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7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2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5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6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B8EB-158C-466B-96B9-7F89D12A9BF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BB4A-ED87-4787-9C97-EE9582BE7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8C23CC-25EB-9AB3-6D08-91AEA442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76679" y="2055222"/>
            <a:ext cx="4638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Airplane Routes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72149-2CEF-13A3-2233-493AA05503DC}"/>
              </a:ext>
            </a:extLst>
          </p:cNvPr>
          <p:cNvSpPr txBox="1"/>
          <p:nvPr/>
        </p:nvSpPr>
        <p:spPr>
          <a:xfrm>
            <a:off x="2135777" y="3274271"/>
            <a:ext cx="7920446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жанре транспортной стратегии про строительство своей авиационной сети.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CB76D4-7F40-C6AA-CA55-F2DC847E13CE}"/>
              </a:ext>
            </a:extLst>
          </p:cNvPr>
          <p:cNvSpPr/>
          <p:nvPr/>
        </p:nvSpPr>
        <p:spPr>
          <a:xfrm>
            <a:off x="1578289" y="6324727"/>
            <a:ext cx="4633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Выполнили: Остроухов Иван, </a:t>
            </a:r>
            <a:r>
              <a:rPr lang="ru-RU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Янчугов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ергей.</a:t>
            </a:r>
          </a:p>
        </p:txBody>
      </p:sp>
    </p:spTree>
    <p:extLst>
      <p:ext uri="{BB962C8B-B14F-4D97-AF65-F5344CB8AC3E}">
        <p14:creationId xmlns:p14="http://schemas.microsoft.com/office/powerpoint/2010/main" val="29830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B26920D-C012-A08C-7B55-85754C44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8" y="1540394"/>
            <a:ext cx="11147755" cy="62706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0004" y="-1"/>
            <a:ext cx="685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алгоритмов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63970" y="1159281"/>
            <a:ext cx="54196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маршрутов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48ADE1-941A-2B90-C283-70F96B0DC219}"/>
              </a:ext>
            </a:extLst>
          </p:cNvPr>
          <p:cNvSpPr/>
          <p:nvPr/>
        </p:nvSpPr>
        <p:spPr>
          <a:xfrm>
            <a:off x="5384398" y="2159860"/>
            <a:ext cx="25553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Игрок нажимает ЛКМ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0DEE99-AD2C-9104-E626-9C777CEE979B}"/>
              </a:ext>
            </a:extLst>
          </p:cNvPr>
          <p:cNvSpPr/>
          <p:nvPr/>
        </p:nvSpPr>
        <p:spPr>
          <a:xfrm>
            <a:off x="2586444" y="3508533"/>
            <a:ext cx="2011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Игрок нажал на точку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31A7CD-A67C-9B93-924F-AE41A4B07B96}"/>
              </a:ext>
            </a:extLst>
          </p:cNvPr>
          <p:cNvSpPr/>
          <p:nvPr/>
        </p:nvSpPr>
        <p:spPr>
          <a:xfrm>
            <a:off x="8483595" y="3429000"/>
            <a:ext cx="24270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Игрок  не нажимает на точку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C6ED095-4379-630D-EF6F-9957C461EEDD}"/>
              </a:ext>
            </a:extLst>
          </p:cNvPr>
          <p:cNvSpPr/>
          <p:nvPr/>
        </p:nvSpPr>
        <p:spPr>
          <a:xfrm>
            <a:off x="2632214" y="4643751"/>
            <a:ext cx="2011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Сохраняется координата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0CB93BB-2291-4C74-8C2A-668D269F4FFA}"/>
              </a:ext>
            </a:extLst>
          </p:cNvPr>
          <p:cNvSpPr/>
          <p:nvPr/>
        </p:nvSpPr>
        <p:spPr>
          <a:xfrm>
            <a:off x="2360259" y="5676726"/>
            <a:ext cx="255531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Запоминается вторая координата и рисуется путь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43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4A0A7E-CFD3-6A00-1D71-BD8C94182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5685" y="2096793"/>
            <a:ext cx="3940629" cy="394062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9E913B-C7B4-1DAA-BB47-6D14AA8A620E}"/>
              </a:ext>
            </a:extLst>
          </p:cNvPr>
          <p:cNvSpPr/>
          <p:nvPr/>
        </p:nvSpPr>
        <p:spPr>
          <a:xfrm>
            <a:off x="3936015" y="1512018"/>
            <a:ext cx="43199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/>
              <a:t>Ссылка на</a:t>
            </a:r>
            <a:r>
              <a:rPr lang="en-US" sz="3200" dirty="0"/>
              <a:t> GitHub </a:t>
            </a:r>
            <a:r>
              <a:rPr lang="ru-RU" sz="3200" dirty="0"/>
              <a:t>игры. </a:t>
            </a:r>
          </a:p>
        </p:txBody>
      </p:sp>
    </p:spTree>
    <p:extLst>
      <p:ext uri="{BB962C8B-B14F-4D97-AF65-F5344CB8AC3E}">
        <p14:creationId xmlns:p14="http://schemas.microsoft.com/office/powerpoint/2010/main" val="418765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28917-6766-C98F-CD46-C4C4910F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5247" y="-1"/>
            <a:ext cx="254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80068" y="2748289"/>
            <a:ext cx="963186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/>
              <a:t>В результате проделанной работы при помощи языка программирования </a:t>
            </a:r>
            <a:r>
              <a:rPr lang="en-US" sz="2800" dirty="0"/>
              <a:t>Python</a:t>
            </a:r>
            <a:r>
              <a:rPr lang="ru-RU" sz="2800" dirty="0"/>
              <a:t> и библиотеки </a:t>
            </a:r>
            <a:r>
              <a:rPr lang="en-US" sz="2800" dirty="0" err="1"/>
              <a:t>Pygame</a:t>
            </a:r>
            <a:r>
              <a:rPr lang="ru-RU" sz="2800" dirty="0"/>
              <a:t>. Была создана игра, транспортной стратегии по перевозке пассажиров. Так же мы научились работать в команде и правильно распределять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324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42757" y="0"/>
            <a:ext cx="304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Введение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CBDD6-6C11-B931-6698-D22F96DD9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2710979"/>
            <a:ext cx="2642520" cy="35896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9B863-10CB-7841-4037-35E634D0C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77" y="2710979"/>
            <a:ext cx="3408875" cy="35896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AB34A-9F79-8FAA-6E30-6BBF7D0F2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7" y="2710979"/>
            <a:ext cx="2465342" cy="35896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7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54419" y="0"/>
            <a:ext cx="261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Аналоги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92" y="1587492"/>
            <a:ext cx="7564216" cy="425487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02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785769-1783-EDC8-545B-7D93EDF4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46424" y="-1"/>
            <a:ext cx="163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40468" y="3002170"/>
            <a:ext cx="83110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/>
              <a:t>Создать игру в жанре транспортной стратегии про строительство своей авиационной сети и перевозке пассажиров между городами.</a:t>
            </a:r>
          </a:p>
        </p:txBody>
      </p:sp>
    </p:spTree>
    <p:extLst>
      <p:ext uri="{BB962C8B-B14F-4D97-AF65-F5344CB8AC3E}">
        <p14:creationId xmlns:p14="http://schemas.microsoft.com/office/powerpoint/2010/main" val="382811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56335" y="-1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02755" y="1480281"/>
            <a:ext cx="9843592" cy="51961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/>
              <a:t>1. Выбрать площадку и язык программирования для создания.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2. Изучить библиотеку </a:t>
            </a:r>
            <a:r>
              <a:rPr lang="en-US" sz="2800" dirty="0" err="1"/>
              <a:t>Pygame</a:t>
            </a:r>
            <a:r>
              <a:rPr lang="en-US" sz="2800" dirty="0"/>
              <a:t>.</a:t>
            </a:r>
            <a:endParaRPr lang="ru-RU" sz="2800" dirty="0"/>
          </a:p>
          <a:p>
            <a:pPr lvl="0" algn="just">
              <a:lnSpc>
                <a:spcPct val="150000"/>
              </a:lnSpc>
            </a:pPr>
            <a:r>
              <a:rPr lang="ru-RU" sz="2800" dirty="0"/>
              <a:t>3. Продумать структуру и создать дизайн проекта.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4. Выбрать и написать структуру игры.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5. Добавление в игру </a:t>
            </a:r>
            <a:r>
              <a:rPr lang="ru-RU" sz="2800" dirty="0" err="1"/>
              <a:t>челленджа</a:t>
            </a:r>
            <a:r>
              <a:rPr lang="ru-RU" sz="2800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6. Создать рабочую версию игры.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7. Тестирование и отладка приложения.</a:t>
            </a:r>
          </a:p>
          <a:p>
            <a:pPr lvl="0" algn="just">
              <a:lnSpc>
                <a:spcPct val="150000"/>
              </a:lnSpc>
            </a:pPr>
            <a:r>
              <a:rPr lang="ru-RU" sz="2800" dirty="0"/>
              <a:t>8. Добавления нового.</a:t>
            </a:r>
          </a:p>
        </p:txBody>
      </p:sp>
    </p:spTree>
    <p:extLst>
      <p:ext uri="{BB962C8B-B14F-4D97-AF65-F5344CB8AC3E}">
        <p14:creationId xmlns:p14="http://schemas.microsoft.com/office/powerpoint/2010/main" val="388197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641991-5478-3B66-658F-15154CB7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9785" y="-1"/>
            <a:ext cx="3034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Геймплей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092096-67FC-00EF-B4BB-0A1C1780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30" y="1581589"/>
            <a:ext cx="8619740" cy="48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7BDB62-9E03-1039-52B9-9E44A223F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9785" y="-1"/>
            <a:ext cx="3034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Геймплей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01D7F4-B6E2-E953-AC1B-556E19869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819" y="1485726"/>
            <a:ext cx="8746995" cy="48959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1D9F1D-BA40-9AA3-2827-8760F085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14" y="1554877"/>
            <a:ext cx="8746996" cy="48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56D6A1-C513-75EF-8EB0-73C333AA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2881" y="-1"/>
            <a:ext cx="6532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Средства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428998"/>
            <a:ext cx="1833946" cy="1785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4A517D-7083-FD0C-36A2-66E935F8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91" y="2051902"/>
            <a:ext cx="6042856" cy="45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8551" y="-1"/>
            <a:ext cx="670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алгоритмов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08665" y="1796212"/>
            <a:ext cx="417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точек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8D35B1-9417-765D-044E-5DF46BC03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36" y="1044580"/>
            <a:ext cx="11110863" cy="624986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71B8E5-7057-2AAF-14D8-153BEBF7ADDD}"/>
              </a:ext>
            </a:extLst>
          </p:cNvPr>
          <p:cNvSpPr/>
          <p:nvPr/>
        </p:nvSpPr>
        <p:spPr>
          <a:xfrm>
            <a:off x="2312894" y="4169510"/>
            <a:ext cx="2751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Запускается счётчик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F465E0-9F1F-F80F-CACC-C8139F1C02F8}"/>
              </a:ext>
            </a:extLst>
          </p:cNvPr>
          <p:cNvSpPr/>
          <p:nvPr/>
        </p:nvSpPr>
        <p:spPr>
          <a:xfrm>
            <a:off x="5260702" y="4000882"/>
            <a:ext cx="27517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Генерируем координаты точек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72D82FD-9D42-9B0E-3076-31DEA9346BA7}"/>
              </a:ext>
            </a:extLst>
          </p:cNvPr>
          <p:cNvSpPr/>
          <p:nvPr/>
        </p:nvSpPr>
        <p:spPr>
          <a:xfrm>
            <a:off x="8183334" y="4169510"/>
            <a:ext cx="26076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Рисуем точку на карте</a:t>
            </a:r>
          </a:p>
        </p:txBody>
      </p:sp>
    </p:spTree>
    <p:extLst>
      <p:ext uri="{BB962C8B-B14F-4D97-AF65-F5344CB8AC3E}">
        <p14:creationId xmlns:p14="http://schemas.microsoft.com/office/powerpoint/2010/main" val="1687870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183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VaNNoSiC PC</dc:creator>
  <cp:lastModifiedBy>VaNNoSiC PC</cp:lastModifiedBy>
  <cp:revision>30</cp:revision>
  <dcterms:created xsi:type="dcterms:W3CDTF">2024-04-23T09:38:30Z</dcterms:created>
  <dcterms:modified xsi:type="dcterms:W3CDTF">2024-04-26T09:13:21Z</dcterms:modified>
</cp:coreProperties>
</file>