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06" r:id="rId5"/>
    <p:sldId id="307" r:id="rId6"/>
    <p:sldId id="308" r:id="rId7"/>
    <p:sldId id="309" r:id="rId8"/>
    <p:sldId id="313" r:id="rId9"/>
    <p:sldId id="314" r:id="rId10"/>
    <p:sldId id="315" r:id="rId11"/>
    <p:sldId id="316" r:id="rId12"/>
    <p:sldId id="312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5878293-F3A4-4283-B929-138544CD84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92944D-E8F3-4C07-BC07-7564C0842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0BCF0-68F0-4F08-A0DE-34A7B09CDD8A}" type="datetime1">
              <a:rPr lang="es-ES" smtClean="0"/>
              <a:t>29/11/2022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9FA6F7-68B2-424B-B268-E53E978B0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44A6FC-7A09-4A3B-A8DC-039754AE8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51E68-59A0-4C4A-9786-65729D3BF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12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8D6EB-2321-4D52-AF70-FA1A2FACF03F}" type="datetime1">
              <a:rPr lang="es-ES" smtClean="0"/>
              <a:pPr/>
              <a:t>29/11/2022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8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23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61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008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27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1517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65262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933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cabezado de secció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y conteni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hyperlink" Target="https://github.com/VaRoX301X/DAMGPSApp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5400" spc="400" dirty="0">
                <a:solidFill>
                  <a:schemeClr val="bg1"/>
                </a:solidFill>
              </a:rPr>
              <a:t>GPS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sz="2000" dirty="0">
                <a:solidFill>
                  <a:schemeClr val="bg1"/>
                </a:solidFill>
              </a:rPr>
              <a:t>Manuel González Costa</a:t>
            </a:r>
          </a:p>
          <a:p>
            <a:pPr rtl="0"/>
            <a:r>
              <a:rPr lang="es-ES" dirty="0"/>
              <a:t>Daniel </a:t>
            </a:r>
            <a:r>
              <a:rPr lang="es-ES" dirty="0" err="1"/>
              <a:t>Loriente</a:t>
            </a:r>
            <a:r>
              <a:rPr lang="es-ES" dirty="0"/>
              <a:t> Torres</a:t>
            </a:r>
          </a:p>
          <a:p>
            <a:pPr rtl="0"/>
            <a:r>
              <a:rPr lang="es-ES" sz="2000" dirty="0">
                <a:solidFill>
                  <a:schemeClr val="bg1"/>
                </a:solidFill>
              </a:rPr>
              <a:t>Álvaro Recalde Alguacil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cap="all" spc="400" dirty="0">
                <a:solidFill>
                  <a:schemeClr val="bg1"/>
                </a:solidFill>
                <a:latin typeface="+mn-lt"/>
              </a:rPr>
              <a:t>INDICE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es-ES" sz="1800" dirty="0">
                <a:solidFill>
                  <a:schemeClr val="bg1"/>
                </a:solidFill>
              </a:rPr>
              <a:t>¿QUÉ ES GPS?</a:t>
            </a:r>
          </a:p>
          <a:p>
            <a:pPr algn="r" rtl="0"/>
            <a:r>
              <a:rPr lang="es-ES" sz="1800" dirty="0">
                <a:solidFill>
                  <a:schemeClr val="bg1"/>
                </a:solidFill>
              </a:rPr>
              <a:t>Como lo hemos desarrollado</a:t>
            </a:r>
          </a:p>
          <a:p>
            <a:pPr algn="r" rtl="0"/>
            <a:r>
              <a:rPr lang="es-ES" sz="1800" dirty="0">
                <a:solidFill>
                  <a:schemeClr val="bg1"/>
                </a:solidFill>
              </a:rPr>
              <a:t>Tema tres</a:t>
            </a:r>
          </a:p>
          <a:p>
            <a:pPr algn="r" rtl="0"/>
            <a:r>
              <a:rPr lang="es-ES" sz="1800" dirty="0">
                <a:solidFill>
                  <a:schemeClr val="bg1"/>
                </a:solidFill>
              </a:rPr>
              <a:t>Tema cuatro</a:t>
            </a:r>
          </a:p>
        </p:txBody>
      </p:sp>
      <p:pic>
        <p:nvPicPr>
          <p:cNvPr id="6" name="Marcador de posición de imagen 5" descr="montañas en el atardecer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899616"/>
            <a:ext cx="2788920" cy="365125"/>
          </a:xfrm>
        </p:spPr>
        <p:txBody>
          <a:bodyPr rtlCol="0"/>
          <a:lstStyle/>
          <a:p>
            <a:pPr rtl="0"/>
            <a:r>
              <a:rPr lang="es-ES" dirty="0"/>
              <a:t>GPS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5400" dirty="0"/>
              <a:t>¿QUE ES GPS?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8" name="Marcador de posición de imagen 7" descr="montañas bajo un cielo nocturno justo antes del amanece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 err="1"/>
              <a:t>gps</a:t>
            </a:r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2CDE2B-92E9-7491-FF0E-5E689F3D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965" y="2105406"/>
            <a:ext cx="2647188" cy="264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1" cap="all" spc="400" dirty="0">
                <a:solidFill>
                  <a:schemeClr val="bg1"/>
                </a:solidFill>
                <a:latin typeface="+mn-lt"/>
              </a:rPr>
              <a:t>Como lo hemos desarrollado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22A24-1F0E-F71B-56BB-753D4D75F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Estructura de la app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370148-63B7-C023-44B9-4AAEEE4D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gps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06338F-09F7-C680-EF9E-5488BDA9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5</a:t>
            </a:fld>
            <a:endParaRPr lang="es-ES" noProof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6353C75-275D-5F04-7F6F-F8685B43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9" y="859334"/>
            <a:ext cx="4136669" cy="537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5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E9FF4-9DF1-41AA-3B60-3BDE6C9E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Módulos extra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E25C05-683D-1D67-E213-1345B060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B050"/>
                </a:solidFill>
              </a:rPr>
              <a:t>com.google.android.gms:play-services-location:21.0.1</a:t>
            </a:r>
          </a:p>
          <a:p>
            <a:pPr marL="571500" lvl="1" indent="-342900"/>
            <a:r>
              <a:rPr lang="es-ES" dirty="0" err="1">
                <a:solidFill>
                  <a:schemeClr val="accent1"/>
                </a:solidFill>
              </a:rPr>
              <a:t>FusedLocationProviderClient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9C9023-93FE-208C-3F02-6FD96CF1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gps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C04523-D067-A220-6D0D-53473D1D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6</a:t>
            </a:fld>
            <a:endParaRPr lang="es-ES" noProof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ECE2B67-FB8B-9582-1AA9-FD63CD2FBFB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18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60C34-D5FF-4CF6-5959-4DF30BA4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vistazo a la app I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DAC9DA-DB03-629D-9DB8-6B11C85E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gps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BB9DB7-7427-328D-F208-A0AEEADB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7</a:t>
            </a:fld>
            <a:endParaRPr lang="es-ES" noProof="0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CF95868-EDA7-3530-74BA-AACAFCC1B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6" b="33333"/>
          <a:stretch/>
        </p:blipFill>
        <p:spPr>
          <a:xfrm>
            <a:off x="576072" y="1690688"/>
            <a:ext cx="3086100" cy="4301412"/>
          </a:xfrm>
          <a:prstGeom prst="rect">
            <a:avLst/>
          </a:prstGeo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8483262-711B-2A0C-22D3-310439BD4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2" b="33197"/>
          <a:stretch/>
        </p:blipFill>
        <p:spPr>
          <a:xfrm>
            <a:off x="4418838" y="1690688"/>
            <a:ext cx="3086100" cy="4301412"/>
          </a:xfrm>
          <a:prstGeom prst="rect">
            <a:avLst/>
          </a:prstGeom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D3A3CEF-C6CF-0F75-1951-7DDE833BDC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74" b="33605"/>
          <a:stretch/>
        </p:blipFill>
        <p:spPr>
          <a:xfrm>
            <a:off x="8261604" y="1690688"/>
            <a:ext cx="3086100" cy="430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9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60C34-D5FF-4CF6-5959-4DF30BA4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vistazo a la app II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DAC9DA-DB03-629D-9DB8-6B11C85E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gps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BB9DB7-7427-328D-F208-A0AEEADB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8</a:t>
            </a:fld>
            <a:endParaRPr lang="es-ES" noProof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AA7044F-3878-BD7D-603E-A27F47847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9" b="41360"/>
          <a:stretch/>
        </p:blipFill>
        <p:spPr>
          <a:xfrm>
            <a:off x="1847072" y="1690688"/>
            <a:ext cx="3086100" cy="3760238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71AA0E0-3E5E-3C32-83BC-96379E24B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46" b="25306"/>
          <a:stretch/>
        </p:blipFill>
        <p:spPr>
          <a:xfrm>
            <a:off x="7258828" y="1504432"/>
            <a:ext cx="3086100" cy="4851918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B71438C-6124-E71A-4D7B-789C392A04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38" t="51428" r="29843" b="42994"/>
          <a:stretch/>
        </p:blipFill>
        <p:spPr>
          <a:xfrm>
            <a:off x="5461518" y="3237721"/>
            <a:ext cx="1268963" cy="3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4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número de diapositiva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9</a:t>
            </a:fld>
            <a:endParaRPr lang="es-ES"/>
          </a:p>
        </p:txBody>
      </p:sp>
      <p:sp>
        <p:nvSpPr>
          <p:cNvPr id="23" name="Marcador de pie de página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891926"/>
            <a:ext cx="2788920" cy="365125"/>
          </a:xfrm>
        </p:spPr>
        <p:txBody>
          <a:bodyPr rtlCol="0"/>
          <a:lstStyle/>
          <a:p>
            <a:pPr rtl="0"/>
            <a:r>
              <a:rPr lang="es-ES" dirty="0" err="1"/>
              <a:t>gps</a:t>
            </a:r>
            <a:endParaRPr lang="es-ES" dirty="0"/>
          </a:p>
        </p:txBody>
      </p:sp>
      <p:pic>
        <p:nvPicPr>
          <p:cNvPr id="9" name="Marcador de posición de imagen 8" descr="montañas en el atardecer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Marcador de posición de imagen 10" descr="montañas en el atardecer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/>
              <a:t>GITHUB:</a:t>
            </a:r>
          </a:p>
          <a:p>
            <a:pPr rtl="0"/>
            <a:r>
              <a:rPr lang="es-ES" dirty="0" err="1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DAMGPSApp</a:t>
            </a:r>
            <a:endParaRPr lang="es-ES" dirty="0">
              <a:solidFill>
                <a:srgbClr val="92D050"/>
              </a:solidFill>
            </a:endParaRPr>
          </a:p>
        </p:txBody>
      </p:sp>
      <p:pic>
        <p:nvPicPr>
          <p:cNvPr id="15" name="Marcador de posición de imagen 14" descr="montañas bajo el cielo justo antes del anochecer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6" r="16"/>
          <a:stretch/>
        </p:blipFill>
        <p:spPr/>
      </p:pic>
      <p:pic>
        <p:nvPicPr>
          <p:cNvPr id="13" name="Marcador de posición de imagen 12" descr="montañas bajo un cielo nocturno justo antes del amanecer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oDeGradiente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3_TF89338750_Win32" id="{E25F22B5-53A1-440F-9B37-5B4A6AFBF982}" vid="{90864C51-0CF7-4B4C-9DB6-59D60EBAC1C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{6DE6A9FA-E75A-4BCF-9B6D-F46D5DA3E63F}tf89338750_win32</Template>
  <TotalTime>48</TotalTime>
  <Words>86</Words>
  <Application>Microsoft Office PowerPoint</Application>
  <PresentationFormat>Panorámica</PresentationFormat>
  <Paragraphs>39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UniversoDeGradientes</vt:lpstr>
      <vt:lpstr>GPS</vt:lpstr>
      <vt:lpstr>INDICE</vt:lpstr>
      <vt:lpstr>¿QUE ES GPS?</vt:lpstr>
      <vt:lpstr>Como lo hemos desarrollado</vt:lpstr>
      <vt:lpstr>Estructura de la app</vt:lpstr>
      <vt:lpstr>Módulos extra</vt:lpstr>
      <vt:lpstr>Un vistazo a la app I</vt:lpstr>
      <vt:lpstr>Un vistazo a la app II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</dc:title>
  <dc:creator>Alvaro Recalde</dc:creator>
  <cp:lastModifiedBy>Alvaro Recalde</cp:lastModifiedBy>
  <cp:revision>1</cp:revision>
  <dcterms:created xsi:type="dcterms:W3CDTF">2022-11-29T18:07:55Z</dcterms:created>
  <dcterms:modified xsi:type="dcterms:W3CDTF">2022-11-29T18:56:40Z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