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6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9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3512C-804F-4CA0-8C9F-5305CABAE99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C655-02A3-492D-AB32-20304F16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Ecommerce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Васил Райков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9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41363" cy="4343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2483327"/>
            <a:ext cx="9144000" cy="43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3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Owner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83" y="1676400"/>
            <a:ext cx="9119239" cy="4343400"/>
          </a:xfrm>
        </p:spPr>
      </p:pic>
    </p:spTree>
    <p:extLst>
      <p:ext uri="{BB962C8B-B14F-4D97-AF65-F5344CB8AC3E}">
        <p14:creationId xmlns:p14="http://schemas.microsoft.com/office/powerpoint/2010/main" val="96873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90622" cy="4372377"/>
          </a:xfrm>
        </p:spPr>
      </p:pic>
    </p:spTree>
    <p:extLst>
      <p:ext uri="{BB962C8B-B14F-4D97-AF65-F5344CB8AC3E}">
        <p14:creationId xmlns:p14="http://schemas.microsoft.com/office/powerpoint/2010/main" val="193390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22480" cy="3983657"/>
          </a:xfrm>
        </p:spPr>
      </p:pic>
    </p:spTree>
    <p:extLst>
      <p:ext uri="{BB962C8B-B14F-4D97-AF65-F5344CB8AC3E}">
        <p14:creationId xmlns:p14="http://schemas.microsoft.com/office/powerpoint/2010/main" val="291907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Ecommerce store</vt:lpstr>
      <vt:lpstr>PowerPoint Presentation</vt:lpstr>
      <vt:lpstr>Owner page</vt:lpstr>
      <vt:lpstr>Customer page</vt:lpstr>
      <vt:lpstr>Shopping cart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store</dc:title>
  <dc:creator>PC</dc:creator>
  <cp:lastModifiedBy>PC</cp:lastModifiedBy>
  <cp:revision>1</cp:revision>
  <dcterms:created xsi:type="dcterms:W3CDTF">2025-02-09T16:55:23Z</dcterms:created>
  <dcterms:modified xsi:type="dcterms:W3CDTF">2025-02-09T16:59:00Z</dcterms:modified>
</cp:coreProperties>
</file>