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71" r:id="rId11"/>
    <p:sldId id="270" r:id="rId12"/>
    <p:sldId id="272" r:id="rId13"/>
    <p:sldId id="273" r:id="rId14"/>
    <p:sldId id="275" r:id="rId15"/>
    <p:sldId id="276" r:id="rId16"/>
    <p:sldId id="274" r:id="rId17"/>
    <p:sldId id="267" r:id="rId18"/>
    <p:sldId id="269" r:id="rId19"/>
    <p:sldId id="268" r:id="rId20"/>
    <p:sldId id="26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EAF2E-F327-4B88-B997-E39698F2F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091B44-8A92-4947-B72F-EDEA99A96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C0424-7EB4-44AE-AC4D-7B28B5EF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CE0F4F-A5E5-4DED-8489-BF4EE4BC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54C1D7-F492-4EB7-B368-1EDC08B7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44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43425-242B-4D75-9FBB-0C593D61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C9691A-CB96-42C9-A121-CC611D5EE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87A08-5B6D-45CD-9025-059120E7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928FA-6E38-4DD4-90C8-5B4F7B80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C4FFD-189B-4FA2-85B9-B19A2B70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3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6BD0C0-8787-4152-8A53-CE1B58B52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597A83-DAC0-405E-9D52-44E8DBC65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EF82C-A187-423F-8E64-554ECC39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2907F-6CA8-4A1E-A4B7-1400515B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5E099-F28E-494E-93CF-C596BC6A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9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AA6D4-13A6-4A97-ACE3-9D99730E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550C2-CAD5-452B-92FC-D54EAD690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818BF7-5A03-4662-94E3-128C163D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75764F-9014-4196-91E8-EC6B11D5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0922E9-4A04-4CAA-B08D-028FEC49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5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09021-89A5-42B4-B6C1-2532A42B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97D47C-FD21-44E7-AE31-18FBB677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DFF18-638F-4C21-9999-53265818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8953C-9A9D-4E4C-A676-3EE40347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799326-009D-413B-9FE4-4B258D19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B71AD-FCDA-4F8A-B1F5-D31D3C86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302E9A-1289-4642-AA53-EAAFE19F0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68E513-64CD-4B56-ABB9-5F58C82B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1A3651-90FC-4CB1-AE0C-C0DA1C5E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B67EA5-D3A7-4147-89D2-59E0BF2B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E6CDF-787D-4317-8F29-795875E4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6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C4638-C7F7-4EA2-AE42-6B780EEF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A5941C-360D-4446-A220-99AE5023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B4F38A-0E5B-4BA7-B6A0-F94DF85BE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FE1560-A9DF-46CD-9411-9ED439923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5904EA-3538-49E1-A7F7-07AD6AC84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B48D04-AB49-4188-AAFE-74DC8B90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DDBE87-5091-461E-BA11-2394F70A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24F4CE-102F-4ECC-A2DA-F6EE9703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1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2D9BE-77CA-4B4C-A6F4-C62174EE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47381A-E7FE-4CEC-8903-F0A52DE9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B58E5B-0D2D-47E7-90F2-9D44DBE5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9E3AF7-8E81-4F95-B71C-DABD03B3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4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A8944E-DCAD-4068-94EA-538FCB02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2EA1D6-0A1A-4041-9C1F-B914E3E9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FDFEEE-F275-4F9E-9F40-BE9DDB6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C9CB3-FFF8-49B0-81C4-576C4BF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D4F8A-5CF8-4AA3-AE1E-1CF41461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0D7174-E110-4EA7-83A2-C2D99E4F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589C37-3C6A-47B0-B077-D4A51117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121A0E-0286-4914-B33E-363E2DBE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0CA20-7E79-4051-A265-176188BC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82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BFDA8-A39B-40B9-B258-D199CF71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13F3DF-07DA-49B1-B713-09312CCC1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90BACC-C583-49AE-B1B6-6DA78517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84C319-ED5A-4F5C-8F39-9AAC7DF8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0C53B9-ED29-4C45-9DC3-7138A17F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B34EF-7178-49D2-A0F4-9430476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3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CED4F-B0B4-4F70-BC80-907E95C4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E5E054-FB86-48F1-9561-B279EE87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D2A83-4EE3-4E07-81C7-3FAFC1700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FE3E-EE35-4E4F-8277-57A4B1183573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EDFD2-F45E-4CF9-96A5-8EEDF7F4B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08C3D-6A1B-45BE-998C-C0782720D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86AE-F2B0-4261-94CA-5615C46B5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13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voed.ru/" TargetMode="External"/><Relationship Id="rId2" Type="http://schemas.openxmlformats.org/officeDocument/2006/relationships/hyperlink" Target="https://litnet.com/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0866-3242-438A-873E-967E5502E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ru-RU" sz="3600">
                <a:solidFill>
                  <a:srgbClr val="080808"/>
                </a:solidFill>
              </a:rPr>
              <a:t>Подбор литературы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C419A2-1802-42B7-A89A-E9C847105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80808"/>
                </a:solidFill>
              </a:rPr>
              <a:t>Курышев В.А. </a:t>
            </a:r>
            <a:r>
              <a:rPr lang="en-US" sz="2000" dirty="0">
                <a:solidFill>
                  <a:srgbClr val="080808"/>
                </a:solidFill>
              </a:rPr>
              <a:t>P41171</a:t>
            </a:r>
            <a:endParaRPr lang="ru-RU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6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5E7E-5694-F743-A54A-46F4DE4B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SPARQL-</a:t>
            </a:r>
            <a:r>
              <a:rPr lang="ru-RU" dirty="0"/>
              <a:t>запросы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59104C3-9F7D-1642-A974-F7623429F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57" y="1690688"/>
            <a:ext cx="630679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0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5E7E-5694-F743-A54A-46F4DE4B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SPARQL-</a:t>
            </a:r>
            <a:r>
              <a:rPr lang="ru-RU" dirty="0"/>
              <a:t>запросы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B4050A3-820A-1E48-95AE-ED9DF7B3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091" y="1825625"/>
            <a:ext cx="76938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5E7E-5694-F743-A54A-46F4DE4B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SPARQL-</a:t>
            </a:r>
            <a:r>
              <a:rPr lang="ru-RU" dirty="0"/>
              <a:t>запросы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6B1A68E-9B4B-4A49-9FD5-1948B9461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839" y="1690688"/>
            <a:ext cx="58853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2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5E7E-5694-F743-A54A-46F4DE4B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SPARQL-</a:t>
            </a:r>
            <a:r>
              <a:rPr lang="ru-RU" dirty="0"/>
              <a:t>запросы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03BCB5-85D4-4148-A3C8-7B8E3305E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552" y="1825625"/>
            <a:ext cx="56328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6859-94E6-6244-882E-EC659E59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B515453-5D4D-6746-A84A-00D553B54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468" y="1612864"/>
            <a:ext cx="5846404" cy="42735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93F596-7618-1547-AA43-93F0733D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60" y="1612864"/>
            <a:ext cx="5710873" cy="42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26859-94E6-6244-882E-EC659E59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BB0DD80-6A42-E445-95E8-5BC2D63EE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505" y="1690688"/>
            <a:ext cx="57009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6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2E09A-CEE3-3246-A71D-B988D7AE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Python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37BAF03-EE35-4C49-8451-1A9050E7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A4B6AF-113E-F749-8DE4-835B6BCF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7" y="1864311"/>
            <a:ext cx="10335065" cy="245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CED43-A3F8-F54C-A2BA-BED92C67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04E3BD-982F-2443-A7D6-2C833586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36" y="1646227"/>
            <a:ext cx="6146409" cy="169295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FE2329-C407-734E-8AB3-8E75A1B3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53511"/>
            <a:ext cx="4220792" cy="27639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0E7BCE-E3A8-8542-B73E-E1228B559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106"/>
            <a:ext cx="420159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6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9770A-CA83-A649-A3D5-10174DBF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SHACL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CD231-CE5F-9B4B-AAB8-597CAD24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BB4BF4-289E-FE4F-B7DF-FF0682E2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51" y="2326054"/>
            <a:ext cx="4889500" cy="2768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FABE87-68BE-904C-9EB0-80B2C0634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57" y="2076167"/>
            <a:ext cx="5120543" cy="38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C7899-8906-D34D-A4C5-42F5CBD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Документация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9590CB-9C72-7E4E-B121-AD784ECE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66B2F0-19FD-6943-B036-7F814910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41" y="1690688"/>
            <a:ext cx="8012930" cy="45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DB1BC-0C22-4564-A101-D9C73EB3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DA6D3-EA7D-4CC3-914B-98E9B42E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учебной литературы</a:t>
            </a:r>
          </a:p>
          <a:p>
            <a:r>
              <a:rPr lang="ru-RU" dirty="0"/>
              <a:t>Поиск развлекательной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251921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BC86A-E72B-D74E-A962-C3789DB5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707FA-AB26-BB4E-B2E9-9236D90A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Написание </a:t>
            </a:r>
            <a:r>
              <a:rPr lang="en-US" dirty="0"/>
              <a:t>SPARQL</a:t>
            </a:r>
            <a:r>
              <a:rPr lang="ru-RU" dirty="0"/>
              <a:t>-запросов</a:t>
            </a:r>
          </a:p>
          <a:p>
            <a:r>
              <a:rPr lang="ru-RU" dirty="0"/>
              <a:t>Сбор данных</a:t>
            </a:r>
          </a:p>
          <a:p>
            <a:r>
              <a:rPr lang="ru-RU" dirty="0"/>
              <a:t>Не совсем валидные данные, в связи с этим иногда возникали трудности при обработке</a:t>
            </a:r>
          </a:p>
        </p:txBody>
      </p:sp>
    </p:spTree>
    <p:extLst>
      <p:ext uri="{BB962C8B-B14F-4D97-AF65-F5344CB8AC3E}">
        <p14:creationId xmlns:p14="http://schemas.microsoft.com/office/powerpoint/2010/main" val="371710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AB322-4C60-41D8-8B8D-D81303E7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EB65A-0BB9-4989-8CEC-92B82CF8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Разработать базу знаний для системы рекомендации по подбору нужной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13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8EB2F-443C-4BE7-A1ED-9AD9112F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D9269-0914-4185-8C36-82379E02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Студенты/Школьники</a:t>
            </a:r>
          </a:p>
          <a:p>
            <a:r>
              <a:rPr lang="ru-RU" dirty="0"/>
              <a:t>Люди, которые ищут специализированную литературу</a:t>
            </a:r>
          </a:p>
          <a:p>
            <a:r>
              <a:rPr lang="ru-RU" dirty="0"/>
              <a:t>Обычные люди</a:t>
            </a:r>
          </a:p>
        </p:txBody>
      </p:sp>
    </p:spTree>
    <p:extLst>
      <p:ext uri="{BB962C8B-B14F-4D97-AF65-F5344CB8AC3E}">
        <p14:creationId xmlns:p14="http://schemas.microsoft.com/office/powerpoint/2010/main" val="288221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54812-09BD-4F4E-B4A3-37168439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9D99C-52B5-4202-9027-B5DF445F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Подбор советующей литературы на основе:</a:t>
            </a:r>
          </a:p>
          <a:p>
            <a:pPr lvl="1"/>
            <a:r>
              <a:rPr lang="ru-RU" dirty="0"/>
              <a:t>Года издания</a:t>
            </a:r>
            <a:endParaRPr lang="en-US" dirty="0"/>
          </a:p>
          <a:p>
            <a:pPr lvl="1"/>
            <a:r>
              <a:rPr lang="ru-RU" dirty="0"/>
              <a:t>Специализация</a:t>
            </a:r>
          </a:p>
          <a:p>
            <a:pPr lvl="1"/>
            <a:r>
              <a:rPr lang="ru-RU" dirty="0"/>
              <a:t>Автор</a:t>
            </a:r>
          </a:p>
          <a:p>
            <a:pPr lvl="1"/>
            <a:r>
              <a:rPr lang="ru-RU" dirty="0"/>
              <a:t>Жанра книги (Приключение, Детективы, Фэнтези)</a:t>
            </a:r>
          </a:p>
          <a:p>
            <a:pPr lvl="1"/>
            <a:r>
              <a:rPr lang="ru-RU" dirty="0"/>
              <a:t>Оценки книги</a:t>
            </a:r>
          </a:p>
          <a:p>
            <a:pPr lvl="1"/>
            <a:r>
              <a:rPr lang="ru-RU" dirty="0"/>
              <a:t>Отзывы</a:t>
            </a:r>
          </a:p>
        </p:txBody>
      </p:sp>
    </p:spTree>
    <p:extLst>
      <p:ext uri="{BB962C8B-B14F-4D97-AF65-F5344CB8AC3E}">
        <p14:creationId xmlns:p14="http://schemas.microsoft.com/office/powerpoint/2010/main" val="8753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EF296-CBFC-4E6F-A23E-BFCF3DFE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C89ED-B285-43E5-B89E-145F8D21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https://litnet.com/ru</a:t>
            </a:r>
            <a:endParaRPr lang="en-US" dirty="0"/>
          </a:p>
          <a:p>
            <a:r>
              <a:rPr lang="en-US" dirty="0">
                <a:hlinkClick r:id="rId3"/>
              </a:rPr>
              <a:t>https://www.bookvoed.ru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0542A8-E3FC-104D-88FB-FFFD55147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8" y="2837839"/>
            <a:ext cx="11080978" cy="26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12E7C-9B00-D14D-A40E-4BFA38FF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Компетентностные</a:t>
            </a:r>
            <a:r>
              <a:rPr lang="ru-RU" dirty="0"/>
              <a:t>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36BAD-3D55-2345-BAD0-8FEFE2E3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Топ </a:t>
            </a:r>
            <a:r>
              <a:rPr lang="en-US" dirty="0"/>
              <a:t>X </a:t>
            </a:r>
            <a:r>
              <a:rPr lang="ru-RU" dirty="0"/>
              <a:t>самых популярных книг</a:t>
            </a:r>
            <a:r>
              <a:rPr lang="en-US" dirty="0"/>
              <a:t>?</a:t>
            </a:r>
          </a:p>
          <a:p>
            <a:r>
              <a:rPr lang="ru-RU" dirty="0"/>
              <a:t>У каких книг жанра </a:t>
            </a:r>
            <a:r>
              <a:rPr lang="en-US" dirty="0"/>
              <a:t>X </a:t>
            </a:r>
            <a:r>
              <a:rPr lang="ru-RU" dirty="0"/>
              <a:t>количество просмотров превышает </a:t>
            </a:r>
            <a:r>
              <a:rPr lang="en-US" dirty="0"/>
              <a:t>Y</a:t>
            </a:r>
            <a:r>
              <a:rPr lang="ru-RU" dirty="0"/>
              <a:t>?</a:t>
            </a:r>
          </a:p>
          <a:p>
            <a:r>
              <a:rPr lang="ru-RU" dirty="0"/>
              <a:t>Наиболее часто добавляемые книги в библиотеку жанра </a:t>
            </a:r>
            <a:r>
              <a:rPr lang="en-US" dirty="0"/>
              <a:t>X</a:t>
            </a:r>
            <a:r>
              <a:rPr lang="ru-RU" dirty="0"/>
              <a:t>?</a:t>
            </a:r>
            <a:endParaRPr lang="en-US" dirty="0"/>
          </a:p>
          <a:p>
            <a:r>
              <a:rPr lang="ru-RU" dirty="0"/>
              <a:t>Какие книги статуса </a:t>
            </a:r>
            <a:r>
              <a:rPr lang="en" dirty="0"/>
              <a:t>X </a:t>
            </a:r>
            <a:r>
              <a:rPr lang="ru-RU" dirty="0"/>
              <a:t>чаще все добавляют в свою библиотеку?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67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82A9A-44F2-1D4D-B27D-D8858EF4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онтологии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DC2537-D770-A244-8563-A9E86A00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13" y="2538968"/>
            <a:ext cx="3889382" cy="18782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19ECD3-5691-E34B-A45D-AB75040CF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13" y="1690688"/>
            <a:ext cx="2913928" cy="45942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C38F23-FE4A-F440-AA23-A37B3B031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087" y="1824079"/>
            <a:ext cx="3467100" cy="36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1DFF5-2B80-644C-9C83-4A670253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онтологий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0EC0A8-F791-48D6-ADF3-306D1B50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706F77-8897-A549-9011-50BD1C291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949" y="557784"/>
            <a:ext cx="6909837" cy="57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156</Words>
  <Application>Microsoft Macintosh PowerPoint</Application>
  <PresentationFormat>Широкоэкранный</PresentationFormat>
  <Paragraphs>43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Подбор литературы</vt:lpstr>
      <vt:lpstr>Актуальность </vt:lpstr>
      <vt:lpstr>Цель:</vt:lpstr>
      <vt:lpstr>Целевая аудитория</vt:lpstr>
      <vt:lpstr>Возможности</vt:lpstr>
      <vt:lpstr>Данные</vt:lpstr>
      <vt:lpstr>Компетентностные вопросы</vt:lpstr>
      <vt:lpstr>Описание онтологии</vt:lpstr>
      <vt:lpstr>Визуализация онтологий</vt:lpstr>
      <vt:lpstr>SPARQL-запросы</vt:lpstr>
      <vt:lpstr>SPARQL-запросы</vt:lpstr>
      <vt:lpstr>SPARQL-запросы</vt:lpstr>
      <vt:lpstr>SPARQL-запросы</vt:lpstr>
      <vt:lpstr>Reasoning</vt:lpstr>
      <vt:lpstr>Reasoning</vt:lpstr>
      <vt:lpstr>Reasoning Python</vt:lpstr>
      <vt:lpstr>VOID</vt:lpstr>
      <vt:lpstr>SHACL</vt:lpstr>
      <vt:lpstr>Документация</vt:lpstr>
      <vt:lpstr>Проблемы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Подбор литературы</dc:title>
  <dc:creator>Курышев Василий Андреевич</dc:creator>
  <cp:lastModifiedBy>Курышев Василий Андреевич</cp:lastModifiedBy>
  <cp:revision>21</cp:revision>
  <dcterms:created xsi:type="dcterms:W3CDTF">2021-05-16T23:19:12Z</dcterms:created>
  <dcterms:modified xsi:type="dcterms:W3CDTF">2021-05-20T13:57:38Z</dcterms:modified>
</cp:coreProperties>
</file>