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Heads Up Game!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Challenge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Big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Neural Network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Cloud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Analytics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/>
            </a:pPr>
            <a:r>
              <a:t>Machine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