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2143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FC53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FFFFF"/>
                </a:solidFill>
              </a:defRPr>
            </a:pPr>
            <a:r>
              <a:t>Heads Up!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Team Challenge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Giraffe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Fortune Teller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Hula Hoop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Hieroglyphics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Zen Garden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Runway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Nostradamus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Sheldon Cooper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53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0" b="1" u="sng">
                <a:solidFill>
                  <a:srgbClr val="FFFFFF"/>
                </a:solidFill>
              </a:defRPr>
            </a:pPr>
            <a:r>
              <a:t>Team 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Round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Elephant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43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0" b="1" u="sng">
                <a:solidFill>
                  <a:srgbClr val="FFFFFF"/>
                </a:solidFill>
              </a:defRPr>
            </a:pPr>
            <a:r>
              <a:t>Team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Round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Blow A Balloon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Spider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Unicorn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Bee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Cinderella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Rockstar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Hairstylist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French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Apartment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Polar Aurora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Tail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Archeological Dig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Nebula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Challenge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Wigwam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43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0" b="1" u="sng">
                <a:solidFill>
                  <a:srgbClr val="FFFFFF"/>
                </a:solidFill>
              </a:defRPr>
            </a:pPr>
            <a:r>
              <a:t>Team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Round 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Penguin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Hopscotch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Bunny (Rabbit)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Party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Mickey Mouse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Pig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Roller Coaster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Pilot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Ballet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Yodelling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Hammer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Bioluminescence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Samurai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Surprise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Gastronomy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Fossil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Marbles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53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0" b="1" u="sng">
                <a:solidFill>
                  <a:srgbClr val="FFFFFF"/>
                </a:solidFill>
              </a:defRPr>
            </a:pPr>
            <a:r>
              <a:t>Team 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Round 2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Egg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Snake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Water The Plants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Picnic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Chimpanzee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Shuffle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Golf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Waterfall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Musical Instruments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Toddler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Waiter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Silhouette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Flight Attendant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Standing Ovation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Tectonic Plates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Age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439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0" b="1" u="sng">
                <a:solidFill>
                  <a:srgbClr val="FFFFFF"/>
                </a:solidFill>
              </a:defRPr>
            </a:pPr>
            <a:r>
              <a:t>Team 1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Bonus Round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Drums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Turtle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Piano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Leaf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Wave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Sunshine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Chandler Bing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Measure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Maze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Karate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Ladder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Tom &amp; Jerry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Mosaic Art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Bonsai Pruning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Teenager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Murder Scene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Making Snow Angels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537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0" b="1" u="sng">
                <a:solidFill>
                  <a:srgbClr val="FFFFFF"/>
                </a:solidFill>
              </a:defRPr>
            </a:pPr>
            <a:r>
              <a:t>Team 2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Bonus Round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Stargazing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Friend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Smile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Hide &amp; Seek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Watermelon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Marathon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Dinosaur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214392"/>
                </a:solidFill>
              </a:defRPr>
            </a:pPr>
            <a:r>
              <a:t>Hungry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Library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Fishing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Ghost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Pantomime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Masseuse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Calligraphy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Sphinx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400" b="1">
                <a:solidFill>
                  <a:srgbClr val="FC5373"/>
                </a:solidFill>
              </a:defRPr>
            </a:pPr>
            <a:r>
              <a:t>Espionage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rgbClr val="21439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rgbClr val="FC537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3291840"/>
            <a:ext cx="292608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800" b="1">
                <a:solidFill>
                  <a:srgbClr val="FFFFFF"/>
                </a:solidFill>
              </a:defRPr>
            </a:pPr>
            <a:r>
              <a:t>Thank You!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Have a great day!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