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6" r:id="rId4"/>
    <p:sldId id="257" r:id="rId5"/>
    <p:sldId id="267" r:id="rId6"/>
    <p:sldId id="258" r:id="rId7"/>
    <p:sldId id="259" r:id="rId8"/>
    <p:sldId id="268" r:id="rId9"/>
    <p:sldId id="260" r:id="rId10"/>
    <p:sldId id="270" r:id="rId11"/>
    <p:sldId id="261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01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59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81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317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64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05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03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25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0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70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38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1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9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7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5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45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11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60421F-14D0-45AC-87F2-3E1F80C8FF5A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C2264-3BD6-4801-864F-A4512A8D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28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BBBF-27D7-41A1-82FD-D8B63799D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ML Pipeline – Tools and Platforms</a:t>
            </a:r>
          </a:p>
        </p:txBody>
      </p:sp>
    </p:spTree>
    <p:extLst>
      <p:ext uri="{BB962C8B-B14F-4D97-AF65-F5344CB8AC3E}">
        <p14:creationId xmlns:p14="http://schemas.microsoft.com/office/powerpoint/2010/main" val="154000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D2D5-2F67-4825-BA4B-9B9A0E3F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E7FB-20B3-4123-A419-F9EB65B6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63831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FEA6-C1C9-4C36-8A18-33209156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9D26-3FE1-4822-81DD-D08E3F589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Containers-as-a-Service (CaaS) is an emerging services offering for container-based virtualization in which providers offer a complete framework to customers for deploying and managing containers, applications and clusters.</a:t>
            </a:r>
          </a:p>
          <a:p>
            <a:endParaRPr lang="en-IN" dirty="0"/>
          </a:p>
          <a:p>
            <a:r>
              <a:rPr lang="en-IN" dirty="0"/>
              <a:t>Platforms include Google Kubernetes, Docker Swarm, </a:t>
            </a:r>
            <a:r>
              <a:rPr lang="en-IN" dirty="0" err="1"/>
              <a:t>Rackspace</a:t>
            </a:r>
            <a:r>
              <a:rPr lang="en-IN" dirty="0"/>
              <a:t> Carina, Apache Mesos and OpenStack’s nova-docker.</a:t>
            </a:r>
          </a:p>
          <a:p>
            <a:endParaRPr lang="en-IN" dirty="0"/>
          </a:p>
          <a:p>
            <a:r>
              <a:rPr lang="en-IN" dirty="0"/>
              <a:t>PaaS: PCF, OpenShift</a:t>
            </a:r>
          </a:p>
        </p:txBody>
      </p:sp>
    </p:spTree>
    <p:extLst>
      <p:ext uri="{BB962C8B-B14F-4D97-AF65-F5344CB8AC3E}">
        <p14:creationId xmlns:p14="http://schemas.microsoft.com/office/powerpoint/2010/main" val="200825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EFE5-61A5-44B7-80D1-6AC56272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Agile, CI/CD and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BCE5-4A79-4977-B67B-5FFF9023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/>
          </a:bodyPr>
          <a:lstStyle/>
          <a:p>
            <a:r>
              <a:rPr lang="en-IN" dirty="0"/>
              <a:t>Continuous integration (</a:t>
            </a:r>
            <a:r>
              <a:rPr lang="en-IN" b="1" dirty="0"/>
              <a:t>CI</a:t>
            </a:r>
            <a:r>
              <a:rPr lang="en-IN" dirty="0"/>
              <a:t>) and continuous delivery (</a:t>
            </a:r>
            <a:r>
              <a:rPr lang="en-IN" b="1" dirty="0"/>
              <a:t>CD</a:t>
            </a:r>
            <a:r>
              <a:rPr lang="en-IN" dirty="0"/>
              <a:t>) embody a culture, set of operating principles, and collection of practices that enable application development teams to deliver code changes more frequently and reliably.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988CF-AE09-4359-8B9F-B2DE77C4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3048000"/>
            <a:ext cx="8115300" cy="37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7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0F87-CDBD-4C29-9922-924DD1AE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74419-7A90-499A-AE4A-64C3B196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62" y="1262343"/>
            <a:ext cx="8946541" cy="4195481"/>
          </a:xfrm>
        </p:spPr>
        <p:txBody>
          <a:bodyPr/>
          <a:lstStyle/>
          <a:p>
            <a:r>
              <a:rPr lang="en-IN" dirty="0"/>
              <a:t>an open source tool to build continuous integration and continuous delivery (</a:t>
            </a:r>
            <a:r>
              <a:rPr lang="en-IN" b="1" dirty="0"/>
              <a:t>CI</a:t>
            </a:r>
            <a:r>
              <a:rPr lang="en-IN" dirty="0"/>
              <a:t>/</a:t>
            </a:r>
            <a:r>
              <a:rPr lang="en-IN" b="1" dirty="0"/>
              <a:t>CD</a:t>
            </a:r>
            <a:r>
              <a:rPr lang="en-IN" dirty="0"/>
              <a:t>) pipelines.</a:t>
            </a:r>
          </a:p>
        </p:txBody>
      </p:sp>
      <p:pic>
        <p:nvPicPr>
          <p:cNvPr id="1026" name="Picture 2" descr="Image result for jenkinsFile screenshot">
            <a:extLst>
              <a:ext uri="{FF2B5EF4-FFF2-40B4-BE49-F238E27FC236}">
                <a16:creationId xmlns:a16="http://schemas.microsoft.com/office/drawing/2014/main" id="{372DFE48-5280-4367-9E8A-5EC39F9C9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3" y="2100263"/>
            <a:ext cx="743902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925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4CED-69ED-40C7-9EA9-1FFC1ACE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MLaaS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5883-1555-442B-B479-3E7AD129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Demo/Hands-on</a:t>
            </a:r>
          </a:p>
        </p:txBody>
      </p:sp>
    </p:spTree>
    <p:extLst>
      <p:ext uri="{BB962C8B-B14F-4D97-AF65-F5344CB8AC3E}">
        <p14:creationId xmlns:p14="http://schemas.microsoft.com/office/powerpoint/2010/main" val="346768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6BE9-7220-47CA-BE90-3CC96A4B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DC78-125A-4481-99FF-00C475DD0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ML – Basic Concepts and Terminologies (optional)</a:t>
            </a:r>
          </a:p>
          <a:p>
            <a:r>
              <a:rPr lang="en-IN" dirty="0"/>
              <a:t>ML Pipeline – Tools and Platforms</a:t>
            </a:r>
          </a:p>
          <a:p>
            <a:pPr lvl="1"/>
            <a:r>
              <a:rPr lang="en-IN" dirty="0"/>
              <a:t>Training a model</a:t>
            </a:r>
          </a:p>
          <a:p>
            <a:pPr lvl="1"/>
            <a:r>
              <a:rPr lang="en-IN" dirty="0"/>
              <a:t>Making predictions using the model</a:t>
            </a:r>
          </a:p>
          <a:p>
            <a:pPr lvl="1"/>
            <a:r>
              <a:rPr lang="en-IN" dirty="0"/>
              <a:t>Locally Deploying the model</a:t>
            </a:r>
          </a:p>
          <a:p>
            <a:pPr lvl="1"/>
            <a:r>
              <a:rPr lang="en-IN" dirty="0"/>
              <a:t>Deploying the model to cloud</a:t>
            </a:r>
          </a:p>
          <a:p>
            <a:pPr lvl="1"/>
            <a:r>
              <a:rPr lang="en-IN" dirty="0"/>
              <a:t>Dockers</a:t>
            </a:r>
          </a:p>
          <a:p>
            <a:pPr lvl="1"/>
            <a:r>
              <a:rPr lang="en-IN" dirty="0"/>
              <a:t>CaaS</a:t>
            </a:r>
          </a:p>
          <a:p>
            <a:pPr lvl="1"/>
            <a:r>
              <a:rPr lang="en-IN" dirty="0" err="1"/>
              <a:t>MLaaS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17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9C3C-1634-491F-983B-1BFEB4C5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31E9-19D8-4D11-A6ED-DF60393B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792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D3F8-B640-4D59-9416-A21F23B9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 ML Project.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F02BA84-4125-40F8-B723-E96E484A5E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8" y="1562100"/>
            <a:ext cx="11400182" cy="447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82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B944-96D3-4D29-9714-8EDF39CD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the trained model to make predictions.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BDED5-EA29-4E0B-957C-F67290F4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26805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FD74-F95F-418D-B6DD-1DE89B88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6D674-6013-4CF8-9559-6953C9E4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415845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BC0F-BD64-435A-AAD9-0936D834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1004-BB1D-42EA-B645-68C6DD2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IN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253425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D8F6-9CD2-4388-9C3C-CDD6E860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 vs Virtual Machines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A4BF8-BF9A-474C-99EE-39BCE605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87" y="1931017"/>
            <a:ext cx="11208026" cy="46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0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35DB-D2EB-419D-822B-DF782777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Dockers and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D0F9-6CB3-46CB-BC34-527A3DB0E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1325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Docker</a:t>
            </a:r>
          </a:p>
          <a:p>
            <a:r>
              <a:rPr lang="en-IN" dirty="0"/>
              <a:t>Uses OS-level virtualization</a:t>
            </a:r>
          </a:p>
          <a:p>
            <a:r>
              <a:rPr lang="en-IN" dirty="0"/>
              <a:t>Containers are isolated from one another and bundle their own software, libraries and configuration files</a:t>
            </a:r>
          </a:p>
          <a:p>
            <a:r>
              <a:rPr lang="en-IN" dirty="0"/>
              <a:t>They can communicate with each other through well-defined channels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Kubernetes</a:t>
            </a:r>
          </a:p>
          <a:p>
            <a:r>
              <a:rPr lang="en-IN" dirty="0"/>
              <a:t>Kubernetes (K8s) is an open-source system for automating deployment, scaling, and management of containerized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806701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2480</TotalTime>
  <Words>185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ML Pipeline – Tools and Platforms</vt:lpstr>
      <vt:lpstr>Agenda</vt:lpstr>
      <vt:lpstr>Training a Model</vt:lpstr>
      <vt:lpstr>Components of a ML Project.</vt:lpstr>
      <vt:lpstr>Using the trained model to make predictions.</vt:lpstr>
      <vt:lpstr>Local Deployment</vt:lpstr>
      <vt:lpstr>Heroku</vt:lpstr>
      <vt:lpstr>Containers vs Virtual Machines</vt:lpstr>
      <vt:lpstr>Dockers and Kubernetes</vt:lpstr>
      <vt:lpstr>Docker </vt:lpstr>
      <vt:lpstr>CaaS</vt:lpstr>
      <vt:lpstr>Agile, CI/CD and DevOps</vt:lpstr>
      <vt:lpstr>Jenkins</vt:lpstr>
      <vt:lpstr>MLaaS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Verma Aakash</dc:creator>
  <cp:lastModifiedBy>Aakash, Verma (V.)</cp:lastModifiedBy>
  <cp:revision>11</cp:revision>
  <dcterms:created xsi:type="dcterms:W3CDTF">2020-01-20T03:39:55Z</dcterms:created>
  <dcterms:modified xsi:type="dcterms:W3CDTF">2020-01-23T10:23:40Z</dcterms:modified>
</cp:coreProperties>
</file>