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1341" y="799795"/>
            <a:ext cx="7766936" cy="1646302"/>
          </a:xfrm>
        </p:spPr>
        <p:txBody>
          <a:bodyPr/>
          <a:lstStyle/>
          <a:p>
            <a:pPr algn="ctr"/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1" y="2974462"/>
            <a:ext cx="1500763" cy="29840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9058" y="271430"/>
            <a:ext cx="3549534" cy="126569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409058" y="571109"/>
            <a:ext cx="3655406" cy="9604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CARBLIFE</a:t>
            </a:r>
            <a:endParaRPr lang="fr-F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2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.…………………………………………………………………………………………. Page 3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Avez-vous des questions ?</a:t>
            </a:r>
            <a:endParaRPr lang="fr-F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11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Facette</vt:lpstr>
      <vt:lpstr>Présentation PowerPoint</vt:lpstr>
      <vt:lpstr>SOMMAIRE</vt:lpstr>
      <vt:lpstr>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 Mahadali</dc:creator>
  <cp:lastModifiedBy>Idris Mahadali</cp:lastModifiedBy>
  <cp:revision>4</cp:revision>
  <dcterms:created xsi:type="dcterms:W3CDTF">2020-11-05T09:05:16Z</dcterms:created>
  <dcterms:modified xsi:type="dcterms:W3CDTF">2020-11-05T11:48:07Z</dcterms:modified>
</cp:coreProperties>
</file>