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67" r:id="rId9"/>
  </p:sldIdLst>
  <p:sldSz cx="12192000" cy="6858000"/>
  <p:notesSz cx="7099300" cy="102235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86E"/>
    <a:srgbClr val="993366"/>
    <a:srgbClr val="33CCCC"/>
    <a:srgbClr val="006699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6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13.1.2016.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4854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13.1.2016.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999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13.1.2016.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168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13.1.2016.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6986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13.1.2016.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2818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13.1.2016.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0278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13.1.2016.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9201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13.1.2016.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7657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13.1.2016.</a:t>
            </a:fld>
            <a:endParaRPr lang="hr-H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905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13.1.2016.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403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C8DE-3622-414B-BC07-305EE99D1313}" type="datetimeFigureOut">
              <a:rPr lang="hr-HR" smtClean="0"/>
              <a:t>13.1.2016.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76779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74000">
              <a:schemeClr val="bg1">
                <a:lumMod val="95000"/>
              </a:schemeClr>
            </a:gs>
            <a:gs pos="74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C8DE-3622-414B-BC07-305EE99D1313}" type="datetimeFigureOut">
              <a:rPr lang="hr-HR" smtClean="0"/>
              <a:t>13.1.2016.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B28D-BF96-4873-9703-87CCB38F2D4A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2626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475091" y="1587478"/>
            <a:ext cx="8309029" cy="246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Izgradnja binarnog stabla </a:t>
            </a:r>
            <a:r>
              <a:rPr lang="hr-HR" sz="44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valića </a:t>
            </a:r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kao RRR strukture</a:t>
            </a:r>
            <a:endParaRPr lang="hr-HR" sz="4400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73887" y="5212066"/>
            <a:ext cx="6444227" cy="841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Denis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Čaušević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, Hajrudin Ćoralić</a:t>
            </a:r>
            <a:endParaRPr lang="hr-HR" sz="1200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http://www.userlogos.org/files/logos/apolloFER/FER.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586" y="83354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475091" y="1027952"/>
            <a:ext cx="6245624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BIOINFORMATIKA</a:t>
            </a:r>
            <a:endParaRPr lang="hr-HR" sz="3200" b="1" dirty="0">
              <a:solidFill>
                <a:schemeClr val="tx1">
                  <a:lumMod val="65000"/>
                  <a:lumOff val="3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3188" y="6021977"/>
            <a:ext cx="6245624" cy="53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iječanj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2016.</a:t>
            </a:r>
            <a:endParaRPr lang="hr-HR" sz="2000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74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46000">
              <a:schemeClr val="bg1">
                <a:lumMod val="95000"/>
              </a:schemeClr>
            </a:gs>
            <a:gs pos="46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5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hr-HR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Sadržaj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79222" y="1727809"/>
            <a:ext cx="3571153" cy="29657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6000" b="1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Stablo valića</a:t>
            </a:r>
            <a:endParaRPr lang="hr-HR" sz="6000" b="1" dirty="0" smtClean="0">
              <a:solidFill>
                <a:schemeClr val="bg2">
                  <a:lumMod val="50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64798" y="4327784"/>
            <a:ext cx="7377730" cy="12753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hr-HR" sz="6000" b="1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RRR</a:t>
            </a:r>
            <a:endParaRPr lang="hr-HR" sz="6000" b="1" dirty="0" smtClean="0">
              <a:solidFill>
                <a:schemeClr val="bg2">
                  <a:lumMod val="50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4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hr-HR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Stablo valića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8283" y="1830233"/>
            <a:ext cx="802863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8180" y="1830232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T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8077" y="1830232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C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7974" y="1830232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07871" y="1830231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G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17768" y="1830230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C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27665" y="1830230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T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37562" y="1830230"/>
            <a:ext cx="802863" cy="158673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355523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65420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C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68283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71146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C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81043" y="4872386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A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813597" y="4872382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T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623494" y="4872382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G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426357" y="4872382"/>
            <a:ext cx="809897" cy="158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T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" name="Straight Arrow Connector 6"/>
          <p:cNvCxnSpPr>
            <a:endCxn id="31" idx="0"/>
          </p:cNvCxnSpPr>
          <p:nvPr/>
        </p:nvCxnSpPr>
        <p:spPr>
          <a:xfrm flipH="1">
            <a:off x="3373232" y="3414233"/>
            <a:ext cx="2834639" cy="1458153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35" idx="0"/>
          </p:cNvCxnSpPr>
          <p:nvPr/>
        </p:nvCxnSpPr>
        <p:spPr>
          <a:xfrm>
            <a:off x="6200837" y="3414233"/>
            <a:ext cx="2827606" cy="1458149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619854" y="796255"/>
            <a:ext cx="3225520" cy="809897"/>
            <a:chOff x="6619854" y="796255"/>
            <a:chExt cx="3225520" cy="809897"/>
          </a:xfrm>
        </p:grpSpPr>
        <p:sp>
          <p:nvSpPr>
            <p:cNvPr id="37" name="Rectangle 36"/>
            <p:cNvSpPr/>
            <p:nvPr/>
          </p:nvSpPr>
          <p:spPr>
            <a:xfrm>
              <a:off x="6619854" y="796255"/>
              <a:ext cx="809897" cy="809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A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429751" y="796255"/>
              <a:ext cx="809897" cy="809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C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232614" y="796255"/>
              <a:ext cx="809897" cy="809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G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035477" y="796255"/>
              <a:ext cx="809897" cy="809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T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45626" y="3838412"/>
            <a:ext cx="1619794" cy="809897"/>
            <a:chOff x="552660" y="2864207"/>
            <a:chExt cx="1619794" cy="809897"/>
          </a:xfrm>
        </p:grpSpPr>
        <p:sp>
          <p:nvSpPr>
            <p:cNvPr id="41" name="Rectangle 40"/>
            <p:cNvSpPr/>
            <p:nvPr/>
          </p:nvSpPr>
          <p:spPr>
            <a:xfrm>
              <a:off x="552660" y="2864207"/>
              <a:ext cx="809897" cy="809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A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362557" y="2864207"/>
              <a:ext cx="809897" cy="809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C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97699" y="3842856"/>
            <a:ext cx="1612760" cy="809897"/>
            <a:chOff x="9504733" y="2868654"/>
            <a:chExt cx="1612760" cy="809897"/>
          </a:xfrm>
        </p:grpSpPr>
        <p:sp>
          <p:nvSpPr>
            <p:cNvPr id="43" name="Rectangle 42"/>
            <p:cNvSpPr/>
            <p:nvPr/>
          </p:nvSpPr>
          <p:spPr>
            <a:xfrm>
              <a:off x="9504733" y="2868654"/>
              <a:ext cx="809897" cy="8098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G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307596" y="2868654"/>
              <a:ext cx="809897" cy="80989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Lucida Bright" panose="02040602050505020304" pitchFamily="18" charset="0"/>
                </a:rPr>
                <a:t>T</a:t>
              </a:r>
              <a:endParaRPr lang="hr-H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endParaRPr>
            </a:p>
          </p:txBody>
        </p:sp>
      </p:grpSp>
      <p:sp>
        <p:nvSpPr>
          <p:cNvPr id="50" name="Rectangle 49"/>
          <p:cNvSpPr/>
          <p:nvPr/>
        </p:nvSpPr>
        <p:spPr>
          <a:xfrm>
            <a:off x="2961249" y="2584211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771146" y="2584210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581043" y="2584210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390940" y="2584210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200837" y="2584209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10734" y="2584208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820631" y="2584208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630528" y="2584208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34421" y="5646485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144318" y="5646484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954215" y="5646484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764112" y="5646484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4574009" y="5646483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827665" y="5653672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637562" y="5653671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447459" y="5653671"/>
            <a:ext cx="809897" cy="8098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11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599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6" grpId="0"/>
      <p:bldP spid="67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rank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61249" y="1830233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71146" y="183023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81043" y="183023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90940" y="183023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00837" y="1830231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010734" y="1830230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20631" y="1830230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630528" y="1830230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961249" y="2713479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771146" y="2713478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581043" y="2713478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390940" y="2713478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3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6200837" y="2713477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4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10734" y="2713476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5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20631" y="2713476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6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30528" y="2713476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7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itle 1"/>
              <p:cNvSpPr txBox="1">
                <a:spLocks/>
              </p:cNvSpPr>
              <p:nvPr/>
            </p:nvSpPr>
            <p:spPr>
              <a:xfrm>
                <a:off x="2961249" y="3724072"/>
                <a:ext cx="4229031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𝒓𝒂𝒏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hr-HR" b="1" dirty="0">
                  <a:solidFill>
                    <a:schemeClr val="bg2">
                      <a:lumMod val="25000"/>
                    </a:schemeClr>
                  </a:solidFill>
                  <a:latin typeface="Lucida Bright" panose="02040602050505020304" pitchFamily="18" charset="0"/>
                </a:endParaRPr>
              </a:p>
            </p:txBody>
          </p:sp>
        </mc:Choice>
        <mc:Fallback>
          <p:sp>
            <p:nvSpPr>
              <p:cNvPr id="5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249" y="3724072"/>
                <a:ext cx="4229031" cy="1325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/>
              <p:cNvSpPr/>
              <p:nvPr/>
            </p:nvSpPr>
            <p:spPr>
              <a:xfrm>
                <a:off x="1235242" y="5510899"/>
                <a:ext cx="10218822" cy="8414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Problem? </a:t>
                </a:r>
                <a:r>
                  <a:rPr lang="en-US" sz="2800" dirty="0" err="1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Što</a:t>
                </a:r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ako</a:t>
                </a:r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ulazni</a:t>
                </a:r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niz</a:t>
                </a:r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err="1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ima</a:t>
                </a:r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4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sSup>
                      <m:sSupPr>
                        <m:ctrlPr>
                          <a:rPr lang="en-US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4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sz="2800" b="1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znakova</a:t>
                </a:r>
                <a:r>
                  <a:rPr lang="en-US" sz="2800" b="1" dirty="0" smtClean="0">
                    <a:solidFill>
                      <a:schemeClr val="bg2">
                        <a:lumMod val="25000"/>
                      </a:schemeClr>
                    </a:solidFill>
                    <a:latin typeface="Lucida Bright" panose="02040602050505020304" pitchFamily="18" charset="0"/>
                    <a:cs typeface="Times New Roman" panose="02020603050405020304" pitchFamily="18" charset="0"/>
                  </a:rPr>
                  <a:t>!</a:t>
                </a:r>
                <a:endParaRPr lang="hr-HR" sz="1200" b="1" dirty="0">
                  <a:solidFill>
                    <a:schemeClr val="bg2">
                      <a:lumMod val="25000"/>
                    </a:schemeClr>
                  </a:solidFill>
                  <a:latin typeface="Lucida Bright" panose="020406020505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4" name="Rectangle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42" y="5510899"/>
                <a:ext cx="10218822" cy="841443"/>
              </a:xfrm>
              <a:prstGeom prst="rect">
                <a:avLst/>
              </a:prstGeom>
              <a:blipFill>
                <a:blip r:embed="rId3"/>
                <a:stretch>
                  <a:fillRect b="-10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40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5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RRR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1282" y="3330515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81179" y="3330514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191076" y="3330514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000973" y="3330514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10870" y="3330513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620767" y="333051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30664" y="333051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240561" y="333051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1281" y="2173067"/>
            <a:ext cx="3239589" cy="11574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810870" y="2173065"/>
            <a:ext cx="3239589" cy="11574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1281" y="4285484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81178" y="4285483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191075" y="4285483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000972" y="4285483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3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7810869" y="4285482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4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8620766" y="4285481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5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430663" y="4285481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6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0240560" y="4285481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7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21796" y="2173065"/>
            <a:ext cx="3540698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SUPERBLOKOVI</a:t>
            </a:r>
            <a:endParaRPr lang="hr-HR" sz="3200" b="1" dirty="0">
              <a:solidFill>
                <a:schemeClr val="tx1">
                  <a:lumMod val="65000"/>
                  <a:lumOff val="3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78828" y="3194029"/>
            <a:ext cx="3283666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BLOKOVI</a:t>
            </a:r>
            <a:endParaRPr lang="hr-HR" sz="32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582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CC3E5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744" y="26367"/>
            <a:ext cx="1007785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RRR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50150" y="1886062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60047" y="1886061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070660" y="542034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880557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8070660" y="1351931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880557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070660" y="2161827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880557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070660" y="2971724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880557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925771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735668" y="542032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9925771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0735668" y="1351929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9925771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735668" y="2161825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9925771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0735668" y="2971722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60763" y="744504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260763" y="1959351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286972" y="3174196"/>
            <a:ext cx="809897" cy="40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2800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968717" y="3781619"/>
            <a:ext cx="1636981" cy="1636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72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05698" y="3781619"/>
            <a:ext cx="1636981" cy="1636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72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088815" y="3781618"/>
            <a:ext cx="1636981" cy="1636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72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028228" y="5560020"/>
            <a:ext cx="2190722" cy="91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4400" b="1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pomak</a:t>
            </a:r>
            <a:endParaRPr lang="hr-HR" sz="4400" b="1" dirty="0" smtClean="0">
              <a:solidFill>
                <a:schemeClr val="bg2">
                  <a:lumMod val="50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26983" y="5560021"/>
            <a:ext cx="2190722" cy="9119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hr-HR" sz="4400" b="1" dirty="0" smtClean="0">
                <a:solidFill>
                  <a:schemeClr val="bg2">
                    <a:lumMod val="50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razred</a:t>
            </a:r>
            <a:endParaRPr lang="hr-HR" sz="4400" b="1" dirty="0" smtClean="0">
              <a:solidFill>
                <a:schemeClr val="bg2">
                  <a:lumMod val="50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50" grpId="0" animBg="1"/>
      <p:bldP spid="51" grpId="0" animBg="1"/>
      <p:bldP spid="52" grpId="0" animBg="1"/>
      <p:bldP spid="53" grpId="0" animBg="1"/>
      <p:bldP spid="58" grpId="0" animBg="1"/>
      <p:bldP spid="59" grpId="0" animBg="1"/>
      <p:bldP spid="63" grpId="0" animBg="1"/>
      <p:bldP spid="64" grpId="0" animBg="1"/>
      <p:bldP spid="65" grpId="0" animBg="1"/>
      <p:bldP spid="66" grpId="0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81" y="84603"/>
            <a:ext cx="10077855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</a:rPr>
              <a:t>RRR</a:t>
            </a:r>
            <a:endParaRPr lang="hr-HR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92700" y="4732420"/>
            <a:ext cx="4881611" cy="7313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0, 0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652084" y="4732420"/>
            <a:ext cx="4837152" cy="758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1, 6</a:t>
            </a:r>
            <a:endParaRPr lang="hr-HR" sz="40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701" y="5463769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02598" y="5463768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412495" y="5463768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222392" y="5463768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032289" y="5463767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2186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52083" y="546376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61980" y="546376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249648" y="5463767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8059545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869442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679339" y="5463766"/>
            <a:ext cx="809897" cy="80989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accent1">
                  <a:lumMod val="7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070660" y="542034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880557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8070660" y="1351931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8880557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70660" y="2161827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880557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8070660" y="2971724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880557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9925771" y="542033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0735668" y="542032"/>
            <a:ext cx="809897" cy="80989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9925771" y="1351930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0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0735668" y="1351929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9925771" y="2161826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735668" y="2161825"/>
            <a:ext cx="809897" cy="8098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9925771" y="2971723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1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0735668" y="2971722"/>
            <a:ext cx="809897" cy="8098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Bright" panose="02040602050505020304" pitchFamily="18" charset="0"/>
              </a:rPr>
              <a:t>2</a:t>
            </a:r>
            <a:endParaRPr lang="hr-HR" sz="4400" b="1" dirty="0">
              <a:solidFill>
                <a:schemeClr val="tx1">
                  <a:lumMod val="85000"/>
                  <a:lumOff val="15000"/>
                </a:schemeClr>
              </a:solidFill>
              <a:latin typeface="Lucida Bright" panose="02040602050505020304" pitchFamily="18" charset="0"/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497179" y="3224463"/>
            <a:ext cx="3176337" cy="1507955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endCxn id="58" idx="1"/>
          </p:cNvCxnSpPr>
          <p:nvPr/>
        </p:nvCxnSpPr>
        <p:spPr>
          <a:xfrm flipV="1">
            <a:off x="6461980" y="2566776"/>
            <a:ext cx="1608680" cy="2924304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itle 1"/>
              <p:cNvSpPr txBox="1">
                <a:spLocks/>
              </p:cNvSpPr>
              <p:nvPr/>
            </p:nvSpPr>
            <p:spPr>
              <a:xfrm>
                <a:off x="702927" y="2091403"/>
                <a:ext cx="4229031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𝒓𝒂𝒏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hr-HR" b="1" dirty="0">
                  <a:solidFill>
                    <a:schemeClr val="bg2">
                      <a:lumMod val="25000"/>
                    </a:schemeClr>
                  </a:solidFill>
                  <a:latin typeface="Lucida Bright" panose="02040602050505020304" pitchFamily="18" charset="0"/>
                </a:endParaRPr>
              </a:p>
            </p:txBody>
          </p:sp>
        </mc:Choice>
        <mc:Fallback>
          <p:sp>
            <p:nvSpPr>
              <p:cNvPr id="7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27" y="2091403"/>
                <a:ext cx="4229031" cy="13255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>
            <a:endCxn id="44" idx="2"/>
          </p:cNvCxnSpPr>
          <p:nvPr/>
        </p:nvCxnSpPr>
        <p:spPr>
          <a:xfrm flipV="1">
            <a:off x="5999747" y="6273663"/>
            <a:ext cx="57285" cy="584337"/>
          </a:xfrm>
          <a:prstGeom prst="straightConnector1">
            <a:avLst/>
          </a:prstGeom>
          <a:ln w="4762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28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6" dur="indefinite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9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2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8" dur="indefinite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1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84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8D08D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4B183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69" grpId="1" animBg="1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63000">
              <a:schemeClr val="bg1">
                <a:lumMod val="95000"/>
              </a:schemeClr>
            </a:gs>
            <a:gs pos="6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873887" y="5212066"/>
            <a:ext cx="6444227" cy="841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Denis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Čaušević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, Hajrudin Ćoralić</a:t>
            </a:r>
            <a:endParaRPr lang="hr-HR" sz="1200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73188" y="6021977"/>
            <a:ext cx="6245624" cy="535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iječanj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 2016.</a:t>
            </a:r>
            <a:endParaRPr lang="hr-HR" sz="2000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75091" y="1587478"/>
            <a:ext cx="8309029" cy="2468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Izgradnja binarnog stabla </a:t>
            </a:r>
            <a:r>
              <a:rPr lang="hr-HR" sz="4400" b="1" dirty="0" smtClean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valića </a:t>
            </a:r>
            <a:r>
              <a:rPr lang="hr-HR" sz="4400" b="1" dirty="0">
                <a:solidFill>
                  <a:schemeClr val="bg2">
                    <a:lumMod val="2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kao RRR strukture</a:t>
            </a:r>
            <a:endParaRPr lang="hr-HR" sz="4400" b="1" dirty="0">
              <a:solidFill>
                <a:schemeClr val="bg2">
                  <a:lumMod val="2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75091" y="1027952"/>
            <a:ext cx="6245624" cy="1119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Bright" panose="02040602050505020304" pitchFamily="18" charset="0"/>
                <a:cs typeface="Times New Roman" panose="02020603050405020304" pitchFamily="18" charset="0"/>
              </a:rPr>
              <a:t>ZAKLJUČAK</a:t>
            </a:r>
            <a:endParaRPr lang="hr-HR" sz="3200" b="1" dirty="0">
              <a:solidFill>
                <a:schemeClr val="tx1">
                  <a:lumMod val="65000"/>
                  <a:lumOff val="35000"/>
                </a:schemeClr>
              </a:solidFill>
              <a:latin typeface="Lucida Bright" panose="020406020505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30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190</Words>
  <Application>Microsoft Office PowerPoint</Application>
  <PresentationFormat>Widescreen</PresentationFormat>
  <Paragraphs>151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Lucida Bright</vt:lpstr>
      <vt:lpstr>Times New Roman</vt:lpstr>
      <vt:lpstr>Office Theme</vt:lpstr>
      <vt:lpstr>PowerPoint Presentation</vt:lpstr>
      <vt:lpstr>Sadržaj</vt:lpstr>
      <vt:lpstr>Stablo valića</vt:lpstr>
      <vt:lpstr>rank</vt:lpstr>
      <vt:lpstr>RRR</vt:lpstr>
      <vt:lpstr>RRR</vt:lpstr>
      <vt:lpstr>RRR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hajrudinco@hotmail.com</dc:creator>
  <cp:lastModifiedBy>Hajrudin Ćoralić</cp:lastModifiedBy>
  <cp:revision>116</cp:revision>
  <cp:lastPrinted>2015-12-08T18:42:53Z</cp:lastPrinted>
  <dcterms:created xsi:type="dcterms:W3CDTF">2015-12-08T12:12:25Z</dcterms:created>
  <dcterms:modified xsi:type="dcterms:W3CDTF">2016-01-13T21:39:59Z</dcterms:modified>
</cp:coreProperties>
</file>