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59" r:id="rId5"/>
    <p:sldId id="260" r:id="rId6"/>
    <p:sldId id="262" r:id="rId7"/>
    <p:sldId id="261" r:id="rId8"/>
    <p:sldId id="263" r:id="rId9"/>
    <p:sldId id="268" r:id="rId10"/>
    <p:sldId id="264" r:id="rId11"/>
    <p:sldId id="265" r:id="rId12"/>
    <p:sldId id="267" r:id="rId13"/>
  </p:sldIdLst>
  <p:sldSz cx="9144000" cy="6858000" type="screen4x3"/>
  <p:notesSz cx="9309100" cy="6953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618" y="62"/>
      </p:cViewPr>
      <p:guideLst>
        <p:guide orient="horz" pos="21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475705" cy="2653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9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157613" y="0"/>
            <a:ext cx="5475705" cy="2653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95"/>
            </a:lvl1pPr>
          </a:lstStyle>
          <a:p>
            <a:fld id="{696C064A-D61B-4B21-B757-51A9B82445B8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022998"/>
            <a:ext cx="5475705" cy="265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9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157613" y="5022998"/>
            <a:ext cx="5475705" cy="265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9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5:36:03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664 116 24575,'-29'9'0,"9"-1"0,-10-3 0,-1-1 0,-43-1 0,74-3 0,0 1 0,0-1 0,0 0 0,0 0 0,0 0 0,0 0 0,0 0 0,0 0 0,0 1 0,0-1 0,0 0 0,0 0 0,0 0 0,0 0 0,0 0 0,0 1 0,0-1 0,0 0 0,0 0 0,0 0 0,0 0 0,0 0 0,0 0 0,0 1 0,0-1 0,0 0 0,0 0 0,0 0 0,0 0 0,-1 0 0,1 0 0,0 0 0,0 0 0,0 1 0,0-1 0,0 0 0,0 0 0,0 0 0,-1 0 0,1 0 0,0 0 0,0 0 0,0 0 0,0 0 0,0 0 0,0 0 0,-1 0 0,1 0 0,0 0 0,0 0 0,0 0 0,0 0 0,0 0 0,0 0 0,-1 0 0,1 0 0,0 0 0,0 0 0,0 0 0,0 0 0,0 0 0,0-1 0,-1 1 0,1 0 0,0 0 0,0 0 0,0 0 0,0 0 0,0 0 0,13 7 0,18 4 0,-13-5 0,0 0 0,17 9 0,-29-13 0,-1 1 0,1 0 0,-1 0 0,0 1 0,0-1 0,-1 1 0,1 0 0,-1 0 0,0 1 0,4 5 0,-7-8 0,0-1 0,0 1 0,-1 0 0,1 0 0,-1-1 0,1 1 0,-1 0 0,0 0 0,0 0 0,1-1 0,-1 1 0,-1 0 0,1 0 0,0 0 0,0 0 0,-1-1 0,1 1 0,-1 0 0,1 0 0,-1-1 0,0 1 0,0 0 0,-1 2 0,-31 37 0,21-27 0,7-7 0,0 0 0,1 0 0,0 1 0,-5 15 0,6-16 0,0 0 0,0-1 0,0 1 0,-1-1 0,-6 9 0,10-15 0,0 0 0,-1 1 0,1-1 0,-1 0 0,1 1 0,0-1 0,-1 0 0,1 0 0,-1 1 0,1-1 0,-1 0 0,1 0 0,-1 0 0,1 0 0,-1 0 0,1 0 0,-1 0 0,0 0 0,1 0 0,-1 0 0,1 0 0,-1 0 0,1 0 0,-1 0 0,1 0 0,-1-1 0,1 1 0,-1 0 0,1 0 0,0 0 0,-1-1 0,1 1 0,-1 0 0,1-1 0,-1 1 0,1 0 0,0-1 0,-1 1 0,1-1 0,0 1 0,-1-1 0,1 1 0,0 0 0,0-1 0,-1 0 0,-11-22 0,6 5 0,2-1 0,0 1 0,1-1 0,0 0 0,1-24 0,2 36 0,2 149 0,-2-383 0,0 391 0,7-169 0,3-19 0,-1-85 0,-5 42 0,-4 76 0,0 0 0,1 0 0,0 0 0,0 0 0,0 0 0,0 1 0,1-1 0,0 0 0,0 1 0,3-6 0,0 10 0,-2 9 0,0 9 0,-2 188 0,-2-135 0,1-233 0,2 186 0,0 1 0,7 24 0,-4-23 0,2 35 0,-7-61 0,0 0 0,0 0 0,0 0 0,-1-1 0,1 1 0,0 0 0,0 0 0,0 0 0,0 0 0,0 0 0,0 0 0,0 0 0,0 0 0,0 0 0,0 0 0,0 0 0,0 0 0,0 0 0,0 0 0,0 0 0,-1 0 0,1 0 0,0 0 0,0 0 0,0 0 0,0 0 0,0 0 0,0 0 0,0 0 0,0 0 0,0 0 0,0 0 0,0 0 0,0 0 0,0 0 0,-1 0 0,1 0 0,0 0 0,0 0 0,0 0 0,0 0 0,0 0 0,0 0 0,0 0 0,0 0 0,0 0 0,0 1 0,0-1 0,0 0 0,0 0 0,0 0 0,0 0 0,0 0 0,0 0 0,0 0 0,0 0 0,0 0 0,0 0 0,0 0 0,0 0 0,0 0 0,0 1 0,0-1 0,-8-10 0,-5-13 0,-13-78 0,23 81 0,-2 0 0,0 1 0,0-1 0,-2 1 0,0 1 0,-2-1 0,-14-24 0,22 42 0,1 1 0,0-1 0,-1 0 0,1 1 0,0-1 0,-1 1 0,1-1 0,-1 1 0,1-1 0,-1 1 0,1-1 0,-1 1 0,0 0 0,1-1 0,-1 1 0,1 0 0,-1-1 0,0 1 0,1 0 0,-1 0 0,0 0 0,1 0 0,-2-1 0,-6 12 0,4 25 0,4-36 0,1 180 0,0-124 0,-1-64 0,-1 0 0,0 0 0,0 1 0,-1-1 0,0 0 0,0 0 0,-6-12 0,7 17 0,0 1 0,0 0 0,0 0 0,0 0 0,0 0 0,-1 0 0,1 0 0,-1 0 0,1 0 0,-1 1 0,0-1 0,0 0 0,0 1 0,0 0 0,0-1 0,0 1 0,0 0 0,0 0 0,0 0 0,0 0 0,-1 1 0,1-1 0,0 0 0,-1 1 0,1 0 0,0 0 0,-1-1 0,1 1 0,-1 1 0,-2-1 0,3 1 0,-1 1 0,1-1 0,0 0 0,0 1 0,0-1 0,0 1 0,0 0 0,0-1 0,1 1 0,-1 0 0,1 0 0,-1 1 0,1-1 0,0 0 0,-1 0 0,1 0 0,0 1 0,1-1 0,-1 1 0,0-1 0,1 1 0,-1-1 0,1 1 0,0-1 0,0 1 0,0-1 0,0 1 0,0-1 0,0 1 0,1-1 0,0 1 0,-1-1 0,1 1 0,2 4 0,-3-7 0,0 0 0,0 0 0,0 0 0,0 0 0,1 0 0,-1 1 0,0-1 0,0 0 0,0 0 0,0 0 0,1 0 0,-1 0 0,0 0 0,0 1 0,0-1 0,0 0 0,1 0 0,-1 0 0,0 0 0,0 0 0,0 0 0,1 0 0,-1 0 0,0 0 0,0 0 0,1 0 0,-1 0 0,0 0 0,0 0 0,0 0 0,0 0 0,1 0 0,-1-1 0,0 1 0,0 0 0,0 0 0,1 0 0,-1 0 0,0 0 0,0 0 0,0 0 0,0-1 0,0 1 0,1 0 0,-1 0 0,0 0 0,0 0 0,0-1 0,0 1 0,0 0 0,0 0 0,0 0 0,0-1 0,0 1 0,1 0 0,-1 0 0,0 0 0,0-1 0,0 1 0,0 0 0,0 0 0,0 0 0,0-1 0,-1 1 0,3-16 0,-3 15 0,1-1 0,0 1 0,-1 0 0,1-1 0,-1 1 0,0 0 0,1 0 0,-1-1 0,0 1 0,0 0 0,0 0 0,1 0 0,-1 0 0,0 0 0,-1 0 0,1 0 0,0 0 0,0 1 0,0-1 0,0 0 0,-1 1 0,1-1 0,0 0 0,-1 1 0,1 0 0,0-1 0,-1 1 0,1 0 0,-1 0 0,1 0 0,0 0 0,-1 0 0,1 0 0,-1 0 0,1 0 0,0 0 0,-1 1 0,1-1 0,0 0 0,-1 1 0,-1 1 0,-1-1 0,1 1 0,0 0 0,0 0 0,0 0 0,0 0 0,0 0 0,1 1 0,-1-1 0,1 1 0,-1 0 0,1 0 0,0 0 0,0 0 0,0 0 0,-2 5 0,2 2 0,0 0 0,0-1 0,1 1 0,0 0 0,1 0 0,0 0 0,0 0 0,4 17 0,-4-24 0,1 0 0,0 1 0,0-1 0,0 0 0,0 0 0,0-1 0,1 1 0,0 0 0,-1 0 0,1-1 0,0 1 0,0-1 0,4 4 0,-4-5 0,0 0 0,0 0 0,0 0 0,0 0 0,0 0 0,0 0 0,0-1 0,0 1 0,0-1 0,0 0 0,0 1 0,1-1 0,-1 0 0,0 0 0,0 0 0,0-1 0,1 1 0,-1 0 0,0-1 0,0 0 0,0 1 0,2-2 0,1 0 0,-1-1 0,0 1 0,0-1 0,0 0 0,0 0 0,0-1 0,-1 1 0,1-1 0,-1 0 0,0 0 0,0 0 0,0 0 0,-1 0 0,1-1 0,-1 1 0,0-1 0,-1 1 0,1-1 0,-1 0 0,1 0 0,-2 0 0,2-7 0,0-3 0,-1 1 0,0-1 0,-1 0 0,-1 0 0,0 0 0,-4-20 0,3 28 0,-1-1 0,0 1 0,0 0 0,0 0 0,-1 0 0,1 0 0,-2 0 0,1 1 0,-1 0 0,0 0 0,0 0 0,-1 1 0,0-1 0,0 1 0,0 1 0,0-1 0,-1 1 0,0 0 0,-10-4 0,9 4 0,0 1 0,-1 0 0,1 1 0,0 0 0,-1 0 0,0 1 0,1 0 0,-1 0 0,0 1 0,0 0 0,1 1 0,-1 0 0,0 0 0,1 1 0,-1 0 0,1 1 0,-12 4 0,18-6 0,0 0 0,0 0 0,0-1 0,0 2 0,0-1 0,0 0 0,0 0 0,0 1 0,1-1 0,-1 1 0,0-1 0,1 1 0,-1 0 0,1 0 0,0 0 0,-1-1 0,1 1 0,0 1 0,0-1 0,0 0 0,0 0 0,1 0 0,-1 0 0,1 1 0,-1-1 0,1 0 0,0 0 0,0 1 0,0-1 0,0 0 0,0 1 0,0-1 0,1 0 0,-1 0 0,1 1 0,0-1 0,-1 0 0,1 0 0,0 0 0,0 0 0,1 0 0,-1 0 0,0 0 0,1 0 0,-1-1 0,1 1 0,-1 0 0,1-1 0,0 1 0,-1-1 0,1 1 0,0-1 0,0 0 0,0 0 0,0 0 0,1 0 0,-1 0 0,0-1 0,0 1 0,0-1 0,1 1 0,-1-1 0,0 0 0,3 0 0,0 0 0,0 0 0,-1-1 0,1 1 0,0-1 0,-1 0 0,1-1 0,0 1 0,-1-1 0,0 0 0,5-2 0,-7 3 0,-1 1 0,0 0 0,0-1 0,0 0 0,0 1 0,0-1 0,0 0 0,0 1 0,0-1 0,0 0 0,0 0 0,0 0 0,0 0 0,-1 0 0,1 0 0,0 0 0,-1 0 0,1 0 0,0 0 0,-1-1 0,0 1 0,1 0 0,-1 0 0,0 0 0,1-1 0,-1 1 0,0 0 0,0 0 0,0-1 0,0 1 0,0 0 0,0 0 0,-1-1 0,1 1 0,0 0 0,-1 0 0,1 0 0,-1-1 0,1 1 0,-1 0 0,1 0 0,-2-1 0,1 0 0,-1 1 0,1 0 0,0-1 0,-1 1 0,1 0 0,-1 0 0,0 0 0,1 0 0,-1 0 0,0 1 0,1-1 0,-1 0 0,0 1 0,0-1 0,0 1 0,0 0 0,1 0 0,-1 0 0,0-1 0,0 2 0,0-1 0,0 0 0,0 0 0,1 1 0,-1-1 0,0 1 0,0-1 0,0 1 0,1 0 0,-1-1 0,-1 2 0,-4 2 0,1-1 0,-1 1 0,1 0 0,0 1 0,0-1 0,-8 10 0,10-9 0,0-1 0,0 0 0,1 1 0,-1 0 0,1 0 0,0 0 0,1 0 0,-1 0 0,1 1 0,0-1 0,0 1 0,1 0 0,0-1 0,0 1 0,0 0 0,1 0 0,0 0 0,0-1 0,0 1 0,1 0 0,-1 0 0,1 0 0,1-1 0,-1 1 0,1-1 0,0 1 0,1-1 0,-1 0 0,1 1 0,0-1 0,0-1 0,0 1 0,1 0 0,0-1 0,0 1 0,0-1 0,0-1 0,1 1 0,5 3 0,-7-5 0,0 0 0,1 0 0,-1 0 0,0-1 0,1 1 0,0-1 0,-1 0 0,1 0 0,-1-1 0,1 1 0,0-1 0,0 1 0,-1-1 0,1-1 0,0 1 0,0 0 0,-1-1 0,1 0 0,0 0 0,-1 0 0,8-3 0,-9 3 0,1 0 0,0-1 0,-1 1 0,0-1 0,1 0 0,-1 0 0,0 0 0,0 0 0,0 0 0,0 0 0,0-1 0,0 1 0,-1 0 0,1-1 0,-1 0 0,0 1 0,1-1 0,-1 0 0,0 0 0,-1 1 0,1-1 0,-1 0 0,1 0 0,-1 0 0,0 0 0,0 0 0,0-5 0,-1 5 0,1 0 0,-1 1 0,0-1 0,1 1 0,-1 0 0,0-1 0,0 1 0,-1 0 0,1 0 0,0-1 0,-1 1 0,1 0 0,-1 0 0,0 1 0,0-1 0,0 0 0,0 0 0,0 1 0,0-1 0,0 1 0,0 0 0,-1 0 0,1 0 0,0 0 0,-1 0 0,1 0 0,-1 0 0,1 1 0,-1 0 0,1-1 0,-1 1 0,1 0 0,-1 0 0,1 0 0,-4 1 0,1-1 0,1 1 0,0-1 0,-1 1 0,1 0 0,0 0 0,0 0 0,0 1 0,0 0 0,0 0 0,0 0 0,1 0 0,-1 0 0,1 1 0,-1-1 0,1 1 0,0 0 0,0 0 0,0 0 0,0 1 0,-3 4 0,5-5 0,0 0 0,0 0 0,0 0 0,1 0 0,0 0 0,-1 0 0,1 0 0,0 0 0,0 0 0,0 0 0,1 0 0,-1 0 0,1 0 0,0-1 0,-1 1 0,1 0 0,1 0 0,-1 0 0,0-1 0,1 1 0,-1 0 0,1-1 0,2 3 0,-3-3 0,0-1 0,0 1 0,1-1 0,-1 0 0,0 0 0,1 1 0,-1-1 0,1 0 0,-1 0 0,1 0 0,-1-1 0,1 1 0,0 0 0,-1-1 0,1 1 0,0-1 0,0 1 0,-1-1 0,1 0 0,0 0 0,0 0 0,0 0 0,-1 0 0,1 0 0,0 0 0,0 0 0,-1-1 0,1 1 0,0-1 0,0 1 0,-1-1 0,1 0 0,-1 0 0,1 0 0,0 0 0,-1 0 0,0 0 0,2-2 0,0 0 0,0 0 0,0-1 0,-1 0 0,0 1 0,0-1 0,0 0 0,0 0 0,0 0 0,-1-1 0,0 1 0,0 0 0,0 0 0,0-1 0,-1 1 0,1-1 0,-1 1 0,-1 0 0,1-1 0,0 1 0,-1-1 0,-2-5 0,3 5 0,-2 0 0,1 0 0,0 1 0,-1-1 0,0 0 0,0 1 0,0 0 0,-1-1 0,1 1 0,-1 0 0,0 0 0,0 0 0,-1 1 0,1-1 0,-1 1 0,0 0 0,1 0 0,-2 0 0,-3-2 0,4 3-54,-1 1-1,1 0 0,-1 0 1,1 1-1,-1-1 1,1 1-1,-1 0 0,0 0 1,1 1-1,-1-1 1,1 1-1,-1 0 0,1 0 1,0 1-1,-1-1 0,1 1 1,0 0-1,0 0 1,0 0-1,0 1 0,0-1 1,1 1-1,-1 0 1,-4 5-1,-8 10-6771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73004" y="0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17825" y="522288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605889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73004" y="6605889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8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00" cy="3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5273004" y="6605889"/>
            <a:ext cx="4033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7" name="Google Shape;37;p3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8" name="Google Shape;38;p31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3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40" name="Google Shape;40;p31" descr="University_logo.jp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572250" y="4257209"/>
              <a:ext cx="1876609" cy="4576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31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3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43" name="Google Shape;43;p3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44" name="Google Shape;44;p31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3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6" name="Google Shape;46;p31" descr="logo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29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457200" y="1381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br>
              <a:rPr lang="en-US" sz="3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3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3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2" name="Google Shape;144;p11">
            <a:extLst>
              <a:ext uri="{FF2B5EF4-FFF2-40B4-BE49-F238E27FC236}">
                <a16:creationId xmlns:a16="http://schemas.microsoft.com/office/drawing/2014/main" id="{5734F639-6EF5-9266-E04A-B07909C36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513359"/>
            <a:ext cx="2812026" cy="120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:- Vaani</a:t>
            </a:r>
            <a:b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:- 2210990930</a:t>
            </a:r>
            <a:b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:- G-31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5FCCD-DD44-5A2C-6C88-B04633824F00}"/>
              </a:ext>
            </a:extLst>
          </p:cNvPr>
          <p:cNvSpPr txBox="1"/>
          <p:nvPr/>
        </p:nvSpPr>
        <p:spPr>
          <a:xfrm>
            <a:off x="6644598" y="5696411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Raveesh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Samkaria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7F21E-CC76-E62E-981B-91C3728F3CAD}"/>
              </a:ext>
            </a:extLst>
          </p:cNvPr>
          <p:cNvSpPr txBox="1"/>
          <p:nvPr/>
        </p:nvSpPr>
        <p:spPr>
          <a:xfrm>
            <a:off x="2596349" y="1023670"/>
            <a:ext cx="46359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-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Pinogram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40F50-BC44-86CD-15B7-21CEF77B5FBF}"/>
              </a:ext>
            </a:extLst>
          </p:cNvPr>
          <p:cNvSpPr txBox="1"/>
          <p:nvPr/>
        </p:nvSpPr>
        <p:spPr>
          <a:xfrm>
            <a:off x="2888226" y="2150566"/>
            <a:ext cx="463591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media platform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67396-E7C7-70F9-6DA8-A71CE7AC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13" y="3114034"/>
            <a:ext cx="595773" cy="5957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808F-B673-D4F4-8CF6-F93017AC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8453-634D-2114-C5A8-A2BF1C099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C0D5B-CD94-9575-3737-104C0A8DB05B}"/>
              </a:ext>
            </a:extLst>
          </p:cNvPr>
          <p:cNvSpPr txBox="1"/>
          <p:nvPr/>
        </p:nvSpPr>
        <p:spPr>
          <a:xfrm>
            <a:off x="274320" y="968147"/>
            <a:ext cx="863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MongoDB as a data-storing function involves leveraging its features to efficiently store, retrieve, and manage data. Here's how MongoDB can be used for data storage, including a basic overview of its key components and a simple example.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in MongoDB is a container for collections. Each database has its own set of files on the file system.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is a group of MongoDB documents. It is the equivalent of a table in a relational database. Collections do not enforce a schema, so documents within a collection can have different fields.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is a set of key-value pairs. Documents are analogous to rows in a relational database but are much more flexible. They are stored in a format called BSON (Binary JSON).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are used to improve the efficiency of search queries in MongoDB. They can be created on any field in a document.</a:t>
            </a:r>
          </a:p>
        </p:txBody>
      </p:sp>
    </p:spTree>
    <p:extLst>
      <p:ext uri="{BB962C8B-B14F-4D97-AF65-F5344CB8AC3E}">
        <p14:creationId xmlns:p14="http://schemas.microsoft.com/office/powerpoint/2010/main" val="240595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DFD7-0FC3-6ED0-0428-0BD18939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Changes we can make 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5A12-D380-7A89-0E3E-75F52A72D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We can add an edit button to the profile section which can edit name and password.</a:t>
            </a:r>
          </a:p>
          <a:p>
            <a:r>
              <a:rPr lang="en-IN" sz="2400" dirty="0"/>
              <a:t>We can upgrade its UI for better visuals.</a:t>
            </a:r>
          </a:p>
          <a:p>
            <a:r>
              <a:rPr lang="en-IN" sz="2400" dirty="0"/>
              <a:t>We can connect it to online server for storing data.</a:t>
            </a:r>
          </a:p>
          <a:p>
            <a:r>
              <a:rPr lang="en-IN" sz="2400" dirty="0"/>
              <a:t>We can also use google or </a:t>
            </a:r>
            <a:r>
              <a:rPr lang="en-IN" sz="2400" dirty="0" err="1"/>
              <a:t>facebook</a:t>
            </a:r>
            <a:r>
              <a:rPr lang="en-IN" sz="2400" dirty="0"/>
              <a:t> authentication for profile verification.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7F24E-0C16-2E84-792A-4129CCFC4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AD32-274D-E6EB-E7FC-E221DB759E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0B95C-1D3C-BAA5-BE78-CB2395E8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3" y="1297858"/>
            <a:ext cx="4660490" cy="47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D5F-7338-CDF8-E4FF-FE611E60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Info about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7513-9ADA-7CE1-D485-8F83CABC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Social media platforms are complex systems designed to facilitate communication, content sharing, and interaction among users. Here's a high-level overview of how they work:</a:t>
            </a:r>
          </a:p>
          <a:p>
            <a:pPr marL="114300" indent="0">
              <a:buNone/>
            </a:pPr>
            <a:r>
              <a:rPr lang="en-US" sz="2000" b="1" dirty="0"/>
              <a:t>1. User Accounts and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Registration</a:t>
            </a:r>
            <a:r>
              <a:rPr lang="en-US" sz="1800" dirty="0"/>
              <a:t>: Users sign up with personal details, such as email, username, and a password.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Authentication</a:t>
            </a:r>
            <a:r>
              <a:rPr lang="en-US" sz="1800" dirty="0"/>
              <a:t>: To ensure secure access, platforms use authentication mechanisms like passwords.</a:t>
            </a:r>
            <a:endParaRPr lang="en-US" sz="2000" dirty="0"/>
          </a:p>
          <a:p>
            <a:pPr marL="114300" indent="0">
              <a:buNone/>
            </a:pPr>
            <a:r>
              <a:rPr lang="en-US" sz="2000" b="1" dirty="0"/>
              <a:t>2. User Interface (UI)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Homepage</a:t>
            </a:r>
            <a:r>
              <a:rPr lang="en-US" sz="1800" dirty="0"/>
              <a:t>: Users see a feed of content, which can include posts from friends, followed pages, or recommended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Profile Pages</a:t>
            </a:r>
            <a:r>
              <a:rPr lang="en-US" sz="1800" dirty="0"/>
              <a:t>: Each user has a profile page displaying their information, posts, and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Navigation</a:t>
            </a:r>
            <a:r>
              <a:rPr lang="en-US" sz="1800" dirty="0"/>
              <a:t>: Search button to access feed and post from friends.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5B98-4D27-2033-B5C0-784E3EFF6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36E9-BEDD-F3E1-12C1-BA58133B4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IN" dirty="0"/>
              <a:t>   </a:t>
            </a:r>
            <a:r>
              <a:rPr lang="en-IN" sz="4000" b="1" i="1" dirty="0"/>
              <a:t>Blueprints and UI of Platform…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610CE-DDEB-8D1D-1624-DB588DF248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3088-58DB-D890-5156-C787F15B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Sign up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FF176-4D6B-33A0-0A52-FD243E9F55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2D2E1-16D3-0C5C-CD18-E4669FCAAEBA}"/>
              </a:ext>
            </a:extLst>
          </p:cNvPr>
          <p:cNvSpPr/>
          <p:nvPr/>
        </p:nvSpPr>
        <p:spPr>
          <a:xfrm>
            <a:off x="1418303" y="1602658"/>
            <a:ext cx="6477000" cy="4021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66EDD-FF17-E999-B79D-482E67E2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47568"/>
            <a:ext cx="3048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4BD4E-F101-AAAC-E5FD-E74402DC5375}"/>
              </a:ext>
            </a:extLst>
          </p:cNvPr>
          <p:cNvSpPr txBox="1"/>
          <p:nvPr/>
        </p:nvSpPr>
        <p:spPr>
          <a:xfrm>
            <a:off x="4151051" y="248950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Sign up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8B0F1-8CED-1156-CA31-F9AEC67490D4}"/>
              </a:ext>
            </a:extLst>
          </p:cNvPr>
          <p:cNvSpPr txBox="1"/>
          <p:nvPr/>
        </p:nvSpPr>
        <p:spPr>
          <a:xfrm>
            <a:off x="2546554" y="3084682"/>
            <a:ext cx="2025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-    _________</a:t>
            </a:r>
          </a:p>
          <a:p>
            <a:r>
              <a:rPr lang="en-IN" dirty="0"/>
              <a:t>Username- _______</a:t>
            </a:r>
          </a:p>
          <a:p>
            <a:r>
              <a:rPr lang="en-IN" dirty="0"/>
              <a:t>Full name- ________</a:t>
            </a:r>
          </a:p>
          <a:p>
            <a:r>
              <a:rPr lang="en-IN" dirty="0"/>
              <a:t>Password-________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810B5E-3EAB-FE1A-1504-54FBF81082C4}"/>
              </a:ext>
            </a:extLst>
          </p:cNvPr>
          <p:cNvSpPr/>
          <p:nvPr/>
        </p:nvSpPr>
        <p:spPr>
          <a:xfrm>
            <a:off x="3877738" y="4395019"/>
            <a:ext cx="1294030" cy="238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C6C88-F6BA-5AB3-C1CD-C209EDFABC3F}"/>
              </a:ext>
            </a:extLst>
          </p:cNvPr>
          <p:cNvSpPr txBox="1"/>
          <p:nvPr/>
        </p:nvSpPr>
        <p:spPr>
          <a:xfrm>
            <a:off x="3877738" y="432619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Sign up button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192F80-6B57-92E4-7F78-57A985944392}"/>
              </a:ext>
            </a:extLst>
          </p:cNvPr>
          <p:cNvSpPr/>
          <p:nvPr/>
        </p:nvSpPr>
        <p:spPr>
          <a:xfrm>
            <a:off x="3877738" y="4921374"/>
            <a:ext cx="1294030" cy="333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B03F7-6A45-5CEB-C3C4-C2181FFE6BC7}"/>
              </a:ext>
            </a:extLst>
          </p:cNvPr>
          <p:cNvSpPr txBox="1"/>
          <p:nvPr/>
        </p:nvSpPr>
        <p:spPr>
          <a:xfrm>
            <a:off x="3940962" y="495985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 in button </a:t>
            </a:r>
          </a:p>
        </p:txBody>
      </p:sp>
    </p:spTree>
    <p:extLst>
      <p:ext uri="{BB962C8B-B14F-4D97-AF65-F5344CB8AC3E}">
        <p14:creationId xmlns:p14="http://schemas.microsoft.com/office/powerpoint/2010/main" val="53394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94D0-256D-1EFB-8A76-2AD01540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45E40-5CE0-ECE1-EBDC-C18FCFA16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FA443E-C843-C4B4-9E18-87ACD32B5CD1}"/>
              </a:ext>
            </a:extLst>
          </p:cNvPr>
          <p:cNvSpPr/>
          <p:nvPr/>
        </p:nvSpPr>
        <p:spPr>
          <a:xfrm>
            <a:off x="1425676" y="1533832"/>
            <a:ext cx="6046838" cy="4247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339DC-4033-041A-BAFB-708F8666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95" y="1949245"/>
            <a:ext cx="3048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F179F-4F6C-2BD8-7A6D-BE7709675965}"/>
              </a:ext>
            </a:extLst>
          </p:cNvPr>
          <p:cNvSpPr txBox="1"/>
          <p:nvPr/>
        </p:nvSpPr>
        <p:spPr>
          <a:xfrm>
            <a:off x="3630601" y="244797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to </a:t>
            </a:r>
            <a:r>
              <a:rPr lang="en-IN" dirty="0" err="1"/>
              <a:t>Pinogram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82361-3B77-3548-4ED3-702EC34ABE1A}"/>
              </a:ext>
            </a:extLst>
          </p:cNvPr>
          <p:cNvSpPr txBox="1"/>
          <p:nvPr/>
        </p:nvSpPr>
        <p:spPr>
          <a:xfrm>
            <a:off x="3560870" y="3134380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Username- ______</a:t>
            </a:r>
          </a:p>
          <a:p>
            <a:r>
              <a:rPr lang="en-IN" dirty="0"/>
              <a:t>Password- _______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3E780F-4191-8017-469F-91FAC63BE9F8}"/>
              </a:ext>
            </a:extLst>
          </p:cNvPr>
          <p:cNvSpPr/>
          <p:nvPr/>
        </p:nvSpPr>
        <p:spPr>
          <a:xfrm>
            <a:off x="3752255" y="4169832"/>
            <a:ext cx="1088878" cy="317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683BD-8724-B0B2-8E84-2356AF9827CA}"/>
              </a:ext>
            </a:extLst>
          </p:cNvPr>
          <p:cNvSpPr txBox="1"/>
          <p:nvPr/>
        </p:nvSpPr>
        <p:spPr>
          <a:xfrm>
            <a:off x="3687393" y="417905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</a:t>
            </a:r>
            <a:r>
              <a:rPr lang="en-IN" dirty="0" err="1"/>
              <a:t>buttton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5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DC1-4EDD-4CE0-1A0F-3224900D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User Home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9FBF9-E987-B05B-A312-53E7FEA78E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16E79-59A8-F070-4DFC-A41F051F3A04}"/>
              </a:ext>
            </a:extLst>
          </p:cNvPr>
          <p:cNvSpPr/>
          <p:nvPr/>
        </p:nvSpPr>
        <p:spPr>
          <a:xfrm>
            <a:off x="1135626" y="2074607"/>
            <a:ext cx="6872748" cy="23794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B3A51-2500-B22E-20FE-2B20A4FA1EFC}"/>
              </a:ext>
            </a:extLst>
          </p:cNvPr>
          <p:cNvSpPr/>
          <p:nvPr/>
        </p:nvSpPr>
        <p:spPr>
          <a:xfrm>
            <a:off x="1465006" y="2525646"/>
            <a:ext cx="6110749" cy="315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9D08AB-24C7-B171-40DF-03C3B0925608}"/>
              </a:ext>
            </a:extLst>
          </p:cNvPr>
          <p:cNvSpPr/>
          <p:nvPr/>
        </p:nvSpPr>
        <p:spPr>
          <a:xfrm>
            <a:off x="1465006" y="2894978"/>
            <a:ext cx="6110749" cy="40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2FC4D-CB7F-98EB-016F-83557486A35A}"/>
              </a:ext>
            </a:extLst>
          </p:cNvPr>
          <p:cNvSpPr/>
          <p:nvPr/>
        </p:nvSpPr>
        <p:spPr>
          <a:xfrm>
            <a:off x="3755923" y="3755923"/>
            <a:ext cx="1317522" cy="40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D0F15-4126-978D-A94A-FEB2ED823FD3}"/>
              </a:ext>
            </a:extLst>
          </p:cNvPr>
          <p:cNvSpPr txBox="1"/>
          <p:nvPr/>
        </p:nvSpPr>
        <p:spPr>
          <a:xfrm>
            <a:off x="1568245" y="2525646"/>
            <a:ext cx="20746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Write caption for image</a:t>
            </a:r>
          </a:p>
          <a:p>
            <a:endParaRPr lang="en-IN" dirty="0"/>
          </a:p>
          <a:p>
            <a:r>
              <a:rPr lang="en-IN" dirty="0"/>
              <a:t>Choose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896CB-294F-F5BF-BDFB-4D563879EBAD}"/>
              </a:ext>
            </a:extLst>
          </p:cNvPr>
          <p:cNvSpPr txBox="1"/>
          <p:nvPr/>
        </p:nvSpPr>
        <p:spPr>
          <a:xfrm>
            <a:off x="4038619" y="38023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184568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79C3-B340-13A1-843E-333B3677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Profile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AA354-F6E1-8180-470B-BD258185A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9AFDD-10D8-0FC9-0C86-C9FDF450D5F5}"/>
              </a:ext>
            </a:extLst>
          </p:cNvPr>
          <p:cNvSpPr/>
          <p:nvPr/>
        </p:nvSpPr>
        <p:spPr>
          <a:xfrm>
            <a:off x="914400" y="1179871"/>
            <a:ext cx="7590503" cy="4709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8C6D1-4DC5-3CAF-8A73-2FD69F3590CC}"/>
              </a:ext>
            </a:extLst>
          </p:cNvPr>
          <p:cNvSpPr/>
          <p:nvPr/>
        </p:nvSpPr>
        <p:spPr>
          <a:xfrm>
            <a:off x="1297858" y="1465006"/>
            <a:ext cx="684514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1A20D-BA18-0925-ECDC-D22A42594F51}"/>
              </a:ext>
            </a:extLst>
          </p:cNvPr>
          <p:cNvSpPr txBox="1"/>
          <p:nvPr/>
        </p:nvSpPr>
        <p:spPr>
          <a:xfrm>
            <a:off x="1297858" y="1465006"/>
            <a:ext cx="6845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                                                   Feed                                              </a:t>
            </a:r>
            <a:r>
              <a:rPr lang="en-IN" dirty="0" err="1"/>
              <a:t>Userprofile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A4303-384C-7670-8076-A7596F97771B}"/>
              </a:ext>
            </a:extLst>
          </p:cNvPr>
          <p:cNvSpPr/>
          <p:nvPr/>
        </p:nvSpPr>
        <p:spPr>
          <a:xfrm>
            <a:off x="2998839" y="2172929"/>
            <a:ext cx="3244645" cy="3480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62A5-CBB4-339D-C6D5-7A5AA9DA858F}"/>
              </a:ext>
            </a:extLst>
          </p:cNvPr>
          <p:cNvSpPr/>
          <p:nvPr/>
        </p:nvSpPr>
        <p:spPr>
          <a:xfrm>
            <a:off x="3470787" y="2418735"/>
            <a:ext cx="2330245" cy="128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A1683-E5BC-234F-86B3-52D2E6DD6BFD}"/>
              </a:ext>
            </a:extLst>
          </p:cNvPr>
          <p:cNvSpPr txBox="1"/>
          <p:nvPr/>
        </p:nvSpPr>
        <p:spPr>
          <a:xfrm>
            <a:off x="3688052" y="2748014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will be posted </a:t>
            </a:r>
          </a:p>
          <a:p>
            <a:r>
              <a:rPr lang="en-IN" dirty="0"/>
              <a:t>   with the captions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C5735-377C-4D86-F12B-2BD736FED0DC}"/>
              </a:ext>
            </a:extLst>
          </p:cNvPr>
          <p:cNvSpPr/>
          <p:nvPr/>
        </p:nvSpPr>
        <p:spPr>
          <a:xfrm>
            <a:off x="3509266" y="4316361"/>
            <a:ext cx="2291766" cy="10766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8A2BD-07CB-248C-AB6F-A5BC3B60A57C}"/>
              </a:ext>
            </a:extLst>
          </p:cNvPr>
          <p:cNvSpPr txBox="1"/>
          <p:nvPr/>
        </p:nvSpPr>
        <p:spPr>
          <a:xfrm>
            <a:off x="3628624" y="4700788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Comments of the people </a:t>
            </a:r>
          </a:p>
        </p:txBody>
      </p:sp>
    </p:spTree>
    <p:extLst>
      <p:ext uri="{BB962C8B-B14F-4D97-AF65-F5344CB8AC3E}">
        <p14:creationId xmlns:p14="http://schemas.microsoft.com/office/powerpoint/2010/main" val="22445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2E3E-251C-E893-1E3D-9B309D13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7EA6E-896E-22E2-A56E-AD8CC756F5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0496-4654-6E12-78A3-E25FE163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53" y="1087120"/>
            <a:ext cx="5091893" cy="5269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B38DFE-ECBB-ACE4-2A12-220B0DED57DD}"/>
                  </a:ext>
                </a:extLst>
              </p14:cNvPr>
              <p14:cNvContentPartPr/>
              <p14:nvPr/>
            </p14:nvContentPartPr>
            <p14:xfrm>
              <a:off x="3205040" y="3717520"/>
              <a:ext cx="239400" cy="15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B38DFE-ECBB-ACE4-2A12-220B0DED5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8920" y="3711400"/>
                <a:ext cx="251640" cy="171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1EF485C-43D6-1A1B-4476-C540F609D919}"/>
              </a:ext>
            </a:extLst>
          </p:cNvPr>
          <p:cNvSpPr/>
          <p:nvPr/>
        </p:nvSpPr>
        <p:spPr>
          <a:xfrm>
            <a:off x="2184400" y="3717520"/>
            <a:ext cx="4826000" cy="14325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AF2ED-91C0-8FEA-78D9-9D39640785D5}"/>
              </a:ext>
            </a:extLst>
          </p:cNvPr>
          <p:cNvSpPr txBox="1"/>
          <p:nvPr/>
        </p:nvSpPr>
        <p:spPr>
          <a:xfrm>
            <a:off x="2282627" y="3877000"/>
            <a:ext cx="2084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Name:- ______</a:t>
            </a:r>
          </a:p>
          <a:p>
            <a:r>
              <a:rPr lang="en-IN" dirty="0"/>
              <a:t>Email:- _______</a:t>
            </a:r>
          </a:p>
          <a:p>
            <a:r>
              <a:rPr lang="en-IN" dirty="0"/>
              <a:t>Full Name:- _______</a:t>
            </a:r>
          </a:p>
          <a:p>
            <a:r>
              <a:rPr lang="en-IN" dirty="0"/>
              <a:t>Posts:- _____________</a:t>
            </a:r>
          </a:p>
        </p:txBody>
      </p:sp>
    </p:spTree>
    <p:extLst>
      <p:ext uri="{BB962C8B-B14F-4D97-AF65-F5344CB8AC3E}">
        <p14:creationId xmlns:p14="http://schemas.microsoft.com/office/powerpoint/2010/main" val="423552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FFA-9B8A-D29E-5A42-AABE8C79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0E4F-9D5E-AC3A-B923-39FE8874E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Express.js, often simply referred to as Express, is a minimalist and flexible web application framework for Node.js. It provides a robust set of features for building web and mobile applications,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Routing:</a:t>
            </a: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 Defining endpoints (URLs) and associating them with specific functions to        handle different HTTP requests (GET, POST,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Middleware:</a:t>
            </a: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Functions that execute during the request-response cycle, allowing for tasks like authentication, logging, and error handling.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Templating engines:</a:t>
            </a: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Integration with various templating engines (e.g., EJS, Pug) to generate dynamic HTML content.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4C27-EFE4-1CBD-79D5-DBDB172AF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592</Words>
  <Application>Microsoft Office PowerPoint</Application>
  <PresentationFormat>On-screen Show (4:3)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Google Sans</vt:lpstr>
      <vt:lpstr>Times New Roman</vt:lpstr>
      <vt:lpstr>Office Theme</vt:lpstr>
      <vt:lpstr>Name :- Vaani Roll No :- 2210990930 Group :- G-31</vt:lpstr>
      <vt:lpstr>Info about Platform</vt:lpstr>
      <vt:lpstr>PowerPoint Presentation</vt:lpstr>
      <vt:lpstr>Sign up Page</vt:lpstr>
      <vt:lpstr>Login Page</vt:lpstr>
      <vt:lpstr>User Home Page</vt:lpstr>
      <vt:lpstr>Profile Page</vt:lpstr>
      <vt:lpstr>Identity</vt:lpstr>
      <vt:lpstr>Express.js</vt:lpstr>
      <vt:lpstr>MongoDB</vt:lpstr>
      <vt:lpstr>Changes we can make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Processing/Pipelining  Basics of pipelining, pipeline hazards, techniques for handling hazards   Lecture 35-39</dc:title>
  <dc:creator>ABC</dc:creator>
  <cp:lastModifiedBy>Vaani Vasdev</cp:lastModifiedBy>
  <cp:revision>44</cp:revision>
  <dcterms:created xsi:type="dcterms:W3CDTF">2024-03-17T05:28:30Z</dcterms:created>
  <dcterms:modified xsi:type="dcterms:W3CDTF">2024-08-03T14:08:19Z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844E5F138B254E1FA7CF5348205727E1_13</vt:lpwstr>
  </property>
  <property fmtid="{D5CDD505-2E9C-101B-9397-08002B2CF9AE}" pid="3" name="KSOProductBuildVer">
    <vt:lpwstr>1033-12.2.0.13489</vt:lpwstr>
  </property>
</Properties>
</file>