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91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/>
              <a:t>Climate Risk and Disaster Management using AI/ML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429655" y="1326480"/>
            <a:ext cx="4500880" cy="4732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928254" y="213314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384D15B-D2D8-1B93-D51B-022FC83E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21251"/>
            <a:ext cx="6551794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climate risks and their socio-economic impacts.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model to assess vulnerability and risk levels.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 real-time analysis through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D7C90-B16E-59AB-FD67-2A1E231EF048}"/>
              </a:ext>
            </a:extLst>
          </p:cNvPr>
          <p:cNvSpPr txBox="1"/>
          <p:nvPr/>
        </p:nvSpPr>
        <p:spPr>
          <a:xfrm>
            <a:off x="0" y="2539163"/>
            <a:ext cx="61722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machine learning for disaster prediction and management.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D70EB-CC33-674D-917C-A77551216773}"/>
              </a:ext>
            </a:extLst>
          </p:cNvPr>
          <p:cNvSpPr txBox="1"/>
          <p:nvPr/>
        </p:nvSpPr>
        <p:spPr>
          <a:xfrm>
            <a:off x="7987005" y="2767280"/>
            <a:ext cx="35549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To create a predictive system that helps in assessing and mitigating the impact of natural disasters such as floods, hurricanes, wildfires, and earthquakes.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E0D59B-36AC-1AB0-4AC1-2D5C1762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05999"/>
            <a:ext cx="5461752" cy="641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(Pandas, NumPy, Matplotlib, Scikit-learn)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ipynb</a:t>
            </a:r>
            <a:r>
              <a:rPr lang="en-IN" sz="1800" dirty="0"/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for version control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 tools (heatmaps, bar graphs)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AA254D-8C7F-7A33-374B-5DE73AC65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1" y="-3031192"/>
            <a:ext cx="8885766" cy="682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→ Historical disaster datasets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→ Cleaning, feature encoding, normalization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 → Feature selection, ML model training (Regression/Classification)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→ Accuracy, precision, recall metrics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→ Risk distribution &amp; disaster trends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0E61D-2684-9A80-DAF7-B9E3CC4689AF}"/>
              </a:ext>
            </a:extLst>
          </p:cNvPr>
          <p:cNvSpPr txBox="1"/>
          <p:nvPr/>
        </p:nvSpPr>
        <p:spPr>
          <a:xfrm>
            <a:off x="255510" y="1579590"/>
            <a:ext cx="6102220" cy="38275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Climate change has significantly increased the frequency and severity of natural disasters, including floods, hurricanes, wildfires, and earthquakes. Despite advancements in technology, there is still a lack of accurate and scalable predictive systems, which leads to delayed responses, poor preparedness, and higher economic and human losses. To address this gap, there is a pressing need for an AI-driven solution that can </a:t>
            </a:r>
            <a:r>
              <a:rPr lang="en-IN" dirty="0" err="1"/>
              <a:t>analyze</a:t>
            </a:r>
            <a:r>
              <a:rPr lang="en-IN" dirty="0"/>
              <a:t> climate and disaster-related data, predict risks effectively, and support policymakers and disaster management authorities in making proactive,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7397FA-D22E-CB4A-2C5E-0A131507B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9" y="-2705066"/>
            <a:ext cx="9488495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an ML model to predict climate risk index.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Incorporated disaster-specific features (Magnitude, Fatalities, Economic Loss, Location).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interactive visualizations to aid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link will be placed here.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8E6B19-851D-A12A-F20F-48FA163E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8671308" cy="1828800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DF8B8FAF-4FFD-5BE9-8175-2BEE6EA9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842" y="1600204"/>
            <a:ext cx="3060810" cy="1301487"/>
          </a:xfrm>
          <a:prstGeom prst="rect">
            <a:avLst/>
          </a:prstGeom>
        </p:spPr>
      </p:pic>
      <p:pic>
        <p:nvPicPr>
          <p:cNvPr id="8" name="Picture 7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2468E07E-52E5-C25B-9661-562A0BDB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17" y="3429000"/>
            <a:ext cx="5940000" cy="3224183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89E3EA0-6B6D-A600-13C6-55A299FC6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128" y="3006000"/>
            <a:ext cx="2756289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2803D-8120-3F00-EC0A-8A0E1BAB1D9B}"/>
              </a:ext>
            </a:extLst>
          </p:cNvPr>
          <p:cNvSpPr txBox="1"/>
          <p:nvPr/>
        </p:nvSpPr>
        <p:spPr>
          <a:xfrm>
            <a:off x="-177282" y="1612734"/>
            <a:ext cx="6102220" cy="262520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system improves early warning and preparedness.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Helps policymakers and disaster management authorities in resource allocation.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Future scope: Integration with IoT sensors and real-time weather APIs.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83</TotalTime>
  <Words>333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PARISE VARSHITA</cp:lastModifiedBy>
  <cp:revision>4</cp:revision>
  <dcterms:created xsi:type="dcterms:W3CDTF">2024-12-31T09:40:01Z</dcterms:created>
  <dcterms:modified xsi:type="dcterms:W3CDTF">2025-09-14T07:30:31Z</dcterms:modified>
</cp:coreProperties>
</file>