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89349-DBF8-4E98-93AD-58ABC434F5F3}" type="datetimeFigureOut">
              <a:rPr lang="en-IN" smtClean="0"/>
              <a:t>14-09-2025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BA208-73CE-445C-AFD8-F70ECB549A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884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aarshhh/Week-1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i="1" dirty="0"/>
              <a:t>Climate Risk and Disaster Management using AI/ML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</a:p>
          <a:p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429655" y="1326480"/>
            <a:ext cx="4500880" cy="47320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928254" y="213314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7384D15B-D2D8-1B93-D51B-022FC83E0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21251"/>
            <a:ext cx="6551794" cy="5442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Understand climate risks and their socio-economic impacts.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a model to assess vulnerability and risk levels.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Demonstrate real-time analysis through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3D7C90-B16E-59AB-FD67-2A1E231EF048}"/>
              </a:ext>
            </a:extLst>
          </p:cNvPr>
          <p:cNvSpPr txBox="1"/>
          <p:nvPr/>
        </p:nvSpPr>
        <p:spPr>
          <a:xfrm>
            <a:off x="0" y="2539163"/>
            <a:ext cx="6172200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machine learning for disaster prediction and management.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5D70EB-CC33-674D-917C-A77551216773}"/>
              </a:ext>
            </a:extLst>
          </p:cNvPr>
          <p:cNvSpPr txBox="1"/>
          <p:nvPr/>
        </p:nvSpPr>
        <p:spPr>
          <a:xfrm>
            <a:off x="7987005" y="2767280"/>
            <a:ext cx="35549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To create a predictive system that helps in assessing and mitigating the impact of natural disasters such as floods, hurricanes, wildfires, and earthquakes.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E0D59B-36AC-1AB0-4AC1-2D5C17628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05999"/>
            <a:ext cx="5461752" cy="6412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(Pandas, NumPy, Matplotlib, Scikit-learn)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 (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ipynb</a:t>
            </a:r>
            <a:r>
              <a:rPr lang="en-IN" sz="1800" dirty="0"/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for version control</a:t>
            </a:r>
          </a:p>
          <a:p>
            <a:pPr marL="285750" marR="0" lvl="0" indent="-28575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visualization tools (heatmaps, bar graphs)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4AA254D-8C7F-7A33-374B-5DE73AC654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621" y="-3031192"/>
            <a:ext cx="8885766" cy="6827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 → Historical disaster datasets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Preprocessing → Cleaning, feature encoding, normalization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Building → Feature selection, ML model training (Regression/Classification)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 → Accuracy, precision, recall metrics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 → Risk distribution &amp; disaster trends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80E61D-2684-9A80-DAF7-B9E3CC4689AF}"/>
              </a:ext>
            </a:extLst>
          </p:cNvPr>
          <p:cNvSpPr txBox="1"/>
          <p:nvPr/>
        </p:nvSpPr>
        <p:spPr>
          <a:xfrm>
            <a:off x="255510" y="1579590"/>
            <a:ext cx="6102220" cy="382752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dirty="0"/>
              <a:t>Climate change has significantly increased the frequency and severity of natural disasters, including floods, hurricanes, wildfires, and earthquakes. Despite advancements in technology, there is still a lack of accurate and scalable predictive systems, which leads to delayed responses, poor preparedness, and higher economic and human losses. To address this gap, there is a pressing need for an AI-driven solution that can </a:t>
            </a:r>
            <a:r>
              <a:rPr lang="en-IN" dirty="0" err="1"/>
              <a:t>analyze</a:t>
            </a:r>
            <a:r>
              <a:rPr lang="en-IN" dirty="0"/>
              <a:t> climate and disaster-related data, predict risks effectively, and support policymakers and disaster management authorities in making proactive, data-driven decisions.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47397FA-D22E-CB4A-2C5E-0A131507B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59" y="-2705066"/>
            <a:ext cx="9488495" cy="58580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Developed an ML model to predict climate risk index.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Incorporated disaster-specific features (Magnitude, Fatalities, Economic Loss, Location).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interactive visualizations to aid decision-making.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§"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https://github.com/Vaarshhh/Week-1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C8E6B19-851D-A12A-F20F-48FA163EF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1"/>
            <a:ext cx="8671308" cy="1828800"/>
          </a:xfrm>
          <a:prstGeom prst="rect">
            <a:avLst/>
          </a:prstGeom>
        </p:spPr>
      </p:pic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DF8B8FAF-4FFD-5BE9-8175-2BEE6EA936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9842" y="1600204"/>
            <a:ext cx="3060810" cy="1301487"/>
          </a:xfrm>
          <a:prstGeom prst="rect">
            <a:avLst/>
          </a:prstGeom>
        </p:spPr>
      </p:pic>
      <p:pic>
        <p:nvPicPr>
          <p:cNvPr id="8" name="Picture 7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2468E07E-52E5-C25B-9661-562A0BDB46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417" y="3429000"/>
            <a:ext cx="5940000" cy="3224183"/>
          </a:xfrm>
          <a:prstGeom prst="rect">
            <a:avLst/>
          </a:prstGeom>
        </p:spPr>
      </p:pic>
      <p:pic>
        <p:nvPicPr>
          <p:cNvPr id="10" name="Picture 9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89E3EA0-6B6D-A600-13C6-55A299FC6B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2128" y="3006000"/>
            <a:ext cx="2756289" cy="38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62803D-8120-3F00-EC0A-8A0E1BAB1D9B}"/>
              </a:ext>
            </a:extLst>
          </p:cNvPr>
          <p:cNvSpPr txBox="1"/>
          <p:nvPr/>
        </p:nvSpPr>
        <p:spPr>
          <a:xfrm>
            <a:off x="-177282" y="1612734"/>
            <a:ext cx="6102220" cy="262520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The system improves early warning and preparedness.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Helps policymakers and disaster management authorities in resource allocation.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/>
              <a:t>Future scope: Integration with IoT sensors and real-time weather APIs.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86</TotalTime>
  <Words>335</Words>
  <Application>Microsoft Office PowerPoint</Application>
  <PresentationFormat>Widescreen</PresentationFormat>
  <Paragraphs>97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Arial Unicode MS</vt:lpstr>
      <vt:lpstr>Calibri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PARISE VARSHITA</cp:lastModifiedBy>
  <cp:revision>5</cp:revision>
  <dcterms:created xsi:type="dcterms:W3CDTF">2024-12-31T09:40:01Z</dcterms:created>
  <dcterms:modified xsi:type="dcterms:W3CDTF">2025-09-14T07:44:18Z</dcterms:modified>
</cp:coreProperties>
</file>