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189223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22467-52BE-4F38-9E5C-B4BA68CE69B5}"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53144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261463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3477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40163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3076673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75384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946751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319215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82094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175761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522467-52BE-4F38-9E5C-B4BA68CE69B5}"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220030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522467-52BE-4F38-9E5C-B4BA68CE69B5}" type="datetimeFigureOut">
              <a:rPr lang="en-US" smtClean="0"/>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275060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33387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287725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C522467-52BE-4F38-9E5C-B4BA68CE69B5}" type="datetimeFigureOut">
              <a:rPr lang="en-US" smtClean="0"/>
              <a:t>7/5/2019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230036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22467-52BE-4F38-9E5C-B4BA68CE69B5}"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3E563-8F70-4351-97E3-32BE05574BC3}" type="slidenum">
              <a:rPr lang="en-US" smtClean="0"/>
              <a:t>‹#›</a:t>
            </a:fld>
            <a:endParaRPr lang="en-US"/>
          </a:p>
        </p:txBody>
      </p:sp>
    </p:spTree>
    <p:extLst>
      <p:ext uri="{BB962C8B-B14F-4D97-AF65-F5344CB8AC3E}">
        <p14:creationId xmlns:p14="http://schemas.microsoft.com/office/powerpoint/2010/main" val="35195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522467-52BE-4F38-9E5C-B4BA68CE69B5}" type="datetimeFigureOut">
              <a:rPr lang="en-US" smtClean="0"/>
              <a:t>7/5/2019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33E563-8F70-4351-97E3-32BE05574BC3}" type="slidenum">
              <a:rPr lang="en-US" smtClean="0"/>
              <a:t>‹#›</a:t>
            </a:fld>
            <a:endParaRPr lang="en-US"/>
          </a:p>
        </p:txBody>
      </p:sp>
    </p:spTree>
    <p:extLst>
      <p:ext uri="{BB962C8B-B14F-4D97-AF65-F5344CB8AC3E}">
        <p14:creationId xmlns:p14="http://schemas.microsoft.com/office/powerpoint/2010/main" val="17294034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296537"/>
            <a:ext cx="9053571" cy="2157011"/>
          </a:xfrm>
        </p:spPr>
        <p:txBody>
          <a:bodyPr/>
          <a:lstStyle/>
          <a:p>
            <a:r>
              <a:rPr lang="en-US" sz="6000" dirty="0" smtClean="0"/>
              <a:t>Data Science Capstone Project</a:t>
            </a:r>
            <a:endParaRPr lang="en-US" sz="6000" dirty="0"/>
          </a:p>
        </p:txBody>
      </p:sp>
      <p:sp>
        <p:nvSpPr>
          <p:cNvPr id="3" name="Subtitle 2"/>
          <p:cNvSpPr>
            <a:spLocks noGrp="1"/>
          </p:cNvSpPr>
          <p:nvPr>
            <p:ph type="subTitle" idx="1"/>
          </p:nvPr>
        </p:nvSpPr>
        <p:spPr>
          <a:xfrm>
            <a:off x="1154954" y="3862980"/>
            <a:ext cx="9817845" cy="1145748"/>
          </a:xfrm>
        </p:spPr>
        <p:txBody>
          <a:bodyPr>
            <a:normAutofit/>
          </a:bodyPr>
          <a:lstStyle/>
          <a:p>
            <a:r>
              <a:rPr lang="en-US" sz="4000" dirty="0" smtClean="0"/>
              <a:t>Battle of Neighborhood</a:t>
            </a:r>
            <a:endParaRPr lang="en-US" sz="4000" dirty="0"/>
          </a:p>
        </p:txBody>
      </p:sp>
    </p:spTree>
    <p:extLst>
      <p:ext uri="{BB962C8B-B14F-4D97-AF65-F5344CB8AC3E}">
        <p14:creationId xmlns:p14="http://schemas.microsoft.com/office/powerpoint/2010/main" val="327530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79" y="541949"/>
            <a:ext cx="5622731" cy="30548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16" y="3452018"/>
            <a:ext cx="6030167" cy="3229426"/>
          </a:xfrm>
          <a:prstGeom prst="rect">
            <a:avLst/>
          </a:prstGeom>
        </p:spPr>
      </p:pic>
    </p:spTree>
    <p:extLst>
      <p:ext uri="{BB962C8B-B14F-4D97-AF65-F5344CB8AC3E}">
        <p14:creationId xmlns:p14="http://schemas.microsoft.com/office/powerpoint/2010/main" val="173758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a:t>In the 1st cluster we could see clearly </a:t>
            </a:r>
            <a:r>
              <a:rPr lang="en-US" dirty="0" err="1"/>
              <a:t>throgh</a:t>
            </a:r>
            <a:r>
              <a:rPr lang="en-US" dirty="0"/>
              <a:t> bar graph that Food/restaurant/Bar, Cafe &amp; Gym/Fitness/Yoga are the popular venues. </a:t>
            </a:r>
            <a:endParaRPr lang="en-US" dirty="0" smtClean="0"/>
          </a:p>
          <a:p>
            <a:r>
              <a:rPr lang="en-US" dirty="0" smtClean="0"/>
              <a:t>In </a:t>
            </a:r>
            <a:r>
              <a:rPr lang="en-US" dirty="0"/>
              <a:t>2nd cluster bar graph shows that Playground &amp; Park are the popular venues</a:t>
            </a:r>
            <a:r>
              <a:rPr lang="en-US" dirty="0" smtClean="0"/>
              <a:t>.</a:t>
            </a:r>
          </a:p>
          <a:p>
            <a:r>
              <a:rPr lang="en-US" dirty="0" smtClean="0"/>
              <a:t>Similarly </a:t>
            </a:r>
            <a:r>
              <a:rPr lang="en-US" dirty="0"/>
              <a:t>in 3rd cluster Baseball field and Wings joint are the most popular venues visited</a:t>
            </a:r>
            <a:endParaRPr lang="en-US" dirty="0"/>
          </a:p>
        </p:txBody>
      </p:sp>
    </p:spTree>
    <p:extLst>
      <p:ext uri="{BB962C8B-B14F-4D97-AF65-F5344CB8AC3E}">
        <p14:creationId xmlns:p14="http://schemas.microsoft.com/office/powerpoint/2010/main" val="45924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Discussion/Recommendation</a:t>
            </a:r>
            <a:endParaRPr lang="en-US" dirty="0"/>
          </a:p>
        </p:txBody>
      </p:sp>
      <p:sp>
        <p:nvSpPr>
          <p:cNvPr id="3" name="Content Placeholder 2"/>
          <p:cNvSpPr>
            <a:spLocks noGrp="1"/>
          </p:cNvSpPr>
          <p:nvPr>
            <p:ph idx="1"/>
          </p:nvPr>
        </p:nvSpPr>
        <p:spPr/>
        <p:txBody>
          <a:bodyPr>
            <a:normAutofit/>
          </a:bodyPr>
          <a:lstStyle/>
          <a:p>
            <a:r>
              <a:rPr lang="en-US" dirty="0"/>
              <a:t>As per by my analysis report following recommendations can be made: </a:t>
            </a:r>
          </a:p>
          <a:p>
            <a:pPr lvl="1"/>
            <a:r>
              <a:rPr lang="en-US" dirty="0"/>
              <a:t>Neighborhoods present in cluster 1 is apt choice for the business ventures looking for opening a Restaurant/Bar. Also in few places Gym/Fitness center can be a profitable as it appeared to be the 2nd most common venue in this cluster's neighborhood.</a:t>
            </a:r>
          </a:p>
          <a:p>
            <a:pPr lvl="1"/>
            <a:r>
              <a:rPr lang="en-US" dirty="0"/>
              <a:t>Neighborhoods present in cluster 2 can be profitable for the business ventures that deals with park/playground maintenance stores. Because this neighborhood should maximum amount of visits due to Park or playground.</a:t>
            </a:r>
          </a:p>
          <a:p>
            <a:pPr lvl="1"/>
            <a:r>
              <a:rPr lang="en-US" dirty="0"/>
              <a:t>Neighborhoods present in cluster 3 can be good for stores containing items related to baseball. As it is the most common venue being visited in that area.</a:t>
            </a:r>
          </a:p>
          <a:p>
            <a:pPr marL="0" indent="0">
              <a:buNone/>
            </a:pPr>
            <a:endParaRPr lang="en-US" dirty="0"/>
          </a:p>
          <a:p>
            <a:endParaRPr lang="en-US" dirty="0"/>
          </a:p>
        </p:txBody>
      </p:sp>
    </p:spTree>
    <p:extLst>
      <p:ext uri="{BB962C8B-B14F-4D97-AF65-F5344CB8AC3E}">
        <p14:creationId xmlns:p14="http://schemas.microsoft.com/office/powerpoint/2010/main" val="402800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0190" y="2609064"/>
            <a:ext cx="3407274" cy="1144070"/>
          </a:xfrm>
        </p:spPr>
        <p:txBody>
          <a:bodyPr/>
          <a:lstStyle/>
          <a:p>
            <a:r>
              <a:rPr lang="en-US" dirty="0" smtClean="0"/>
              <a:t>Thank You</a:t>
            </a:r>
            <a:endParaRPr lang="en-US" dirty="0"/>
          </a:p>
        </p:txBody>
      </p:sp>
      <p:sp>
        <p:nvSpPr>
          <p:cNvPr id="5" name="TextBox 4"/>
          <p:cNvSpPr txBox="1"/>
          <p:nvPr/>
        </p:nvSpPr>
        <p:spPr>
          <a:xfrm>
            <a:off x="8693623" y="5131558"/>
            <a:ext cx="2331087" cy="646331"/>
          </a:xfrm>
          <a:prstGeom prst="rect">
            <a:avLst/>
          </a:prstGeom>
          <a:noFill/>
        </p:spPr>
        <p:txBody>
          <a:bodyPr wrap="none" rtlCol="0">
            <a:spAutoFit/>
          </a:bodyPr>
          <a:lstStyle/>
          <a:p>
            <a:r>
              <a:rPr lang="en-US" dirty="0" smtClean="0"/>
              <a:t>Report Created By:</a:t>
            </a:r>
          </a:p>
          <a:p>
            <a:r>
              <a:rPr lang="en-US" dirty="0" smtClean="0"/>
              <a:t>Vaibhav Jain</a:t>
            </a:r>
            <a:endParaRPr lang="en-US" dirty="0"/>
          </a:p>
        </p:txBody>
      </p:sp>
    </p:spTree>
    <p:extLst>
      <p:ext uri="{BB962C8B-B14F-4D97-AF65-F5344CB8AC3E}">
        <p14:creationId xmlns:p14="http://schemas.microsoft.com/office/powerpoint/2010/main" val="44356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Toronto is the provincial capital of Ontario and the most populous city in Canada, with a population of 2,731,571 in 2016. </a:t>
            </a:r>
            <a:endParaRPr lang="en-US" dirty="0" smtClean="0"/>
          </a:p>
          <a:p>
            <a:r>
              <a:rPr lang="en-US" dirty="0" smtClean="0"/>
              <a:t>Toronto </a:t>
            </a:r>
            <a:r>
              <a:rPr lang="en-US" dirty="0"/>
              <a:t>is the fastest growing city in North America. Toronto is an international center of business, finance, arts, and culture, and is recognized as one of the most multicultural and cosmopolitan cities in the world. </a:t>
            </a:r>
            <a:endParaRPr lang="en-US" dirty="0" smtClean="0"/>
          </a:p>
          <a:p>
            <a:r>
              <a:rPr lang="en-US" dirty="0" smtClean="0"/>
              <a:t>The </a:t>
            </a:r>
            <a:r>
              <a:rPr lang="en-US" dirty="0"/>
              <a:t>city proper has since expanded past its original borders through both annexation and amalgamation to its current area of 630.2 km2 (243.3 </a:t>
            </a:r>
            <a:r>
              <a:rPr lang="en-US" dirty="0" err="1"/>
              <a:t>sq</a:t>
            </a:r>
            <a:r>
              <a:rPr lang="en-US" dirty="0"/>
              <a:t> mi).</a:t>
            </a:r>
          </a:p>
          <a:p>
            <a:endParaRPr lang="en-US" dirty="0"/>
          </a:p>
        </p:txBody>
      </p:sp>
    </p:spTree>
    <p:extLst>
      <p:ext uri="{BB962C8B-B14F-4D97-AF65-F5344CB8AC3E}">
        <p14:creationId xmlns:p14="http://schemas.microsoft.com/office/powerpoint/2010/main" val="37563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a:bodyPr>
          <a:lstStyle/>
          <a:p>
            <a:r>
              <a:rPr lang="en-US" dirty="0"/>
              <a:t>As we can see there is lot of opportunities for business in this city, I would like to create a report to understand which business should be setup in which part of the city so that their business should </a:t>
            </a:r>
            <a:r>
              <a:rPr lang="en-US" dirty="0" smtClean="0"/>
              <a:t>flourish.</a:t>
            </a:r>
          </a:p>
          <a:p>
            <a:r>
              <a:rPr lang="en-US" dirty="0" smtClean="0"/>
              <a:t>For </a:t>
            </a:r>
            <a:r>
              <a:rPr lang="en-US" dirty="0"/>
              <a:t>example if you open a </a:t>
            </a:r>
            <a:r>
              <a:rPr lang="en-US" dirty="0" smtClean="0"/>
              <a:t>restaurant </a:t>
            </a:r>
            <a:r>
              <a:rPr lang="en-US" dirty="0"/>
              <a:t>in a place which is more popular among the people because of local GYM or any fitness </a:t>
            </a:r>
            <a:r>
              <a:rPr lang="en-US" dirty="0" smtClean="0"/>
              <a:t>center </a:t>
            </a:r>
            <a:r>
              <a:rPr lang="en-US" dirty="0"/>
              <a:t>then our restaurant may not be that much of success then the place where we already have different restaurants in the area. </a:t>
            </a:r>
            <a:r>
              <a:rPr lang="en-US" dirty="0" smtClean="0"/>
              <a:t>Because </a:t>
            </a:r>
            <a:r>
              <a:rPr lang="en-US" dirty="0"/>
              <a:t>people would try to look for new and better option if we are going to open an restaurant in an area where one restaurant is already present. </a:t>
            </a:r>
            <a:endParaRPr lang="en-US" dirty="0" smtClean="0"/>
          </a:p>
          <a:p>
            <a:r>
              <a:rPr lang="en-US" dirty="0" smtClean="0"/>
              <a:t>Or we </a:t>
            </a:r>
            <a:r>
              <a:rPr lang="en-US" dirty="0"/>
              <a:t>can say people may want to try out new GYM </a:t>
            </a:r>
            <a:r>
              <a:rPr lang="en-US" dirty="0" smtClean="0"/>
              <a:t>equipment </a:t>
            </a:r>
            <a:r>
              <a:rPr lang="en-US" dirty="0"/>
              <a:t>provided by new gym </a:t>
            </a:r>
            <a:r>
              <a:rPr lang="en-US" dirty="0" smtClean="0"/>
              <a:t>center </a:t>
            </a:r>
            <a:r>
              <a:rPr lang="en-US" dirty="0"/>
              <a:t>and their services rather than if place a GYM in an area which is popular among foody kind of people looking for new food items.</a:t>
            </a:r>
          </a:p>
          <a:p>
            <a:endParaRPr lang="en-US" dirty="0"/>
          </a:p>
        </p:txBody>
      </p:sp>
    </p:spTree>
    <p:extLst>
      <p:ext uri="{BB962C8B-B14F-4D97-AF65-F5344CB8AC3E}">
        <p14:creationId xmlns:p14="http://schemas.microsoft.com/office/powerpoint/2010/main" val="226490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a:t>
            </a:r>
            <a:br>
              <a:rPr lang="en-US" b="1" dirty="0"/>
            </a:br>
            <a:endParaRPr lang="en-US" dirty="0"/>
          </a:p>
        </p:txBody>
      </p:sp>
      <p:sp>
        <p:nvSpPr>
          <p:cNvPr id="3" name="Content Placeholder 2"/>
          <p:cNvSpPr>
            <a:spLocks noGrp="1"/>
          </p:cNvSpPr>
          <p:nvPr>
            <p:ph idx="1"/>
          </p:nvPr>
        </p:nvSpPr>
        <p:spPr/>
        <p:txBody>
          <a:bodyPr/>
          <a:lstStyle/>
          <a:p>
            <a:r>
              <a:rPr lang="en-US" dirty="0"/>
              <a:t>Data for neighborhoods present in Toronto is collected from below Wikipedia website:</a:t>
            </a:r>
          </a:p>
          <a:p>
            <a:pPr marL="0" indent="0">
              <a:buNone/>
            </a:pPr>
            <a:r>
              <a:rPr lang="en-US" u="sng" dirty="0">
                <a:hlinkClick r:id="rId2"/>
              </a:rPr>
              <a:t>https://en.wikipedia.org/wiki/List_of_postal_codes_of_Canada:_</a:t>
            </a:r>
            <a:r>
              <a:rPr lang="en-US" u="sng" dirty="0" smtClean="0">
                <a:hlinkClick r:id="rId2"/>
              </a:rPr>
              <a:t>M</a:t>
            </a:r>
            <a:endParaRPr lang="en-US" dirty="0"/>
          </a:p>
          <a:p>
            <a:r>
              <a:rPr lang="en-US" dirty="0"/>
              <a:t>Scrape the data from Wikipedia to </a:t>
            </a:r>
            <a:r>
              <a:rPr lang="en-US" dirty="0" err="1"/>
              <a:t>dataframe</a:t>
            </a:r>
            <a:r>
              <a:rPr lang="en-US" dirty="0"/>
              <a:t> to </a:t>
            </a:r>
            <a:r>
              <a:rPr lang="en-US" dirty="0" err="1"/>
              <a:t>analyse</a:t>
            </a:r>
            <a:r>
              <a:rPr lang="en-US" dirty="0"/>
              <a:t> the data. </a:t>
            </a:r>
          </a:p>
          <a:p>
            <a:r>
              <a:rPr lang="en-US" dirty="0"/>
              <a:t>After that for each neighborhood in Toronto make a map</a:t>
            </a:r>
            <a:r>
              <a:rPr lang="en-US" dirty="0" smtClean="0"/>
              <a:t>.</a:t>
            </a:r>
            <a:endParaRPr lang="en-US" dirty="0"/>
          </a:p>
          <a:p>
            <a:r>
              <a:rPr lang="en-US" dirty="0"/>
              <a:t>Using Foursquare API get all the nearby venues of the neighborhood and list most common visited venues for all the neighborhoods.</a:t>
            </a:r>
          </a:p>
          <a:p>
            <a:endParaRPr lang="en-US" dirty="0"/>
          </a:p>
        </p:txBody>
      </p:sp>
    </p:spTree>
    <p:extLst>
      <p:ext uri="{BB962C8B-B14F-4D97-AF65-F5344CB8AC3E}">
        <p14:creationId xmlns:p14="http://schemas.microsoft.com/office/powerpoint/2010/main" val="388635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idx="1"/>
          </p:nvPr>
        </p:nvSpPr>
        <p:spPr/>
        <p:txBody>
          <a:bodyPr/>
          <a:lstStyle/>
          <a:p>
            <a:r>
              <a:rPr lang="en-US" dirty="0" smtClean="0"/>
              <a:t>Group </a:t>
            </a:r>
            <a:r>
              <a:rPr lang="en-US" dirty="0"/>
              <a:t>the most common visited venues as a single entity. </a:t>
            </a:r>
          </a:p>
          <a:p>
            <a:pPr lvl="0"/>
            <a:r>
              <a:rPr lang="en-US" dirty="0"/>
              <a:t>Thus the venues containing words like: "Restaurant", "Food", "Bar", "Pizza", "Ice Cream", "Chips", "Cheese", "Cafe", "Breakfast", "Coffee" are grouped as a single entity “Food/Restaurant/Bar”. </a:t>
            </a:r>
          </a:p>
          <a:p>
            <a:pPr lvl="0"/>
            <a:r>
              <a:rPr lang="en-US" dirty="0"/>
              <a:t>The venues containing words like: "Gym", "Fitness", "Yoga", "Martial" are grouped as single entity: 'Gym/Fitness/Yoga'</a:t>
            </a:r>
          </a:p>
          <a:p>
            <a:pPr lvl="0"/>
            <a:r>
              <a:rPr lang="en-US" dirty="0"/>
              <a:t>The venues containing word: Airport is grouped as a single entity: “Airport”</a:t>
            </a:r>
          </a:p>
          <a:p>
            <a:endParaRPr lang="en-US" dirty="0"/>
          </a:p>
        </p:txBody>
      </p:sp>
    </p:spTree>
    <p:extLst>
      <p:ext uri="{BB962C8B-B14F-4D97-AF65-F5344CB8AC3E}">
        <p14:creationId xmlns:p14="http://schemas.microsoft.com/office/powerpoint/2010/main" val="317298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Using one hot encoding and k-means clustering methodology cluster the different neighborhood groups consisting of areas which includes venues on basis of different categories:</a:t>
            </a:r>
          </a:p>
          <a:p>
            <a:pPr lvl="1"/>
            <a:r>
              <a:rPr lang="en-US" dirty="0"/>
              <a:t>Food</a:t>
            </a:r>
            <a:r>
              <a:rPr lang="en-US" dirty="0" smtClean="0"/>
              <a:t>/ Restaurant /Bar</a:t>
            </a:r>
            <a:r>
              <a:rPr lang="en-US" dirty="0"/>
              <a:t>, Cafe</a:t>
            </a:r>
          </a:p>
          <a:p>
            <a:pPr lvl="1"/>
            <a:r>
              <a:rPr lang="en-US" dirty="0"/>
              <a:t>Gym/Fitness/Yoga</a:t>
            </a:r>
          </a:p>
          <a:p>
            <a:pPr lvl="1"/>
            <a:r>
              <a:rPr lang="en-US" dirty="0"/>
              <a:t>Park</a:t>
            </a:r>
          </a:p>
          <a:p>
            <a:pPr lvl="1"/>
            <a:r>
              <a:rPr lang="en-US" dirty="0"/>
              <a:t>Playgrounds</a:t>
            </a:r>
          </a:p>
          <a:p>
            <a:pPr lvl="1"/>
            <a:r>
              <a:rPr lang="en-US" dirty="0"/>
              <a:t>Baseball Fields, </a:t>
            </a:r>
            <a:r>
              <a:rPr lang="en-US" dirty="0" smtClean="0"/>
              <a:t>etc.</a:t>
            </a:r>
            <a:endParaRPr lang="en-US" dirty="0"/>
          </a:p>
          <a:p>
            <a:endParaRPr lang="en-US" dirty="0"/>
          </a:p>
        </p:txBody>
      </p:sp>
    </p:spTree>
    <p:extLst>
      <p:ext uri="{BB962C8B-B14F-4D97-AF65-F5344CB8AC3E}">
        <p14:creationId xmlns:p14="http://schemas.microsoft.com/office/powerpoint/2010/main" val="222260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494" y="1853249"/>
            <a:ext cx="9441917" cy="4757886"/>
          </a:xfrm>
        </p:spPr>
      </p:pic>
      <p:sp>
        <p:nvSpPr>
          <p:cNvPr id="4" name="Title 1"/>
          <p:cNvSpPr>
            <a:spLocks noGrp="1"/>
          </p:cNvSpPr>
          <p:nvPr>
            <p:ph type="title"/>
          </p:nvPr>
        </p:nvSpPr>
        <p:spPr/>
        <p:txBody>
          <a:bodyPr/>
          <a:lstStyle/>
          <a:p>
            <a:r>
              <a:rPr lang="en-US" dirty="0" smtClean="0"/>
              <a:t>DATA VISUALIZATION</a:t>
            </a:r>
            <a:endParaRPr lang="en-US" dirty="0"/>
          </a:p>
        </p:txBody>
      </p:sp>
      <p:sp>
        <p:nvSpPr>
          <p:cNvPr id="6" name="TextBox 5"/>
          <p:cNvSpPr txBox="1"/>
          <p:nvPr/>
        </p:nvSpPr>
        <p:spPr>
          <a:xfrm>
            <a:off x="848494" y="1299251"/>
            <a:ext cx="3248167" cy="369332"/>
          </a:xfrm>
          <a:prstGeom prst="rect">
            <a:avLst/>
          </a:prstGeom>
          <a:noFill/>
        </p:spPr>
        <p:txBody>
          <a:bodyPr wrap="square" rtlCol="0">
            <a:spAutoFit/>
          </a:bodyPr>
          <a:lstStyle/>
          <a:p>
            <a:r>
              <a:rPr lang="en-US" dirty="0" smtClean="0"/>
              <a:t>Neighborhoods in Toronto</a:t>
            </a:r>
            <a:endParaRPr lang="en-US" dirty="0"/>
          </a:p>
        </p:txBody>
      </p:sp>
    </p:spTree>
    <p:extLst>
      <p:ext uri="{BB962C8B-B14F-4D97-AF65-F5344CB8AC3E}">
        <p14:creationId xmlns:p14="http://schemas.microsoft.com/office/powerpoint/2010/main" val="252129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491" y="406586"/>
            <a:ext cx="5361657" cy="387881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153" y="2345992"/>
            <a:ext cx="5567902" cy="3878812"/>
          </a:xfrm>
          <a:prstGeom prst="rect">
            <a:avLst/>
          </a:prstGeom>
        </p:spPr>
      </p:pic>
    </p:spTree>
    <p:extLst>
      <p:ext uri="{BB962C8B-B14F-4D97-AF65-F5344CB8AC3E}">
        <p14:creationId xmlns:p14="http://schemas.microsoft.com/office/powerpoint/2010/main" val="223073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37" y="646918"/>
            <a:ext cx="5200366" cy="35020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651" y="2397918"/>
            <a:ext cx="5377267" cy="4063736"/>
          </a:xfrm>
          <a:prstGeom prst="rect">
            <a:avLst/>
          </a:prstGeom>
        </p:spPr>
      </p:pic>
    </p:spTree>
    <p:extLst>
      <p:ext uri="{BB962C8B-B14F-4D97-AF65-F5344CB8AC3E}">
        <p14:creationId xmlns:p14="http://schemas.microsoft.com/office/powerpoint/2010/main" val="4031748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TotalTime>
  <Words>656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Data Science Capstone Project</vt:lpstr>
      <vt:lpstr>Introduction</vt:lpstr>
      <vt:lpstr>Problem Statement</vt:lpstr>
      <vt:lpstr>Data Collection </vt:lpstr>
      <vt:lpstr>Data Cleansing</vt:lpstr>
      <vt:lpstr>Methodology</vt:lpstr>
      <vt:lpstr>DATA VISUALIZATION</vt:lpstr>
      <vt:lpstr>PowerPoint Presentation</vt:lpstr>
      <vt:lpstr>PowerPoint Presentation</vt:lpstr>
      <vt:lpstr>PowerPoint Presentation</vt:lpstr>
      <vt:lpstr>Result</vt:lpstr>
      <vt:lpstr>Discussion/Recommendation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Vaibhav Jain</dc:creator>
  <cp:lastModifiedBy>Vaibhav Jain</cp:lastModifiedBy>
  <cp:revision>14</cp:revision>
  <dcterms:created xsi:type="dcterms:W3CDTF">2019-07-05T17:44:20Z</dcterms:created>
  <dcterms:modified xsi:type="dcterms:W3CDTF">2019-07-05T18:02:46Z</dcterms:modified>
</cp:coreProperties>
</file>