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lexander Swen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6-18T17:29:31.704">
    <p:pos x="821" y="1006"/>
    <p:text>put in ml results graph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92a7f0ac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92a7f0ac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2a7f0ac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2a7f0ac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92a7f0ac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92a7f0ac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92a7f0ac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92a7f0ac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2a7f0ac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92a7f0ac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2a7f0ac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2a7f0ac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Music </a:t>
            </a:r>
            <a:r>
              <a:rPr lang="en"/>
              <a:t>Recommender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Vab Guglani and Alex Swenson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Northeastern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4300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created a song </a:t>
            </a:r>
            <a:r>
              <a:rPr lang="en" sz="1800"/>
              <a:t>recommender</a:t>
            </a:r>
            <a:r>
              <a:rPr lang="en" sz="1800"/>
              <a:t> based on Vab’s Music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 analyzes song features to output similar songs with similar features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Acquisition</a:t>
            </a:r>
            <a:r>
              <a:rPr lang="en"/>
              <a:t> and Cleaning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Spotipy and our own client we were able to scrape data from spotify includinig song features, album tracks, and similar tracks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had to make a spotify developer account to acquire </a:t>
            </a:r>
            <a:r>
              <a:rPr lang="en"/>
              <a:t>credentials</a:t>
            </a:r>
            <a:r>
              <a:rPr lang="en"/>
              <a:t>, as seen below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87" y="2837950"/>
            <a:ext cx="6628824" cy="21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used several ML </a:t>
            </a:r>
            <a:r>
              <a:rPr lang="en"/>
              <a:t>algorithms suuch as KNN, SVM, and decison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results are below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315" y="2571748"/>
            <a:ext cx="5631373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Ctd. 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Heatmap showing correlation between son</a:t>
            </a:r>
            <a:r>
              <a:rPr lang="en"/>
              <a:t>g features 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88" y="2034877"/>
            <a:ext cx="6914024" cy="27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</a:t>
            </a:r>
            <a:r>
              <a:rPr lang="en"/>
              <a:t>r Graphs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440000" y="1990050"/>
            <a:ext cx="38943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Vab’s library compared to hits, and flops, 0 is the standard for the average song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0" y="1597875"/>
            <a:ext cx="3761274" cy="317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available for all users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playback and social media data to make </a:t>
            </a:r>
            <a:r>
              <a:rPr lang="en"/>
              <a:t>recommendations</a:t>
            </a:r>
            <a:r>
              <a:rPr lang="en"/>
              <a:t> more personal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