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7BCE2-F016-4BA9-97AE-77F259192DF4}" type="datetimeFigureOut">
              <a:rPr lang="es-MX" smtClean="0"/>
              <a:t>21/06/2025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61376-EB17-4CC8-A7C0-1AF027EB5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83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61376-EB17-4CC8-A7C0-1AF027EB545C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996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4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3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2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8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34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9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1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4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9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55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mosaico de formas geométricas multicolores">
            <a:extLst>
              <a:ext uri="{FF2B5EF4-FFF2-40B4-BE49-F238E27FC236}">
                <a16:creationId xmlns:a16="http://schemas.microsoft.com/office/drawing/2014/main" id="{8D73DC73-75F9-1AF2-94BF-0EBC569470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583" b="1746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4905F5-BBA6-7533-5A13-8342FAE0B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es-MX" dirty="0" err="1"/>
              <a:t>Firebase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C0985-1D6F-D0FB-E499-EC06E86E9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es-MX" dirty="0"/>
              <a:t>Creación de cuenta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14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62AB9-6697-1C35-D128-F74A3F489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D524E-396B-D022-C70E-13080343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24" y="173422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es-MX" dirty="0"/>
              <a:t>Ir a y actualizar proyecto, ver todos los detalles del plan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0BCEAE1-B811-86E8-ADF9-310D193AD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24" y="2038483"/>
            <a:ext cx="4891043" cy="153556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00D1F78-63D0-6170-7BCD-FBB3C5D7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535" y="682648"/>
            <a:ext cx="3497154" cy="273166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86E33F3-6969-E2FB-397F-08445758C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425" y="4162621"/>
            <a:ext cx="71342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6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29355-435E-D579-0F63-B47B6301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27" y="0"/>
            <a:ext cx="10890929" cy="1097280"/>
          </a:xfrm>
        </p:spPr>
        <p:txBody>
          <a:bodyPr/>
          <a:lstStyle/>
          <a:p>
            <a:r>
              <a:rPr lang="es-MX" dirty="0"/>
              <a:t>Seleccionar practica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CE0944-550D-0047-6EA0-74D63D9E6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27" y="870551"/>
            <a:ext cx="5962650" cy="2952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14FF994-744A-646D-2B6F-1D6E9F328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468" y="2892630"/>
            <a:ext cx="6302756" cy="29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8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1E7F9-83B4-2C09-9916-F9A60B124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D2E2B-0F5E-A107-5D00-5B2F4F67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0"/>
            <a:ext cx="10890929" cy="1097280"/>
          </a:xfrm>
        </p:spPr>
        <p:txBody>
          <a:bodyPr/>
          <a:lstStyle/>
          <a:p>
            <a:r>
              <a:rPr lang="es-MX" dirty="0"/>
              <a:t>Ir a y crear 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18AB81-F74D-4119-8C5C-5AB47E66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42" y="816030"/>
            <a:ext cx="7883252" cy="30113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27E3D6-9ADA-4100-88E3-F49939C33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68" y="3971925"/>
            <a:ext cx="60864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1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051D6-273B-D457-FAA9-BF5FDDFE5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C3DE3-65A8-C88B-95A1-9B6D2A5B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4" y="268015"/>
            <a:ext cx="10890929" cy="1097280"/>
          </a:xfrm>
        </p:spPr>
        <p:txBody>
          <a:bodyPr/>
          <a:lstStyle/>
          <a:p>
            <a:r>
              <a:rPr lang="es-MX" dirty="0"/>
              <a:t>Habilitar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C460EC-2747-2673-DDEA-7349282CE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85" y="1585912"/>
            <a:ext cx="6276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6558B-E408-D646-B658-28C438556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2DFF4-9A0D-58EF-1C8E-8B6937EF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93" y="78829"/>
            <a:ext cx="10890929" cy="1097280"/>
          </a:xfrm>
        </p:spPr>
        <p:txBody>
          <a:bodyPr/>
          <a:lstStyle/>
          <a:p>
            <a:r>
              <a:rPr lang="es-MX" dirty="0"/>
              <a:t>Cambiar a true y aplicar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353A40-41CD-DAF8-E6F6-5BC53E6A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93" y="2340521"/>
            <a:ext cx="104775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5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7A8FD-467B-CABA-3BB4-907DE3126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59E26-A225-8611-45C3-015E3DC2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52248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es-MX" dirty="0"/>
              <a:t>Coloca en el código del archivo, por el código de tu</a:t>
            </a:r>
            <a:br>
              <a:rPr lang="es-MX" dirty="0"/>
            </a:br>
            <a:r>
              <a:rPr lang="es-MX" dirty="0" err="1"/>
              <a:t>FireBase</a:t>
            </a:r>
            <a:r>
              <a:rPr lang="es-MX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F01E00-C0FA-2398-3207-475D9668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42" y="1515132"/>
            <a:ext cx="7983237" cy="37190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D01006-7DE5-E0DB-980E-1BA6DE248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145" y="2505356"/>
            <a:ext cx="4627179" cy="371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648B5-149A-9FAC-6DEE-24DDB066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04953"/>
            <a:ext cx="10890929" cy="1097280"/>
          </a:xfrm>
        </p:spPr>
        <p:txBody>
          <a:bodyPr/>
          <a:lstStyle/>
          <a:p>
            <a:r>
              <a:rPr lang="es-MX" dirty="0" err="1"/>
              <a:t>visualizaion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ECF1D2-CFF1-1EAD-814C-4C849B50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761" y="3429000"/>
            <a:ext cx="6064632" cy="29831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668FA57-6431-4BDB-1132-4B0DBD308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7411"/>
            <a:ext cx="5892198" cy="397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92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70C0F0C-B231-C53D-EA6B-62673BDA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3" y="709449"/>
            <a:ext cx="4719076" cy="34840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B8675F-E54B-DA07-23A1-EF6007A45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98" y="906519"/>
            <a:ext cx="5734337" cy="308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4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3C8F7D-85EF-7E5A-18B7-CDC909A7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CREA TU CUENTA EN EL SIGUIENTE LINK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3A7515-B34A-6A15-2798-13550D3D935F}"/>
              </a:ext>
            </a:extLst>
          </p:cNvPr>
          <p:cNvSpPr txBox="1"/>
          <p:nvPr/>
        </p:nvSpPr>
        <p:spPr>
          <a:xfrm>
            <a:off x="640080" y="4846904"/>
            <a:ext cx="3145535" cy="993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SzPct val="87000"/>
            </a:pPr>
            <a:r>
              <a:rPr lang="en-US" sz="1700" b="1" cap="all" spc="300"/>
              <a:t>https://console.firebase.google.com/u/1/?hl=es-419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F02E6A70-CB24-AF8E-4732-A920901827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667" b="1"/>
          <a:stretch>
            <a:fillRect/>
          </a:stretch>
        </p:blipFill>
        <p:spPr>
          <a:xfrm>
            <a:off x="4443984" y="1410761"/>
            <a:ext cx="7086600" cy="39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7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D6CDC9-9272-8663-B201-C6354D5E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765" y="5019854"/>
            <a:ext cx="4997669" cy="1745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PONER NOBRE AL PROYECTO</a:t>
            </a:r>
            <a:br>
              <a:rPr lang="en-US" sz="3700" dirty="0"/>
            </a:br>
            <a:r>
              <a:rPr lang="en-US" sz="1600" dirty="0"/>
              <a:t>DAR  TODO ACEPTAR Y SIGUIENTE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F8A0BB5-831F-E020-91F9-CA87CD7F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88" y="2470232"/>
            <a:ext cx="3426394" cy="311801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5781CBC-598E-09E9-75CF-6E2CFACC2744}"/>
              </a:ext>
            </a:extLst>
          </p:cNvPr>
          <p:cNvSpPr txBox="1">
            <a:spLocks/>
          </p:cNvSpPr>
          <p:nvPr/>
        </p:nvSpPr>
        <p:spPr>
          <a:xfrm>
            <a:off x="1020098" y="1095471"/>
            <a:ext cx="3291840" cy="1439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/>
              <a:t>SELECCIONAR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9DEC26B-278D-0DEC-F627-9A8916716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609" y="455354"/>
            <a:ext cx="5749980" cy="456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1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FB96B-1FF5-F3DD-CC0F-4AF07609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89" y="311861"/>
            <a:ext cx="10890929" cy="1097280"/>
          </a:xfrm>
        </p:spPr>
        <p:txBody>
          <a:bodyPr/>
          <a:lstStyle/>
          <a:p>
            <a:r>
              <a:rPr lang="es-MX" dirty="0"/>
              <a:t>Cuenta creada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C46400-17F7-CB1A-3E53-47D6B8CC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20" y="1251487"/>
            <a:ext cx="9377414" cy="458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8602A-9DB9-E3F5-305C-19ED5B370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CB848-67E5-1EB4-AE72-0D0723E5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65" y="173422"/>
            <a:ext cx="10890929" cy="1097280"/>
          </a:xfrm>
        </p:spPr>
        <p:txBody>
          <a:bodyPr/>
          <a:lstStyle/>
          <a:p>
            <a:r>
              <a:rPr lang="es-MX" dirty="0"/>
              <a:t>AVILITAR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0A4EF1-A14F-8428-F0AA-2046084D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61" y="832619"/>
            <a:ext cx="5313074" cy="48682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2368B0A-0FD1-865A-FADC-085218E94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64" y="1545021"/>
            <a:ext cx="5276799" cy="24278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1DBA633-6B55-DAD7-F7BD-3CB25FA99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1141" y="5317093"/>
            <a:ext cx="1263705" cy="171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0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BA39F-5BE6-32C3-A80D-A8EAD401A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FFB17-F362-7072-D762-01CFCFFF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65" y="283780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es-MX" dirty="0"/>
              <a:t>PONER NOMBRE  A LA APP Y OPRIMIR REGISTRAR APP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73A309-E854-113F-F6DE-51E7502EB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9770"/>
            <a:ext cx="54387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8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CEB98-F2FF-31DA-8421-818953D48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0039A-8728-19ED-A6F5-475CC9FF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65" y="346843"/>
            <a:ext cx="10890929" cy="1097280"/>
          </a:xfrm>
        </p:spPr>
        <p:txBody>
          <a:bodyPr/>
          <a:lstStyle/>
          <a:p>
            <a:r>
              <a:rPr lang="es-MX" dirty="0"/>
              <a:t>DESCARGAR E INSTALAR NODE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0558251-9EDF-2972-C939-3FF5A13AB045}"/>
              </a:ext>
            </a:extLst>
          </p:cNvPr>
          <p:cNvSpPr txBox="1"/>
          <p:nvPr/>
        </p:nvSpPr>
        <p:spPr>
          <a:xfrm>
            <a:off x="697186" y="1444123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https://nodejs.org/es/download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F03981-5E8D-DDE5-8CAB-22E24191E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65" y="2074678"/>
            <a:ext cx="5448300" cy="4667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0418B08-DB0D-1746-2E24-53C873819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25" y="3429000"/>
            <a:ext cx="4248150" cy="27813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532A58F-799A-6E65-07EA-2456E9A27965}"/>
              </a:ext>
            </a:extLst>
          </p:cNvPr>
          <p:cNvSpPr txBox="1"/>
          <p:nvPr/>
        </p:nvSpPr>
        <p:spPr>
          <a:xfrm>
            <a:off x="5820365" y="4368800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COPIAR EL COMANDO DE FIREBASE A </a:t>
            </a:r>
            <a:r>
              <a:rPr lang="es-MX" dirty="0" err="1"/>
              <a:t>Node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437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3D1DA-7B81-D697-5242-7E8CFE68F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0DC4D-36F7-795C-00BC-1124749D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79" y="241301"/>
            <a:ext cx="10890929" cy="1097280"/>
          </a:xfrm>
        </p:spPr>
        <p:txBody>
          <a:bodyPr/>
          <a:lstStyle/>
          <a:p>
            <a:r>
              <a:rPr lang="es-MX" dirty="0"/>
              <a:t>Ir a consola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5A66C7-F1ED-1BAE-DA34-2C650EEA8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90" y="1396999"/>
            <a:ext cx="59245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9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6D640-917B-C353-40A4-A6A8E359A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30206-507C-DB4E-0310-75607509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58" y="370522"/>
            <a:ext cx="10890929" cy="1097280"/>
          </a:xfrm>
        </p:spPr>
        <p:txBody>
          <a:bodyPr/>
          <a:lstStyle/>
          <a:p>
            <a:r>
              <a:rPr lang="es-MX" dirty="0"/>
              <a:t>Copiar el código que te da de tu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07E885-9486-68F3-F94D-C178AC53F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35" y="1313300"/>
            <a:ext cx="62484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0078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126</Words>
  <Application>Microsoft Office PowerPoint</Application>
  <PresentationFormat>Panorámica</PresentationFormat>
  <Paragraphs>22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Aptos</vt:lpstr>
      <vt:lpstr>Arial</vt:lpstr>
      <vt:lpstr>Grandview Display</vt:lpstr>
      <vt:lpstr>DashVTI</vt:lpstr>
      <vt:lpstr>Firebase</vt:lpstr>
      <vt:lpstr>CREA TU CUENTA EN EL SIGUIENTE LINK</vt:lpstr>
      <vt:lpstr>PONER NOBRE AL PROYECTO DAR  TODO ACEPTAR Y SIGUIENTE</vt:lpstr>
      <vt:lpstr>Cuenta creada</vt:lpstr>
      <vt:lpstr>AVILITAR</vt:lpstr>
      <vt:lpstr>PONER NOMBRE  A LA APP Y OPRIMIR REGISTRAR APP</vt:lpstr>
      <vt:lpstr>DESCARGAR E INSTALAR NODE</vt:lpstr>
      <vt:lpstr>Ir a consola</vt:lpstr>
      <vt:lpstr>Copiar el código que te da de tu usuario</vt:lpstr>
      <vt:lpstr>Ir a y actualizar proyecto, ver todos los detalles del plan</vt:lpstr>
      <vt:lpstr>Seleccionar practica</vt:lpstr>
      <vt:lpstr>Ir a y crear base de datos</vt:lpstr>
      <vt:lpstr>Habilitar </vt:lpstr>
      <vt:lpstr>Cambiar a true y aplicar</vt:lpstr>
      <vt:lpstr>Coloca en el código del archivo, por el código de tu FireBase </vt:lpstr>
      <vt:lpstr>visualizaion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VERONICA MARTINEZ</dc:creator>
  <cp:lastModifiedBy>VERONICA MARTINEZ</cp:lastModifiedBy>
  <cp:revision>8</cp:revision>
  <dcterms:created xsi:type="dcterms:W3CDTF">2025-06-21T22:44:25Z</dcterms:created>
  <dcterms:modified xsi:type="dcterms:W3CDTF">2025-06-22T00:15:23Z</dcterms:modified>
</cp:coreProperties>
</file>