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y="-102" x="-726"/>
      </p:cViewPr>
      <p:guideLst>
        <p:guide pos="162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y="1597818" x="685800"/>
            <a:ext cy="1102518" cx="7772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y="2914650" x="1371600"/>
            <a:ext cy="1314450" cx="6400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y="205978" x="6629400"/>
            <a:ext cy="4388643" cx="205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y="205978" x="457200"/>
            <a:ext cy="4388643" cx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3305175" x="722313"/>
            <a:ext cy="1021556" cx="7772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2180034" x="722313"/>
            <a:ext cy="1125140" cx="7772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y="1200150" x="457200"/>
            <a:ext cy="3394472" cx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y="1200150" x="4648200"/>
            <a:ext cy="3394472" cx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1151334" x="457200"/>
            <a:ext cy="479821" cx="40401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y="1631156" x="457200"/>
            <a:ext cy="2963466" cx="40401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y="1151334" x="4645025"/>
            <a:ext cy="479821" cx="4041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y="1631156" x="4645025"/>
            <a:ext cy="2963466" cx="40417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204787" x="457200"/>
            <a:ext cy="871537" cx="30083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y="204787" x="3575050"/>
            <a:ext cy="4389834" cx="5111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y="1076325" x="457200"/>
            <a:ext cy="3518297" cx="30083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y="3600450" x="1792288"/>
            <a:ext cy="425053" cx="5486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y="459581" x="1792288"/>
            <a:ext cy="3086100" cx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y="4025503" x="1792288"/>
            <a:ext cy="603646" cx="5486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y="1200150" x="457200"/>
            <a:ext cy="3394472" cx="822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y="4767262" x="457200"/>
            <a:ext cy="273843" cx="213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y="4767262" x="3124200"/>
            <a:ext cy="273843" cx="2895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y="4767262" x="6553200"/>
            <a:ext cy="273843" cx="213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#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0" x="0"/>
            <a:ext cy="4476205" cx="9144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0" x="0"/>
            <a:ext cy="4808279" cx="9144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y="0" x="0"/>
            <a:ext cy="4379226" cx="9144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Nuevo Libro de Trabajo</vt:lpstr>
      <vt:lpstr>Nuevo Libro de Trabajo</vt:lpstr>
      <vt:lpstr>Nuevo Libro de Trabajo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Nuevo Libro de Trabajo</dc:title>
  <dc:creator/>
  <cp:lastModifiedBy/>
  <cp:revision>3</cp:revision>
  <dcterms:created xsi:type="dcterms:W3CDTF">2025-09-27T22:15:16.960Z</dcterms:created>
  <dcterms:modified xsi:type="dcterms:W3CDTF">2025-09-27T22:15:16.960Z</dcterms:modified>
</cp:coreProperties>
</file>