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1BA8013-026B-4D79-A8B6-546BD7A75CA8}" type="datetimeFigureOut">
              <a:rPr lang="en-US" smtClean="0"/>
              <a:t>10/9/2023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A5C1570-CD4E-442E-B2EF-4A2AC2CB080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BA8013-026B-4D79-A8B6-546BD7A75CA8}"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C1570-CD4E-442E-B2EF-4A2AC2CB080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BA8013-026B-4D79-A8B6-546BD7A75CA8}"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C1570-CD4E-442E-B2EF-4A2AC2CB080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BA8013-026B-4D79-A8B6-546BD7A75CA8}"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C1570-CD4E-442E-B2EF-4A2AC2CB080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1BA8013-026B-4D79-A8B6-546BD7A75CA8}"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C1570-CD4E-442E-B2EF-4A2AC2CB080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1BA8013-026B-4D79-A8B6-546BD7A75CA8}" type="datetimeFigureOut">
              <a:rPr lang="en-US" smtClean="0"/>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C1570-CD4E-442E-B2EF-4A2AC2CB080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1BA8013-026B-4D79-A8B6-546BD7A75CA8}" type="datetimeFigureOut">
              <a:rPr lang="en-US" smtClean="0"/>
              <a:t>10/9/2023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5C1570-CD4E-442E-B2EF-4A2AC2CB080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1BA8013-026B-4D79-A8B6-546BD7A75CA8}" type="datetimeFigureOut">
              <a:rPr lang="en-US" smtClean="0"/>
              <a:t>10/9/2023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5C1570-CD4E-442E-B2EF-4A2AC2CB080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BA8013-026B-4D79-A8B6-546BD7A75CA8}" type="datetimeFigureOut">
              <a:rPr lang="en-US" smtClean="0"/>
              <a:t>10/9/2023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5C1570-CD4E-442E-B2EF-4A2AC2CB080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1BA8013-026B-4D79-A8B6-546BD7A75CA8}" type="datetimeFigureOut">
              <a:rPr lang="en-US" smtClean="0"/>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C1570-CD4E-442E-B2EF-4A2AC2CB080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1BA8013-026B-4D79-A8B6-546BD7A75CA8}" type="datetimeFigureOut">
              <a:rPr lang="en-US" smtClean="0"/>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A5C1570-CD4E-442E-B2EF-4A2AC2CB0800}"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1BA8013-026B-4D79-A8B6-546BD7A75CA8}" type="datetimeFigureOut">
              <a:rPr lang="en-US" smtClean="0"/>
              <a:t>10/9/2023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A5C1570-CD4E-442E-B2EF-4A2AC2CB0800}"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4" name="TextBox 3"/>
          <p:cNvSpPr txBox="1"/>
          <p:nvPr/>
        </p:nvSpPr>
        <p:spPr>
          <a:xfrm>
            <a:off x="1357290" y="1928802"/>
            <a:ext cx="6357982"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AI Based Diabetes Prediction System</a:t>
            </a:r>
            <a:endParaRPr lang="en-US" sz="3200" dirty="0">
              <a:latin typeface="Times New Roman" pitchFamily="18" charset="0"/>
              <a:cs typeface="Times New Roman" pitchFamily="18" charset="0"/>
            </a:endParaRPr>
          </a:p>
        </p:txBody>
      </p:sp>
      <p:sp>
        <p:nvSpPr>
          <p:cNvPr id="5" name="TextBox 4"/>
          <p:cNvSpPr txBox="1"/>
          <p:nvPr/>
        </p:nvSpPr>
        <p:spPr>
          <a:xfrm>
            <a:off x="2643174" y="2643182"/>
            <a:ext cx="3429024" cy="523220"/>
          </a:xfrm>
          <a:prstGeom prst="rect">
            <a:avLst/>
          </a:prstGeom>
          <a:noFill/>
        </p:spPr>
        <p:txBody>
          <a:bodyPr wrap="square" rtlCol="0">
            <a:spAutoFit/>
          </a:bodyPr>
          <a:lstStyle/>
          <a:p>
            <a:pPr algn="ctr"/>
            <a:r>
              <a:rPr lang="en-US" sz="2800" dirty="0" smtClean="0"/>
              <a:t>Innovation</a:t>
            </a:r>
            <a:endParaRPr lang="en-US" sz="2800" dirty="0"/>
          </a:p>
        </p:txBody>
      </p:sp>
      <p:sp>
        <p:nvSpPr>
          <p:cNvPr id="6" name="TextBox 5"/>
          <p:cNvSpPr txBox="1"/>
          <p:nvPr/>
        </p:nvSpPr>
        <p:spPr>
          <a:xfrm>
            <a:off x="4357686" y="4714884"/>
            <a:ext cx="3714776" cy="923330"/>
          </a:xfrm>
          <a:prstGeom prst="rect">
            <a:avLst/>
          </a:prstGeom>
          <a:noFill/>
        </p:spPr>
        <p:txBody>
          <a:bodyPr wrap="square" rtlCol="0">
            <a:spAutoFit/>
          </a:bodyPr>
          <a:lstStyle/>
          <a:p>
            <a:r>
              <a:rPr lang="en-US" dirty="0" smtClean="0">
                <a:latin typeface="Times New Roman" pitchFamily="18" charset="0"/>
                <a:cs typeface="Times New Roman" pitchFamily="18" charset="0"/>
              </a:rPr>
              <a:t>Anto Charles V</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au210921104002</a:t>
            </a:r>
          </a:p>
          <a:p>
            <a:r>
              <a:rPr lang="en-US" dirty="0" smtClean="0">
                <a:latin typeface="Times New Roman" pitchFamily="18" charset="0"/>
                <a:cs typeface="Times New Roman" pitchFamily="18" charset="0"/>
              </a:rPr>
              <a:t>2109-Loyola Institute of Technology</a:t>
            </a: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lstStyle/>
          <a:p>
            <a:r>
              <a:rPr lang="en-US" dirty="0" smtClean="0"/>
              <a:t>Machine Learning Based Diabetes Classification and Prediction for Healthcare Applications (hindawi.com</a:t>
            </a:r>
            <a:r>
              <a:rPr lang="en-US" dirty="0" smtClean="0"/>
              <a:t>)</a:t>
            </a:r>
          </a:p>
          <a:p>
            <a:r>
              <a:rPr lang="en-US" dirty="0" smtClean="0"/>
              <a:t>(PDF) DIABETES PREDICTION USING MACHINE LEARNING ALGORITHMS (researchgate.net</a:t>
            </a:r>
            <a:r>
              <a:rPr lang="en-US" dirty="0" smtClean="0"/>
              <a:t>)</a:t>
            </a:r>
          </a:p>
          <a:p>
            <a:r>
              <a:rPr lang="en-US" dirty="0" smtClean="0"/>
              <a:t>Diabetes prediction using machine learning and explainable AI techniques - PMC (nih.gov)</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dirty="0" smtClean="0">
                <a:latin typeface="Times New Roman" pitchFamily="18" charset="0"/>
                <a:cs typeface="Times New Roman" pitchFamily="18" charset="0"/>
              </a:rPr>
              <a:t>    In </a:t>
            </a:r>
            <a:r>
              <a:rPr lang="en-US" dirty="0" smtClean="0">
                <a:latin typeface="Times New Roman" pitchFamily="18" charset="0"/>
                <a:cs typeface="Times New Roman" pitchFamily="18" charset="0"/>
              </a:rPr>
              <a:t>conclusion, an AI-based diabetes prediction system aims to proactively identify individuals at risk of diabetes, provide personalized recommendations, and contribute to early intervention and prevention efforts, ultimately improving healthcare outcomes and reducing associated costs.</a:t>
            </a: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571744"/>
            <a:ext cx="8229600" cy="1143000"/>
          </a:xfrm>
        </p:spPr>
        <p:txBody>
          <a:bodyPr/>
          <a:lstStyle/>
          <a:p>
            <a:pPr algn="ctr"/>
            <a:r>
              <a:rPr lang="en-US" dirty="0" smtClean="0">
                <a:latin typeface="Times New Roman" pitchFamily="18" charset="0"/>
                <a:cs typeface="Times New Roman" pitchFamily="18" charset="0"/>
              </a:rPr>
              <a:t>Thank You</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Abstract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dirty="0" smtClean="0">
                <a:latin typeface="Times New Roman" pitchFamily="18" charset="0"/>
                <a:cs typeface="Times New Roman" pitchFamily="18" charset="0"/>
              </a:rPr>
              <a:t>    An </a:t>
            </a:r>
            <a:r>
              <a:rPr lang="en-US" dirty="0" smtClean="0">
                <a:latin typeface="Times New Roman" pitchFamily="18" charset="0"/>
                <a:cs typeface="Times New Roman" pitchFamily="18" charset="0"/>
              </a:rPr>
              <a:t>AI-based diabetes prediction system is designed to assess an individual's risk of developing diabetes using machine learning techniques and relevant health data. The system involves data collection, preprocessing, model selection, training, and deployment to provide early diagnosis and preventive care. Collaboration with healthcare experts and continuous monitoring ensure its accuracy and usability in clinical settings.</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Case Diagram</a:t>
            </a:r>
            <a:endParaRPr lang="en-US" dirty="0"/>
          </a:p>
        </p:txBody>
      </p:sp>
      <p:pic>
        <p:nvPicPr>
          <p:cNvPr id="4" name="Content Placeholder 3" descr="Use-case-diagram-of-Diabetes-EMonitoring-System.png"/>
          <p:cNvPicPr>
            <a:picLocks noGrp="1" noChangeAspect="1"/>
          </p:cNvPicPr>
          <p:nvPr>
            <p:ph idx="1"/>
          </p:nvPr>
        </p:nvPicPr>
        <p:blipFill>
          <a:blip r:embed="rId2"/>
          <a:stretch>
            <a:fillRect/>
          </a:stretch>
        </p:blipFill>
        <p:spPr>
          <a:xfrm>
            <a:off x="1714480" y="1935163"/>
            <a:ext cx="6000792" cy="4389437"/>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Flow chart </a:t>
            </a:r>
            <a:endParaRPr lang="en-US" dirty="0"/>
          </a:p>
        </p:txBody>
      </p:sp>
      <p:pic>
        <p:nvPicPr>
          <p:cNvPr id="4" name="Content Placeholder 3" descr="htl212039-gra-0001-m.jpg"/>
          <p:cNvPicPr>
            <a:picLocks noGrp="1" noChangeAspect="1"/>
          </p:cNvPicPr>
          <p:nvPr>
            <p:ph idx="1"/>
          </p:nvPr>
        </p:nvPicPr>
        <p:blipFill>
          <a:blip r:embed="rId2"/>
          <a:stretch>
            <a:fillRect/>
          </a:stretch>
        </p:blipFill>
        <p:spPr>
          <a:xfrm>
            <a:off x="1285852" y="2214555"/>
            <a:ext cx="7000924" cy="4143404"/>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Requirement Analysis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dirty="0" smtClean="0">
                <a:latin typeface="Times New Roman" pitchFamily="18" charset="0"/>
                <a:cs typeface="Times New Roman" pitchFamily="18" charset="0"/>
              </a:rPr>
              <a:t>    Requirement </a:t>
            </a:r>
            <a:r>
              <a:rPr lang="en-US" dirty="0" smtClean="0">
                <a:latin typeface="Times New Roman" pitchFamily="18" charset="0"/>
                <a:cs typeface="Times New Roman" pitchFamily="18" charset="0"/>
              </a:rPr>
              <a:t>analysis is the process of identifying, documenting, and understanding the needs and constraints of a project or system to define what it must accomplish. It involves gathering, prioritizing, and documenting functional and non-functional requirements to guide the project's development or solution's design. This phase is crucial for successful project planning and implementation</a:t>
            </a:r>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Tools</a:t>
            </a:r>
            <a:endParaRPr lang="en-US" dirty="0">
              <a:latin typeface="Times New Roman" pitchFamily="18" charset="0"/>
              <a:cs typeface="Times New Roman" pitchFamily="18" charset="0"/>
            </a:endParaRPr>
          </a:p>
        </p:txBody>
      </p:sp>
      <p:pic>
        <p:nvPicPr>
          <p:cNvPr id="4" name="Content Placeholder 3" descr="fpubh-10-914106-g001.jpg"/>
          <p:cNvPicPr>
            <a:picLocks noGrp="1" noChangeAspect="1"/>
          </p:cNvPicPr>
          <p:nvPr>
            <p:ph idx="1"/>
          </p:nvPr>
        </p:nvPicPr>
        <p:blipFill>
          <a:blip r:embed="rId2"/>
          <a:stretch>
            <a:fillRect/>
          </a:stretch>
        </p:blipFill>
        <p:spPr>
          <a:xfrm>
            <a:off x="1184346" y="1935163"/>
            <a:ext cx="6775308" cy="4389437"/>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356"/>
            <a:ext cx="8229600" cy="1143000"/>
          </a:xfrm>
        </p:spPr>
        <p:txBody>
          <a:bodyPr/>
          <a:lstStyle/>
          <a:p>
            <a:pPr algn="ctr"/>
            <a:r>
              <a:rPr lang="en-US" dirty="0" smtClean="0">
                <a:latin typeface="Times New Roman" pitchFamily="18" charset="0"/>
                <a:cs typeface="Times New Roman" pitchFamily="18" charset="0"/>
              </a:rPr>
              <a:t>Goal</a:t>
            </a:r>
            <a:endParaRPr lang="en-US" dirty="0">
              <a:latin typeface="Times New Roman" pitchFamily="18" charset="0"/>
              <a:cs typeface="Times New Roman" pitchFamily="18" charset="0"/>
            </a:endParaRPr>
          </a:p>
        </p:txBody>
      </p:sp>
      <p:sp>
        <p:nvSpPr>
          <p:cNvPr id="4" name="Rectangle 3"/>
          <p:cNvSpPr/>
          <p:nvPr/>
        </p:nvSpPr>
        <p:spPr>
          <a:xfrm>
            <a:off x="3286116" y="3214686"/>
            <a:ext cx="2214578" cy="13573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428992" y="3429000"/>
            <a:ext cx="1857388" cy="923330"/>
          </a:xfrm>
          <a:prstGeom prst="rect">
            <a:avLst/>
          </a:prstGeom>
          <a:noFill/>
        </p:spPr>
        <p:txBody>
          <a:bodyPr wrap="square" rtlCol="0">
            <a:spAutoFit/>
          </a:bodyPr>
          <a:lstStyle/>
          <a:p>
            <a:pPr algn="ctr"/>
            <a:r>
              <a:rPr lang="en-US" dirty="0" smtClean="0"/>
              <a:t>AI Based Diabetes prediction system</a:t>
            </a:r>
            <a:endParaRPr lang="en-US" dirty="0"/>
          </a:p>
        </p:txBody>
      </p:sp>
      <p:cxnSp>
        <p:nvCxnSpPr>
          <p:cNvPr id="7" name="Straight Connector 6"/>
          <p:cNvCxnSpPr/>
          <p:nvPr/>
        </p:nvCxnSpPr>
        <p:spPr>
          <a:xfrm flipV="1">
            <a:off x="5500694" y="2643182"/>
            <a:ext cx="642942" cy="571504"/>
          </a:xfrm>
          <a:prstGeom prst="line">
            <a:avLst/>
          </a:prstGeom>
        </p:spPr>
        <p:style>
          <a:lnRef idx="1">
            <a:schemeClr val="dk1"/>
          </a:lnRef>
          <a:fillRef idx="0">
            <a:schemeClr val="dk1"/>
          </a:fillRef>
          <a:effectRef idx="0">
            <a:schemeClr val="dk1"/>
          </a:effectRef>
          <a:fontRef idx="minor">
            <a:schemeClr val="tx1"/>
          </a:fontRef>
        </p:style>
      </p:cxnSp>
      <p:sp>
        <p:nvSpPr>
          <p:cNvPr id="8" name="Oval Callout 7"/>
          <p:cNvSpPr/>
          <p:nvPr/>
        </p:nvSpPr>
        <p:spPr>
          <a:xfrm>
            <a:off x="6072198" y="1928802"/>
            <a:ext cx="2500330" cy="1143008"/>
          </a:xfrm>
          <a:prstGeom prst="wedgeEllipse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rot="16200000" flipH="1">
            <a:off x="5393537" y="4607727"/>
            <a:ext cx="785818" cy="571504"/>
          </a:xfrm>
          <a:prstGeom prst="line">
            <a:avLst/>
          </a:prstGeom>
        </p:spPr>
        <p:style>
          <a:lnRef idx="1">
            <a:schemeClr val="dk1"/>
          </a:lnRef>
          <a:fillRef idx="0">
            <a:schemeClr val="dk1"/>
          </a:fillRef>
          <a:effectRef idx="0">
            <a:schemeClr val="dk1"/>
          </a:effectRef>
          <a:fontRef idx="minor">
            <a:schemeClr val="tx1"/>
          </a:fontRef>
        </p:style>
      </p:cxnSp>
      <p:sp>
        <p:nvSpPr>
          <p:cNvPr id="11" name="Oval Callout 10"/>
          <p:cNvSpPr/>
          <p:nvPr/>
        </p:nvSpPr>
        <p:spPr>
          <a:xfrm>
            <a:off x="6072198" y="4857760"/>
            <a:ext cx="2428892" cy="1214446"/>
          </a:xfrm>
          <a:prstGeom prst="wedgeEllipse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rot="10800000" flipV="1">
            <a:off x="2571736" y="4572008"/>
            <a:ext cx="714380" cy="642942"/>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rot="10800000">
            <a:off x="2643174" y="2857496"/>
            <a:ext cx="642942" cy="357190"/>
          </a:xfrm>
          <a:prstGeom prst="line">
            <a:avLst/>
          </a:prstGeom>
        </p:spPr>
        <p:style>
          <a:lnRef idx="1">
            <a:schemeClr val="dk1"/>
          </a:lnRef>
          <a:fillRef idx="0">
            <a:schemeClr val="dk1"/>
          </a:fillRef>
          <a:effectRef idx="0">
            <a:schemeClr val="dk1"/>
          </a:effectRef>
          <a:fontRef idx="minor">
            <a:schemeClr val="tx1"/>
          </a:fontRef>
        </p:style>
      </p:cxnSp>
      <p:sp>
        <p:nvSpPr>
          <p:cNvPr id="20" name="Oval Callout 19"/>
          <p:cNvSpPr/>
          <p:nvPr/>
        </p:nvSpPr>
        <p:spPr>
          <a:xfrm>
            <a:off x="214282" y="2143116"/>
            <a:ext cx="2428892" cy="1143008"/>
          </a:xfrm>
          <a:prstGeom prst="wedgeEllipse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Callout 21"/>
          <p:cNvSpPr/>
          <p:nvPr/>
        </p:nvSpPr>
        <p:spPr>
          <a:xfrm>
            <a:off x="428596" y="5000636"/>
            <a:ext cx="2428892" cy="1285884"/>
          </a:xfrm>
          <a:prstGeom prst="wedgeEllipse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6500826" y="2214554"/>
            <a:ext cx="1428760" cy="646331"/>
          </a:xfrm>
          <a:prstGeom prst="rect">
            <a:avLst/>
          </a:prstGeom>
          <a:noFill/>
        </p:spPr>
        <p:txBody>
          <a:bodyPr wrap="square" rtlCol="0">
            <a:spAutoFit/>
          </a:bodyPr>
          <a:lstStyle/>
          <a:p>
            <a:r>
              <a:rPr lang="en-US" dirty="0"/>
              <a:t>Early Detection</a:t>
            </a:r>
          </a:p>
        </p:txBody>
      </p:sp>
      <p:sp>
        <p:nvSpPr>
          <p:cNvPr id="26" name="TextBox 25"/>
          <p:cNvSpPr txBox="1"/>
          <p:nvPr/>
        </p:nvSpPr>
        <p:spPr>
          <a:xfrm>
            <a:off x="6715140" y="5286388"/>
            <a:ext cx="1214446" cy="369332"/>
          </a:xfrm>
          <a:prstGeom prst="rect">
            <a:avLst/>
          </a:prstGeom>
          <a:noFill/>
        </p:spPr>
        <p:txBody>
          <a:bodyPr wrap="square" rtlCol="0">
            <a:spAutoFit/>
          </a:bodyPr>
          <a:lstStyle/>
          <a:p>
            <a:r>
              <a:rPr lang="en-US" dirty="0"/>
              <a:t>Prevention</a:t>
            </a:r>
          </a:p>
        </p:txBody>
      </p:sp>
      <p:sp>
        <p:nvSpPr>
          <p:cNvPr id="27" name="TextBox 26"/>
          <p:cNvSpPr txBox="1"/>
          <p:nvPr/>
        </p:nvSpPr>
        <p:spPr>
          <a:xfrm>
            <a:off x="714348" y="5357826"/>
            <a:ext cx="1643074" cy="646331"/>
          </a:xfrm>
          <a:prstGeom prst="rect">
            <a:avLst/>
          </a:prstGeom>
          <a:noFill/>
        </p:spPr>
        <p:txBody>
          <a:bodyPr wrap="square" rtlCol="0">
            <a:spAutoFit/>
          </a:bodyPr>
          <a:lstStyle/>
          <a:p>
            <a:r>
              <a:rPr lang="en-US" dirty="0"/>
              <a:t>Reduced Health Costs</a:t>
            </a:r>
          </a:p>
        </p:txBody>
      </p:sp>
      <p:sp>
        <p:nvSpPr>
          <p:cNvPr id="28" name="TextBox 27"/>
          <p:cNvSpPr txBox="1"/>
          <p:nvPr/>
        </p:nvSpPr>
        <p:spPr>
          <a:xfrm>
            <a:off x="571472" y="2428868"/>
            <a:ext cx="1643074" cy="646331"/>
          </a:xfrm>
          <a:prstGeom prst="rect">
            <a:avLst/>
          </a:prstGeom>
          <a:noFill/>
        </p:spPr>
        <p:txBody>
          <a:bodyPr wrap="square" rtlCol="0">
            <a:spAutoFit/>
          </a:bodyPr>
          <a:lstStyle/>
          <a:p>
            <a:r>
              <a:rPr lang="en-US" dirty="0"/>
              <a:t>Public Health Impact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1275608"/>
          </a:xfrm>
        </p:spPr>
        <p:txBody>
          <a:bodyPr>
            <a:normAutofit fontScale="90000"/>
          </a:bodyPr>
          <a:lstStyle/>
          <a:p>
            <a:r>
              <a:rPr lang="en-US" dirty="0" smtClean="0"/>
              <a:t/>
            </a:r>
            <a:br>
              <a:rPr lang="en-US" dirty="0" smtClean="0"/>
            </a:br>
            <a:r>
              <a:rPr lang="en-US" dirty="0" smtClean="0">
                <a:latin typeface="Times New Roman" pitchFamily="18" charset="0"/>
                <a:cs typeface="Times New Roman" pitchFamily="18" charset="0"/>
              </a:rPr>
              <a:t>Basic code of  Tensor flow </a:t>
            </a:r>
            <a:endParaRPr lang="en-US" dirty="0">
              <a:latin typeface="Times New Roman" pitchFamily="18" charset="0"/>
              <a:cs typeface="Times New Roman" pitchFamily="18" charset="0"/>
            </a:endParaRPr>
          </a:p>
        </p:txBody>
      </p:sp>
      <p:sp>
        <p:nvSpPr>
          <p:cNvPr id="4" name="Rectangle 3"/>
          <p:cNvSpPr/>
          <p:nvPr/>
        </p:nvSpPr>
        <p:spPr>
          <a:xfrm>
            <a:off x="785786" y="2428868"/>
            <a:ext cx="6929486" cy="2571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214414" y="2643182"/>
            <a:ext cx="6143668" cy="2308324"/>
          </a:xfrm>
          <a:prstGeom prst="rect">
            <a:avLst/>
          </a:prstGeom>
          <a:noFill/>
        </p:spPr>
        <p:txBody>
          <a:bodyPr wrap="square" rtlCol="0">
            <a:spAutoFit/>
          </a:bodyPr>
          <a:lstStyle/>
          <a:p>
            <a:r>
              <a:rPr lang="en-US" dirty="0" smtClean="0"/>
              <a:t>import tensor flow as </a:t>
            </a:r>
            <a:r>
              <a:rPr lang="en-US" dirty="0" err="1" smtClean="0"/>
              <a:t>tf</a:t>
            </a:r>
            <a:endParaRPr lang="en-US" dirty="0" smtClean="0"/>
          </a:p>
          <a:p>
            <a:r>
              <a:rPr lang="en-US" dirty="0" smtClean="0"/>
              <a:t>node1 = tf.constant(3, </a:t>
            </a:r>
            <a:r>
              <a:rPr lang="en-US" dirty="0" err="1" smtClean="0"/>
              <a:t>dtype</a:t>
            </a:r>
            <a:r>
              <a:rPr lang="en-US" dirty="0" smtClean="0"/>
              <a:t>=tf.int32) </a:t>
            </a:r>
          </a:p>
          <a:p>
            <a:r>
              <a:rPr lang="en-US" dirty="0" smtClean="0"/>
              <a:t>node2 = tf.constant(5, </a:t>
            </a:r>
            <a:r>
              <a:rPr lang="en-US" dirty="0" err="1" smtClean="0"/>
              <a:t>dtype</a:t>
            </a:r>
            <a:r>
              <a:rPr lang="en-US" dirty="0" smtClean="0"/>
              <a:t>=tf.int32) </a:t>
            </a:r>
          </a:p>
          <a:p>
            <a:r>
              <a:rPr lang="en-US" dirty="0" smtClean="0"/>
              <a:t>node3 = </a:t>
            </a:r>
            <a:r>
              <a:rPr lang="en-US" dirty="0" err="1" smtClean="0"/>
              <a:t>tf.add</a:t>
            </a:r>
            <a:r>
              <a:rPr lang="en-US" dirty="0" smtClean="0"/>
              <a:t>(node1, node2)</a:t>
            </a:r>
          </a:p>
          <a:p>
            <a:r>
              <a:rPr lang="en-US" dirty="0" err="1" smtClean="0"/>
              <a:t>sess</a:t>
            </a:r>
            <a:r>
              <a:rPr lang="en-US" dirty="0" smtClean="0"/>
              <a:t> = tf.compat.v1.Session() </a:t>
            </a:r>
          </a:p>
          <a:p>
            <a:r>
              <a:rPr lang="en-US" dirty="0" smtClean="0"/>
              <a:t>print("sum of node1 and node2 is :",</a:t>
            </a:r>
            <a:r>
              <a:rPr lang="en-US" dirty="0" err="1" smtClean="0"/>
              <a:t>sess.run</a:t>
            </a:r>
            <a:r>
              <a:rPr lang="en-US" dirty="0" smtClean="0"/>
              <a:t>(node3)) </a:t>
            </a:r>
          </a:p>
          <a:p>
            <a:r>
              <a:rPr lang="en-US" dirty="0" err="1" smtClean="0"/>
              <a:t>sess.close</a:t>
            </a:r>
            <a:r>
              <a:rPr lang="en-US" dirty="0" smtClean="0"/>
              <a:t>()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Predictive Analysis</a:t>
            </a:r>
            <a:endParaRPr lang="en-US" dirty="0"/>
          </a:p>
        </p:txBody>
      </p:sp>
      <p:pic>
        <p:nvPicPr>
          <p:cNvPr id="4" name="Content Placeholder 3" descr="20150908-diabetes-total-undiagnosed.jpg"/>
          <p:cNvPicPr>
            <a:picLocks noGrp="1" noChangeAspect="1"/>
          </p:cNvPicPr>
          <p:nvPr>
            <p:ph idx="1"/>
          </p:nvPr>
        </p:nvPicPr>
        <p:blipFill>
          <a:blip r:embed="rId2"/>
          <a:stretch>
            <a:fillRect/>
          </a:stretch>
        </p:blipFill>
        <p:spPr>
          <a:xfrm>
            <a:off x="2555169" y="1935163"/>
            <a:ext cx="4033662" cy="4389437"/>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53</TotalTime>
  <Words>284</Words>
  <Application>Microsoft Office PowerPoint</Application>
  <PresentationFormat>On-screen Show (4:3)</PresentationFormat>
  <Paragraphs>34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                                                                               </vt:lpstr>
      <vt:lpstr>Abstract</vt:lpstr>
      <vt:lpstr> Case Diagram</vt:lpstr>
      <vt:lpstr>Flow chart </vt:lpstr>
      <vt:lpstr>Requirement Analysis</vt:lpstr>
      <vt:lpstr>Tools</vt:lpstr>
      <vt:lpstr>Goal</vt:lpstr>
      <vt:lpstr> Basic code of  Tensor flow </vt:lpstr>
      <vt:lpstr>Predictive Analysis</vt:lpstr>
      <vt:lpstr>References </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CSE LAB</dc:creator>
  <cp:lastModifiedBy>CSE LAB</cp:lastModifiedBy>
  <cp:revision>6</cp:revision>
  <dcterms:created xsi:type="dcterms:W3CDTF">2023-10-09T07:14:14Z</dcterms:created>
  <dcterms:modified xsi:type="dcterms:W3CDTF">2023-10-09T08:07:59Z</dcterms:modified>
</cp:coreProperties>
</file>