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4724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3E"/>
    <a:srgbClr val="005B96"/>
    <a:srgbClr val="FFD100"/>
    <a:srgbClr val="00A86B"/>
    <a:srgbClr val="D62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0" autoAdjust="0"/>
    <p:restoredTop sz="94660"/>
  </p:normalViewPr>
  <p:slideViewPr>
    <p:cSldViewPr snapToGrid="0">
      <p:cViewPr>
        <p:scale>
          <a:sx n="75" d="100"/>
          <a:sy n="75" d="100"/>
        </p:scale>
        <p:origin x="1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09703"/>
            <a:ext cx="10363200" cy="512615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733542"/>
            <a:ext cx="9144000" cy="355490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05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909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83920"/>
            <a:ext cx="2628900" cy="12477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83920"/>
            <a:ext cx="7734300" cy="12477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543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48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670795"/>
            <a:ext cx="10515600" cy="61248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853538"/>
            <a:ext cx="10515600" cy="32208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897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919600"/>
            <a:ext cx="5181600" cy="9342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919600"/>
            <a:ext cx="5181600" cy="9342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675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83923"/>
            <a:ext cx="10515600" cy="2845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609442"/>
            <a:ext cx="5157787" cy="176893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378373"/>
            <a:ext cx="5157787" cy="7910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609442"/>
            <a:ext cx="5183188" cy="176893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378373"/>
            <a:ext cx="5183188" cy="7910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16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5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213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1604"/>
            <a:ext cx="3932237" cy="343561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19996"/>
            <a:ext cx="6172200" cy="1046362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17219"/>
            <a:ext cx="3932237" cy="818344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707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1604"/>
            <a:ext cx="3932237" cy="343561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119996"/>
            <a:ext cx="6172200" cy="1046362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17219"/>
            <a:ext cx="3932237" cy="818344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3923"/>
            <a:ext cx="10515600" cy="2845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919600"/>
            <a:ext cx="10515600" cy="934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647028"/>
            <a:ext cx="2743200" cy="78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9483E-51BA-4B5F-B635-C86B71DAD215}" type="datetimeFigureOut">
              <a:rPr lang="en-PH" smtClean="0"/>
              <a:t>24/09/2024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647028"/>
            <a:ext cx="4114800" cy="78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647028"/>
            <a:ext cx="2743200" cy="78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DCD60-3EC5-48AC-8E5A-DDECFBA76A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353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colorful swirls on a white background&#10;&#10;Description automatically generated">
            <a:extLst>
              <a:ext uri="{FF2B5EF4-FFF2-40B4-BE49-F238E27FC236}">
                <a16:creationId xmlns:a16="http://schemas.microsoft.com/office/drawing/2014/main" id="{F465D8EA-675A-27B7-722F-686FB9CB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807200"/>
          </a:xfrm>
          <a:prstGeom prst="rect">
            <a:avLst/>
          </a:prstGeom>
        </p:spPr>
      </p:pic>
      <p:pic>
        <p:nvPicPr>
          <p:cNvPr id="13" name="Picture 12" descr="A person running in front of a colorful background&#10;&#10;Description automatically generated">
            <a:extLst>
              <a:ext uri="{FF2B5EF4-FFF2-40B4-BE49-F238E27FC236}">
                <a16:creationId xmlns:a16="http://schemas.microsoft.com/office/drawing/2014/main" id="{FAF5A120-F754-32E7-1F7F-EF6A186E40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"/>
          <a:stretch/>
        </p:blipFill>
        <p:spPr>
          <a:xfrm>
            <a:off x="228600" y="161923"/>
            <a:ext cx="11734800" cy="6556853"/>
          </a:xfrm>
          <a:prstGeom prst="roundRect">
            <a:avLst>
              <a:gd name="adj" fmla="val 30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F2D2F0-5D0F-61CA-3B90-F6F379F36049}"/>
              </a:ext>
            </a:extLst>
          </p:cNvPr>
          <p:cNvSpPr/>
          <p:nvPr/>
        </p:nvSpPr>
        <p:spPr>
          <a:xfrm>
            <a:off x="7134225" y="2173283"/>
            <a:ext cx="2082800" cy="1003300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00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C50E98-DC45-E712-E15D-4F99779DC31C}"/>
              </a:ext>
            </a:extLst>
          </p:cNvPr>
          <p:cNvSpPr/>
          <p:nvPr/>
        </p:nvSpPr>
        <p:spPr>
          <a:xfrm>
            <a:off x="7134225" y="3377862"/>
            <a:ext cx="2082800" cy="1003300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00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E652EF-4CC2-A3D7-F8D7-0FEC9208F2B1}"/>
              </a:ext>
            </a:extLst>
          </p:cNvPr>
          <p:cNvSpPr/>
          <p:nvPr/>
        </p:nvSpPr>
        <p:spPr>
          <a:xfrm>
            <a:off x="7134225" y="4582441"/>
            <a:ext cx="2082800" cy="1769339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001" dirty="0"/>
          </a:p>
        </p:txBody>
      </p:sp>
      <p:pic>
        <p:nvPicPr>
          <p:cNvPr id="33" name="Picture 32" descr="A colorful swirls on a white background&#10;&#10;Description automatically generated">
            <a:extLst>
              <a:ext uri="{FF2B5EF4-FFF2-40B4-BE49-F238E27FC236}">
                <a16:creationId xmlns:a16="http://schemas.microsoft.com/office/drawing/2014/main" id="{54F8569E-7AD0-C2F5-BC5E-DF44614FC86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6969125"/>
            <a:ext cx="12192000" cy="7754937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A3055F1-8E43-AA33-0D05-D1BDF59863D1}"/>
              </a:ext>
            </a:extLst>
          </p:cNvPr>
          <p:cNvSpPr/>
          <p:nvPr/>
        </p:nvSpPr>
        <p:spPr>
          <a:xfrm>
            <a:off x="228600" y="7976946"/>
            <a:ext cx="2743200" cy="2100503"/>
          </a:xfrm>
          <a:prstGeom prst="roundRect">
            <a:avLst>
              <a:gd name="adj" fmla="val 4334"/>
            </a:avLst>
          </a:prstGeom>
          <a:solidFill>
            <a:srgbClr val="0026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AEFBBB8-A045-E4F2-DC0E-19042DC99B90}"/>
              </a:ext>
            </a:extLst>
          </p:cNvPr>
          <p:cNvSpPr/>
          <p:nvPr/>
        </p:nvSpPr>
        <p:spPr>
          <a:xfrm>
            <a:off x="3124200" y="7537886"/>
            <a:ext cx="8839200" cy="2539563"/>
          </a:xfrm>
          <a:prstGeom prst="roundRect">
            <a:avLst>
              <a:gd name="adj" fmla="val 2129"/>
            </a:avLst>
          </a:prstGeom>
          <a:solidFill>
            <a:srgbClr val="0026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6445646-BBF2-54AE-CCE5-A5CFB9936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03678"/>
            <a:ext cx="228600" cy="685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4711D14-B96A-421C-B362-D85597EE9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3400" y="6772227"/>
            <a:ext cx="228600" cy="685896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9094716-C54D-27D7-61A9-4A4B380E7D65}"/>
              </a:ext>
            </a:extLst>
          </p:cNvPr>
          <p:cNvSpPr/>
          <p:nvPr/>
        </p:nvSpPr>
        <p:spPr>
          <a:xfrm>
            <a:off x="228600" y="6840779"/>
            <a:ext cx="11734800" cy="548797"/>
          </a:xfrm>
          <a:prstGeom prst="roundRect">
            <a:avLst>
              <a:gd name="adj" fmla="val 40790"/>
            </a:avLst>
          </a:prstGeom>
          <a:solidFill>
            <a:srgbClr val="0026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A923008-CD57-C5D1-0062-60A2E79B3E57}"/>
              </a:ext>
            </a:extLst>
          </p:cNvPr>
          <p:cNvSpPr/>
          <p:nvPr/>
        </p:nvSpPr>
        <p:spPr>
          <a:xfrm>
            <a:off x="7134225" y="968704"/>
            <a:ext cx="2082800" cy="1003300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001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8DB2C42-BCB6-0B20-0AAF-DC762221AF77}"/>
              </a:ext>
            </a:extLst>
          </p:cNvPr>
          <p:cNvSpPr/>
          <p:nvPr/>
        </p:nvSpPr>
        <p:spPr>
          <a:xfrm>
            <a:off x="3124199" y="10225759"/>
            <a:ext cx="8839199" cy="4336379"/>
          </a:xfrm>
          <a:prstGeom prst="roundRect">
            <a:avLst>
              <a:gd name="adj" fmla="val 2129"/>
            </a:avLst>
          </a:prstGeom>
          <a:solidFill>
            <a:srgbClr val="0026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5803E1-AE71-A73F-50A5-B92BD53AFF37}"/>
              </a:ext>
            </a:extLst>
          </p:cNvPr>
          <p:cNvSpPr/>
          <p:nvPr/>
        </p:nvSpPr>
        <p:spPr>
          <a:xfrm>
            <a:off x="228600" y="10205795"/>
            <a:ext cx="2743200" cy="2100503"/>
          </a:xfrm>
          <a:prstGeom prst="roundRect">
            <a:avLst>
              <a:gd name="adj" fmla="val 4334"/>
            </a:avLst>
          </a:prstGeom>
          <a:solidFill>
            <a:srgbClr val="0026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2ED377-D0BF-D23C-1C7D-9478DFA40A41}"/>
              </a:ext>
            </a:extLst>
          </p:cNvPr>
          <p:cNvSpPr/>
          <p:nvPr/>
        </p:nvSpPr>
        <p:spPr>
          <a:xfrm>
            <a:off x="228600" y="12460626"/>
            <a:ext cx="2743200" cy="2100503"/>
          </a:xfrm>
          <a:prstGeom prst="roundRect">
            <a:avLst>
              <a:gd name="adj" fmla="val 4334"/>
            </a:avLst>
          </a:prstGeom>
          <a:solidFill>
            <a:srgbClr val="0026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F94F31-637F-447C-13E3-8970E7A49C81}"/>
              </a:ext>
            </a:extLst>
          </p:cNvPr>
          <p:cNvSpPr/>
          <p:nvPr/>
        </p:nvSpPr>
        <p:spPr>
          <a:xfrm>
            <a:off x="228600" y="7537887"/>
            <a:ext cx="2743200" cy="310714"/>
          </a:xfrm>
          <a:prstGeom prst="roundRect">
            <a:avLst>
              <a:gd name="adj" fmla="val 3498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543DC-8211-E3AE-D9E6-0DCBCCF1E8E4}"/>
              </a:ext>
            </a:extLst>
          </p:cNvPr>
          <p:cNvSpPr/>
          <p:nvPr/>
        </p:nvSpPr>
        <p:spPr>
          <a:xfrm>
            <a:off x="390524" y="277730"/>
            <a:ext cx="74580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ptos Black" panose="020F0502020204030204" pitchFamily="34" charset="0"/>
              </a:rPr>
              <a:t>P A R A L M Y P I C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2E4B5-9A5E-D40B-CDC6-45DF21563690}"/>
              </a:ext>
            </a:extLst>
          </p:cNvPr>
          <p:cNvSpPr/>
          <p:nvPr/>
        </p:nvSpPr>
        <p:spPr>
          <a:xfrm>
            <a:off x="314326" y="6847121"/>
            <a:ext cx="39528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ptos Black" panose="020F0502020204030204" pitchFamily="34" charset="0"/>
              </a:rPr>
              <a:t>P A R A L M Y P I C 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FE5B3E-4D7E-7D87-D2F9-481E509170E1}"/>
              </a:ext>
            </a:extLst>
          </p:cNvPr>
          <p:cNvSpPr/>
          <p:nvPr/>
        </p:nvSpPr>
        <p:spPr>
          <a:xfrm>
            <a:off x="9523411" y="2148939"/>
            <a:ext cx="2082800" cy="1003300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00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14D7B0-6F09-D71A-0E39-9C96E0CF2717}"/>
              </a:ext>
            </a:extLst>
          </p:cNvPr>
          <p:cNvSpPr/>
          <p:nvPr/>
        </p:nvSpPr>
        <p:spPr>
          <a:xfrm>
            <a:off x="9523411" y="3353518"/>
            <a:ext cx="2082800" cy="1003300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00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A6274E-8F81-1DA3-E647-3A766B7F3530}"/>
              </a:ext>
            </a:extLst>
          </p:cNvPr>
          <p:cNvSpPr/>
          <p:nvPr/>
        </p:nvSpPr>
        <p:spPr>
          <a:xfrm>
            <a:off x="9523411" y="4558097"/>
            <a:ext cx="2082800" cy="1769339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00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135E9C-761A-A16D-F611-F31CD583B194}"/>
              </a:ext>
            </a:extLst>
          </p:cNvPr>
          <p:cNvSpPr/>
          <p:nvPr/>
        </p:nvSpPr>
        <p:spPr>
          <a:xfrm>
            <a:off x="390524" y="861235"/>
            <a:ext cx="74580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sz="3200" b="1" i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0000" endA="300" endPos="50000" dist="29997" dir="5400000" sy="-100000" algn="bl" rotWithShape="0"/>
                </a:effectLst>
                <a:latin typeface="Aptos Black" panose="020F0502020204030204" pitchFamily="34" charset="0"/>
              </a:rPr>
              <a:t>C H A M P I O N 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B21895-3D0A-0067-C962-B5D34C747DEA}"/>
              </a:ext>
            </a:extLst>
          </p:cNvPr>
          <p:cNvSpPr/>
          <p:nvPr/>
        </p:nvSpPr>
        <p:spPr>
          <a:xfrm>
            <a:off x="9523411" y="968704"/>
            <a:ext cx="2082800" cy="1003300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001" dirty="0"/>
          </a:p>
        </p:txBody>
      </p:sp>
    </p:spTree>
    <p:extLst>
      <p:ext uri="{BB962C8B-B14F-4D97-AF65-F5344CB8AC3E}">
        <p14:creationId xmlns:p14="http://schemas.microsoft.com/office/powerpoint/2010/main" val="32736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3315</TotalTime>
  <Words>31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Black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Vacaro, John</dc:creator>
  <cp:lastModifiedBy>Vacaro, John</cp:lastModifiedBy>
  <cp:revision>27</cp:revision>
  <dcterms:created xsi:type="dcterms:W3CDTF">2024-09-09T03:46:17Z</dcterms:created>
  <dcterms:modified xsi:type="dcterms:W3CDTF">2024-09-24T07:07:56Z</dcterms:modified>
</cp:coreProperties>
</file>