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0" r:id="rId5"/>
    <p:sldId id="271" r:id="rId6"/>
    <p:sldId id="261" r:id="rId7"/>
    <p:sldId id="274" r:id="rId8"/>
    <p:sldId id="259" r:id="rId9"/>
    <p:sldId id="272" r:id="rId10"/>
    <p:sldId id="27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o.inc/dehaat-uses-ai-apis-to-solve-problems-15m-farmers-a-20914#:~:text=DeHaat%2C%20a%20full%2Dstack%20agri,institutions%20across%2012%20Indian%20states" TargetMode="External"/><Relationship Id="rId2" Type="http://schemas.openxmlformats.org/officeDocument/2006/relationships/hyperlink" Target="https://www.researchgate.net/publication/239861971_AGRIBAZAAR_A_VIRTUAL_TRADING_PLACE_FOR_FAR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india.com/article/agritech-special-2022/bighaat-a-crop-advisory-for-farmers/79567/1" TargetMode="External"/><Relationship Id="rId5" Type="http://schemas.openxmlformats.org/officeDocument/2006/relationships/hyperlink" Target="https://www.researchgate.net/publication/340921110_CropIn_Addressing_Farmer_Poverty_Through_Connected_Farming" TargetMode="External"/><Relationship Id="rId4" Type="http://schemas.openxmlformats.org/officeDocument/2006/relationships/hyperlink" Target="https://www.cs.princeton.edu/~rdondero/iw/15Agarwalla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Effective Utilization of Coir Raw Material to Avoid wastage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 </a:t>
            </a:r>
            <a:r>
              <a:rPr lang="en-GB" dirty="0" smtClean="0">
                <a:solidFill>
                  <a:schemeClr val="tx1"/>
                </a:solidFill>
              </a:rPr>
              <a:t>CIT-G05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7832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20211CIT0077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Poojitha</a:t>
                      </a:r>
                      <a:r>
                        <a:rPr lang="en-GB" dirty="0" smtClean="0"/>
                        <a:t> U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20211CIT0149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Rakesh.R</a:t>
                      </a:r>
                      <a:r>
                        <a:rPr lang="en-GB" dirty="0" smtClean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20211CIT0058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D.Vachan</a:t>
                      </a:r>
                      <a:r>
                        <a:rPr lang="en-GB" dirty="0" smtClean="0"/>
                        <a:t> Kumar 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878286" y="3274140"/>
            <a:ext cx="6090801" cy="243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sz="1700" dirty="0" smtClean="0">
                <a:solidFill>
                  <a:schemeClr val="tx1"/>
                </a:solidFill>
              </a:rPr>
              <a:t>Ms </a:t>
            </a:r>
            <a:r>
              <a:rPr lang="en-GB" sz="1700" dirty="0" err="1" smtClean="0">
                <a:solidFill>
                  <a:schemeClr val="tx1"/>
                </a:solidFill>
              </a:rPr>
              <a:t>Soumya</a:t>
            </a:r>
            <a:r>
              <a:rPr lang="en-GB" sz="1700" dirty="0">
                <a:solidFill>
                  <a:schemeClr val="tx1"/>
                </a:solidFill>
              </a:rPr>
              <a:t> </a:t>
            </a:r>
            <a:r>
              <a:rPr lang="en-GB" sz="1700" dirty="0" smtClean="0">
                <a:solidFill>
                  <a:schemeClr val="tx1"/>
                </a:solidFill>
              </a:rPr>
              <a:t>–Assistant Professor-SCSE</a:t>
            </a:r>
          </a:p>
          <a:p>
            <a:pPr algn="l"/>
            <a:r>
              <a:rPr lang="en-GB" sz="1700" dirty="0" smtClean="0"/>
              <a:t>                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PIP2001 University Project</a:t>
            </a:r>
          </a:p>
          <a:p>
            <a:r>
              <a:rPr lang="en-GB" dirty="0" smtClean="0"/>
              <a:t>Review-4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7220"/>
            <a:ext cx="10668000" cy="487362"/>
          </a:xfrm>
        </p:spPr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r="1826" b="14591"/>
          <a:stretch/>
        </p:blipFill>
        <p:spPr bwMode="auto">
          <a:xfrm>
            <a:off x="929185" y="1010192"/>
            <a:ext cx="4600753" cy="2255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6" b="4512"/>
          <a:stretch/>
        </p:blipFill>
        <p:spPr bwMode="auto">
          <a:xfrm>
            <a:off x="6357256" y="1010192"/>
            <a:ext cx="4598126" cy="211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r="974" b="5612"/>
          <a:stretch/>
        </p:blipFill>
        <p:spPr bwMode="auto">
          <a:xfrm>
            <a:off x="6357254" y="3886198"/>
            <a:ext cx="4493623" cy="209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t="20344" r="2538" b="8798"/>
          <a:stretch/>
        </p:blipFill>
        <p:spPr bwMode="auto">
          <a:xfrm>
            <a:off x="862556" y="3823409"/>
            <a:ext cx="4600753" cy="2137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7735" y="3391289"/>
            <a:ext cx="43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Updation</a:t>
            </a:r>
            <a:r>
              <a:rPr lang="en-IN" dirty="0" smtClean="0"/>
              <a:t> and details of product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49438" y="3265712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Product added to Cart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900189" y="594864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Transaction column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76457" y="6133315"/>
            <a:ext cx="222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Payment Interface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34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web platform addresses the critical need for real-time transparency and communication between coconut farmers, industries, and data analytical firms. By providing a seamless system for updating raw material availability, completing transactions, and ensuring data-driven insights, the platform enhances efficiency and trust within the supply chain</a:t>
            </a:r>
            <a:r>
              <a:rPr lang="en-US" dirty="0" smtClean="0"/>
              <a:t>.</a:t>
            </a:r>
          </a:p>
          <a:p>
            <a:r>
              <a:rPr lang="en-US" dirty="0"/>
              <a:t>This solution ultimately empowers farmers, improves decision-making for industries, and supports better market analysis, driving overall growth in the coconut industry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https://www.researchgate.net/publication/239861971_AGRIBAZAAR_A_VIRTUAL_TRADING_PLACE_FOR_FARMERS</a:t>
            </a:r>
            <a:endParaRPr lang="en-IN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https://www.cio.inc/dehaat-uses-ai-apis-to-solve-problems-15m-farmers-a-20914#:~:text=DeHaat%2C%20a%20full%2Dstack%20agri,institutions%20across%2012%20Indian%20states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 </a:t>
            </a:r>
            <a:r>
              <a:rPr lang="en-US" u="sng" dirty="0">
                <a:hlinkClick r:id="rId4"/>
              </a:rPr>
              <a:t>https://www.cs.princeton.edu/~rdondero/iw/15Agarwalla.pdf</a:t>
            </a:r>
            <a:endParaRPr lang="en-IN" dirty="0"/>
          </a:p>
          <a:p>
            <a:r>
              <a:rPr lang="en-US" u="sng" dirty="0">
                <a:hlinkClick r:id="rId5"/>
              </a:rPr>
              <a:t>https://www.researchgate.net/publication/340921110_CropIn_Addressing_Farmer_Poverty_Through_Connected_Farming</a:t>
            </a:r>
            <a:endParaRPr lang="en-IN" dirty="0"/>
          </a:p>
          <a:p>
            <a:r>
              <a:rPr lang="en-US" u="sng" dirty="0">
                <a:hlinkClick r:id="rId6"/>
              </a:rPr>
              <a:t>https://www.forbesindia.com/article/agritech-special-2022/bighaat-a-crop-advisory-for-farmers/79567/1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4435" y="924409"/>
            <a:ext cx="1124472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effective utilization of coir raw materials is a critical step towards minimizing wastage and enhancing the sustainability of the coconut industry. </a:t>
            </a:r>
            <a:endParaRPr lang="en-US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Coir</a:t>
            </a:r>
            <a:r>
              <a:rPr lang="en-US" dirty="0"/>
              <a:t>, derived from coconut husks, holds immense potential in various sectors, including agriculture, construction, and textiles</a:t>
            </a:r>
            <a:r>
              <a:rPr lang="en-US" dirty="0" smtClean="0"/>
              <a:t>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However</a:t>
            </a:r>
            <a:r>
              <a:rPr lang="en-US" dirty="0"/>
              <a:t>, improper handling, inefficient processing techniques, and a lack of streamlined supply chain management often result in significant raw material wastage</a:t>
            </a:r>
            <a:r>
              <a:rPr lang="en-US" dirty="0" smtClean="0"/>
              <a:t>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By leveraging digital platforms for real-time updates on availability, demand, and distribution, the industry can ensure efficient resource allocation.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7556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coconut industry, access to real-time information about raw material availability is a major challenge.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bridge this gap, our solution is a web platform designed for seamless interaction between farmers, industries, and data analytical firms.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allowing farmers to update raw material data through both a web login and SMS system, and enabling industries to track availability and complete transactions transparently, our platform ensures efficiency and accountability.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.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44306"/>
            <a:ext cx="10668000" cy="487362"/>
          </a:xfrm>
        </p:spPr>
        <p:txBody>
          <a:bodyPr/>
          <a:lstStyle/>
          <a:p>
            <a:r>
              <a:rPr lang="en-GB" dirty="0" smtClean="0"/>
              <a:t>Research Gaps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03323" y="1006352"/>
            <a:ext cx="10677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Inadequate Real-Time Data on Coir Availability: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Limited systems to provide real-time updates on coir raw material stocks across regions, leading to mismatches in supply and demand.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Lack of Standardized Quality Assessment: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Absence of widely accepted standards for assessing the quality of coir raw materials, leading to wastage during processing.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Inefficient Collection and Transportation Systems: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Insufficient logistics frameworks for collecting and transporting coir husks and fibers from production points to processing units.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Gaps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159230"/>
            <a:ext cx="101151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Underutilization of Byproducts: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Inadequate research on the potential applications of coir byproducts such as coir pith, leading to wastage and environmental challenges.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Poor Integration of Technology in Coir Processing: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Minimal use of advanced technologies like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AI, and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tracking, processing, and optimizing coir material usage.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Policy and Regulatory Gaps: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Lack of supportive policies or incentives for coir waste minimization and recycling initiatives.</a:t>
            </a:r>
          </a:p>
        </p:txBody>
      </p:sp>
    </p:spTree>
    <p:extLst>
      <p:ext uri="{BB962C8B-B14F-4D97-AF65-F5344CB8AC3E}">
        <p14:creationId xmlns:p14="http://schemas.microsoft.com/office/powerpoint/2010/main" val="2401302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7221"/>
            <a:ext cx="10668000" cy="487362"/>
          </a:xfrm>
        </p:spPr>
        <p:txBody>
          <a:bodyPr/>
          <a:lstStyle/>
          <a:p>
            <a:r>
              <a:rPr lang="en-GB" dirty="0" smtClean="0"/>
              <a:t>Proposed Methodology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9" y="1095468"/>
            <a:ext cx="3833584" cy="3833584"/>
          </a:xfrm>
        </p:spPr>
      </p:pic>
      <p:sp>
        <p:nvSpPr>
          <p:cNvPr id="4" name="TextBox 3"/>
          <p:cNvSpPr txBox="1"/>
          <p:nvPr/>
        </p:nvSpPr>
        <p:spPr>
          <a:xfrm>
            <a:off x="4051302" y="1158241"/>
            <a:ext cx="77575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. User Registration: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Unregistered User: If a user is not registered, they are prompted to register with valid ID proof.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Registered User: If a user is already registered, they can proceed to log in.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2. User Login: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Logged-in User: After successful login, the user is presented with a menu of options.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3. Farmer Actions: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Add Product: Farmers can add new products (raw materials) to the database.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Update Product: Farmers can update existing product information, such as quantity or availability.</a:t>
            </a:r>
          </a:p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Update Price: Farmers can update the prices of their products.</a:t>
            </a:r>
          </a:p>
          <a:p>
            <a:pPr algn="just"/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82" y="5190308"/>
            <a:ext cx="3036389" cy="68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Flow Diagram for Coir Raw Material Web Platform</a:t>
            </a:r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Proposed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395131" cy="49791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4. Industry Personnel Actions:</a:t>
            </a:r>
          </a:p>
          <a:p>
            <a:pPr marL="0" indent="0" algn="just">
              <a:buNone/>
            </a:pPr>
            <a:r>
              <a:rPr lang="en-US" dirty="0"/>
              <a:t>Check Order: Industry personnel can check the status of their orders.</a:t>
            </a:r>
          </a:p>
          <a:p>
            <a:pPr marL="0" indent="0" algn="just">
              <a:buNone/>
            </a:pPr>
            <a:r>
              <a:rPr lang="en-US" dirty="0"/>
              <a:t>Confirm Order: Industry personnel can confirm orders once they are ready to proceed.</a:t>
            </a:r>
          </a:p>
          <a:p>
            <a:pPr marL="0" indent="0" algn="just">
              <a:buNone/>
            </a:pPr>
            <a:r>
              <a:rPr lang="en-US" dirty="0"/>
              <a:t>Receive Payment: Industry personnel can receive payment for confirmed orders.</a:t>
            </a:r>
          </a:p>
          <a:p>
            <a:pPr marL="0" indent="0" algn="just">
              <a:buNone/>
            </a:pPr>
            <a:r>
              <a:rPr lang="en-US" dirty="0"/>
              <a:t>5. Log Out:</a:t>
            </a:r>
          </a:p>
          <a:p>
            <a:pPr marL="0" indent="0" algn="just">
              <a:buNone/>
            </a:pPr>
            <a:r>
              <a:rPr lang="en-US" dirty="0"/>
              <a:t>Users can log out of the platform when they are finished.</a:t>
            </a:r>
          </a:p>
          <a:p>
            <a:pPr marL="0" indent="0" algn="just">
              <a:buNone/>
            </a:pPr>
            <a:r>
              <a:rPr lang="en-US" dirty="0"/>
              <a:t>Additional Considerations:</a:t>
            </a:r>
          </a:p>
          <a:p>
            <a:pPr algn="just"/>
            <a:r>
              <a:rPr lang="en-US" dirty="0"/>
              <a:t>SMS System: Farmers can update product information via SMS in addition to the web interface.</a:t>
            </a:r>
          </a:p>
          <a:p>
            <a:pPr algn="just"/>
            <a:r>
              <a:rPr lang="en-US" dirty="0"/>
              <a:t>Transaction Details: Transaction details are saved in the database for future reference and analysis.</a:t>
            </a:r>
          </a:p>
          <a:p>
            <a:pPr algn="just"/>
            <a:r>
              <a:rPr lang="en-US" dirty="0"/>
              <a:t>Data Analytical Firms: Data analytical firms can access transaction data for various surveys and insights.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9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</a:t>
            </a:r>
            <a:r>
              <a:rPr lang="en-GB" dirty="0" smtClean="0"/>
              <a:t>Methodology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the challenges of real-time raw material availability and transparency in the coconut industry, our proposed solution includes the following key points: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Registration and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Input by Farmers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Real-Time Availability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Transaction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Analytics Access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Transparency and Security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b="5339"/>
          <a:stretch/>
        </p:blipFill>
        <p:spPr bwMode="auto">
          <a:xfrm>
            <a:off x="1313674" y="1338042"/>
            <a:ext cx="2751645" cy="134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t="13590" r="5327" b="34144"/>
          <a:stretch/>
        </p:blipFill>
        <p:spPr bwMode="auto">
          <a:xfrm>
            <a:off x="5390606" y="1445623"/>
            <a:ext cx="3257006" cy="117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0" r="1832" b="6480"/>
          <a:stretch/>
        </p:blipFill>
        <p:spPr bwMode="auto">
          <a:xfrm>
            <a:off x="955357" y="3791222"/>
            <a:ext cx="3209925" cy="1383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7" r="1814" b="10250"/>
          <a:stretch/>
        </p:blipFill>
        <p:spPr bwMode="auto">
          <a:xfrm>
            <a:off x="5477691" y="3887697"/>
            <a:ext cx="3614058" cy="1486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8170" y="2847703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Home page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7143" y="2847703"/>
            <a:ext cx="21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Page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97065" y="5523344"/>
            <a:ext cx="258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Farmers Home page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57108" y="5558859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Product added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622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485</TotalTime>
  <Words>774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Verdana</vt:lpstr>
      <vt:lpstr>Bioinformatics</vt:lpstr>
      <vt:lpstr>Effective Utilization of Coir Raw Material to Avoid wastage  </vt:lpstr>
      <vt:lpstr>Abstract </vt:lpstr>
      <vt:lpstr>Introduction</vt:lpstr>
      <vt:lpstr>Research Gaps </vt:lpstr>
      <vt:lpstr>Research Gaps </vt:lpstr>
      <vt:lpstr>Proposed Methodology</vt:lpstr>
      <vt:lpstr> Proposed Methodology</vt:lpstr>
      <vt:lpstr>Proposed Methodology </vt:lpstr>
      <vt:lpstr>Results </vt:lpstr>
      <vt:lpstr>Results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Dell</cp:lastModifiedBy>
  <cp:revision>51</cp:revision>
  <dcterms:created xsi:type="dcterms:W3CDTF">2023-03-16T03:26:27Z</dcterms:created>
  <dcterms:modified xsi:type="dcterms:W3CDTF">2025-01-15T05:24:21Z</dcterms:modified>
</cp:coreProperties>
</file>