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sldIdLst>
    <p:sldId id="291" r:id="rId2"/>
    <p:sldId id="292" r:id="rId3"/>
    <p:sldId id="294" r:id="rId4"/>
    <p:sldId id="295" r:id="rId5"/>
    <p:sldId id="297" r:id="rId6"/>
    <p:sldId id="296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8" r:id="rId17"/>
    <p:sldId id="309" r:id="rId18"/>
    <p:sldId id="310" r:id="rId19"/>
    <p:sldId id="311" r:id="rId20"/>
    <p:sldId id="278" r:id="rId21"/>
    <p:sldId id="307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31" r:id="rId34"/>
    <p:sldId id="325" r:id="rId35"/>
    <p:sldId id="323" r:id="rId36"/>
    <p:sldId id="324" r:id="rId37"/>
    <p:sldId id="359" r:id="rId38"/>
    <p:sldId id="326" r:id="rId39"/>
    <p:sldId id="327" r:id="rId40"/>
    <p:sldId id="328" r:id="rId41"/>
    <p:sldId id="329" r:id="rId42"/>
    <p:sldId id="330" r:id="rId43"/>
    <p:sldId id="360" r:id="rId44"/>
    <p:sldId id="333" r:id="rId45"/>
    <p:sldId id="362" r:id="rId46"/>
    <p:sldId id="332" r:id="rId47"/>
    <p:sldId id="334" r:id="rId48"/>
    <p:sldId id="361" r:id="rId49"/>
    <p:sldId id="357" r:id="rId50"/>
    <p:sldId id="358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71557A-92B0-4556-B27E-D22D256DF1F7}" v="251" dt="2019-02-14T17:22:35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6395" autoAdjust="0"/>
  </p:normalViewPr>
  <p:slideViewPr>
    <p:cSldViewPr snapToGrid="0">
      <p:cViewPr varScale="1">
        <p:scale>
          <a:sx n="66" d="100"/>
          <a:sy n="66" d="100"/>
        </p:scale>
        <p:origin x="484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oels Mortensen (TRMO) | VIA" userId="48eeef65-5bf8-474b-9082-b56af31dd25e" providerId="ADAL" clId="{8471557A-92B0-4556-B27E-D22D256DF1F7}"/>
    <pc:docChg chg="custSel addSld modSld modMainMaster">
      <pc:chgData name="Troels Mortensen (TRMO) | VIA" userId="48eeef65-5bf8-474b-9082-b56af31dd25e" providerId="ADAL" clId="{8471557A-92B0-4556-B27E-D22D256DF1F7}" dt="2019-02-14T17:23:49.219" v="969" actId="20577"/>
      <pc:docMkLst>
        <pc:docMk/>
      </pc:docMkLst>
      <pc:sldChg chg="modSp">
        <pc:chgData name="Troels Mortensen (TRMO) | VIA" userId="48eeef65-5bf8-474b-9082-b56af31dd25e" providerId="ADAL" clId="{8471557A-92B0-4556-B27E-D22D256DF1F7}" dt="2019-02-14T16:35:10.598" v="17"/>
        <pc:sldMkLst>
          <pc:docMk/>
          <pc:sldMk cId="4118167442" sldId="278"/>
        </pc:sldMkLst>
        <pc:picChg chg="mod">
          <ac:chgData name="Troels Mortensen (TRMO) | VIA" userId="48eeef65-5bf8-474b-9082-b56af31dd25e" providerId="ADAL" clId="{8471557A-92B0-4556-B27E-D22D256DF1F7}" dt="2019-02-14T16:35:10.598" v="17"/>
          <ac:picMkLst>
            <pc:docMk/>
            <pc:sldMk cId="4118167442" sldId="278"/>
            <ac:picMk id="3" creationId="{1C79D809-EA0C-4A3F-BE61-AF489E21F317}"/>
          </ac:picMkLst>
        </pc:picChg>
      </pc:sldChg>
      <pc:sldChg chg="modSp">
        <pc:chgData name="Troels Mortensen (TRMO) | VIA" userId="48eeef65-5bf8-474b-9082-b56af31dd25e" providerId="ADAL" clId="{8471557A-92B0-4556-B27E-D22D256DF1F7}" dt="2019-02-14T16:35:10.598" v="17"/>
        <pc:sldMkLst>
          <pc:docMk/>
          <pc:sldMk cId="2287025186" sldId="295"/>
        </pc:sldMkLst>
        <pc:picChg chg="mod">
          <ac:chgData name="Troels Mortensen (TRMO) | VIA" userId="48eeef65-5bf8-474b-9082-b56af31dd25e" providerId="ADAL" clId="{8471557A-92B0-4556-B27E-D22D256DF1F7}" dt="2019-02-14T16:35:10.598" v="17"/>
          <ac:picMkLst>
            <pc:docMk/>
            <pc:sldMk cId="2287025186" sldId="295"/>
            <ac:picMk id="2050" creationId="{8E5D53B3-91D5-493D-98BA-8638F38EF6F9}"/>
          </ac:picMkLst>
        </pc:picChg>
        <pc:picChg chg="mod">
          <ac:chgData name="Troels Mortensen (TRMO) | VIA" userId="48eeef65-5bf8-474b-9082-b56af31dd25e" providerId="ADAL" clId="{8471557A-92B0-4556-B27E-D22D256DF1F7}" dt="2019-02-14T16:35:10.598" v="17"/>
          <ac:picMkLst>
            <pc:docMk/>
            <pc:sldMk cId="2287025186" sldId="295"/>
            <ac:picMk id="2052" creationId="{725C4DA8-E6EF-4A2C-A4C6-44429595C381}"/>
          </ac:picMkLst>
        </pc:picChg>
      </pc:sldChg>
      <pc:sldChg chg="modSp">
        <pc:chgData name="Troels Mortensen (TRMO) | VIA" userId="48eeef65-5bf8-474b-9082-b56af31dd25e" providerId="ADAL" clId="{8471557A-92B0-4556-B27E-D22D256DF1F7}" dt="2019-02-14T16:35:10.598" v="17"/>
        <pc:sldMkLst>
          <pc:docMk/>
          <pc:sldMk cId="755194076" sldId="296"/>
        </pc:sldMkLst>
        <pc:spChg chg="mod">
          <ac:chgData name="Troels Mortensen (TRMO) | VIA" userId="48eeef65-5bf8-474b-9082-b56af31dd25e" providerId="ADAL" clId="{8471557A-92B0-4556-B27E-D22D256DF1F7}" dt="2019-02-14T16:35:10.598" v="17"/>
          <ac:spMkLst>
            <pc:docMk/>
            <pc:sldMk cId="755194076" sldId="296"/>
            <ac:spMk id="2" creationId="{1744E5D4-6546-4388-9C6A-6ED836E14AA4}"/>
          </ac:spMkLst>
        </pc:spChg>
        <pc:spChg chg="mod">
          <ac:chgData name="Troels Mortensen (TRMO) | VIA" userId="48eeef65-5bf8-474b-9082-b56af31dd25e" providerId="ADAL" clId="{8471557A-92B0-4556-B27E-D22D256DF1F7}" dt="2019-02-14T16:35:10.598" v="17"/>
          <ac:spMkLst>
            <pc:docMk/>
            <pc:sldMk cId="755194076" sldId="296"/>
            <ac:spMk id="19" creationId="{E095ACC7-D612-4F06-955D-EB1313CD52FD}"/>
          </ac:spMkLst>
        </pc:spChg>
        <pc:grpChg chg="mod">
          <ac:chgData name="Troels Mortensen (TRMO) | VIA" userId="48eeef65-5bf8-474b-9082-b56af31dd25e" providerId="ADAL" clId="{8471557A-92B0-4556-B27E-D22D256DF1F7}" dt="2019-02-14T16:35:10.598" v="17"/>
          <ac:grpSpMkLst>
            <pc:docMk/>
            <pc:sldMk cId="755194076" sldId="296"/>
            <ac:grpSpMk id="10" creationId="{01EBA55A-3794-4BA7-82F0-A298DB37014B}"/>
          </ac:grpSpMkLst>
        </pc:grpChg>
        <pc:grpChg chg="mod">
          <ac:chgData name="Troels Mortensen (TRMO) | VIA" userId="48eeef65-5bf8-474b-9082-b56af31dd25e" providerId="ADAL" clId="{8471557A-92B0-4556-B27E-D22D256DF1F7}" dt="2019-02-14T16:35:10.598" v="17"/>
          <ac:grpSpMkLst>
            <pc:docMk/>
            <pc:sldMk cId="755194076" sldId="296"/>
            <ac:grpSpMk id="14" creationId="{F145A1F5-284A-4471-9A96-21F25206B115}"/>
          </ac:grpSpMkLst>
        </pc:grpChg>
        <pc:grpChg chg="mod">
          <ac:chgData name="Troels Mortensen (TRMO) | VIA" userId="48eeef65-5bf8-474b-9082-b56af31dd25e" providerId="ADAL" clId="{8471557A-92B0-4556-B27E-D22D256DF1F7}" dt="2019-02-14T16:35:10.598" v="17"/>
          <ac:grpSpMkLst>
            <pc:docMk/>
            <pc:sldMk cId="755194076" sldId="296"/>
            <ac:grpSpMk id="17" creationId="{82D04BAE-D417-4A60-83E6-E8251D432530}"/>
          </ac:grpSpMkLst>
        </pc:grpChg>
        <pc:picChg chg="mod">
          <ac:chgData name="Troels Mortensen (TRMO) | VIA" userId="48eeef65-5bf8-474b-9082-b56af31dd25e" providerId="ADAL" clId="{8471557A-92B0-4556-B27E-D22D256DF1F7}" dt="2019-02-14T16:35:10.598" v="17"/>
          <ac:picMkLst>
            <pc:docMk/>
            <pc:sldMk cId="755194076" sldId="296"/>
            <ac:picMk id="4" creationId="{DBE4914F-DDAA-4D36-90A7-8C2766FFE829}"/>
          </ac:picMkLst>
        </pc:picChg>
        <pc:picChg chg="mod">
          <ac:chgData name="Troels Mortensen (TRMO) | VIA" userId="48eeef65-5bf8-474b-9082-b56af31dd25e" providerId="ADAL" clId="{8471557A-92B0-4556-B27E-D22D256DF1F7}" dt="2019-02-14T16:35:10.598" v="17"/>
          <ac:picMkLst>
            <pc:docMk/>
            <pc:sldMk cId="755194076" sldId="296"/>
            <ac:picMk id="5" creationId="{46B6D1B1-1CA6-4C00-B7C5-42E9AA386A3E}"/>
          </ac:picMkLst>
        </pc:picChg>
        <pc:picChg chg="mod">
          <ac:chgData name="Troels Mortensen (TRMO) | VIA" userId="48eeef65-5bf8-474b-9082-b56af31dd25e" providerId="ADAL" clId="{8471557A-92B0-4556-B27E-D22D256DF1F7}" dt="2019-02-14T16:35:10.598" v="17"/>
          <ac:picMkLst>
            <pc:docMk/>
            <pc:sldMk cId="755194076" sldId="296"/>
            <ac:picMk id="3074" creationId="{648A931B-1FF3-4B03-B95E-F3C187522B83}"/>
          </ac:picMkLst>
        </pc:picChg>
      </pc:sldChg>
      <pc:sldChg chg="modSp">
        <pc:chgData name="Troels Mortensen (TRMO) | VIA" userId="48eeef65-5bf8-474b-9082-b56af31dd25e" providerId="ADAL" clId="{8471557A-92B0-4556-B27E-D22D256DF1F7}" dt="2019-02-14T16:35:10.598" v="17"/>
        <pc:sldMkLst>
          <pc:docMk/>
          <pc:sldMk cId="3160673143" sldId="297"/>
        </pc:sldMkLst>
        <pc:picChg chg="mod">
          <ac:chgData name="Troels Mortensen (TRMO) | VIA" userId="48eeef65-5bf8-474b-9082-b56af31dd25e" providerId="ADAL" clId="{8471557A-92B0-4556-B27E-D22D256DF1F7}" dt="2019-02-14T16:35:10.598" v="17"/>
          <ac:picMkLst>
            <pc:docMk/>
            <pc:sldMk cId="3160673143" sldId="297"/>
            <ac:picMk id="2050" creationId="{8E5D53B3-91D5-493D-98BA-8638F38EF6F9}"/>
          </ac:picMkLst>
        </pc:picChg>
        <pc:picChg chg="mod">
          <ac:chgData name="Troels Mortensen (TRMO) | VIA" userId="48eeef65-5bf8-474b-9082-b56af31dd25e" providerId="ADAL" clId="{8471557A-92B0-4556-B27E-D22D256DF1F7}" dt="2019-02-14T16:35:10.598" v="17"/>
          <ac:picMkLst>
            <pc:docMk/>
            <pc:sldMk cId="3160673143" sldId="297"/>
            <ac:picMk id="2052" creationId="{725C4DA8-E6EF-4A2C-A4C6-44429595C381}"/>
          </ac:picMkLst>
        </pc:picChg>
      </pc:sldChg>
      <pc:sldChg chg="modSp">
        <pc:chgData name="Troels Mortensen (TRMO) | VIA" userId="48eeef65-5bf8-474b-9082-b56af31dd25e" providerId="ADAL" clId="{8471557A-92B0-4556-B27E-D22D256DF1F7}" dt="2019-02-14T16:35:10.598" v="17"/>
        <pc:sldMkLst>
          <pc:docMk/>
          <pc:sldMk cId="3293170844" sldId="298"/>
        </pc:sldMkLst>
        <pc:grpChg chg="mod">
          <ac:chgData name="Troels Mortensen (TRMO) | VIA" userId="48eeef65-5bf8-474b-9082-b56af31dd25e" providerId="ADAL" clId="{8471557A-92B0-4556-B27E-D22D256DF1F7}" dt="2019-02-14T16:35:10.598" v="17"/>
          <ac:grpSpMkLst>
            <pc:docMk/>
            <pc:sldMk cId="3293170844" sldId="298"/>
            <ac:grpSpMk id="10" creationId="{01EBA55A-3794-4BA7-82F0-A298DB37014B}"/>
          </ac:grpSpMkLst>
        </pc:grpChg>
        <pc:grpChg chg="mod">
          <ac:chgData name="Troels Mortensen (TRMO) | VIA" userId="48eeef65-5bf8-474b-9082-b56af31dd25e" providerId="ADAL" clId="{8471557A-92B0-4556-B27E-D22D256DF1F7}" dt="2019-02-14T16:35:10.598" v="17"/>
          <ac:grpSpMkLst>
            <pc:docMk/>
            <pc:sldMk cId="3293170844" sldId="298"/>
            <ac:grpSpMk id="14" creationId="{F145A1F5-284A-4471-9A96-21F25206B115}"/>
          </ac:grpSpMkLst>
        </pc:grpChg>
        <pc:grpChg chg="mod">
          <ac:chgData name="Troels Mortensen (TRMO) | VIA" userId="48eeef65-5bf8-474b-9082-b56af31dd25e" providerId="ADAL" clId="{8471557A-92B0-4556-B27E-D22D256DF1F7}" dt="2019-02-14T16:35:10.598" v="17"/>
          <ac:grpSpMkLst>
            <pc:docMk/>
            <pc:sldMk cId="3293170844" sldId="298"/>
            <ac:grpSpMk id="17" creationId="{82D04BAE-D417-4A60-83E6-E8251D432530}"/>
          </ac:grpSpMkLst>
        </pc:grpChg>
        <pc:picChg chg="mod">
          <ac:chgData name="Troels Mortensen (TRMO) | VIA" userId="48eeef65-5bf8-474b-9082-b56af31dd25e" providerId="ADAL" clId="{8471557A-92B0-4556-B27E-D22D256DF1F7}" dt="2019-02-14T16:35:10.598" v="17"/>
          <ac:picMkLst>
            <pc:docMk/>
            <pc:sldMk cId="3293170844" sldId="298"/>
            <ac:picMk id="4" creationId="{DBE4914F-DDAA-4D36-90A7-8C2766FFE829}"/>
          </ac:picMkLst>
        </pc:picChg>
        <pc:picChg chg="mod">
          <ac:chgData name="Troels Mortensen (TRMO) | VIA" userId="48eeef65-5bf8-474b-9082-b56af31dd25e" providerId="ADAL" clId="{8471557A-92B0-4556-B27E-D22D256DF1F7}" dt="2019-02-14T16:35:10.598" v="17"/>
          <ac:picMkLst>
            <pc:docMk/>
            <pc:sldMk cId="3293170844" sldId="298"/>
            <ac:picMk id="5" creationId="{46B6D1B1-1CA6-4C00-B7C5-42E9AA386A3E}"/>
          </ac:picMkLst>
        </pc:picChg>
        <pc:picChg chg="mod">
          <ac:chgData name="Troels Mortensen (TRMO) | VIA" userId="48eeef65-5bf8-474b-9082-b56af31dd25e" providerId="ADAL" clId="{8471557A-92B0-4556-B27E-D22D256DF1F7}" dt="2019-02-14T16:35:10.598" v="17"/>
          <ac:picMkLst>
            <pc:docMk/>
            <pc:sldMk cId="3293170844" sldId="298"/>
            <ac:picMk id="3074" creationId="{648A931B-1FF3-4B03-B95E-F3C187522B83}"/>
          </ac:picMkLst>
        </pc:picChg>
      </pc:sldChg>
      <pc:sldChg chg="modSp">
        <pc:chgData name="Troels Mortensen (TRMO) | VIA" userId="48eeef65-5bf8-474b-9082-b56af31dd25e" providerId="ADAL" clId="{8471557A-92B0-4556-B27E-D22D256DF1F7}" dt="2019-02-14T16:35:10.598" v="17"/>
        <pc:sldMkLst>
          <pc:docMk/>
          <pc:sldMk cId="800502876" sldId="299"/>
        </pc:sldMkLst>
        <pc:grpChg chg="mod">
          <ac:chgData name="Troels Mortensen (TRMO) | VIA" userId="48eeef65-5bf8-474b-9082-b56af31dd25e" providerId="ADAL" clId="{8471557A-92B0-4556-B27E-D22D256DF1F7}" dt="2019-02-14T16:35:10.598" v="17"/>
          <ac:grpSpMkLst>
            <pc:docMk/>
            <pc:sldMk cId="800502876" sldId="299"/>
            <ac:grpSpMk id="10" creationId="{01EBA55A-3794-4BA7-82F0-A298DB37014B}"/>
          </ac:grpSpMkLst>
        </pc:grpChg>
        <pc:grpChg chg="mod">
          <ac:chgData name="Troels Mortensen (TRMO) | VIA" userId="48eeef65-5bf8-474b-9082-b56af31dd25e" providerId="ADAL" clId="{8471557A-92B0-4556-B27E-D22D256DF1F7}" dt="2019-02-14T16:35:10.598" v="17"/>
          <ac:grpSpMkLst>
            <pc:docMk/>
            <pc:sldMk cId="800502876" sldId="299"/>
            <ac:grpSpMk id="14" creationId="{F145A1F5-284A-4471-9A96-21F25206B115}"/>
          </ac:grpSpMkLst>
        </pc:grpChg>
        <pc:grpChg chg="mod">
          <ac:chgData name="Troels Mortensen (TRMO) | VIA" userId="48eeef65-5bf8-474b-9082-b56af31dd25e" providerId="ADAL" clId="{8471557A-92B0-4556-B27E-D22D256DF1F7}" dt="2019-02-14T16:35:10.598" v="17"/>
          <ac:grpSpMkLst>
            <pc:docMk/>
            <pc:sldMk cId="800502876" sldId="299"/>
            <ac:grpSpMk id="17" creationId="{82D04BAE-D417-4A60-83E6-E8251D432530}"/>
          </ac:grpSpMkLst>
        </pc:grpChg>
        <pc:picChg chg="mod">
          <ac:chgData name="Troels Mortensen (TRMO) | VIA" userId="48eeef65-5bf8-474b-9082-b56af31dd25e" providerId="ADAL" clId="{8471557A-92B0-4556-B27E-D22D256DF1F7}" dt="2019-02-14T16:35:10.598" v="17"/>
          <ac:picMkLst>
            <pc:docMk/>
            <pc:sldMk cId="800502876" sldId="299"/>
            <ac:picMk id="4" creationId="{DBE4914F-DDAA-4D36-90A7-8C2766FFE829}"/>
          </ac:picMkLst>
        </pc:picChg>
        <pc:picChg chg="mod">
          <ac:chgData name="Troels Mortensen (TRMO) | VIA" userId="48eeef65-5bf8-474b-9082-b56af31dd25e" providerId="ADAL" clId="{8471557A-92B0-4556-B27E-D22D256DF1F7}" dt="2019-02-14T16:35:10.598" v="17"/>
          <ac:picMkLst>
            <pc:docMk/>
            <pc:sldMk cId="800502876" sldId="299"/>
            <ac:picMk id="5" creationId="{46B6D1B1-1CA6-4C00-B7C5-42E9AA386A3E}"/>
          </ac:picMkLst>
        </pc:picChg>
        <pc:picChg chg="mod">
          <ac:chgData name="Troels Mortensen (TRMO) | VIA" userId="48eeef65-5bf8-474b-9082-b56af31dd25e" providerId="ADAL" clId="{8471557A-92B0-4556-B27E-D22D256DF1F7}" dt="2019-02-14T16:35:10.598" v="17"/>
          <ac:picMkLst>
            <pc:docMk/>
            <pc:sldMk cId="800502876" sldId="299"/>
            <ac:picMk id="3074" creationId="{648A931B-1FF3-4B03-B95E-F3C187522B83}"/>
          </ac:picMkLst>
        </pc:picChg>
      </pc:sldChg>
      <pc:sldChg chg="modSp">
        <pc:chgData name="Troels Mortensen (TRMO) | VIA" userId="48eeef65-5bf8-474b-9082-b56af31dd25e" providerId="ADAL" clId="{8471557A-92B0-4556-B27E-D22D256DF1F7}" dt="2019-02-14T16:35:10.598" v="17"/>
        <pc:sldMkLst>
          <pc:docMk/>
          <pc:sldMk cId="2248718972" sldId="300"/>
        </pc:sldMkLst>
        <pc:grpChg chg="mod">
          <ac:chgData name="Troels Mortensen (TRMO) | VIA" userId="48eeef65-5bf8-474b-9082-b56af31dd25e" providerId="ADAL" clId="{8471557A-92B0-4556-B27E-D22D256DF1F7}" dt="2019-02-14T16:35:10.598" v="17"/>
          <ac:grpSpMkLst>
            <pc:docMk/>
            <pc:sldMk cId="2248718972" sldId="300"/>
            <ac:grpSpMk id="10" creationId="{01EBA55A-3794-4BA7-82F0-A298DB37014B}"/>
          </ac:grpSpMkLst>
        </pc:grpChg>
        <pc:grpChg chg="mod">
          <ac:chgData name="Troels Mortensen (TRMO) | VIA" userId="48eeef65-5bf8-474b-9082-b56af31dd25e" providerId="ADAL" clId="{8471557A-92B0-4556-B27E-D22D256DF1F7}" dt="2019-02-14T16:35:10.598" v="17"/>
          <ac:grpSpMkLst>
            <pc:docMk/>
            <pc:sldMk cId="2248718972" sldId="300"/>
            <ac:grpSpMk id="14" creationId="{F145A1F5-284A-4471-9A96-21F25206B115}"/>
          </ac:grpSpMkLst>
        </pc:grpChg>
        <pc:grpChg chg="mod">
          <ac:chgData name="Troels Mortensen (TRMO) | VIA" userId="48eeef65-5bf8-474b-9082-b56af31dd25e" providerId="ADAL" clId="{8471557A-92B0-4556-B27E-D22D256DF1F7}" dt="2019-02-14T16:35:10.598" v="17"/>
          <ac:grpSpMkLst>
            <pc:docMk/>
            <pc:sldMk cId="2248718972" sldId="300"/>
            <ac:grpSpMk id="17" creationId="{82D04BAE-D417-4A60-83E6-E8251D432530}"/>
          </ac:grpSpMkLst>
        </pc:grpChg>
        <pc:picChg chg="mod">
          <ac:chgData name="Troels Mortensen (TRMO) | VIA" userId="48eeef65-5bf8-474b-9082-b56af31dd25e" providerId="ADAL" clId="{8471557A-92B0-4556-B27E-D22D256DF1F7}" dt="2019-02-14T16:35:10.598" v="17"/>
          <ac:picMkLst>
            <pc:docMk/>
            <pc:sldMk cId="2248718972" sldId="300"/>
            <ac:picMk id="4" creationId="{DBE4914F-DDAA-4D36-90A7-8C2766FFE829}"/>
          </ac:picMkLst>
        </pc:picChg>
        <pc:picChg chg="mod">
          <ac:chgData name="Troels Mortensen (TRMO) | VIA" userId="48eeef65-5bf8-474b-9082-b56af31dd25e" providerId="ADAL" clId="{8471557A-92B0-4556-B27E-D22D256DF1F7}" dt="2019-02-14T16:35:10.598" v="17"/>
          <ac:picMkLst>
            <pc:docMk/>
            <pc:sldMk cId="2248718972" sldId="300"/>
            <ac:picMk id="5" creationId="{46B6D1B1-1CA6-4C00-B7C5-42E9AA386A3E}"/>
          </ac:picMkLst>
        </pc:picChg>
        <pc:picChg chg="mod">
          <ac:chgData name="Troels Mortensen (TRMO) | VIA" userId="48eeef65-5bf8-474b-9082-b56af31dd25e" providerId="ADAL" clId="{8471557A-92B0-4556-B27E-D22D256DF1F7}" dt="2019-02-14T16:35:10.598" v="17"/>
          <ac:picMkLst>
            <pc:docMk/>
            <pc:sldMk cId="2248718972" sldId="300"/>
            <ac:picMk id="3074" creationId="{648A931B-1FF3-4B03-B95E-F3C187522B83}"/>
          </ac:picMkLst>
        </pc:picChg>
      </pc:sldChg>
      <pc:sldChg chg="modSp">
        <pc:chgData name="Troels Mortensen (TRMO) | VIA" userId="48eeef65-5bf8-474b-9082-b56af31dd25e" providerId="ADAL" clId="{8471557A-92B0-4556-B27E-D22D256DF1F7}" dt="2019-02-14T16:35:10.598" v="17"/>
        <pc:sldMkLst>
          <pc:docMk/>
          <pc:sldMk cId="764643857" sldId="301"/>
        </pc:sldMkLst>
        <pc:grpChg chg="mod">
          <ac:chgData name="Troels Mortensen (TRMO) | VIA" userId="48eeef65-5bf8-474b-9082-b56af31dd25e" providerId="ADAL" clId="{8471557A-92B0-4556-B27E-D22D256DF1F7}" dt="2019-02-14T16:35:10.598" v="17"/>
          <ac:grpSpMkLst>
            <pc:docMk/>
            <pc:sldMk cId="764643857" sldId="301"/>
            <ac:grpSpMk id="10" creationId="{01EBA55A-3794-4BA7-82F0-A298DB37014B}"/>
          </ac:grpSpMkLst>
        </pc:grpChg>
        <pc:grpChg chg="mod">
          <ac:chgData name="Troels Mortensen (TRMO) | VIA" userId="48eeef65-5bf8-474b-9082-b56af31dd25e" providerId="ADAL" clId="{8471557A-92B0-4556-B27E-D22D256DF1F7}" dt="2019-02-14T16:35:10.598" v="17"/>
          <ac:grpSpMkLst>
            <pc:docMk/>
            <pc:sldMk cId="764643857" sldId="301"/>
            <ac:grpSpMk id="14" creationId="{F145A1F5-284A-4471-9A96-21F25206B115}"/>
          </ac:grpSpMkLst>
        </pc:grpChg>
        <pc:grpChg chg="mod">
          <ac:chgData name="Troels Mortensen (TRMO) | VIA" userId="48eeef65-5bf8-474b-9082-b56af31dd25e" providerId="ADAL" clId="{8471557A-92B0-4556-B27E-D22D256DF1F7}" dt="2019-02-14T16:35:10.598" v="17"/>
          <ac:grpSpMkLst>
            <pc:docMk/>
            <pc:sldMk cId="764643857" sldId="301"/>
            <ac:grpSpMk id="17" creationId="{82D04BAE-D417-4A60-83E6-E8251D432530}"/>
          </ac:grpSpMkLst>
        </pc:grpChg>
        <pc:picChg chg="mod">
          <ac:chgData name="Troels Mortensen (TRMO) | VIA" userId="48eeef65-5bf8-474b-9082-b56af31dd25e" providerId="ADAL" clId="{8471557A-92B0-4556-B27E-D22D256DF1F7}" dt="2019-02-14T16:35:10.598" v="17"/>
          <ac:picMkLst>
            <pc:docMk/>
            <pc:sldMk cId="764643857" sldId="301"/>
            <ac:picMk id="4" creationId="{DBE4914F-DDAA-4D36-90A7-8C2766FFE829}"/>
          </ac:picMkLst>
        </pc:picChg>
        <pc:picChg chg="mod">
          <ac:chgData name="Troels Mortensen (TRMO) | VIA" userId="48eeef65-5bf8-474b-9082-b56af31dd25e" providerId="ADAL" clId="{8471557A-92B0-4556-B27E-D22D256DF1F7}" dt="2019-02-14T16:35:10.598" v="17"/>
          <ac:picMkLst>
            <pc:docMk/>
            <pc:sldMk cId="764643857" sldId="301"/>
            <ac:picMk id="5" creationId="{46B6D1B1-1CA6-4C00-B7C5-42E9AA386A3E}"/>
          </ac:picMkLst>
        </pc:picChg>
        <pc:picChg chg="mod">
          <ac:chgData name="Troels Mortensen (TRMO) | VIA" userId="48eeef65-5bf8-474b-9082-b56af31dd25e" providerId="ADAL" clId="{8471557A-92B0-4556-B27E-D22D256DF1F7}" dt="2019-02-14T16:35:10.598" v="17"/>
          <ac:picMkLst>
            <pc:docMk/>
            <pc:sldMk cId="764643857" sldId="301"/>
            <ac:picMk id="3074" creationId="{648A931B-1FF3-4B03-B95E-F3C187522B83}"/>
          </ac:picMkLst>
        </pc:picChg>
      </pc:sldChg>
      <pc:sldChg chg="modSp">
        <pc:chgData name="Troels Mortensen (TRMO) | VIA" userId="48eeef65-5bf8-474b-9082-b56af31dd25e" providerId="ADAL" clId="{8471557A-92B0-4556-B27E-D22D256DF1F7}" dt="2019-02-14T16:35:10.598" v="17"/>
        <pc:sldMkLst>
          <pc:docMk/>
          <pc:sldMk cId="2291922248" sldId="302"/>
        </pc:sldMkLst>
        <pc:grpChg chg="mod">
          <ac:chgData name="Troels Mortensen (TRMO) | VIA" userId="48eeef65-5bf8-474b-9082-b56af31dd25e" providerId="ADAL" clId="{8471557A-92B0-4556-B27E-D22D256DF1F7}" dt="2019-02-14T16:35:10.598" v="17"/>
          <ac:grpSpMkLst>
            <pc:docMk/>
            <pc:sldMk cId="2291922248" sldId="302"/>
            <ac:grpSpMk id="10" creationId="{01EBA55A-3794-4BA7-82F0-A298DB37014B}"/>
          </ac:grpSpMkLst>
        </pc:grpChg>
        <pc:grpChg chg="mod">
          <ac:chgData name="Troels Mortensen (TRMO) | VIA" userId="48eeef65-5bf8-474b-9082-b56af31dd25e" providerId="ADAL" clId="{8471557A-92B0-4556-B27E-D22D256DF1F7}" dt="2019-02-14T16:35:10.598" v="17"/>
          <ac:grpSpMkLst>
            <pc:docMk/>
            <pc:sldMk cId="2291922248" sldId="302"/>
            <ac:grpSpMk id="14" creationId="{F145A1F5-284A-4471-9A96-21F25206B115}"/>
          </ac:grpSpMkLst>
        </pc:grpChg>
        <pc:grpChg chg="mod">
          <ac:chgData name="Troels Mortensen (TRMO) | VIA" userId="48eeef65-5bf8-474b-9082-b56af31dd25e" providerId="ADAL" clId="{8471557A-92B0-4556-B27E-D22D256DF1F7}" dt="2019-02-14T16:35:10.598" v="17"/>
          <ac:grpSpMkLst>
            <pc:docMk/>
            <pc:sldMk cId="2291922248" sldId="302"/>
            <ac:grpSpMk id="17" creationId="{82D04BAE-D417-4A60-83E6-E8251D432530}"/>
          </ac:grpSpMkLst>
        </pc:grpChg>
        <pc:picChg chg="mod">
          <ac:chgData name="Troels Mortensen (TRMO) | VIA" userId="48eeef65-5bf8-474b-9082-b56af31dd25e" providerId="ADAL" clId="{8471557A-92B0-4556-B27E-D22D256DF1F7}" dt="2019-02-14T16:35:10.598" v="17"/>
          <ac:picMkLst>
            <pc:docMk/>
            <pc:sldMk cId="2291922248" sldId="302"/>
            <ac:picMk id="4" creationId="{DBE4914F-DDAA-4D36-90A7-8C2766FFE829}"/>
          </ac:picMkLst>
        </pc:picChg>
        <pc:picChg chg="mod">
          <ac:chgData name="Troels Mortensen (TRMO) | VIA" userId="48eeef65-5bf8-474b-9082-b56af31dd25e" providerId="ADAL" clId="{8471557A-92B0-4556-B27E-D22D256DF1F7}" dt="2019-02-14T16:35:10.598" v="17"/>
          <ac:picMkLst>
            <pc:docMk/>
            <pc:sldMk cId="2291922248" sldId="302"/>
            <ac:picMk id="5" creationId="{46B6D1B1-1CA6-4C00-B7C5-42E9AA386A3E}"/>
          </ac:picMkLst>
        </pc:picChg>
        <pc:picChg chg="mod">
          <ac:chgData name="Troels Mortensen (TRMO) | VIA" userId="48eeef65-5bf8-474b-9082-b56af31dd25e" providerId="ADAL" clId="{8471557A-92B0-4556-B27E-D22D256DF1F7}" dt="2019-02-14T16:35:10.598" v="17"/>
          <ac:picMkLst>
            <pc:docMk/>
            <pc:sldMk cId="2291922248" sldId="302"/>
            <ac:picMk id="3074" creationId="{648A931B-1FF3-4B03-B95E-F3C187522B83}"/>
          </ac:picMkLst>
        </pc:picChg>
      </pc:sldChg>
      <pc:sldChg chg="modSp">
        <pc:chgData name="Troels Mortensen (TRMO) | VIA" userId="48eeef65-5bf8-474b-9082-b56af31dd25e" providerId="ADAL" clId="{8471557A-92B0-4556-B27E-D22D256DF1F7}" dt="2019-02-14T16:35:10.598" v="17"/>
        <pc:sldMkLst>
          <pc:docMk/>
          <pc:sldMk cId="4046623959" sldId="303"/>
        </pc:sldMkLst>
        <pc:grpChg chg="mod">
          <ac:chgData name="Troels Mortensen (TRMO) | VIA" userId="48eeef65-5bf8-474b-9082-b56af31dd25e" providerId="ADAL" clId="{8471557A-92B0-4556-B27E-D22D256DF1F7}" dt="2019-02-14T16:35:10.598" v="17"/>
          <ac:grpSpMkLst>
            <pc:docMk/>
            <pc:sldMk cId="4046623959" sldId="303"/>
            <ac:grpSpMk id="10" creationId="{01EBA55A-3794-4BA7-82F0-A298DB37014B}"/>
          </ac:grpSpMkLst>
        </pc:grpChg>
        <pc:grpChg chg="mod">
          <ac:chgData name="Troels Mortensen (TRMO) | VIA" userId="48eeef65-5bf8-474b-9082-b56af31dd25e" providerId="ADAL" clId="{8471557A-92B0-4556-B27E-D22D256DF1F7}" dt="2019-02-14T16:35:10.598" v="17"/>
          <ac:grpSpMkLst>
            <pc:docMk/>
            <pc:sldMk cId="4046623959" sldId="303"/>
            <ac:grpSpMk id="14" creationId="{F145A1F5-284A-4471-9A96-21F25206B115}"/>
          </ac:grpSpMkLst>
        </pc:grpChg>
        <pc:grpChg chg="mod">
          <ac:chgData name="Troels Mortensen (TRMO) | VIA" userId="48eeef65-5bf8-474b-9082-b56af31dd25e" providerId="ADAL" clId="{8471557A-92B0-4556-B27E-D22D256DF1F7}" dt="2019-02-14T16:35:10.598" v="17"/>
          <ac:grpSpMkLst>
            <pc:docMk/>
            <pc:sldMk cId="4046623959" sldId="303"/>
            <ac:grpSpMk id="17" creationId="{82D04BAE-D417-4A60-83E6-E8251D432530}"/>
          </ac:grpSpMkLst>
        </pc:grpChg>
        <pc:picChg chg="mod">
          <ac:chgData name="Troels Mortensen (TRMO) | VIA" userId="48eeef65-5bf8-474b-9082-b56af31dd25e" providerId="ADAL" clId="{8471557A-92B0-4556-B27E-D22D256DF1F7}" dt="2019-02-14T16:35:10.598" v="17"/>
          <ac:picMkLst>
            <pc:docMk/>
            <pc:sldMk cId="4046623959" sldId="303"/>
            <ac:picMk id="4" creationId="{DBE4914F-DDAA-4D36-90A7-8C2766FFE829}"/>
          </ac:picMkLst>
        </pc:picChg>
        <pc:picChg chg="mod">
          <ac:chgData name="Troels Mortensen (TRMO) | VIA" userId="48eeef65-5bf8-474b-9082-b56af31dd25e" providerId="ADAL" clId="{8471557A-92B0-4556-B27E-D22D256DF1F7}" dt="2019-02-14T16:35:10.598" v="17"/>
          <ac:picMkLst>
            <pc:docMk/>
            <pc:sldMk cId="4046623959" sldId="303"/>
            <ac:picMk id="5" creationId="{46B6D1B1-1CA6-4C00-B7C5-42E9AA386A3E}"/>
          </ac:picMkLst>
        </pc:picChg>
        <pc:picChg chg="mod">
          <ac:chgData name="Troels Mortensen (TRMO) | VIA" userId="48eeef65-5bf8-474b-9082-b56af31dd25e" providerId="ADAL" clId="{8471557A-92B0-4556-B27E-D22D256DF1F7}" dt="2019-02-14T16:35:10.598" v="17"/>
          <ac:picMkLst>
            <pc:docMk/>
            <pc:sldMk cId="4046623959" sldId="303"/>
            <ac:picMk id="3074" creationId="{648A931B-1FF3-4B03-B95E-F3C187522B83}"/>
          </ac:picMkLst>
        </pc:picChg>
      </pc:sldChg>
      <pc:sldChg chg="modSp">
        <pc:chgData name="Troels Mortensen (TRMO) | VIA" userId="48eeef65-5bf8-474b-9082-b56af31dd25e" providerId="ADAL" clId="{8471557A-92B0-4556-B27E-D22D256DF1F7}" dt="2019-02-14T16:35:10.598" v="17"/>
        <pc:sldMkLst>
          <pc:docMk/>
          <pc:sldMk cId="3359922201" sldId="304"/>
        </pc:sldMkLst>
        <pc:grpChg chg="mod">
          <ac:chgData name="Troels Mortensen (TRMO) | VIA" userId="48eeef65-5bf8-474b-9082-b56af31dd25e" providerId="ADAL" clId="{8471557A-92B0-4556-B27E-D22D256DF1F7}" dt="2019-02-14T16:35:10.598" v="17"/>
          <ac:grpSpMkLst>
            <pc:docMk/>
            <pc:sldMk cId="3359922201" sldId="304"/>
            <ac:grpSpMk id="6" creationId="{62CE3045-5A3B-47C4-8864-626E4FCE272A}"/>
          </ac:grpSpMkLst>
        </pc:grpChg>
      </pc:sldChg>
      <pc:sldChg chg="addSp delSp modSp">
        <pc:chgData name="Troels Mortensen (TRMO) | VIA" userId="48eeef65-5bf8-474b-9082-b56af31dd25e" providerId="ADAL" clId="{8471557A-92B0-4556-B27E-D22D256DF1F7}" dt="2019-02-14T16:35:33.417" v="19" actId="478"/>
        <pc:sldMkLst>
          <pc:docMk/>
          <pc:sldMk cId="2817478574" sldId="305"/>
        </pc:sldMkLst>
        <pc:spChg chg="del">
          <ac:chgData name="Troels Mortensen (TRMO) | VIA" userId="48eeef65-5bf8-474b-9082-b56af31dd25e" providerId="ADAL" clId="{8471557A-92B0-4556-B27E-D22D256DF1F7}" dt="2019-02-14T16:35:30.782" v="18" actId="478"/>
          <ac:spMkLst>
            <pc:docMk/>
            <pc:sldMk cId="2817478574" sldId="305"/>
            <ac:spMk id="3" creationId="{7B2BE936-A793-483F-A5E3-721488AB073D}"/>
          </ac:spMkLst>
        </pc:spChg>
        <pc:spChg chg="mod">
          <ac:chgData name="Troels Mortensen (TRMO) | VIA" userId="48eeef65-5bf8-474b-9082-b56af31dd25e" providerId="ADAL" clId="{8471557A-92B0-4556-B27E-D22D256DF1F7}" dt="2019-02-14T16:35:10.598" v="17"/>
          <ac:spMkLst>
            <pc:docMk/>
            <pc:sldMk cId="2817478574" sldId="305"/>
            <ac:spMk id="7" creationId="{3C67A59C-B16A-4EB5-BFF9-1AC672DCBB2B}"/>
          </ac:spMkLst>
        </pc:spChg>
        <pc:spChg chg="mod">
          <ac:chgData name="Troels Mortensen (TRMO) | VIA" userId="48eeef65-5bf8-474b-9082-b56af31dd25e" providerId="ADAL" clId="{8471557A-92B0-4556-B27E-D22D256DF1F7}" dt="2019-02-14T16:35:10.598" v="17"/>
          <ac:spMkLst>
            <pc:docMk/>
            <pc:sldMk cId="2817478574" sldId="305"/>
            <ac:spMk id="8" creationId="{ED6BD125-5081-4F8D-8428-7083EF00AC69}"/>
          </ac:spMkLst>
        </pc:spChg>
        <pc:spChg chg="add del mod">
          <ac:chgData name="Troels Mortensen (TRMO) | VIA" userId="48eeef65-5bf8-474b-9082-b56af31dd25e" providerId="ADAL" clId="{8471557A-92B0-4556-B27E-D22D256DF1F7}" dt="2019-02-14T16:35:33.417" v="19" actId="478"/>
          <ac:spMkLst>
            <pc:docMk/>
            <pc:sldMk cId="2817478574" sldId="305"/>
            <ac:spMk id="10" creationId="{4DECB734-F2E2-4EB3-9194-FF77CBFAFFEF}"/>
          </ac:spMkLst>
        </pc:spChg>
        <pc:grpChg chg="mod">
          <ac:chgData name="Troels Mortensen (TRMO) | VIA" userId="48eeef65-5bf8-474b-9082-b56af31dd25e" providerId="ADAL" clId="{8471557A-92B0-4556-B27E-D22D256DF1F7}" dt="2019-02-14T16:35:10.598" v="17"/>
          <ac:grpSpMkLst>
            <pc:docMk/>
            <pc:sldMk cId="2817478574" sldId="305"/>
            <ac:grpSpMk id="6" creationId="{62CE3045-5A3B-47C4-8864-626E4FCE272A}"/>
          </ac:grpSpMkLst>
        </pc:grpChg>
      </pc:sldChg>
      <pc:sldChg chg="modSp">
        <pc:chgData name="Troels Mortensen (TRMO) | VIA" userId="48eeef65-5bf8-474b-9082-b56af31dd25e" providerId="ADAL" clId="{8471557A-92B0-4556-B27E-D22D256DF1F7}" dt="2019-02-14T16:35:10.598" v="17"/>
        <pc:sldMkLst>
          <pc:docMk/>
          <pc:sldMk cId="806472390" sldId="306"/>
        </pc:sldMkLst>
        <pc:spChg chg="mod">
          <ac:chgData name="Troels Mortensen (TRMO) | VIA" userId="48eeef65-5bf8-474b-9082-b56af31dd25e" providerId="ADAL" clId="{8471557A-92B0-4556-B27E-D22D256DF1F7}" dt="2019-02-14T16:35:10.598" v="17"/>
          <ac:spMkLst>
            <pc:docMk/>
            <pc:sldMk cId="806472390" sldId="306"/>
            <ac:spMk id="7" creationId="{A739B95B-F1C8-4125-9CE2-7F35F16EA9FF}"/>
          </ac:spMkLst>
        </pc:spChg>
        <pc:spChg chg="mod">
          <ac:chgData name="Troels Mortensen (TRMO) | VIA" userId="48eeef65-5bf8-474b-9082-b56af31dd25e" providerId="ADAL" clId="{8471557A-92B0-4556-B27E-D22D256DF1F7}" dt="2019-02-14T16:35:10.598" v="17"/>
          <ac:spMkLst>
            <pc:docMk/>
            <pc:sldMk cId="806472390" sldId="306"/>
            <ac:spMk id="8" creationId="{96467C59-954C-4605-A227-CECD130983AD}"/>
          </ac:spMkLst>
        </pc:spChg>
        <pc:grpChg chg="mod">
          <ac:chgData name="Troels Mortensen (TRMO) | VIA" userId="48eeef65-5bf8-474b-9082-b56af31dd25e" providerId="ADAL" clId="{8471557A-92B0-4556-B27E-D22D256DF1F7}" dt="2019-02-14T16:35:10.598" v="17"/>
          <ac:grpSpMkLst>
            <pc:docMk/>
            <pc:sldMk cId="806472390" sldId="306"/>
            <ac:grpSpMk id="4" creationId="{3C6F9A57-176D-4B85-8627-E2DBC557144E}"/>
          </ac:grpSpMkLst>
        </pc:grpChg>
      </pc:sldChg>
      <pc:sldChg chg="addSp modSp modAnim">
        <pc:chgData name="Troels Mortensen (TRMO) | VIA" userId="48eeef65-5bf8-474b-9082-b56af31dd25e" providerId="ADAL" clId="{8471557A-92B0-4556-B27E-D22D256DF1F7}" dt="2019-02-14T16:35:10.598" v="17"/>
        <pc:sldMkLst>
          <pc:docMk/>
          <pc:sldMk cId="1147749931" sldId="308"/>
        </pc:sldMkLst>
        <pc:spChg chg="mod">
          <ac:chgData name="Troels Mortensen (TRMO) | VIA" userId="48eeef65-5bf8-474b-9082-b56af31dd25e" providerId="ADAL" clId="{8471557A-92B0-4556-B27E-D22D256DF1F7}" dt="2019-02-14T16:35:10.598" v="17"/>
          <ac:spMkLst>
            <pc:docMk/>
            <pc:sldMk cId="1147749931" sldId="308"/>
            <ac:spMk id="7" creationId="{FC093759-4010-46D7-9457-90AD8B18AAFD}"/>
          </ac:spMkLst>
        </pc:spChg>
        <pc:spChg chg="mod">
          <ac:chgData name="Troels Mortensen (TRMO) | VIA" userId="48eeef65-5bf8-474b-9082-b56af31dd25e" providerId="ADAL" clId="{8471557A-92B0-4556-B27E-D22D256DF1F7}" dt="2019-02-14T16:35:10.598" v="17"/>
          <ac:spMkLst>
            <pc:docMk/>
            <pc:sldMk cId="1147749931" sldId="308"/>
            <ac:spMk id="8" creationId="{438790AB-6375-4B93-8A60-3CFFAAA6D3BD}"/>
          </ac:spMkLst>
        </pc:spChg>
        <pc:spChg chg="mod">
          <ac:chgData name="Troels Mortensen (TRMO) | VIA" userId="48eeef65-5bf8-474b-9082-b56af31dd25e" providerId="ADAL" clId="{8471557A-92B0-4556-B27E-D22D256DF1F7}" dt="2019-02-14T16:35:10.598" v="17"/>
          <ac:spMkLst>
            <pc:docMk/>
            <pc:sldMk cId="1147749931" sldId="308"/>
            <ac:spMk id="9" creationId="{AE8B0750-9D48-463A-8E91-63126AE68B82}"/>
          </ac:spMkLst>
        </pc:spChg>
        <pc:spChg chg="add mod">
          <ac:chgData name="Troels Mortensen (TRMO) | VIA" userId="48eeef65-5bf8-474b-9082-b56af31dd25e" providerId="ADAL" clId="{8471557A-92B0-4556-B27E-D22D256DF1F7}" dt="2019-02-14T16:35:10.598" v="17"/>
          <ac:spMkLst>
            <pc:docMk/>
            <pc:sldMk cId="1147749931" sldId="308"/>
            <ac:spMk id="10" creationId="{B52A37C8-4C34-4121-9DB2-67F1136C9002}"/>
          </ac:spMkLst>
        </pc:spChg>
        <pc:grpChg chg="mod">
          <ac:chgData name="Troels Mortensen (TRMO) | VIA" userId="48eeef65-5bf8-474b-9082-b56af31dd25e" providerId="ADAL" clId="{8471557A-92B0-4556-B27E-D22D256DF1F7}" dt="2019-02-14T16:35:10.598" v="17"/>
          <ac:grpSpMkLst>
            <pc:docMk/>
            <pc:sldMk cId="1147749931" sldId="308"/>
            <ac:grpSpMk id="4" creationId="{3C6F9A57-176D-4B85-8627-E2DBC557144E}"/>
          </ac:grpSpMkLst>
        </pc:grpChg>
      </pc:sldChg>
      <pc:sldChg chg="modSp">
        <pc:chgData name="Troels Mortensen (TRMO) | VIA" userId="48eeef65-5bf8-474b-9082-b56af31dd25e" providerId="ADAL" clId="{8471557A-92B0-4556-B27E-D22D256DF1F7}" dt="2019-02-14T16:35:10.598" v="17"/>
        <pc:sldMkLst>
          <pc:docMk/>
          <pc:sldMk cId="3762172678" sldId="309"/>
        </pc:sldMkLst>
        <pc:spChg chg="mod">
          <ac:chgData name="Troels Mortensen (TRMO) | VIA" userId="48eeef65-5bf8-474b-9082-b56af31dd25e" providerId="ADAL" clId="{8471557A-92B0-4556-B27E-D22D256DF1F7}" dt="2019-02-14T16:35:10.598" v="17"/>
          <ac:spMkLst>
            <pc:docMk/>
            <pc:sldMk cId="3762172678" sldId="309"/>
            <ac:spMk id="7" creationId="{FC093759-4010-46D7-9457-90AD8B18AAFD}"/>
          </ac:spMkLst>
        </pc:spChg>
        <pc:spChg chg="mod">
          <ac:chgData name="Troels Mortensen (TRMO) | VIA" userId="48eeef65-5bf8-474b-9082-b56af31dd25e" providerId="ADAL" clId="{8471557A-92B0-4556-B27E-D22D256DF1F7}" dt="2019-02-14T16:35:10.598" v="17"/>
          <ac:spMkLst>
            <pc:docMk/>
            <pc:sldMk cId="3762172678" sldId="309"/>
            <ac:spMk id="8" creationId="{974BCDC9-485F-49A0-8A12-C1A58AB7841A}"/>
          </ac:spMkLst>
        </pc:spChg>
        <pc:spChg chg="mod">
          <ac:chgData name="Troels Mortensen (TRMO) | VIA" userId="48eeef65-5bf8-474b-9082-b56af31dd25e" providerId="ADAL" clId="{8471557A-92B0-4556-B27E-D22D256DF1F7}" dt="2019-02-14T16:35:10.598" v="17"/>
          <ac:spMkLst>
            <pc:docMk/>
            <pc:sldMk cId="3762172678" sldId="309"/>
            <ac:spMk id="9" creationId="{D63297B1-5CF0-4626-8FC7-1D77EA01F967}"/>
          </ac:spMkLst>
        </pc:spChg>
        <pc:grpChg chg="mod">
          <ac:chgData name="Troels Mortensen (TRMO) | VIA" userId="48eeef65-5bf8-474b-9082-b56af31dd25e" providerId="ADAL" clId="{8471557A-92B0-4556-B27E-D22D256DF1F7}" dt="2019-02-14T16:35:10.598" v="17"/>
          <ac:grpSpMkLst>
            <pc:docMk/>
            <pc:sldMk cId="3762172678" sldId="309"/>
            <ac:grpSpMk id="4" creationId="{3C6F9A57-176D-4B85-8627-E2DBC557144E}"/>
          </ac:grpSpMkLst>
        </pc:grpChg>
      </pc:sldChg>
      <pc:sldChg chg="addSp modSp modAnim">
        <pc:chgData name="Troels Mortensen (TRMO) | VIA" userId="48eeef65-5bf8-474b-9082-b56af31dd25e" providerId="ADAL" clId="{8471557A-92B0-4556-B27E-D22D256DF1F7}" dt="2019-02-14T16:35:10.598" v="17"/>
        <pc:sldMkLst>
          <pc:docMk/>
          <pc:sldMk cId="1508232655" sldId="310"/>
        </pc:sldMkLst>
        <pc:spChg chg="mod">
          <ac:chgData name="Troels Mortensen (TRMO) | VIA" userId="48eeef65-5bf8-474b-9082-b56af31dd25e" providerId="ADAL" clId="{8471557A-92B0-4556-B27E-D22D256DF1F7}" dt="2019-02-14T16:35:10.598" v="17"/>
          <ac:spMkLst>
            <pc:docMk/>
            <pc:sldMk cId="1508232655" sldId="310"/>
            <ac:spMk id="7" creationId="{FC093759-4010-46D7-9457-90AD8B18AAFD}"/>
          </ac:spMkLst>
        </pc:spChg>
        <pc:spChg chg="mod">
          <ac:chgData name="Troels Mortensen (TRMO) | VIA" userId="48eeef65-5bf8-474b-9082-b56af31dd25e" providerId="ADAL" clId="{8471557A-92B0-4556-B27E-D22D256DF1F7}" dt="2019-02-14T16:35:10.598" v="17"/>
          <ac:spMkLst>
            <pc:docMk/>
            <pc:sldMk cId="1508232655" sldId="310"/>
            <ac:spMk id="8" creationId="{67EE6183-6C71-4CB1-8DC7-C6E809D8203B}"/>
          </ac:spMkLst>
        </pc:spChg>
        <pc:spChg chg="mod">
          <ac:chgData name="Troels Mortensen (TRMO) | VIA" userId="48eeef65-5bf8-474b-9082-b56af31dd25e" providerId="ADAL" clId="{8471557A-92B0-4556-B27E-D22D256DF1F7}" dt="2019-02-14T16:35:10.598" v="17"/>
          <ac:spMkLst>
            <pc:docMk/>
            <pc:sldMk cId="1508232655" sldId="310"/>
            <ac:spMk id="9" creationId="{B3884703-48E7-406F-B0CC-C3F3280A37DF}"/>
          </ac:spMkLst>
        </pc:spChg>
        <pc:spChg chg="add mod">
          <ac:chgData name="Troels Mortensen (TRMO) | VIA" userId="48eeef65-5bf8-474b-9082-b56af31dd25e" providerId="ADAL" clId="{8471557A-92B0-4556-B27E-D22D256DF1F7}" dt="2019-02-14T16:35:10.598" v="17"/>
          <ac:spMkLst>
            <pc:docMk/>
            <pc:sldMk cId="1508232655" sldId="310"/>
            <ac:spMk id="10" creationId="{C2A37D82-E425-4066-9376-1EAD23C48B1C}"/>
          </ac:spMkLst>
        </pc:spChg>
        <pc:grpChg chg="mod">
          <ac:chgData name="Troels Mortensen (TRMO) | VIA" userId="48eeef65-5bf8-474b-9082-b56af31dd25e" providerId="ADAL" clId="{8471557A-92B0-4556-B27E-D22D256DF1F7}" dt="2019-02-14T16:35:10.598" v="17"/>
          <ac:grpSpMkLst>
            <pc:docMk/>
            <pc:sldMk cId="1508232655" sldId="310"/>
            <ac:grpSpMk id="4" creationId="{3C6F9A57-176D-4B85-8627-E2DBC557144E}"/>
          </ac:grpSpMkLst>
        </pc:grpChg>
      </pc:sldChg>
      <pc:sldChg chg="modSp">
        <pc:chgData name="Troels Mortensen (TRMO) | VIA" userId="48eeef65-5bf8-474b-9082-b56af31dd25e" providerId="ADAL" clId="{8471557A-92B0-4556-B27E-D22D256DF1F7}" dt="2019-02-14T16:35:10.598" v="17"/>
        <pc:sldMkLst>
          <pc:docMk/>
          <pc:sldMk cId="1349141971" sldId="311"/>
        </pc:sldMkLst>
        <pc:spChg chg="mod">
          <ac:chgData name="Troels Mortensen (TRMO) | VIA" userId="48eeef65-5bf8-474b-9082-b56af31dd25e" providerId="ADAL" clId="{8471557A-92B0-4556-B27E-D22D256DF1F7}" dt="2019-02-14T16:35:10.598" v="17"/>
          <ac:spMkLst>
            <pc:docMk/>
            <pc:sldMk cId="1349141971" sldId="311"/>
            <ac:spMk id="7" creationId="{FC093759-4010-46D7-9457-90AD8B18AAFD}"/>
          </ac:spMkLst>
        </pc:spChg>
        <pc:spChg chg="mod">
          <ac:chgData name="Troels Mortensen (TRMO) | VIA" userId="48eeef65-5bf8-474b-9082-b56af31dd25e" providerId="ADAL" clId="{8471557A-92B0-4556-B27E-D22D256DF1F7}" dt="2019-02-14T16:35:10.598" v="17"/>
          <ac:spMkLst>
            <pc:docMk/>
            <pc:sldMk cId="1349141971" sldId="311"/>
            <ac:spMk id="8" creationId="{D8950BD5-2109-441C-84B3-99016E94EF12}"/>
          </ac:spMkLst>
        </pc:spChg>
        <pc:spChg chg="mod">
          <ac:chgData name="Troels Mortensen (TRMO) | VIA" userId="48eeef65-5bf8-474b-9082-b56af31dd25e" providerId="ADAL" clId="{8471557A-92B0-4556-B27E-D22D256DF1F7}" dt="2019-02-14T16:35:10.598" v="17"/>
          <ac:spMkLst>
            <pc:docMk/>
            <pc:sldMk cId="1349141971" sldId="311"/>
            <ac:spMk id="9" creationId="{B1EAE81C-F3A7-4948-A06D-64793828D40A}"/>
          </ac:spMkLst>
        </pc:spChg>
        <pc:grpChg chg="mod">
          <ac:chgData name="Troels Mortensen (TRMO) | VIA" userId="48eeef65-5bf8-474b-9082-b56af31dd25e" providerId="ADAL" clId="{8471557A-92B0-4556-B27E-D22D256DF1F7}" dt="2019-02-14T16:35:10.598" v="17"/>
          <ac:grpSpMkLst>
            <pc:docMk/>
            <pc:sldMk cId="1349141971" sldId="311"/>
            <ac:grpSpMk id="4" creationId="{3C6F9A57-176D-4B85-8627-E2DBC557144E}"/>
          </ac:grpSpMkLst>
        </pc:grpChg>
      </pc:sldChg>
      <pc:sldChg chg="modSp">
        <pc:chgData name="Troels Mortensen (TRMO) | VIA" userId="48eeef65-5bf8-474b-9082-b56af31dd25e" providerId="ADAL" clId="{8471557A-92B0-4556-B27E-D22D256DF1F7}" dt="2019-02-14T16:36:49.716" v="20" actId="14100"/>
        <pc:sldMkLst>
          <pc:docMk/>
          <pc:sldMk cId="1096815186" sldId="312"/>
        </pc:sldMkLst>
        <pc:picChg chg="mod">
          <ac:chgData name="Troels Mortensen (TRMO) | VIA" userId="48eeef65-5bf8-474b-9082-b56af31dd25e" providerId="ADAL" clId="{8471557A-92B0-4556-B27E-D22D256DF1F7}" dt="2019-02-14T16:36:49.716" v="20" actId="14100"/>
          <ac:picMkLst>
            <pc:docMk/>
            <pc:sldMk cId="1096815186" sldId="312"/>
            <ac:picMk id="5" creationId="{53994417-DCD1-4C9E-B278-DD76BCEB7F95}"/>
          </ac:picMkLst>
        </pc:picChg>
      </pc:sldChg>
      <pc:sldChg chg="addSp delSp modSp modTransition">
        <pc:chgData name="Troels Mortensen (TRMO) | VIA" userId="48eeef65-5bf8-474b-9082-b56af31dd25e" providerId="ADAL" clId="{8471557A-92B0-4556-B27E-D22D256DF1F7}" dt="2019-02-14T16:41:23.640" v="126"/>
        <pc:sldMkLst>
          <pc:docMk/>
          <pc:sldMk cId="2725060268" sldId="313"/>
        </pc:sldMkLst>
        <pc:spChg chg="mod">
          <ac:chgData name="Troels Mortensen (TRMO) | VIA" userId="48eeef65-5bf8-474b-9082-b56af31dd25e" providerId="ADAL" clId="{8471557A-92B0-4556-B27E-D22D256DF1F7}" dt="2019-02-14T16:37:12.901" v="31" actId="207"/>
          <ac:spMkLst>
            <pc:docMk/>
            <pc:sldMk cId="2725060268" sldId="313"/>
            <ac:spMk id="6" creationId="{BC896C74-F368-4E86-82F7-0EF9D2666C9E}"/>
          </ac:spMkLst>
        </pc:spChg>
        <pc:picChg chg="add ord">
          <ac:chgData name="Troels Mortensen (TRMO) | VIA" userId="48eeef65-5bf8-474b-9082-b56af31dd25e" providerId="ADAL" clId="{8471557A-92B0-4556-B27E-D22D256DF1F7}" dt="2019-02-14T16:37:00.294" v="23" actId="167"/>
          <ac:picMkLst>
            <pc:docMk/>
            <pc:sldMk cId="2725060268" sldId="313"/>
            <ac:picMk id="4" creationId="{BA7C487A-4005-4558-97A1-5902A394D52B}"/>
          </ac:picMkLst>
        </pc:picChg>
        <pc:picChg chg="del mod">
          <ac:chgData name="Troels Mortensen (TRMO) | VIA" userId="48eeef65-5bf8-474b-9082-b56af31dd25e" providerId="ADAL" clId="{8471557A-92B0-4556-B27E-D22D256DF1F7}" dt="2019-02-14T16:36:55.931" v="21" actId="478"/>
          <ac:picMkLst>
            <pc:docMk/>
            <pc:sldMk cId="2725060268" sldId="313"/>
            <ac:picMk id="5" creationId="{53994417-DCD1-4C9E-B278-DD76BCEB7F95}"/>
          </ac:picMkLst>
        </pc:picChg>
      </pc:sldChg>
      <pc:sldChg chg="addSp delSp modSp modTransition">
        <pc:chgData name="Troels Mortensen (TRMO) | VIA" userId="48eeef65-5bf8-474b-9082-b56af31dd25e" providerId="ADAL" clId="{8471557A-92B0-4556-B27E-D22D256DF1F7}" dt="2019-02-14T16:41:23.640" v="126"/>
        <pc:sldMkLst>
          <pc:docMk/>
          <pc:sldMk cId="422274043" sldId="314"/>
        </pc:sldMkLst>
        <pc:spChg chg="mod">
          <ac:chgData name="Troels Mortensen (TRMO) | VIA" userId="48eeef65-5bf8-474b-9082-b56af31dd25e" providerId="ADAL" clId="{8471557A-92B0-4556-B27E-D22D256DF1F7}" dt="2019-02-14T16:37:29.996" v="41" actId="14100"/>
          <ac:spMkLst>
            <pc:docMk/>
            <pc:sldMk cId="422274043" sldId="314"/>
            <ac:spMk id="6" creationId="{BC896C74-F368-4E86-82F7-0EF9D2666C9E}"/>
          </ac:spMkLst>
        </pc:spChg>
        <pc:picChg chg="add ord">
          <ac:chgData name="Troels Mortensen (TRMO) | VIA" userId="48eeef65-5bf8-474b-9082-b56af31dd25e" providerId="ADAL" clId="{8471557A-92B0-4556-B27E-D22D256DF1F7}" dt="2019-02-14T16:37:18.917" v="34" actId="167"/>
          <ac:picMkLst>
            <pc:docMk/>
            <pc:sldMk cId="422274043" sldId="314"/>
            <ac:picMk id="4" creationId="{4F5C3D4E-1F05-456A-8EC2-044FA438C855}"/>
          </ac:picMkLst>
        </pc:picChg>
        <pc:picChg chg="del mod">
          <ac:chgData name="Troels Mortensen (TRMO) | VIA" userId="48eeef65-5bf8-474b-9082-b56af31dd25e" providerId="ADAL" clId="{8471557A-92B0-4556-B27E-D22D256DF1F7}" dt="2019-02-14T16:37:15.933" v="32" actId="478"/>
          <ac:picMkLst>
            <pc:docMk/>
            <pc:sldMk cId="422274043" sldId="314"/>
            <ac:picMk id="5" creationId="{53994417-DCD1-4C9E-B278-DD76BCEB7F95}"/>
          </ac:picMkLst>
        </pc:picChg>
      </pc:sldChg>
      <pc:sldChg chg="addSp delSp modSp modTransition">
        <pc:chgData name="Troels Mortensen (TRMO) | VIA" userId="48eeef65-5bf8-474b-9082-b56af31dd25e" providerId="ADAL" clId="{8471557A-92B0-4556-B27E-D22D256DF1F7}" dt="2019-02-14T16:41:23.640" v="126"/>
        <pc:sldMkLst>
          <pc:docMk/>
          <pc:sldMk cId="795347027" sldId="315"/>
        </pc:sldMkLst>
        <pc:spChg chg="mod">
          <ac:chgData name="Troels Mortensen (TRMO) | VIA" userId="48eeef65-5bf8-474b-9082-b56af31dd25e" providerId="ADAL" clId="{8471557A-92B0-4556-B27E-D22D256DF1F7}" dt="2019-02-14T16:37:59.013" v="51" actId="207"/>
          <ac:spMkLst>
            <pc:docMk/>
            <pc:sldMk cId="795347027" sldId="315"/>
            <ac:spMk id="6" creationId="{BC896C74-F368-4E86-82F7-0EF9D2666C9E}"/>
          </ac:spMkLst>
        </pc:spChg>
        <pc:picChg chg="add ord">
          <ac:chgData name="Troels Mortensen (TRMO) | VIA" userId="48eeef65-5bf8-474b-9082-b56af31dd25e" providerId="ADAL" clId="{8471557A-92B0-4556-B27E-D22D256DF1F7}" dt="2019-02-14T16:37:38.775" v="44" actId="167"/>
          <ac:picMkLst>
            <pc:docMk/>
            <pc:sldMk cId="795347027" sldId="315"/>
            <ac:picMk id="4" creationId="{73CEA772-7093-4C26-95E4-B020BB89DC3B}"/>
          </ac:picMkLst>
        </pc:picChg>
        <pc:picChg chg="del mod">
          <ac:chgData name="Troels Mortensen (TRMO) | VIA" userId="48eeef65-5bf8-474b-9082-b56af31dd25e" providerId="ADAL" clId="{8471557A-92B0-4556-B27E-D22D256DF1F7}" dt="2019-02-14T16:37:36.187" v="42" actId="478"/>
          <ac:picMkLst>
            <pc:docMk/>
            <pc:sldMk cId="795347027" sldId="315"/>
            <ac:picMk id="5" creationId="{53994417-DCD1-4C9E-B278-DD76BCEB7F95}"/>
          </ac:picMkLst>
        </pc:picChg>
      </pc:sldChg>
      <pc:sldChg chg="addSp delSp modSp modTransition">
        <pc:chgData name="Troels Mortensen (TRMO) | VIA" userId="48eeef65-5bf8-474b-9082-b56af31dd25e" providerId="ADAL" clId="{8471557A-92B0-4556-B27E-D22D256DF1F7}" dt="2019-02-14T16:41:23.640" v="126"/>
        <pc:sldMkLst>
          <pc:docMk/>
          <pc:sldMk cId="2061047238" sldId="316"/>
        </pc:sldMkLst>
        <pc:spChg chg="mod">
          <ac:chgData name="Troels Mortensen (TRMO) | VIA" userId="48eeef65-5bf8-474b-9082-b56af31dd25e" providerId="ADAL" clId="{8471557A-92B0-4556-B27E-D22D256DF1F7}" dt="2019-02-14T16:38:20.818" v="61" actId="14100"/>
          <ac:spMkLst>
            <pc:docMk/>
            <pc:sldMk cId="2061047238" sldId="316"/>
            <ac:spMk id="6" creationId="{BC896C74-F368-4E86-82F7-0EF9D2666C9E}"/>
          </ac:spMkLst>
        </pc:spChg>
        <pc:picChg chg="add ord">
          <ac:chgData name="Troels Mortensen (TRMO) | VIA" userId="48eeef65-5bf8-474b-9082-b56af31dd25e" providerId="ADAL" clId="{8471557A-92B0-4556-B27E-D22D256DF1F7}" dt="2019-02-14T16:38:06.389" v="54" actId="167"/>
          <ac:picMkLst>
            <pc:docMk/>
            <pc:sldMk cId="2061047238" sldId="316"/>
            <ac:picMk id="4" creationId="{8D2A26C2-7AF8-48CB-BAE3-4DB7A620A264}"/>
          </ac:picMkLst>
        </pc:picChg>
        <pc:picChg chg="del mod">
          <ac:chgData name="Troels Mortensen (TRMO) | VIA" userId="48eeef65-5bf8-474b-9082-b56af31dd25e" providerId="ADAL" clId="{8471557A-92B0-4556-B27E-D22D256DF1F7}" dt="2019-02-14T16:38:03.678" v="52" actId="478"/>
          <ac:picMkLst>
            <pc:docMk/>
            <pc:sldMk cId="2061047238" sldId="316"/>
            <ac:picMk id="5" creationId="{53994417-DCD1-4C9E-B278-DD76BCEB7F95}"/>
          </ac:picMkLst>
        </pc:picChg>
      </pc:sldChg>
      <pc:sldChg chg="addSp delSp modSp modTransition">
        <pc:chgData name="Troels Mortensen (TRMO) | VIA" userId="48eeef65-5bf8-474b-9082-b56af31dd25e" providerId="ADAL" clId="{8471557A-92B0-4556-B27E-D22D256DF1F7}" dt="2019-02-14T16:41:23.640" v="126"/>
        <pc:sldMkLst>
          <pc:docMk/>
          <pc:sldMk cId="4037578293" sldId="317"/>
        </pc:sldMkLst>
        <pc:spChg chg="mod">
          <ac:chgData name="Troels Mortensen (TRMO) | VIA" userId="48eeef65-5bf8-474b-9082-b56af31dd25e" providerId="ADAL" clId="{8471557A-92B0-4556-B27E-D22D256DF1F7}" dt="2019-02-14T16:38:41.292" v="71" actId="207"/>
          <ac:spMkLst>
            <pc:docMk/>
            <pc:sldMk cId="4037578293" sldId="317"/>
            <ac:spMk id="6" creationId="{BC896C74-F368-4E86-82F7-0EF9D2666C9E}"/>
          </ac:spMkLst>
        </pc:spChg>
        <pc:picChg chg="add ord">
          <ac:chgData name="Troels Mortensen (TRMO) | VIA" userId="48eeef65-5bf8-474b-9082-b56af31dd25e" providerId="ADAL" clId="{8471557A-92B0-4556-B27E-D22D256DF1F7}" dt="2019-02-14T16:38:29.532" v="64" actId="167"/>
          <ac:picMkLst>
            <pc:docMk/>
            <pc:sldMk cId="4037578293" sldId="317"/>
            <ac:picMk id="4" creationId="{6DB6150D-2AF6-44D2-AA47-EBEDCA2072D1}"/>
          </ac:picMkLst>
        </pc:picChg>
        <pc:picChg chg="del mod">
          <ac:chgData name="Troels Mortensen (TRMO) | VIA" userId="48eeef65-5bf8-474b-9082-b56af31dd25e" providerId="ADAL" clId="{8471557A-92B0-4556-B27E-D22D256DF1F7}" dt="2019-02-14T16:38:26.622" v="62" actId="478"/>
          <ac:picMkLst>
            <pc:docMk/>
            <pc:sldMk cId="4037578293" sldId="317"/>
            <ac:picMk id="5" creationId="{53994417-DCD1-4C9E-B278-DD76BCEB7F95}"/>
          </ac:picMkLst>
        </pc:picChg>
      </pc:sldChg>
      <pc:sldChg chg="addSp delSp modSp modTransition">
        <pc:chgData name="Troels Mortensen (TRMO) | VIA" userId="48eeef65-5bf8-474b-9082-b56af31dd25e" providerId="ADAL" clId="{8471557A-92B0-4556-B27E-D22D256DF1F7}" dt="2019-02-14T16:41:23.640" v="126"/>
        <pc:sldMkLst>
          <pc:docMk/>
          <pc:sldMk cId="3340465726" sldId="318"/>
        </pc:sldMkLst>
        <pc:spChg chg="mod">
          <ac:chgData name="Troels Mortensen (TRMO) | VIA" userId="48eeef65-5bf8-474b-9082-b56af31dd25e" providerId="ADAL" clId="{8471557A-92B0-4556-B27E-D22D256DF1F7}" dt="2019-02-14T16:39:07.343" v="79" actId="207"/>
          <ac:spMkLst>
            <pc:docMk/>
            <pc:sldMk cId="3340465726" sldId="318"/>
            <ac:spMk id="6" creationId="{BC896C74-F368-4E86-82F7-0EF9D2666C9E}"/>
          </ac:spMkLst>
        </pc:spChg>
        <pc:picChg chg="add ord">
          <ac:chgData name="Troels Mortensen (TRMO) | VIA" userId="48eeef65-5bf8-474b-9082-b56af31dd25e" providerId="ADAL" clId="{8471557A-92B0-4556-B27E-D22D256DF1F7}" dt="2019-02-14T16:38:57.561" v="74" actId="167"/>
          <ac:picMkLst>
            <pc:docMk/>
            <pc:sldMk cId="3340465726" sldId="318"/>
            <ac:picMk id="4" creationId="{905ABEE0-2102-47ED-BD43-BFD3ED818F6C}"/>
          </ac:picMkLst>
        </pc:picChg>
        <pc:picChg chg="del mod">
          <ac:chgData name="Troels Mortensen (TRMO) | VIA" userId="48eeef65-5bf8-474b-9082-b56af31dd25e" providerId="ADAL" clId="{8471557A-92B0-4556-B27E-D22D256DF1F7}" dt="2019-02-14T16:38:54.306" v="72" actId="478"/>
          <ac:picMkLst>
            <pc:docMk/>
            <pc:sldMk cId="3340465726" sldId="318"/>
            <ac:picMk id="5" creationId="{53994417-DCD1-4C9E-B278-DD76BCEB7F95}"/>
          </ac:picMkLst>
        </pc:picChg>
      </pc:sldChg>
      <pc:sldChg chg="addSp delSp modSp modTransition">
        <pc:chgData name="Troels Mortensen (TRMO) | VIA" userId="48eeef65-5bf8-474b-9082-b56af31dd25e" providerId="ADAL" clId="{8471557A-92B0-4556-B27E-D22D256DF1F7}" dt="2019-02-14T16:41:23.640" v="126"/>
        <pc:sldMkLst>
          <pc:docMk/>
          <pc:sldMk cId="3590087637" sldId="319"/>
        </pc:sldMkLst>
        <pc:spChg chg="mod">
          <ac:chgData name="Troels Mortensen (TRMO) | VIA" userId="48eeef65-5bf8-474b-9082-b56af31dd25e" providerId="ADAL" clId="{8471557A-92B0-4556-B27E-D22D256DF1F7}" dt="2019-02-14T16:39:27.300" v="88" actId="14100"/>
          <ac:spMkLst>
            <pc:docMk/>
            <pc:sldMk cId="3590087637" sldId="319"/>
            <ac:spMk id="6" creationId="{BC896C74-F368-4E86-82F7-0EF9D2666C9E}"/>
          </ac:spMkLst>
        </pc:spChg>
        <pc:picChg chg="add ord">
          <ac:chgData name="Troels Mortensen (TRMO) | VIA" userId="48eeef65-5bf8-474b-9082-b56af31dd25e" providerId="ADAL" clId="{8471557A-92B0-4556-B27E-D22D256DF1F7}" dt="2019-02-14T16:39:16.292" v="82" actId="167"/>
          <ac:picMkLst>
            <pc:docMk/>
            <pc:sldMk cId="3590087637" sldId="319"/>
            <ac:picMk id="4" creationId="{7EDAD9C8-5D08-4C7E-8577-C41EA7BC3954}"/>
          </ac:picMkLst>
        </pc:picChg>
        <pc:picChg chg="del mod">
          <ac:chgData name="Troels Mortensen (TRMO) | VIA" userId="48eeef65-5bf8-474b-9082-b56af31dd25e" providerId="ADAL" clId="{8471557A-92B0-4556-B27E-D22D256DF1F7}" dt="2019-02-14T16:39:14.246" v="80" actId="478"/>
          <ac:picMkLst>
            <pc:docMk/>
            <pc:sldMk cId="3590087637" sldId="319"/>
            <ac:picMk id="5" creationId="{53994417-DCD1-4C9E-B278-DD76BCEB7F95}"/>
          </ac:picMkLst>
        </pc:picChg>
      </pc:sldChg>
      <pc:sldChg chg="addSp delSp modSp modTransition">
        <pc:chgData name="Troels Mortensen (TRMO) | VIA" userId="48eeef65-5bf8-474b-9082-b56af31dd25e" providerId="ADAL" clId="{8471557A-92B0-4556-B27E-D22D256DF1F7}" dt="2019-02-14T16:41:23.640" v="126"/>
        <pc:sldMkLst>
          <pc:docMk/>
          <pc:sldMk cId="1519641104" sldId="320"/>
        </pc:sldMkLst>
        <pc:spChg chg="mod">
          <ac:chgData name="Troels Mortensen (TRMO) | VIA" userId="48eeef65-5bf8-474b-9082-b56af31dd25e" providerId="ADAL" clId="{8471557A-92B0-4556-B27E-D22D256DF1F7}" dt="2019-02-14T16:39:53.039" v="101" actId="207"/>
          <ac:spMkLst>
            <pc:docMk/>
            <pc:sldMk cId="1519641104" sldId="320"/>
            <ac:spMk id="6" creationId="{BC896C74-F368-4E86-82F7-0EF9D2666C9E}"/>
          </ac:spMkLst>
        </pc:spChg>
        <pc:picChg chg="add ord">
          <ac:chgData name="Troels Mortensen (TRMO) | VIA" userId="48eeef65-5bf8-474b-9082-b56af31dd25e" providerId="ADAL" clId="{8471557A-92B0-4556-B27E-D22D256DF1F7}" dt="2019-02-14T16:39:36.948" v="91" actId="167"/>
          <ac:picMkLst>
            <pc:docMk/>
            <pc:sldMk cId="1519641104" sldId="320"/>
            <ac:picMk id="4" creationId="{F0EBCC62-4306-44B2-B780-EE16D4375D0E}"/>
          </ac:picMkLst>
        </pc:picChg>
        <pc:picChg chg="del mod">
          <ac:chgData name="Troels Mortensen (TRMO) | VIA" userId="48eeef65-5bf8-474b-9082-b56af31dd25e" providerId="ADAL" clId="{8471557A-92B0-4556-B27E-D22D256DF1F7}" dt="2019-02-14T16:39:34.018" v="89" actId="478"/>
          <ac:picMkLst>
            <pc:docMk/>
            <pc:sldMk cId="1519641104" sldId="320"/>
            <ac:picMk id="5" creationId="{53994417-DCD1-4C9E-B278-DD76BCEB7F95}"/>
          </ac:picMkLst>
        </pc:picChg>
      </pc:sldChg>
      <pc:sldChg chg="addSp delSp modSp modTransition">
        <pc:chgData name="Troels Mortensen (TRMO) | VIA" userId="48eeef65-5bf8-474b-9082-b56af31dd25e" providerId="ADAL" clId="{8471557A-92B0-4556-B27E-D22D256DF1F7}" dt="2019-02-14T16:41:23.640" v="126"/>
        <pc:sldMkLst>
          <pc:docMk/>
          <pc:sldMk cId="1160332" sldId="321"/>
        </pc:sldMkLst>
        <pc:spChg chg="mod">
          <ac:chgData name="Troels Mortensen (TRMO) | VIA" userId="48eeef65-5bf8-474b-9082-b56af31dd25e" providerId="ADAL" clId="{8471557A-92B0-4556-B27E-D22D256DF1F7}" dt="2019-02-14T16:40:06.724" v="109" actId="14100"/>
          <ac:spMkLst>
            <pc:docMk/>
            <pc:sldMk cId="1160332" sldId="321"/>
            <ac:spMk id="6" creationId="{BC896C74-F368-4E86-82F7-0EF9D2666C9E}"/>
          </ac:spMkLst>
        </pc:spChg>
        <pc:picChg chg="add ord">
          <ac:chgData name="Troels Mortensen (TRMO) | VIA" userId="48eeef65-5bf8-474b-9082-b56af31dd25e" providerId="ADAL" clId="{8471557A-92B0-4556-B27E-D22D256DF1F7}" dt="2019-02-14T16:39:59.444" v="104" actId="167"/>
          <ac:picMkLst>
            <pc:docMk/>
            <pc:sldMk cId="1160332" sldId="321"/>
            <ac:picMk id="4" creationId="{4093EB66-9CE4-4B5B-979B-865BBF7D0981}"/>
          </ac:picMkLst>
        </pc:picChg>
        <pc:picChg chg="del mod">
          <ac:chgData name="Troels Mortensen (TRMO) | VIA" userId="48eeef65-5bf8-474b-9082-b56af31dd25e" providerId="ADAL" clId="{8471557A-92B0-4556-B27E-D22D256DF1F7}" dt="2019-02-14T16:39:57.021" v="102" actId="478"/>
          <ac:picMkLst>
            <pc:docMk/>
            <pc:sldMk cId="1160332" sldId="321"/>
            <ac:picMk id="5" creationId="{53994417-DCD1-4C9E-B278-DD76BCEB7F95}"/>
          </ac:picMkLst>
        </pc:picChg>
      </pc:sldChg>
      <pc:sldChg chg="addSp delSp modSp modTransition">
        <pc:chgData name="Troels Mortensen (TRMO) | VIA" userId="48eeef65-5bf8-474b-9082-b56af31dd25e" providerId="ADAL" clId="{8471557A-92B0-4556-B27E-D22D256DF1F7}" dt="2019-02-14T16:41:23.640" v="126"/>
        <pc:sldMkLst>
          <pc:docMk/>
          <pc:sldMk cId="1966890487" sldId="322"/>
        </pc:sldMkLst>
        <pc:spChg chg="mod">
          <ac:chgData name="Troels Mortensen (TRMO) | VIA" userId="48eeef65-5bf8-474b-9082-b56af31dd25e" providerId="ADAL" clId="{8471557A-92B0-4556-B27E-D22D256DF1F7}" dt="2019-02-14T16:40:32.379" v="117" actId="207"/>
          <ac:spMkLst>
            <pc:docMk/>
            <pc:sldMk cId="1966890487" sldId="322"/>
            <ac:spMk id="2" creationId="{9F7B8032-8389-49C6-BA29-618DB1D7D5AF}"/>
          </ac:spMkLst>
        </pc:spChg>
        <pc:picChg chg="del mod">
          <ac:chgData name="Troels Mortensen (TRMO) | VIA" userId="48eeef65-5bf8-474b-9082-b56af31dd25e" providerId="ADAL" clId="{8471557A-92B0-4556-B27E-D22D256DF1F7}" dt="2019-02-14T16:40:14.098" v="110" actId="478"/>
          <ac:picMkLst>
            <pc:docMk/>
            <pc:sldMk cId="1966890487" sldId="322"/>
            <ac:picMk id="5" creationId="{53994417-DCD1-4C9E-B278-DD76BCEB7F95}"/>
          </ac:picMkLst>
        </pc:picChg>
        <pc:picChg chg="add ord">
          <ac:chgData name="Troels Mortensen (TRMO) | VIA" userId="48eeef65-5bf8-474b-9082-b56af31dd25e" providerId="ADAL" clId="{8471557A-92B0-4556-B27E-D22D256DF1F7}" dt="2019-02-14T16:40:16.921" v="112" actId="167"/>
          <ac:picMkLst>
            <pc:docMk/>
            <pc:sldMk cId="1966890487" sldId="322"/>
            <ac:picMk id="6" creationId="{1F6484FF-A682-46E4-94A9-21C4E3ECE025}"/>
          </ac:picMkLst>
        </pc:picChg>
        <pc:cxnChg chg="mod">
          <ac:chgData name="Troels Mortensen (TRMO) | VIA" userId="48eeef65-5bf8-474b-9082-b56af31dd25e" providerId="ADAL" clId="{8471557A-92B0-4556-B27E-D22D256DF1F7}" dt="2019-02-14T16:40:42.383" v="119" actId="14100"/>
          <ac:cxnSpMkLst>
            <pc:docMk/>
            <pc:sldMk cId="1966890487" sldId="322"/>
            <ac:cxnSpMk id="4" creationId="{1E398AB4-B5C6-4DD6-B9D7-3A600F64A199}"/>
          </ac:cxnSpMkLst>
        </pc:cxnChg>
        <pc:cxnChg chg="mod">
          <ac:chgData name="Troels Mortensen (TRMO) | VIA" userId="48eeef65-5bf8-474b-9082-b56af31dd25e" providerId="ADAL" clId="{8471557A-92B0-4556-B27E-D22D256DF1F7}" dt="2019-02-14T16:40:48.632" v="121" actId="14100"/>
          <ac:cxnSpMkLst>
            <pc:docMk/>
            <pc:sldMk cId="1966890487" sldId="322"/>
            <ac:cxnSpMk id="8" creationId="{9D65F9B2-6962-4E56-B8AF-6CD861AD1F37}"/>
          </ac:cxnSpMkLst>
        </pc:cxnChg>
      </pc:sldChg>
      <pc:sldChg chg="modSp">
        <pc:chgData name="Troels Mortensen (TRMO) | VIA" userId="48eeef65-5bf8-474b-9082-b56af31dd25e" providerId="ADAL" clId="{8471557A-92B0-4556-B27E-D22D256DF1F7}" dt="2019-02-14T16:44:20.754" v="128" actId="14100"/>
        <pc:sldMkLst>
          <pc:docMk/>
          <pc:sldMk cId="294856740" sldId="324"/>
        </pc:sldMkLst>
        <pc:picChg chg="mod">
          <ac:chgData name="Troels Mortensen (TRMO) | VIA" userId="48eeef65-5bf8-474b-9082-b56af31dd25e" providerId="ADAL" clId="{8471557A-92B0-4556-B27E-D22D256DF1F7}" dt="2019-02-14T16:44:20.754" v="128" actId="14100"/>
          <ac:picMkLst>
            <pc:docMk/>
            <pc:sldMk cId="294856740" sldId="324"/>
            <ac:picMk id="4" creationId="{2AA1589B-56DE-4DE7-B9D8-B94D4A1D5841}"/>
          </ac:picMkLst>
        </pc:picChg>
      </pc:sldChg>
      <pc:sldChg chg="modSp">
        <pc:chgData name="Troels Mortensen (TRMO) | VIA" userId="48eeef65-5bf8-474b-9082-b56af31dd25e" providerId="ADAL" clId="{8471557A-92B0-4556-B27E-D22D256DF1F7}" dt="2019-02-14T16:35:10.598" v="17"/>
        <pc:sldMkLst>
          <pc:docMk/>
          <pc:sldMk cId="2066609434" sldId="325"/>
        </pc:sldMkLst>
        <pc:picChg chg="mod">
          <ac:chgData name="Troels Mortensen (TRMO) | VIA" userId="48eeef65-5bf8-474b-9082-b56af31dd25e" providerId="ADAL" clId="{8471557A-92B0-4556-B27E-D22D256DF1F7}" dt="2019-02-14T16:35:10.598" v="17"/>
          <ac:picMkLst>
            <pc:docMk/>
            <pc:sldMk cId="2066609434" sldId="325"/>
            <ac:picMk id="35842" creationId="{1279B57F-1496-40A2-AD25-5F82675CF65E}"/>
          </ac:picMkLst>
        </pc:picChg>
      </pc:sldChg>
      <pc:sldChg chg="addSp delSp modSp">
        <pc:chgData name="Troels Mortensen (TRMO) | VIA" userId="48eeef65-5bf8-474b-9082-b56af31dd25e" providerId="ADAL" clId="{8471557A-92B0-4556-B27E-D22D256DF1F7}" dt="2019-02-14T16:45:00.575" v="142" actId="207"/>
        <pc:sldMkLst>
          <pc:docMk/>
          <pc:sldMk cId="2692116631" sldId="326"/>
        </pc:sldMkLst>
        <pc:spChg chg="mod">
          <ac:chgData name="Troels Mortensen (TRMO) | VIA" userId="48eeef65-5bf8-474b-9082-b56af31dd25e" providerId="ADAL" clId="{8471557A-92B0-4556-B27E-D22D256DF1F7}" dt="2019-02-14T16:45:00.575" v="142" actId="207"/>
          <ac:spMkLst>
            <pc:docMk/>
            <pc:sldMk cId="2692116631" sldId="326"/>
            <ac:spMk id="5" creationId="{1A8ADAD8-259C-4D61-AA84-18A89B069963}"/>
          </ac:spMkLst>
        </pc:spChg>
        <pc:picChg chg="del mod">
          <ac:chgData name="Troels Mortensen (TRMO) | VIA" userId="48eeef65-5bf8-474b-9082-b56af31dd25e" providerId="ADAL" clId="{8471557A-92B0-4556-B27E-D22D256DF1F7}" dt="2019-02-14T16:44:45.922" v="135" actId="478"/>
          <ac:picMkLst>
            <pc:docMk/>
            <pc:sldMk cId="2692116631" sldId="326"/>
            <ac:picMk id="4" creationId="{2AA1589B-56DE-4DE7-B9D8-B94D4A1D5841}"/>
          </ac:picMkLst>
        </pc:picChg>
        <pc:picChg chg="add ord">
          <ac:chgData name="Troels Mortensen (TRMO) | VIA" userId="48eeef65-5bf8-474b-9082-b56af31dd25e" providerId="ADAL" clId="{8471557A-92B0-4556-B27E-D22D256DF1F7}" dt="2019-02-14T16:44:50.048" v="137" actId="167"/>
          <ac:picMkLst>
            <pc:docMk/>
            <pc:sldMk cId="2692116631" sldId="326"/>
            <ac:picMk id="6" creationId="{E74DD76C-BBA3-4BA7-B8D5-6131798F892F}"/>
          </ac:picMkLst>
        </pc:picChg>
      </pc:sldChg>
      <pc:sldChg chg="addSp modSp">
        <pc:chgData name="Troels Mortensen (TRMO) | VIA" userId="48eeef65-5bf8-474b-9082-b56af31dd25e" providerId="ADAL" clId="{8471557A-92B0-4556-B27E-D22D256DF1F7}" dt="2019-02-14T16:45:17.422" v="150" actId="207"/>
        <pc:sldMkLst>
          <pc:docMk/>
          <pc:sldMk cId="955926310" sldId="327"/>
        </pc:sldMkLst>
        <pc:spChg chg="mod ord">
          <ac:chgData name="Troels Mortensen (TRMO) | VIA" userId="48eeef65-5bf8-474b-9082-b56af31dd25e" providerId="ADAL" clId="{8471557A-92B0-4556-B27E-D22D256DF1F7}" dt="2019-02-14T16:45:17.422" v="150" actId="207"/>
          <ac:spMkLst>
            <pc:docMk/>
            <pc:sldMk cId="955926310" sldId="327"/>
            <ac:spMk id="5" creationId="{1A8ADAD8-259C-4D61-AA84-18A89B069963}"/>
          </ac:spMkLst>
        </pc:spChg>
        <pc:picChg chg="mod">
          <ac:chgData name="Troels Mortensen (TRMO) | VIA" userId="48eeef65-5bf8-474b-9082-b56af31dd25e" providerId="ADAL" clId="{8471557A-92B0-4556-B27E-D22D256DF1F7}" dt="2019-02-14T16:35:10.598" v="17"/>
          <ac:picMkLst>
            <pc:docMk/>
            <pc:sldMk cId="955926310" sldId="327"/>
            <ac:picMk id="4" creationId="{2AA1589B-56DE-4DE7-B9D8-B94D4A1D5841}"/>
          </ac:picMkLst>
        </pc:picChg>
        <pc:picChg chg="add">
          <ac:chgData name="Troels Mortensen (TRMO) | VIA" userId="48eeef65-5bf8-474b-9082-b56af31dd25e" providerId="ADAL" clId="{8471557A-92B0-4556-B27E-D22D256DF1F7}" dt="2019-02-14T16:45:03.939" v="143"/>
          <ac:picMkLst>
            <pc:docMk/>
            <pc:sldMk cId="955926310" sldId="327"/>
            <ac:picMk id="6" creationId="{E0A5CE9E-7564-46BC-80EA-1F12300025B9}"/>
          </ac:picMkLst>
        </pc:picChg>
      </pc:sldChg>
      <pc:sldChg chg="addSp delSp modSp">
        <pc:chgData name="Troels Mortensen (TRMO) | VIA" userId="48eeef65-5bf8-474b-9082-b56af31dd25e" providerId="ADAL" clId="{8471557A-92B0-4556-B27E-D22D256DF1F7}" dt="2019-02-14T16:45:41.070" v="158" actId="207"/>
        <pc:sldMkLst>
          <pc:docMk/>
          <pc:sldMk cId="1314092805" sldId="328"/>
        </pc:sldMkLst>
        <pc:spChg chg="mod">
          <ac:chgData name="Troels Mortensen (TRMO) | VIA" userId="48eeef65-5bf8-474b-9082-b56af31dd25e" providerId="ADAL" clId="{8471557A-92B0-4556-B27E-D22D256DF1F7}" dt="2019-02-14T16:45:41.070" v="158" actId="207"/>
          <ac:spMkLst>
            <pc:docMk/>
            <pc:sldMk cId="1314092805" sldId="328"/>
            <ac:spMk id="5" creationId="{1A8ADAD8-259C-4D61-AA84-18A89B069963}"/>
          </ac:spMkLst>
        </pc:spChg>
        <pc:picChg chg="del mod">
          <ac:chgData name="Troels Mortensen (TRMO) | VIA" userId="48eeef65-5bf8-474b-9082-b56af31dd25e" providerId="ADAL" clId="{8471557A-92B0-4556-B27E-D22D256DF1F7}" dt="2019-02-14T16:45:25.175" v="151" actId="478"/>
          <ac:picMkLst>
            <pc:docMk/>
            <pc:sldMk cId="1314092805" sldId="328"/>
            <ac:picMk id="4" creationId="{2AA1589B-56DE-4DE7-B9D8-B94D4A1D5841}"/>
          </ac:picMkLst>
        </pc:picChg>
        <pc:picChg chg="add ord">
          <ac:chgData name="Troels Mortensen (TRMO) | VIA" userId="48eeef65-5bf8-474b-9082-b56af31dd25e" providerId="ADAL" clId="{8471557A-92B0-4556-B27E-D22D256DF1F7}" dt="2019-02-14T16:45:28.490" v="153" actId="167"/>
          <ac:picMkLst>
            <pc:docMk/>
            <pc:sldMk cId="1314092805" sldId="328"/>
            <ac:picMk id="6" creationId="{243E2154-A1B2-4BFE-9817-DFFE15C4ADF2}"/>
          </ac:picMkLst>
        </pc:picChg>
      </pc:sldChg>
      <pc:sldChg chg="addSp delSp modSp">
        <pc:chgData name="Troels Mortensen (TRMO) | VIA" userId="48eeef65-5bf8-474b-9082-b56af31dd25e" providerId="ADAL" clId="{8471557A-92B0-4556-B27E-D22D256DF1F7}" dt="2019-02-14T16:45:58.135" v="165" actId="207"/>
        <pc:sldMkLst>
          <pc:docMk/>
          <pc:sldMk cId="557389010" sldId="329"/>
        </pc:sldMkLst>
        <pc:spChg chg="mod">
          <ac:chgData name="Troels Mortensen (TRMO) | VIA" userId="48eeef65-5bf8-474b-9082-b56af31dd25e" providerId="ADAL" clId="{8471557A-92B0-4556-B27E-D22D256DF1F7}" dt="2019-02-14T16:45:58.135" v="165" actId="207"/>
          <ac:spMkLst>
            <pc:docMk/>
            <pc:sldMk cId="557389010" sldId="329"/>
            <ac:spMk id="5" creationId="{1A8ADAD8-259C-4D61-AA84-18A89B069963}"/>
          </ac:spMkLst>
        </pc:spChg>
        <pc:picChg chg="del mod">
          <ac:chgData name="Troels Mortensen (TRMO) | VIA" userId="48eeef65-5bf8-474b-9082-b56af31dd25e" providerId="ADAL" clId="{8471557A-92B0-4556-B27E-D22D256DF1F7}" dt="2019-02-14T16:45:44.478" v="159" actId="478"/>
          <ac:picMkLst>
            <pc:docMk/>
            <pc:sldMk cId="557389010" sldId="329"/>
            <ac:picMk id="4" creationId="{2AA1589B-56DE-4DE7-B9D8-B94D4A1D5841}"/>
          </ac:picMkLst>
        </pc:picChg>
        <pc:picChg chg="add ord">
          <ac:chgData name="Troels Mortensen (TRMO) | VIA" userId="48eeef65-5bf8-474b-9082-b56af31dd25e" providerId="ADAL" clId="{8471557A-92B0-4556-B27E-D22D256DF1F7}" dt="2019-02-14T16:45:46.677" v="161" actId="167"/>
          <ac:picMkLst>
            <pc:docMk/>
            <pc:sldMk cId="557389010" sldId="329"/>
            <ac:picMk id="6" creationId="{5669290F-7B0A-48D6-A81C-D60B4712936A}"/>
          </ac:picMkLst>
        </pc:picChg>
      </pc:sldChg>
      <pc:sldChg chg="addSp delSp modSp">
        <pc:chgData name="Troels Mortensen (TRMO) | VIA" userId="48eeef65-5bf8-474b-9082-b56af31dd25e" providerId="ADAL" clId="{8471557A-92B0-4556-B27E-D22D256DF1F7}" dt="2019-02-14T16:46:01.371" v="167"/>
        <pc:sldMkLst>
          <pc:docMk/>
          <pc:sldMk cId="1415219424" sldId="330"/>
        </pc:sldMkLst>
        <pc:picChg chg="add">
          <ac:chgData name="Troels Mortensen (TRMO) | VIA" userId="48eeef65-5bf8-474b-9082-b56af31dd25e" providerId="ADAL" clId="{8471557A-92B0-4556-B27E-D22D256DF1F7}" dt="2019-02-14T16:46:01.371" v="167"/>
          <ac:picMkLst>
            <pc:docMk/>
            <pc:sldMk cId="1415219424" sldId="330"/>
            <ac:picMk id="3" creationId="{9CE02A32-A72B-4054-987F-C9B34532709F}"/>
          </ac:picMkLst>
        </pc:picChg>
        <pc:picChg chg="del mod">
          <ac:chgData name="Troels Mortensen (TRMO) | VIA" userId="48eeef65-5bf8-474b-9082-b56af31dd25e" providerId="ADAL" clId="{8471557A-92B0-4556-B27E-D22D256DF1F7}" dt="2019-02-14T16:46:01.116" v="166" actId="478"/>
          <ac:picMkLst>
            <pc:docMk/>
            <pc:sldMk cId="1415219424" sldId="330"/>
            <ac:picMk id="4" creationId="{2AA1589B-56DE-4DE7-B9D8-B94D4A1D5841}"/>
          </ac:picMkLst>
        </pc:picChg>
      </pc:sldChg>
      <pc:sldChg chg="addSp delSp modSp modTransition">
        <pc:chgData name="Troels Mortensen (TRMO) | VIA" userId="48eeef65-5bf8-474b-9082-b56af31dd25e" providerId="ADAL" clId="{8471557A-92B0-4556-B27E-D22D256DF1F7}" dt="2019-02-14T16:41:23.640" v="126"/>
        <pc:sldMkLst>
          <pc:docMk/>
          <pc:sldMk cId="2530494754" sldId="331"/>
        </pc:sldMkLst>
        <pc:picChg chg="add">
          <ac:chgData name="Troels Mortensen (TRMO) | VIA" userId="48eeef65-5bf8-474b-9082-b56af31dd25e" providerId="ADAL" clId="{8471557A-92B0-4556-B27E-D22D256DF1F7}" dt="2019-02-14T16:40:58.067" v="123"/>
          <ac:picMkLst>
            <pc:docMk/>
            <pc:sldMk cId="2530494754" sldId="331"/>
            <ac:picMk id="3" creationId="{01D09749-66FB-4774-9CF0-A2F07D924D5D}"/>
          </ac:picMkLst>
        </pc:picChg>
        <pc:picChg chg="del mod">
          <ac:chgData name="Troels Mortensen (TRMO) | VIA" userId="48eeef65-5bf8-474b-9082-b56af31dd25e" providerId="ADAL" clId="{8471557A-92B0-4556-B27E-D22D256DF1F7}" dt="2019-02-14T16:40:57.804" v="122" actId="478"/>
          <ac:picMkLst>
            <pc:docMk/>
            <pc:sldMk cId="2530494754" sldId="331"/>
            <ac:picMk id="5" creationId="{53994417-DCD1-4C9E-B278-DD76BCEB7F95}"/>
          </ac:picMkLst>
        </pc:picChg>
      </pc:sldChg>
      <pc:sldChg chg="modSp">
        <pc:chgData name="Troels Mortensen (TRMO) | VIA" userId="48eeef65-5bf8-474b-9082-b56af31dd25e" providerId="ADAL" clId="{8471557A-92B0-4556-B27E-D22D256DF1F7}" dt="2019-02-14T16:35:10.598" v="17"/>
        <pc:sldMkLst>
          <pc:docMk/>
          <pc:sldMk cId="3649140279" sldId="332"/>
        </pc:sldMkLst>
        <pc:picChg chg="mod">
          <ac:chgData name="Troels Mortensen (TRMO) | VIA" userId="48eeef65-5bf8-474b-9082-b56af31dd25e" providerId="ADAL" clId="{8471557A-92B0-4556-B27E-D22D256DF1F7}" dt="2019-02-14T16:35:10.598" v="17"/>
          <ac:picMkLst>
            <pc:docMk/>
            <pc:sldMk cId="3649140279" sldId="332"/>
            <ac:picMk id="38914" creationId="{F473E021-84BA-4A74-8112-FB72469495DE}"/>
          </ac:picMkLst>
        </pc:picChg>
      </pc:sldChg>
      <pc:sldChg chg="modSp">
        <pc:chgData name="Troels Mortensen (TRMO) | VIA" userId="48eeef65-5bf8-474b-9082-b56af31dd25e" providerId="ADAL" clId="{8471557A-92B0-4556-B27E-D22D256DF1F7}" dt="2019-02-14T16:35:10.598" v="17"/>
        <pc:sldMkLst>
          <pc:docMk/>
          <pc:sldMk cId="90004651" sldId="357"/>
        </pc:sldMkLst>
        <pc:picChg chg="mod">
          <ac:chgData name="Troels Mortensen (TRMO) | VIA" userId="48eeef65-5bf8-474b-9082-b56af31dd25e" providerId="ADAL" clId="{8471557A-92B0-4556-B27E-D22D256DF1F7}" dt="2019-02-14T16:35:10.598" v="17"/>
          <ac:picMkLst>
            <pc:docMk/>
            <pc:sldMk cId="90004651" sldId="357"/>
            <ac:picMk id="4098" creationId="{83287380-E798-454A-A6B1-DCC2DE2D4C52}"/>
          </ac:picMkLst>
        </pc:picChg>
      </pc:sldChg>
      <pc:sldChg chg="addSp delSp modSp">
        <pc:chgData name="Troels Mortensen (TRMO) | VIA" userId="48eeef65-5bf8-474b-9082-b56af31dd25e" providerId="ADAL" clId="{8471557A-92B0-4556-B27E-D22D256DF1F7}" dt="2019-02-14T16:44:33.807" v="134" actId="1076"/>
        <pc:sldMkLst>
          <pc:docMk/>
          <pc:sldMk cId="892032918" sldId="359"/>
        </pc:sldMkLst>
        <pc:spChg chg="mod">
          <ac:chgData name="Troels Mortensen (TRMO) | VIA" userId="48eeef65-5bf8-474b-9082-b56af31dd25e" providerId="ADAL" clId="{8471557A-92B0-4556-B27E-D22D256DF1F7}" dt="2019-02-14T16:44:33.807" v="134" actId="1076"/>
          <ac:spMkLst>
            <pc:docMk/>
            <pc:sldMk cId="892032918" sldId="359"/>
            <ac:spMk id="5" creationId="{1A8ADAD8-259C-4D61-AA84-18A89B069963}"/>
          </ac:spMkLst>
        </pc:spChg>
        <pc:picChg chg="del mod">
          <ac:chgData name="Troels Mortensen (TRMO) | VIA" userId="48eeef65-5bf8-474b-9082-b56af31dd25e" providerId="ADAL" clId="{8471557A-92B0-4556-B27E-D22D256DF1F7}" dt="2019-02-14T16:44:23.964" v="129" actId="478"/>
          <ac:picMkLst>
            <pc:docMk/>
            <pc:sldMk cId="892032918" sldId="359"/>
            <ac:picMk id="4" creationId="{2AA1589B-56DE-4DE7-B9D8-B94D4A1D5841}"/>
          </ac:picMkLst>
        </pc:picChg>
        <pc:picChg chg="add ord">
          <ac:chgData name="Troels Mortensen (TRMO) | VIA" userId="48eeef65-5bf8-474b-9082-b56af31dd25e" providerId="ADAL" clId="{8471557A-92B0-4556-B27E-D22D256DF1F7}" dt="2019-02-14T16:44:27.859" v="131" actId="167"/>
          <ac:picMkLst>
            <pc:docMk/>
            <pc:sldMk cId="892032918" sldId="359"/>
            <ac:picMk id="6" creationId="{118A5203-C0D5-44FC-8648-A5052A748178}"/>
          </ac:picMkLst>
        </pc:picChg>
      </pc:sldChg>
      <pc:sldChg chg="modSp">
        <pc:chgData name="Troels Mortensen (TRMO) | VIA" userId="48eeef65-5bf8-474b-9082-b56af31dd25e" providerId="ADAL" clId="{8471557A-92B0-4556-B27E-D22D256DF1F7}" dt="2019-02-14T16:35:10.598" v="17"/>
        <pc:sldMkLst>
          <pc:docMk/>
          <pc:sldMk cId="321405607" sldId="360"/>
        </pc:sldMkLst>
        <pc:picChg chg="mod">
          <ac:chgData name="Troels Mortensen (TRMO) | VIA" userId="48eeef65-5bf8-474b-9082-b56af31dd25e" providerId="ADAL" clId="{8471557A-92B0-4556-B27E-D22D256DF1F7}" dt="2019-02-14T16:35:10.598" v="17"/>
          <ac:picMkLst>
            <pc:docMk/>
            <pc:sldMk cId="321405607" sldId="360"/>
            <ac:picMk id="4" creationId="{38EAD7C2-A9B0-4F12-89BE-FD1732DA28C4}"/>
          </ac:picMkLst>
        </pc:picChg>
      </pc:sldChg>
      <pc:sldChg chg="addSp modSp add modAnim">
        <pc:chgData name="Troels Mortensen (TRMO) | VIA" userId="48eeef65-5bf8-474b-9082-b56af31dd25e" providerId="ADAL" clId="{8471557A-92B0-4556-B27E-D22D256DF1F7}" dt="2019-02-14T17:15:34.973" v="641" actId="167"/>
        <pc:sldMkLst>
          <pc:docMk/>
          <pc:sldMk cId="843034559" sldId="361"/>
        </pc:sldMkLst>
        <pc:spChg chg="mod">
          <ac:chgData name="Troels Mortensen (TRMO) | VIA" userId="48eeef65-5bf8-474b-9082-b56af31dd25e" providerId="ADAL" clId="{8471557A-92B0-4556-B27E-D22D256DF1F7}" dt="2019-02-14T16:46:57.474" v="178" actId="20577"/>
          <ac:spMkLst>
            <pc:docMk/>
            <pc:sldMk cId="843034559" sldId="361"/>
            <ac:spMk id="2" creationId="{1112D42E-821F-4D24-A8D6-C55D40263D8A}"/>
          </ac:spMkLst>
        </pc:spChg>
        <pc:spChg chg="mod">
          <ac:chgData name="Troels Mortensen (TRMO) | VIA" userId="48eeef65-5bf8-474b-9082-b56af31dd25e" providerId="ADAL" clId="{8471557A-92B0-4556-B27E-D22D256DF1F7}" dt="2019-02-14T16:47:29.163" v="377" actId="20577"/>
          <ac:spMkLst>
            <pc:docMk/>
            <pc:sldMk cId="843034559" sldId="361"/>
            <ac:spMk id="3" creationId="{D68D21A1-69BC-4B0E-916C-AFDCCBC0B986}"/>
          </ac:spMkLst>
        </pc:spChg>
        <pc:spChg chg="add mod">
          <ac:chgData name="Troels Mortensen (TRMO) | VIA" userId="48eeef65-5bf8-474b-9082-b56af31dd25e" providerId="ADAL" clId="{8471557A-92B0-4556-B27E-D22D256DF1F7}" dt="2019-02-14T17:15:29.936" v="640" actId="1036"/>
          <ac:spMkLst>
            <pc:docMk/>
            <pc:sldMk cId="843034559" sldId="361"/>
            <ac:spMk id="5" creationId="{FFB08C33-D94E-40FE-8144-0F19A01BC1CB}"/>
          </ac:spMkLst>
        </pc:spChg>
        <pc:spChg chg="add mod">
          <ac:chgData name="Troels Mortensen (TRMO) | VIA" userId="48eeef65-5bf8-474b-9082-b56af31dd25e" providerId="ADAL" clId="{8471557A-92B0-4556-B27E-D22D256DF1F7}" dt="2019-02-14T17:15:29.936" v="640" actId="1036"/>
          <ac:spMkLst>
            <pc:docMk/>
            <pc:sldMk cId="843034559" sldId="361"/>
            <ac:spMk id="6" creationId="{AE918468-7715-426F-812E-743B24B412AD}"/>
          </ac:spMkLst>
        </pc:spChg>
        <pc:spChg chg="add mod">
          <ac:chgData name="Troels Mortensen (TRMO) | VIA" userId="48eeef65-5bf8-474b-9082-b56af31dd25e" providerId="ADAL" clId="{8471557A-92B0-4556-B27E-D22D256DF1F7}" dt="2019-02-14T17:15:29.936" v="640" actId="1036"/>
          <ac:spMkLst>
            <pc:docMk/>
            <pc:sldMk cId="843034559" sldId="361"/>
            <ac:spMk id="7" creationId="{FCFCE97B-A402-42ED-A9CD-009CB9170243}"/>
          </ac:spMkLst>
        </pc:spChg>
        <pc:picChg chg="add mod ord">
          <ac:chgData name="Troels Mortensen (TRMO) | VIA" userId="48eeef65-5bf8-474b-9082-b56af31dd25e" providerId="ADAL" clId="{8471557A-92B0-4556-B27E-D22D256DF1F7}" dt="2019-02-14T17:15:34.973" v="641" actId="167"/>
          <ac:picMkLst>
            <pc:docMk/>
            <pc:sldMk cId="843034559" sldId="361"/>
            <ac:picMk id="4" creationId="{5FEC30E1-AE41-4713-A3BE-7D7D6A255F7D}"/>
          </ac:picMkLst>
        </pc:picChg>
      </pc:sldChg>
      <pc:sldChg chg="modSp add">
        <pc:chgData name="Troels Mortensen (TRMO) | VIA" userId="48eeef65-5bf8-474b-9082-b56af31dd25e" providerId="ADAL" clId="{8471557A-92B0-4556-B27E-D22D256DF1F7}" dt="2019-02-14T17:23:49.219" v="969" actId="20577"/>
        <pc:sldMkLst>
          <pc:docMk/>
          <pc:sldMk cId="1886949833" sldId="362"/>
        </pc:sldMkLst>
        <pc:spChg chg="mod">
          <ac:chgData name="Troels Mortensen (TRMO) | VIA" userId="48eeef65-5bf8-474b-9082-b56af31dd25e" providerId="ADAL" clId="{8471557A-92B0-4556-B27E-D22D256DF1F7}" dt="2019-02-14T17:23:49.219" v="969" actId="20577"/>
          <ac:spMkLst>
            <pc:docMk/>
            <pc:sldMk cId="1886949833" sldId="362"/>
            <ac:spMk id="3" creationId="{5EBCDE3B-E22D-495B-8ABF-AC2408604AC3}"/>
          </ac:spMkLst>
        </pc:spChg>
      </pc:sldChg>
      <pc:sldMasterChg chg="modSp modSldLayout">
        <pc:chgData name="Troels Mortensen (TRMO) | VIA" userId="48eeef65-5bf8-474b-9082-b56af31dd25e" providerId="ADAL" clId="{8471557A-92B0-4556-B27E-D22D256DF1F7}" dt="2019-02-14T16:35:10.598" v="17"/>
        <pc:sldMasterMkLst>
          <pc:docMk/>
          <pc:sldMasterMk cId="1545584447" sldId="2147483661"/>
        </pc:sldMasterMkLst>
        <pc:spChg chg="mod">
          <ac:chgData name="Troels Mortensen (TRMO) | VIA" userId="48eeef65-5bf8-474b-9082-b56af31dd25e" providerId="ADAL" clId="{8471557A-92B0-4556-B27E-D22D256DF1F7}" dt="2019-02-14T16:35:10.598" v="17"/>
          <ac:spMkLst>
            <pc:docMk/>
            <pc:sldMasterMk cId="1545584447" sldId="2147483661"/>
            <ac:spMk id="2" creationId="{00000000-0000-0000-0000-000000000000}"/>
          </ac:spMkLst>
        </pc:spChg>
        <pc:spChg chg="mod">
          <ac:chgData name="Troels Mortensen (TRMO) | VIA" userId="48eeef65-5bf8-474b-9082-b56af31dd25e" providerId="ADAL" clId="{8471557A-92B0-4556-B27E-D22D256DF1F7}" dt="2019-02-14T16:35:10.598" v="17"/>
          <ac:spMkLst>
            <pc:docMk/>
            <pc:sldMasterMk cId="1545584447" sldId="2147483661"/>
            <ac:spMk id="3" creationId="{00000000-0000-0000-0000-000000000000}"/>
          </ac:spMkLst>
        </pc:spChg>
        <pc:spChg chg="mod">
          <ac:chgData name="Troels Mortensen (TRMO) | VIA" userId="48eeef65-5bf8-474b-9082-b56af31dd25e" providerId="ADAL" clId="{8471557A-92B0-4556-B27E-D22D256DF1F7}" dt="2019-02-14T16:35:10.598" v="17"/>
          <ac:spMkLst>
            <pc:docMk/>
            <pc:sldMasterMk cId="1545584447" sldId="2147483661"/>
            <ac:spMk id="4" creationId="{00000000-0000-0000-0000-000000000000}"/>
          </ac:spMkLst>
        </pc:spChg>
        <pc:spChg chg="mod">
          <ac:chgData name="Troels Mortensen (TRMO) | VIA" userId="48eeef65-5bf8-474b-9082-b56af31dd25e" providerId="ADAL" clId="{8471557A-92B0-4556-B27E-D22D256DF1F7}" dt="2019-02-14T16:35:10.598" v="17"/>
          <ac:spMkLst>
            <pc:docMk/>
            <pc:sldMasterMk cId="1545584447" sldId="2147483661"/>
            <ac:spMk id="5" creationId="{00000000-0000-0000-0000-000000000000}"/>
          </ac:spMkLst>
        </pc:spChg>
        <pc:spChg chg="mod">
          <ac:chgData name="Troels Mortensen (TRMO) | VIA" userId="48eeef65-5bf8-474b-9082-b56af31dd25e" providerId="ADAL" clId="{8471557A-92B0-4556-B27E-D22D256DF1F7}" dt="2019-02-14T16:35:10.598" v="17"/>
          <ac:spMkLst>
            <pc:docMk/>
            <pc:sldMasterMk cId="1545584447" sldId="2147483661"/>
            <ac:spMk id="6" creationId="{00000000-0000-0000-0000-000000000000}"/>
          </ac:spMkLst>
        </pc:spChg>
        <pc:sldLayoutChg chg="modSp">
          <pc:chgData name="Troels Mortensen (TRMO) | VIA" userId="48eeef65-5bf8-474b-9082-b56af31dd25e" providerId="ADAL" clId="{8471557A-92B0-4556-B27E-D22D256DF1F7}" dt="2019-02-14T16:35:10.598" v="17"/>
          <pc:sldLayoutMkLst>
            <pc:docMk/>
            <pc:sldMasterMk cId="1545584447" sldId="2147483661"/>
            <pc:sldLayoutMk cId="4290251469" sldId="2147483662"/>
          </pc:sldLayoutMkLst>
          <pc:spChg chg="mod">
            <ac:chgData name="Troels Mortensen (TRMO) | VIA" userId="48eeef65-5bf8-474b-9082-b56af31dd25e" providerId="ADAL" clId="{8471557A-92B0-4556-B27E-D22D256DF1F7}" dt="2019-02-14T16:35:10.598" v="17"/>
            <ac:spMkLst>
              <pc:docMk/>
              <pc:sldMasterMk cId="1545584447" sldId="2147483661"/>
              <pc:sldLayoutMk cId="4290251469" sldId="2147483662"/>
              <ac:spMk id="2" creationId="{00000000-0000-0000-0000-000000000000}"/>
            </ac:spMkLst>
          </pc:spChg>
          <pc:spChg chg="mod">
            <ac:chgData name="Troels Mortensen (TRMO) | VIA" userId="48eeef65-5bf8-474b-9082-b56af31dd25e" providerId="ADAL" clId="{8471557A-92B0-4556-B27E-D22D256DF1F7}" dt="2019-02-14T16:35:10.598" v="17"/>
            <ac:spMkLst>
              <pc:docMk/>
              <pc:sldMasterMk cId="1545584447" sldId="2147483661"/>
              <pc:sldLayoutMk cId="4290251469" sldId="2147483662"/>
              <ac:spMk id="3" creationId="{00000000-0000-0000-0000-000000000000}"/>
            </ac:spMkLst>
          </pc:spChg>
        </pc:sldLayoutChg>
        <pc:sldLayoutChg chg="modSp">
          <pc:chgData name="Troels Mortensen (TRMO) | VIA" userId="48eeef65-5bf8-474b-9082-b56af31dd25e" providerId="ADAL" clId="{8471557A-92B0-4556-B27E-D22D256DF1F7}" dt="2019-02-14T16:35:10.598" v="17"/>
          <pc:sldLayoutMkLst>
            <pc:docMk/>
            <pc:sldMasterMk cId="1545584447" sldId="2147483661"/>
            <pc:sldLayoutMk cId="3327506686" sldId="2147483664"/>
          </pc:sldLayoutMkLst>
          <pc:spChg chg="mod">
            <ac:chgData name="Troels Mortensen (TRMO) | VIA" userId="48eeef65-5bf8-474b-9082-b56af31dd25e" providerId="ADAL" clId="{8471557A-92B0-4556-B27E-D22D256DF1F7}" dt="2019-02-14T16:35:10.598" v="17"/>
            <ac:spMkLst>
              <pc:docMk/>
              <pc:sldMasterMk cId="1545584447" sldId="2147483661"/>
              <pc:sldLayoutMk cId="3327506686" sldId="2147483664"/>
              <ac:spMk id="2" creationId="{00000000-0000-0000-0000-000000000000}"/>
            </ac:spMkLst>
          </pc:spChg>
          <pc:spChg chg="mod">
            <ac:chgData name="Troels Mortensen (TRMO) | VIA" userId="48eeef65-5bf8-474b-9082-b56af31dd25e" providerId="ADAL" clId="{8471557A-92B0-4556-B27E-D22D256DF1F7}" dt="2019-02-14T16:35:10.598" v="17"/>
            <ac:spMkLst>
              <pc:docMk/>
              <pc:sldMasterMk cId="1545584447" sldId="2147483661"/>
              <pc:sldLayoutMk cId="3327506686" sldId="2147483664"/>
              <ac:spMk id="3" creationId="{00000000-0000-0000-0000-000000000000}"/>
            </ac:spMkLst>
          </pc:spChg>
        </pc:sldLayoutChg>
        <pc:sldLayoutChg chg="modSp">
          <pc:chgData name="Troels Mortensen (TRMO) | VIA" userId="48eeef65-5bf8-474b-9082-b56af31dd25e" providerId="ADAL" clId="{8471557A-92B0-4556-B27E-D22D256DF1F7}" dt="2019-02-14T16:35:10.598" v="17"/>
          <pc:sldLayoutMkLst>
            <pc:docMk/>
            <pc:sldMasterMk cId="1545584447" sldId="2147483661"/>
            <pc:sldLayoutMk cId="1646410175" sldId="2147483665"/>
          </pc:sldLayoutMkLst>
          <pc:spChg chg="mod">
            <ac:chgData name="Troels Mortensen (TRMO) | VIA" userId="48eeef65-5bf8-474b-9082-b56af31dd25e" providerId="ADAL" clId="{8471557A-92B0-4556-B27E-D22D256DF1F7}" dt="2019-02-14T16:35:10.598" v="17"/>
            <ac:spMkLst>
              <pc:docMk/>
              <pc:sldMasterMk cId="1545584447" sldId="2147483661"/>
              <pc:sldLayoutMk cId="1646410175" sldId="2147483665"/>
              <ac:spMk id="3" creationId="{00000000-0000-0000-0000-000000000000}"/>
            </ac:spMkLst>
          </pc:spChg>
          <pc:spChg chg="mod">
            <ac:chgData name="Troels Mortensen (TRMO) | VIA" userId="48eeef65-5bf8-474b-9082-b56af31dd25e" providerId="ADAL" clId="{8471557A-92B0-4556-B27E-D22D256DF1F7}" dt="2019-02-14T16:35:10.598" v="17"/>
            <ac:spMkLst>
              <pc:docMk/>
              <pc:sldMasterMk cId="1545584447" sldId="2147483661"/>
              <pc:sldLayoutMk cId="1646410175" sldId="2147483665"/>
              <ac:spMk id="4" creationId="{00000000-0000-0000-0000-000000000000}"/>
            </ac:spMkLst>
          </pc:spChg>
        </pc:sldLayoutChg>
        <pc:sldLayoutChg chg="modSp">
          <pc:chgData name="Troels Mortensen (TRMO) | VIA" userId="48eeef65-5bf8-474b-9082-b56af31dd25e" providerId="ADAL" clId="{8471557A-92B0-4556-B27E-D22D256DF1F7}" dt="2019-02-14T16:35:10.598" v="17"/>
          <pc:sldLayoutMkLst>
            <pc:docMk/>
            <pc:sldMasterMk cId="1545584447" sldId="2147483661"/>
            <pc:sldLayoutMk cId="3309471741" sldId="2147483666"/>
          </pc:sldLayoutMkLst>
          <pc:spChg chg="mod">
            <ac:chgData name="Troels Mortensen (TRMO) | VIA" userId="48eeef65-5bf8-474b-9082-b56af31dd25e" providerId="ADAL" clId="{8471557A-92B0-4556-B27E-D22D256DF1F7}" dt="2019-02-14T16:35:10.598" v="17"/>
            <ac:spMkLst>
              <pc:docMk/>
              <pc:sldMasterMk cId="1545584447" sldId="2147483661"/>
              <pc:sldLayoutMk cId="3309471741" sldId="2147483666"/>
              <ac:spMk id="2" creationId="{00000000-0000-0000-0000-000000000000}"/>
            </ac:spMkLst>
          </pc:spChg>
          <pc:spChg chg="mod">
            <ac:chgData name="Troels Mortensen (TRMO) | VIA" userId="48eeef65-5bf8-474b-9082-b56af31dd25e" providerId="ADAL" clId="{8471557A-92B0-4556-B27E-D22D256DF1F7}" dt="2019-02-14T16:35:10.598" v="17"/>
            <ac:spMkLst>
              <pc:docMk/>
              <pc:sldMasterMk cId="1545584447" sldId="2147483661"/>
              <pc:sldLayoutMk cId="3309471741" sldId="2147483666"/>
              <ac:spMk id="3" creationId="{00000000-0000-0000-0000-000000000000}"/>
            </ac:spMkLst>
          </pc:spChg>
          <pc:spChg chg="mod">
            <ac:chgData name="Troels Mortensen (TRMO) | VIA" userId="48eeef65-5bf8-474b-9082-b56af31dd25e" providerId="ADAL" clId="{8471557A-92B0-4556-B27E-D22D256DF1F7}" dt="2019-02-14T16:35:10.598" v="17"/>
            <ac:spMkLst>
              <pc:docMk/>
              <pc:sldMasterMk cId="1545584447" sldId="2147483661"/>
              <pc:sldLayoutMk cId="3309471741" sldId="2147483666"/>
              <ac:spMk id="4" creationId="{00000000-0000-0000-0000-000000000000}"/>
            </ac:spMkLst>
          </pc:spChg>
          <pc:spChg chg="mod">
            <ac:chgData name="Troels Mortensen (TRMO) | VIA" userId="48eeef65-5bf8-474b-9082-b56af31dd25e" providerId="ADAL" clId="{8471557A-92B0-4556-B27E-D22D256DF1F7}" dt="2019-02-14T16:35:10.598" v="17"/>
            <ac:spMkLst>
              <pc:docMk/>
              <pc:sldMasterMk cId="1545584447" sldId="2147483661"/>
              <pc:sldLayoutMk cId="3309471741" sldId="2147483666"/>
              <ac:spMk id="5" creationId="{00000000-0000-0000-0000-000000000000}"/>
            </ac:spMkLst>
          </pc:spChg>
          <pc:spChg chg="mod">
            <ac:chgData name="Troels Mortensen (TRMO) | VIA" userId="48eeef65-5bf8-474b-9082-b56af31dd25e" providerId="ADAL" clId="{8471557A-92B0-4556-B27E-D22D256DF1F7}" dt="2019-02-14T16:35:10.598" v="17"/>
            <ac:spMkLst>
              <pc:docMk/>
              <pc:sldMasterMk cId="1545584447" sldId="2147483661"/>
              <pc:sldLayoutMk cId="3309471741" sldId="2147483666"/>
              <ac:spMk id="6" creationId="{00000000-0000-0000-0000-000000000000}"/>
            </ac:spMkLst>
          </pc:spChg>
        </pc:sldLayoutChg>
        <pc:sldLayoutChg chg="modSp">
          <pc:chgData name="Troels Mortensen (TRMO) | VIA" userId="48eeef65-5bf8-474b-9082-b56af31dd25e" providerId="ADAL" clId="{8471557A-92B0-4556-B27E-D22D256DF1F7}" dt="2019-02-14T16:35:10.598" v="17"/>
          <pc:sldLayoutMkLst>
            <pc:docMk/>
            <pc:sldMasterMk cId="1545584447" sldId="2147483661"/>
            <pc:sldLayoutMk cId="2353887417" sldId="2147483669"/>
          </pc:sldLayoutMkLst>
          <pc:spChg chg="mod">
            <ac:chgData name="Troels Mortensen (TRMO) | VIA" userId="48eeef65-5bf8-474b-9082-b56af31dd25e" providerId="ADAL" clId="{8471557A-92B0-4556-B27E-D22D256DF1F7}" dt="2019-02-14T16:35:10.598" v="17"/>
            <ac:spMkLst>
              <pc:docMk/>
              <pc:sldMasterMk cId="1545584447" sldId="2147483661"/>
              <pc:sldLayoutMk cId="2353887417" sldId="2147483669"/>
              <ac:spMk id="2" creationId="{00000000-0000-0000-0000-000000000000}"/>
            </ac:spMkLst>
          </pc:spChg>
          <pc:spChg chg="mod">
            <ac:chgData name="Troels Mortensen (TRMO) | VIA" userId="48eeef65-5bf8-474b-9082-b56af31dd25e" providerId="ADAL" clId="{8471557A-92B0-4556-B27E-D22D256DF1F7}" dt="2019-02-14T16:35:10.598" v="17"/>
            <ac:spMkLst>
              <pc:docMk/>
              <pc:sldMasterMk cId="1545584447" sldId="2147483661"/>
              <pc:sldLayoutMk cId="2353887417" sldId="2147483669"/>
              <ac:spMk id="3" creationId="{00000000-0000-0000-0000-000000000000}"/>
            </ac:spMkLst>
          </pc:spChg>
          <pc:spChg chg="mod">
            <ac:chgData name="Troels Mortensen (TRMO) | VIA" userId="48eeef65-5bf8-474b-9082-b56af31dd25e" providerId="ADAL" clId="{8471557A-92B0-4556-B27E-D22D256DF1F7}" dt="2019-02-14T16:35:10.598" v="17"/>
            <ac:spMkLst>
              <pc:docMk/>
              <pc:sldMasterMk cId="1545584447" sldId="2147483661"/>
              <pc:sldLayoutMk cId="2353887417" sldId="2147483669"/>
              <ac:spMk id="4" creationId="{00000000-0000-0000-0000-000000000000}"/>
            </ac:spMkLst>
          </pc:spChg>
        </pc:sldLayoutChg>
        <pc:sldLayoutChg chg="modSp">
          <pc:chgData name="Troels Mortensen (TRMO) | VIA" userId="48eeef65-5bf8-474b-9082-b56af31dd25e" providerId="ADAL" clId="{8471557A-92B0-4556-B27E-D22D256DF1F7}" dt="2019-02-14T16:35:10.598" v="17"/>
          <pc:sldLayoutMkLst>
            <pc:docMk/>
            <pc:sldMasterMk cId="1545584447" sldId="2147483661"/>
            <pc:sldLayoutMk cId="1073275964" sldId="2147483670"/>
          </pc:sldLayoutMkLst>
          <pc:spChg chg="mod">
            <ac:chgData name="Troels Mortensen (TRMO) | VIA" userId="48eeef65-5bf8-474b-9082-b56af31dd25e" providerId="ADAL" clId="{8471557A-92B0-4556-B27E-D22D256DF1F7}" dt="2019-02-14T16:35:10.598" v="17"/>
            <ac:spMkLst>
              <pc:docMk/>
              <pc:sldMasterMk cId="1545584447" sldId="2147483661"/>
              <pc:sldLayoutMk cId="1073275964" sldId="2147483670"/>
              <ac:spMk id="2" creationId="{00000000-0000-0000-0000-000000000000}"/>
            </ac:spMkLst>
          </pc:spChg>
          <pc:spChg chg="mod">
            <ac:chgData name="Troels Mortensen (TRMO) | VIA" userId="48eeef65-5bf8-474b-9082-b56af31dd25e" providerId="ADAL" clId="{8471557A-92B0-4556-B27E-D22D256DF1F7}" dt="2019-02-14T16:35:10.598" v="17"/>
            <ac:spMkLst>
              <pc:docMk/>
              <pc:sldMasterMk cId="1545584447" sldId="2147483661"/>
              <pc:sldLayoutMk cId="1073275964" sldId="2147483670"/>
              <ac:spMk id="3" creationId="{00000000-0000-0000-0000-000000000000}"/>
            </ac:spMkLst>
          </pc:spChg>
          <pc:spChg chg="mod">
            <ac:chgData name="Troels Mortensen (TRMO) | VIA" userId="48eeef65-5bf8-474b-9082-b56af31dd25e" providerId="ADAL" clId="{8471557A-92B0-4556-B27E-D22D256DF1F7}" dt="2019-02-14T16:35:10.598" v="17"/>
            <ac:spMkLst>
              <pc:docMk/>
              <pc:sldMasterMk cId="1545584447" sldId="2147483661"/>
              <pc:sldLayoutMk cId="1073275964" sldId="2147483670"/>
              <ac:spMk id="4" creationId="{00000000-0000-0000-0000-000000000000}"/>
            </ac:spMkLst>
          </pc:spChg>
        </pc:sldLayoutChg>
        <pc:sldLayoutChg chg="modSp">
          <pc:chgData name="Troels Mortensen (TRMO) | VIA" userId="48eeef65-5bf8-474b-9082-b56af31dd25e" providerId="ADAL" clId="{8471557A-92B0-4556-B27E-D22D256DF1F7}" dt="2019-02-14T16:35:10.598" v="17"/>
          <pc:sldLayoutMkLst>
            <pc:docMk/>
            <pc:sldMasterMk cId="1545584447" sldId="2147483661"/>
            <pc:sldLayoutMk cId="1644758828" sldId="2147483672"/>
          </pc:sldLayoutMkLst>
          <pc:spChg chg="mod">
            <ac:chgData name="Troels Mortensen (TRMO) | VIA" userId="48eeef65-5bf8-474b-9082-b56af31dd25e" providerId="ADAL" clId="{8471557A-92B0-4556-B27E-D22D256DF1F7}" dt="2019-02-14T16:35:10.598" v="17"/>
            <ac:spMkLst>
              <pc:docMk/>
              <pc:sldMasterMk cId="1545584447" sldId="2147483661"/>
              <pc:sldLayoutMk cId="1644758828" sldId="2147483672"/>
              <ac:spMk id="2" creationId="{00000000-0000-0000-0000-000000000000}"/>
            </ac:spMkLst>
          </pc:spChg>
          <pc:spChg chg="mod">
            <ac:chgData name="Troels Mortensen (TRMO) | VIA" userId="48eeef65-5bf8-474b-9082-b56af31dd25e" providerId="ADAL" clId="{8471557A-92B0-4556-B27E-D22D256DF1F7}" dt="2019-02-14T16:35:10.598" v="17"/>
            <ac:spMkLst>
              <pc:docMk/>
              <pc:sldMasterMk cId="1545584447" sldId="2147483661"/>
              <pc:sldLayoutMk cId="1644758828" sldId="2147483672"/>
              <ac:spMk id="3" creationId="{00000000-0000-0000-0000-000000000000}"/>
            </ac:spMkLst>
          </pc:spChg>
        </pc:sldLayoutChg>
        <pc:sldLayoutChg chg="modSp">
          <pc:chgData name="Troels Mortensen (TRMO) | VIA" userId="48eeef65-5bf8-474b-9082-b56af31dd25e" providerId="ADAL" clId="{8471557A-92B0-4556-B27E-D22D256DF1F7}" dt="2019-02-14T16:35:10.598" v="17"/>
          <pc:sldLayoutMkLst>
            <pc:docMk/>
            <pc:sldMasterMk cId="1545584447" sldId="2147483661"/>
            <pc:sldLayoutMk cId="661583137" sldId="2147483673"/>
          </pc:sldLayoutMkLst>
          <pc:spChg chg="mod">
            <ac:chgData name="Troels Mortensen (TRMO) | VIA" userId="48eeef65-5bf8-474b-9082-b56af31dd25e" providerId="ADAL" clId="{8471557A-92B0-4556-B27E-D22D256DF1F7}" dt="2019-02-14T16:35:10.598" v="17"/>
            <ac:spMkLst>
              <pc:docMk/>
              <pc:sldMasterMk cId="1545584447" sldId="2147483661"/>
              <pc:sldLayoutMk cId="661583137" sldId="2147483673"/>
              <ac:spMk id="2" creationId="{00000000-0000-0000-0000-000000000000}"/>
            </ac:spMkLst>
          </pc:spChg>
          <pc:spChg chg="mod">
            <ac:chgData name="Troels Mortensen (TRMO) | VIA" userId="48eeef65-5bf8-474b-9082-b56af31dd25e" providerId="ADAL" clId="{8471557A-92B0-4556-B27E-D22D256DF1F7}" dt="2019-02-14T16:35:10.598" v="17"/>
            <ac:spMkLst>
              <pc:docMk/>
              <pc:sldMasterMk cId="1545584447" sldId="2147483661"/>
              <pc:sldLayoutMk cId="661583137" sldId="2147483673"/>
              <ac:spMk id="3" creationId="{00000000-0000-0000-0000-000000000000}"/>
            </ac:spMkLst>
          </pc:spChg>
          <pc:spChg chg="mod">
            <ac:chgData name="Troels Mortensen (TRMO) | VIA" userId="48eeef65-5bf8-474b-9082-b56af31dd25e" providerId="ADAL" clId="{8471557A-92B0-4556-B27E-D22D256DF1F7}" dt="2019-02-14T16:35:10.598" v="17"/>
            <ac:spMkLst>
              <pc:docMk/>
              <pc:sldMasterMk cId="1545584447" sldId="2147483661"/>
              <pc:sldLayoutMk cId="661583137" sldId="2147483673"/>
              <ac:spMk id="7" creationId="{00000000-0000-0000-0000-000000000000}"/>
            </ac:spMkLst>
          </pc:spChg>
          <pc:spChg chg="mod">
            <ac:chgData name="Troels Mortensen (TRMO) | VIA" userId="48eeef65-5bf8-474b-9082-b56af31dd25e" providerId="ADAL" clId="{8471557A-92B0-4556-B27E-D22D256DF1F7}" dt="2019-02-14T16:35:10.598" v="17"/>
            <ac:spMkLst>
              <pc:docMk/>
              <pc:sldMasterMk cId="1545584447" sldId="2147483661"/>
              <pc:sldLayoutMk cId="661583137" sldId="2147483673"/>
              <ac:spMk id="11" creationId="{00000000-0000-0000-0000-000000000000}"/>
            </ac:spMkLst>
          </pc:spChg>
          <pc:spChg chg="mod">
            <ac:chgData name="Troels Mortensen (TRMO) | VIA" userId="48eeef65-5bf8-474b-9082-b56af31dd25e" providerId="ADAL" clId="{8471557A-92B0-4556-B27E-D22D256DF1F7}" dt="2019-02-14T16:35:10.598" v="17"/>
            <ac:spMkLst>
              <pc:docMk/>
              <pc:sldMasterMk cId="1545584447" sldId="2147483661"/>
              <pc:sldLayoutMk cId="661583137" sldId="2147483673"/>
              <ac:spMk id="14" creationId="{00000000-0000-0000-0000-000000000000}"/>
            </ac:spMkLst>
          </pc:spChg>
          <pc:spChg chg="mod">
            <ac:chgData name="Troels Mortensen (TRMO) | VIA" userId="48eeef65-5bf8-474b-9082-b56af31dd25e" providerId="ADAL" clId="{8471557A-92B0-4556-B27E-D22D256DF1F7}" dt="2019-02-14T16:35:10.598" v="17"/>
            <ac:spMkLst>
              <pc:docMk/>
              <pc:sldMasterMk cId="1545584447" sldId="2147483661"/>
              <pc:sldLayoutMk cId="661583137" sldId="2147483673"/>
              <ac:spMk id="16" creationId="{00000000-0000-0000-0000-000000000000}"/>
            </ac:spMkLst>
          </pc:spChg>
          <pc:spChg chg="mod">
            <ac:chgData name="Troels Mortensen (TRMO) | VIA" userId="48eeef65-5bf8-474b-9082-b56af31dd25e" providerId="ADAL" clId="{8471557A-92B0-4556-B27E-D22D256DF1F7}" dt="2019-02-14T16:35:10.598" v="17"/>
            <ac:spMkLst>
              <pc:docMk/>
              <pc:sldMasterMk cId="1545584447" sldId="2147483661"/>
              <pc:sldLayoutMk cId="661583137" sldId="2147483673"/>
              <ac:spMk id="18" creationId="{00000000-0000-0000-0000-000000000000}"/>
            </ac:spMkLst>
          </pc:spChg>
          <pc:spChg chg="mod">
            <ac:chgData name="Troels Mortensen (TRMO) | VIA" userId="48eeef65-5bf8-474b-9082-b56af31dd25e" providerId="ADAL" clId="{8471557A-92B0-4556-B27E-D22D256DF1F7}" dt="2019-02-14T16:35:10.598" v="17"/>
            <ac:spMkLst>
              <pc:docMk/>
              <pc:sldMasterMk cId="1545584447" sldId="2147483661"/>
              <pc:sldLayoutMk cId="661583137" sldId="2147483673"/>
              <ac:spMk id="19" creationId="{00000000-0000-0000-0000-000000000000}"/>
            </ac:spMkLst>
          </pc:spChg>
          <pc:picChg chg="mod">
            <ac:chgData name="Troels Mortensen (TRMO) | VIA" userId="48eeef65-5bf8-474b-9082-b56af31dd25e" providerId="ADAL" clId="{8471557A-92B0-4556-B27E-D22D256DF1F7}" dt="2019-02-14T16:35:10.598" v="17"/>
            <ac:picMkLst>
              <pc:docMk/>
              <pc:sldMasterMk cId="1545584447" sldId="2147483661"/>
              <pc:sldLayoutMk cId="661583137" sldId="2147483673"/>
              <ac:picMk id="15" creationId="{00000000-0000-0000-0000-000000000000}"/>
            </ac:picMkLst>
          </pc:picChg>
        </pc:sldLayoutChg>
        <pc:sldLayoutChg chg="modSp">
          <pc:chgData name="Troels Mortensen (TRMO) | VIA" userId="48eeef65-5bf8-474b-9082-b56af31dd25e" providerId="ADAL" clId="{8471557A-92B0-4556-B27E-D22D256DF1F7}" dt="2019-02-14T16:35:10.598" v="17"/>
          <pc:sldLayoutMkLst>
            <pc:docMk/>
            <pc:sldMasterMk cId="1545584447" sldId="2147483661"/>
            <pc:sldLayoutMk cId="3928003644" sldId="2147483674"/>
          </pc:sldLayoutMkLst>
          <pc:spChg chg="mod">
            <ac:chgData name="Troels Mortensen (TRMO) | VIA" userId="48eeef65-5bf8-474b-9082-b56af31dd25e" providerId="ADAL" clId="{8471557A-92B0-4556-B27E-D22D256DF1F7}" dt="2019-02-14T16:35:10.598" v="17"/>
            <ac:spMkLst>
              <pc:docMk/>
              <pc:sldMasterMk cId="1545584447" sldId="2147483661"/>
              <pc:sldLayoutMk cId="3928003644" sldId="2147483674"/>
              <ac:spMk id="14" creationId="{00000000-0000-0000-0000-000000000000}"/>
            </ac:spMkLst>
          </pc:spChg>
          <pc:spChg chg="mod">
            <ac:chgData name="Troels Mortensen (TRMO) | VIA" userId="48eeef65-5bf8-474b-9082-b56af31dd25e" providerId="ADAL" clId="{8471557A-92B0-4556-B27E-D22D256DF1F7}" dt="2019-02-14T16:35:10.598" v="17"/>
            <ac:spMkLst>
              <pc:docMk/>
              <pc:sldMasterMk cId="1545584447" sldId="2147483661"/>
              <pc:sldLayoutMk cId="3928003644" sldId="2147483674"/>
              <ac:spMk id="15" creationId="{00000000-0000-0000-0000-000000000000}"/>
            </ac:spMkLst>
          </pc:spChg>
          <pc:spChg chg="mod">
            <ac:chgData name="Troels Mortensen (TRMO) | VIA" userId="48eeef65-5bf8-474b-9082-b56af31dd25e" providerId="ADAL" clId="{8471557A-92B0-4556-B27E-D22D256DF1F7}" dt="2019-02-14T16:35:10.598" v="17"/>
            <ac:spMkLst>
              <pc:docMk/>
              <pc:sldMasterMk cId="1545584447" sldId="2147483661"/>
              <pc:sldLayoutMk cId="3928003644" sldId="2147483674"/>
              <ac:spMk id="17" creationId="{00000000-0000-0000-0000-000000000000}"/>
            </ac:spMkLst>
          </pc:spChg>
          <pc:spChg chg="mod">
            <ac:chgData name="Troels Mortensen (TRMO) | VIA" userId="48eeef65-5bf8-474b-9082-b56af31dd25e" providerId="ADAL" clId="{8471557A-92B0-4556-B27E-D22D256DF1F7}" dt="2019-02-14T16:35:10.598" v="17"/>
            <ac:spMkLst>
              <pc:docMk/>
              <pc:sldMasterMk cId="1545584447" sldId="2147483661"/>
              <pc:sldLayoutMk cId="3928003644" sldId="2147483674"/>
              <ac:spMk id="18" creationId="{00000000-0000-0000-0000-000000000000}"/>
            </ac:spMkLst>
          </pc:spChg>
          <pc:grpChg chg="mod">
            <ac:chgData name="Troels Mortensen (TRMO) | VIA" userId="48eeef65-5bf8-474b-9082-b56af31dd25e" providerId="ADAL" clId="{8471557A-92B0-4556-B27E-D22D256DF1F7}" dt="2019-02-14T16:35:10.598" v="17"/>
            <ac:grpSpMkLst>
              <pc:docMk/>
              <pc:sldMasterMk cId="1545584447" sldId="2147483661"/>
              <pc:sldLayoutMk cId="3928003644" sldId="2147483674"/>
              <ac:grpSpMk id="6" creationId="{00000000-0000-0000-0000-000000000000}"/>
            </ac:grpSpMkLst>
          </pc:grpChg>
          <pc:grpChg chg="mod">
            <ac:chgData name="Troels Mortensen (TRMO) | VIA" userId="48eeef65-5bf8-474b-9082-b56af31dd25e" providerId="ADAL" clId="{8471557A-92B0-4556-B27E-D22D256DF1F7}" dt="2019-02-14T16:35:10.598" v="17"/>
            <ac:grpSpMkLst>
              <pc:docMk/>
              <pc:sldMasterMk cId="1545584447" sldId="2147483661"/>
              <pc:sldLayoutMk cId="3928003644" sldId="2147483674"/>
              <ac:grpSpMk id="9" creationId="{00000000-0000-0000-0000-000000000000}"/>
            </ac:grpSpMkLst>
          </pc:grpChg>
          <pc:cxnChg chg="mod">
            <ac:chgData name="Troels Mortensen (TRMO) | VIA" userId="48eeef65-5bf8-474b-9082-b56af31dd25e" providerId="ADAL" clId="{8471557A-92B0-4556-B27E-D22D256DF1F7}" dt="2019-02-14T16:35:10.598" v="17"/>
            <ac:cxnSpMkLst>
              <pc:docMk/>
              <pc:sldMasterMk cId="1545584447" sldId="2147483661"/>
              <pc:sldLayoutMk cId="3928003644" sldId="2147483674"/>
              <ac:cxnSpMk id="16" creationId="{00000000-0000-0000-0000-000000000000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F8B0B-1C32-449C-B08D-DE8A6EE8D273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49BB0-B18D-408C-925C-FF575AEEB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0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7580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840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735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orside I -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9643" y="1952837"/>
            <a:ext cx="7959276" cy="1647614"/>
          </a:xfrm>
        </p:spPr>
        <p:txBody>
          <a:bodyPr tIns="0" anchor="b" anchorCtr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68003" y="3707298"/>
            <a:ext cx="7920917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subtitle</a:t>
            </a:r>
            <a:endParaRPr lang="da-DK" dirty="0"/>
          </a:p>
        </p:txBody>
      </p:sp>
      <p:sp>
        <p:nvSpPr>
          <p:cNvPr id="11" name="AutoShape 4"/>
          <p:cNvSpPr>
            <a:spLocks/>
          </p:cNvSpPr>
          <p:nvPr userDrawn="1"/>
        </p:nvSpPr>
        <p:spPr bwMode="gray">
          <a:xfrm>
            <a:off x="-3107265" y="3168691"/>
            <a:ext cx="3001433" cy="80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Indsæt hjælpelinjer til </a:t>
            </a:r>
            <a:b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placering af objekter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1. </a:t>
            </a:r>
            <a:r>
              <a:rPr lang="da-DK" altLang="da-DK" sz="750" noProof="1">
                <a:solidFill>
                  <a:schemeClr val="tx1"/>
                </a:solidFill>
                <a:latin typeface="+mn-lt"/>
                <a:cs typeface="Arial" charset="0"/>
              </a:rPr>
              <a:t>Højre klik udenfor slidet </a:t>
            </a:r>
            <a:br>
              <a:rPr lang="da-DK" altLang="da-DK" sz="75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750" noProof="1">
                <a:solidFill>
                  <a:schemeClr val="tx1"/>
                </a:solidFill>
                <a:latin typeface="+mn-lt"/>
                <a:cs typeface="Arial" charset="0"/>
              </a:rPr>
              <a:t>og vælg </a:t>
            </a: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’Gitter og hjælpelinjer’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2. </a:t>
            </a:r>
            <a:r>
              <a:rPr lang="da-DK" altLang="da-DK" sz="750" noProof="1">
                <a:solidFill>
                  <a:schemeClr val="tx1"/>
                </a:solidFill>
                <a:latin typeface="+mn-lt"/>
                <a:cs typeface="Arial" charset="0"/>
              </a:rPr>
              <a:t>Sæt kryds ved </a:t>
            </a: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’Vis tegne-</a:t>
            </a:r>
            <a:b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hjælpelinjer på skærmen’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3.</a:t>
            </a:r>
            <a:r>
              <a:rPr lang="da-DK" altLang="da-DK" sz="750" noProof="1">
                <a:solidFill>
                  <a:schemeClr val="tx1"/>
                </a:solidFill>
                <a:latin typeface="+mn-lt"/>
                <a:cs typeface="Arial" charset="0"/>
              </a:rPr>
              <a:t> Vælg </a:t>
            </a: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’OK’</a:t>
            </a:r>
          </a:p>
        </p:txBody>
      </p:sp>
      <p:sp>
        <p:nvSpPr>
          <p:cNvPr id="18" name="TextBox 3"/>
          <p:cNvSpPr txBox="1"/>
          <p:nvPr userDrawn="1"/>
        </p:nvSpPr>
        <p:spPr>
          <a:xfrm>
            <a:off x="-3107267" y="1916115"/>
            <a:ext cx="2946400" cy="69249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450"/>
              </a:spcBef>
              <a:defRPr/>
            </a:pPr>
            <a:r>
              <a:rPr lang="en-GB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9" name="AutoShape 4"/>
          <p:cNvSpPr>
            <a:spLocks/>
          </p:cNvSpPr>
          <p:nvPr userDrawn="1"/>
        </p:nvSpPr>
        <p:spPr bwMode="gray">
          <a:xfrm>
            <a:off x="-2929001" y="584200"/>
            <a:ext cx="2823169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75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 nyt ikon </a:t>
            </a:r>
            <a:br>
              <a:rPr lang="da-DK" altLang="da-DK" sz="75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75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1. </a:t>
            </a:r>
            <a:r>
              <a:rPr lang="da-DK" altLang="da-DK" sz="75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på ikonet</a:t>
            </a:r>
            <a:br>
              <a:rPr lang="da-DK" altLang="da-DK" sz="75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75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2. </a:t>
            </a:r>
            <a:r>
              <a:rPr lang="da-DK" altLang="da-DK" sz="75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</a:t>
            </a:r>
            <a:r>
              <a:rPr lang="da-DK" altLang="da-DK" sz="75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a-DK" altLang="da-DK" sz="75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Skift billede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75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3. </a:t>
            </a:r>
            <a:r>
              <a:rPr lang="da-DK" altLang="da-DK" sz="75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 det nye ikon</a:t>
            </a:r>
            <a:br>
              <a:rPr lang="da-DK" altLang="da-DK" sz="75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75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4.</a:t>
            </a:r>
            <a:r>
              <a:rPr lang="da-DK" altLang="da-DK" sz="75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Tryk </a:t>
            </a:r>
            <a:r>
              <a:rPr lang="da-DK" altLang="da-DK" sz="75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</a:t>
            </a:r>
            <a:br>
              <a:rPr lang="da-DK" altLang="da-DK" sz="75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75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5. </a:t>
            </a:r>
            <a:r>
              <a:rPr lang="da-DK" altLang="da-DK" sz="75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og vælg </a:t>
            </a:r>
            <a:r>
              <a:rPr lang="da-DK" altLang="da-DK" sz="75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Nulstil</a:t>
            </a:r>
            <a:r>
              <a:rPr lang="da-DK" altLang="da-DK" sz="75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hvis  pladsholderen forandrer sig</a:t>
            </a:r>
            <a:endParaRPr lang="da-DK" altLang="da-DK" sz="750" b="0" kern="1200" noProof="1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 userDrawn="1"/>
        </p:nvSpPr>
        <p:spPr bwMode="auto">
          <a:xfrm>
            <a:off x="-3160184" y="5934672"/>
            <a:ext cx="304165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Generer titlen til alle slides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1. </a:t>
            </a:r>
            <a:r>
              <a:rPr lang="da-DK" altLang="da-DK" sz="750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’Indsæt’</a:t>
            </a:r>
            <a:r>
              <a:rPr lang="da-DK" altLang="da-DK" sz="750" dirty="0">
                <a:solidFill>
                  <a:schemeClr val="tx1"/>
                </a:solidFill>
                <a:latin typeface="+mn-lt"/>
              </a:rPr>
              <a:t> i topmenuen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2. </a:t>
            </a:r>
            <a:r>
              <a:rPr lang="da-DK" altLang="da-DK" sz="750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’Sidehoved og Sidefod’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3. </a:t>
            </a:r>
            <a:r>
              <a:rPr lang="da-DK" altLang="da-DK" sz="750" dirty="0">
                <a:solidFill>
                  <a:schemeClr val="tx1"/>
                </a:solidFill>
                <a:latin typeface="+mn-lt"/>
              </a:rPr>
              <a:t>Skriv titel på præsentation </a:t>
            </a:r>
            <a:br>
              <a:rPr lang="da-DK" altLang="da-DK" sz="750" dirty="0">
                <a:solidFill>
                  <a:schemeClr val="tx1"/>
                </a:solidFill>
                <a:latin typeface="+mn-lt"/>
              </a:rPr>
            </a:br>
            <a:r>
              <a:rPr lang="da-DK" altLang="da-DK" sz="750" dirty="0">
                <a:solidFill>
                  <a:schemeClr val="tx1"/>
                </a:solidFill>
                <a:latin typeface="+mn-lt"/>
              </a:rPr>
              <a:t>ind i tekstfeltet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4. </a:t>
            </a:r>
            <a:r>
              <a:rPr lang="da-DK" altLang="da-DK" sz="750" dirty="0">
                <a:solidFill>
                  <a:schemeClr val="tx1"/>
                </a:solidFill>
                <a:latin typeface="+mn-lt"/>
              </a:rPr>
              <a:t>Tryk </a:t>
            </a: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’Anvend på alle’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68351" y="584202"/>
            <a:ext cx="2639351" cy="343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l" defTabSz="6858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endParaRPr lang="da-DK" sz="1200" kern="1200" spc="-75" baseline="0" noProof="1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lvl="0" indent="0" algn="l" defTabSz="6858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200" kern="1200" spc="-75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VIA University College</a:t>
            </a:r>
          </a:p>
        </p:txBody>
      </p:sp>
      <p:pic>
        <p:nvPicPr>
          <p:cNvPr id="15" name="Picture 1" descr="cid:image001.jpg@01CF78C4.0E36819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49" y="1204905"/>
            <a:ext cx="8382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200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m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F499-3B6C-43EB-B6FA-4CA79B2F4AEB}" type="datetime2">
              <a:rPr lang="da-DK" smtClean="0"/>
              <a:t>14. februar 2019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‹#›</a:t>
            </a:fld>
            <a:endParaRPr lang="da-DK" dirty="0"/>
          </a:p>
        </p:txBody>
      </p:sp>
      <p:grpSp>
        <p:nvGrpSpPr>
          <p:cNvPr id="6" name="Gruppe 5"/>
          <p:cNvGrpSpPr/>
          <p:nvPr userDrawn="1"/>
        </p:nvGrpSpPr>
        <p:grpSpPr>
          <a:xfrm>
            <a:off x="-3014960" y="3657183"/>
            <a:ext cx="2864223" cy="3180414"/>
            <a:chOff x="-2261220" y="2628888"/>
            <a:chExt cx="2148167" cy="3180414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9" name="Gruppe 8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10" name="Picture 2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11" name="Lige forbindelse 10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Lige forbindelse 11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ktangel 12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sz="1800" dirty="0"/>
              </a:p>
            </p:txBody>
          </p:sp>
        </p:grpSp>
      </p:grpSp>
      <p:sp>
        <p:nvSpPr>
          <p:cNvPr id="14" name="Tekstboks 13"/>
          <p:cNvSpPr txBox="1"/>
          <p:nvPr userDrawn="1"/>
        </p:nvSpPr>
        <p:spPr>
          <a:xfrm>
            <a:off x="-3185352" y="5918968"/>
            <a:ext cx="128340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15" name="Rektangel 14"/>
          <p:cNvSpPr/>
          <p:nvPr userDrawn="1"/>
        </p:nvSpPr>
        <p:spPr>
          <a:xfrm>
            <a:off x="-1359172" y="5918968"/>
            <a:ext cx="1185816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800" dirty="0"/>
          </a:p>
        </p:txBody>
      </p:sp>
      <p:cxnSp>
        <p:nvCxnSpPr>
          <p:cNvPr id="16" name="Lige forbindelse 15"/>
          <p:cNvCxnSpPr>
            <a:endCxn id="15" idx="0"/>
          </p:cNvCxnSpPr>
          <p:nvPr userDrawn="1"/>
        </p:nvCxnSpPr>
        <p:spPr>
          <a:xfrm>
            <a:off x="-960784" y="4503570"/>
            <a:ext cx="194520" cy="141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"/>
          <p:cNvSpPr txBox="1"/>
          <p:nvPr userDrawn="1"/>
        </p:nvSpPr>
        <p:spPr>
          <a:xfrm>
            <a:off x="-3107267" y="6631"/>
            <a:ext cx="29464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68000" y="5922000"/>
            <a:ext cx="2448000" cy="374400"/>
          </a:xfrm>
          <a:blipFill>
            <a:blip r:embed="rId4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en-US" noProof="1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97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2080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403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1150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79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196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492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0096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297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3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Software Development with </a:t>
            </a:r>
            <a:r>
              <a:rPr lang="da-DK" dirty="0"/>
              <a:t>UML and Java 2</a:t>
            </a: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Sockets intro</a:t>
            </a:r>
          </a:p>
        </p:txBody>
      </p:sp>
    </p:spTree>
    <p:extLst>
      <p:ext uri="{BB962C8B-B14F-4D97-AF65-F5344CB8AC3E}">
        <p14:creationId xmlns:p14="http://schemas.microsoft.com/office/powerpoint/2010/main" val="1406138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ret billede">
            <a:extLst>
              <a:ext uri="{FF2B5EF4-FFF2-40B4-BE49-F238E27FC236}">
                <a16:creationId xmlns:a16="http://schemas.microsoft.com/office/drawing/2014/main" id="{648A931B-1FF3-4B03-B95E-F3C187522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062" y="3831001"/>
            <a:ext cx="3338004" cy="250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ret billede">
            <a:extLst>
              <a:ext uri="{FF2B5EF4-FFF2-40B4-BE49-F238E27FC236}">
                <a16:creationId xmlns:a16="http://schemas.microsoft.com/office/drawing/2014/main" id="{46B6D1B1-1CA6-4C00-B7C5-42E9AA386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742" y="502950"/>
            <a:ext cx="1791990" cy="134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E4914F-DDAA-4D36-90A7-8C2766FFE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4751" y="814898"/>
            <a:ext cx="437997" cy="127135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1EBA55A-3794-4BA7-82F0-A298DB37014B}"/>
              </a:ext>
            </a:extLst>
          </p:cNvPr>
          <p:cNvGrpSpPr/>
          <p:nvPr/>
        </p:nvGrpSpPr>
        <p:grpSpPr>
          <a:xfrm>
            <a:off x="2467408" y="3333969"/>
            <a:ext cx="1023654" cy="2896004"/>
            <a:chOff x="-203663" y="3516835"/>
            <a:chExt cx="1023654" cy="289600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914ED0D-41B7-469E-A907-75C60872A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03663" y="3516835"/>
              <a:ext cx="952633" cy="289600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BDD7-E9C1-4EA9-9B04-74CD6F91BE69}"/>
                </a:ext>
              </a:extLst>
            </p:cNvPr>
            <p:cNvSpPr/>
            <p:nvPr/>
          </p:nvSpPr>
          <p:spPr>
            <a:xfrm>
              <a:off x="648070" y="3710866"/>
              <a:ext cx="142042" cy="58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6F2655-F137-44D6-8297-0A3457396E11}"/>
                </a:ext>
              </a:extLst>
            </p:cNvPr>
            <p:cNvSpPr/>
            <p:nvPr/>
          </p:nvSpPr>
          <p:spPr>
            <a:xfrm>
              <a:off x="677949" y="5204382"/>
              <a:ext cx="142042" cy="58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45A1F5-284A-4471-9A96-21F25206B115}"/>
              </a:ext>
            </a:extLst>
          </p:cNvPr>
          <p:cNvGrpSpPr/>
          <p:nvPr/>
        </p:nvGrpSpPr>
        <p:grpSpPr>
          <a:xfrm>
            <a:off x="7646138" y="416900"/>
            <a:ext cx="429584" cy="1428799"/>
            <a:chOff x="7803472" y="2375062"/>
            <a:chExt cx="979101" cy="28293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3CD2D1-9BC4-48ED-AB60-5FE478403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5203" y="2375062"/>
              <a:ext cx="857370" cy="282932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F61D96-1191-4A18-B6A1-8E2C3DD4D908}"/>
                </a:ext>
              </a:extLst>
            </p:cNvPr>
            <p:cNvSpPr/>
            <p:nvPr/>
          </p:nvSpPr>
          <p:spPr>
            <a:xfrm>
              <a:off x="7803472" y="3429000"/>
              <a:ext cx="221942" cy="326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D04BAE-D417-4A60-83E6-E8251D432530}"/>
              </a:ext>
            </a:extLst>
          </p:cNvPr>
          <p:cNvGrpSpPr/>
          <p:nvPr/>
        </p:nvGrpSpPr>
        <p:grpSpPr>
          <a:xfrm>
            <a:off x="941861" y="3362548"/>
            <a:ext cx="1536776" cy="2905530"/>
            <a:chOff x="-1270194" y="2461334"/>
            <a:chExt cx="1536776" cy="290553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7F056A0-6E82-4259-A5AA-4394176C9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229052" y="2461334"/>
              <a:ext cx="1495634" cy="290553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D301A8-55F0-4AE7-9AC1-C7A04ED4013A}"/>
                </a:ext>
              </a:extLst>
            </p:cNvPr>
            <p:cNvSpPr/>
            <p:nvPr/>
          </p:nvSpPr>
          <p:spPr>
            <a:xfrm>
              <a:off x="-1233996" y="2610035"/>
              <a:ext cx="239697" cy="630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A677D5-817F-4ECC-B912-907F85893E36}"/>
                </a:ext>
              </a:extLst>
            </p:cNvPr>
            <p:cNvSpPr/>
            <p:nvPr/>
          </p:nvSpPr>
          <p:spPr>
            <a:xfrm>
              <a:off x="-1270194" y="3988449"/>
              <a:ext cx="119848" cy="630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643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ret billede">
            <a:extLst>
              <a:ext uri="{FF2B5EF4-FFF2-40B4-BE49-F238E27FC236}">
                <a16:creationId xmlns:a16="http://schemas.microsoft.com/office/drawing/2014/main" id="{648A931B-1FF3-4B03-B95E-F3C187522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062" y="3831001"/>
            <a:ext cx="3338004" cy="250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ret billede">
            <a:extLst>
              <a:ext uri="{FF2B5EF4-FFF2-40B4-BE49-F238E27FC236}">
                <a16:creationId xmlns:a16="http://schemas.microsoft.com/office/drawing/2014/main" id="{46B6D1B1-1CA6-4C00-B7C5-42E9AA386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742" y="502950"/>
            <a:ext cx="1791990" cy="134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E4914F-DDAA-4D36-90A7-8C2766FFE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4751" y="814898"/>
            <a:ext cx="437997" cy="127135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1EBA55A-3794-4BA7-82F0-A298DB37014B}"/>
              </a:ext>
            </a:extLst>
          </p:cNvPr>
          <p:cNvGrpSpPr/>
          <p:nvPr/>
        </p:nvGrpSpPr>
        <p:grpSpPr>
          <a:xfrm>
            <a:off x="2467408" y="3333969"/>
            <a:ext cx="1023654" cy="2896004"/>
            <a:chOff x="-203663" y="3516835"/>
            <a:chExt cx="1023654" cy="289600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914ED0D-41B7-469E-A907-75C60872A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03663" y="3516835"/>
              <a:ext cx="952633" cy="289600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BDD7-E9C1-4EA9-9B04-74CD6F91BE69}"/>
                </a:ext>
              </a:extLst>
            </p:cNvPr>
            <p:cNvSpPr/>
            <p:nvPr/>
          </p:nvSpPr>
          <p:spPr>
            <a:xfrm>
              <a:off x="648070" y="3710866"/>
              <a:ext cx="142042" cy="58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6F2655-F137-44D6-8297-0A3457396E11}"/>
                </a:ext>
              </a:extLst>
            </p:cNvPr>
            <p:cNvSpPr/>
            <p:nvPr/>
          </p:nvSpPr>
          <p:spPr>
            <a:xfrm>
              <a:off x="677949" y="5204382"/>
              <a:ext cx="142042" cy="58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45A1F5-284A-4471-9A96-21F25206B115}"/>
              </a:ext>
            </a:extLst>
          </p:cNvPr>
          <p:cNvGrpSpPr/>
          <p:nvPr/>
        </p:nvGrpSpPr>
        <p:grpSpPr>
          <a:xfrm>
            <a:off x="12783164" y="1174325"/>
            <a:ext cx="429584" cy="1428799"/>
            <a:chOff x="7803472" y="2375062"/>
            <a:chExt cx="979101" cy="28293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3CD2D1-9BC4-48ED-AB60-5FE478403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5203" y="2375062"/>
              <a:ext cx="857370" cy="282932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F61D96-1191-4A18-B6A1-8E2C3DD4D908}"/>
                </a:ext>
              </a:extLst>
            </p:cNvPr>
            <p:cNvSpPr/>
            <p:nvPr/>
          </p:nvSpPr>
          <p:spPr>
            <a:xfrm>
              <a:off x="7803472" y="3429000"/>
              <a:ext cx="221942" cy="326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D04BAE-D417-4A60-83E6-E8251D432530}"/>
              </a:ext>
            </a:extLst>
          </p:cNvPr>
          <p:cNvGrpSpPr/>
          <p:nvPr/>
        </p:nvGrpSpPr>
        <p:grpSpPr>
          <a:xfrm>
            <a:off x="941861" y="3362548"/>
            <a:ext cx="1536776" cy="2905530"/>
            <a:chOff x="-1270194" y="2461334"/>
            <a:chExt cx="1536776" cy="290553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7F056A0-6E82-4259-A5AA-4394176C9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229052" y="2461334"/>
              <a:ext cx="1495634" cy="290553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D301A8-55F0-4AE7-9AC1-C7A04ED4013A}"/>
                </a:ext>
              </a:extLst>
            </p:cNvPr>
            <p:cNvSpPr/>
            <p:nvPr/>
          </p:nvSpPr>
          <p:spPr>
            <a:xfrm>
              <a:off x="-1233996" y="2610035"/>
              <a:ext cx="239697" cy="630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A677D5-817F-4ECC-B912-907F85893E36}"/>
                </a:ext>
              </a:extLst>
            </p:cNvPr>
            <p:cNvSpPr/>
            <p:nvPr/>
          </p:nvSpPr>
          <p:spPr>
            <a:xfrm>
              <a:off x="-1270194" y="3988449"/>
              <a:ext cx="119848" cy="630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1922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ret billede">
            <a:extLst>
              <a:ext uri="{FF2B5EF4-FFF2-40B4-BE49-F238E27FC236}">
                <a16:creationId xmlns:a16="http://schemas.microsoft.com/office/drawing/2014/main" id="{648A931B-1FF3-4B03-B95E-F3C187522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062" y="3831001"/>
            <a:ext cx="3338004" cy="250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ret billede">
            <a:extLst>
              <a:ext uri="{FF2B5EF4-FFF2-40B4-BE49-F238E27FC236}">
                <a16:creationId xmlns:a16="http://schemas.microsoft.com/office/drawing/2014/main" id="{46B6D1B1-1CA6-4C00-B7C5-42E9AA386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742" y="502950"/>
            <a:ext cx="1791990" cy="134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E4914F-DDAA-4D36-90A7-8C2766FFE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4751" y="814898"/>
            <a:ext cx="437997" cy="127135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1EBA55A-3794-4BA7-82F0-A298DB37014B}"/>
              </a:ext>
            </a:extLst>
          </p:cNvPr>
          <p:cNvGrpSpPr/>
          <p:nvPr/>
        </p:nvGrpSpPr>
        <p:grpSpPr>
          <a:xfrm>
            <a:off x="7646924" y="472014"/>
            <a:ext cx="578819" cy="1738526"/>
            <a:chOff x="-203663" y="3516835"/>
            <a:chExt cx="1023654" cy="289600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914ED0D-41B7-469E-A907-75C60872A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03663" y="3516835"/>
              <a:ext cx="952633" cy="289600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BDD7-E9C1-4EA9-9B04-74CD6F91BE69}"/>
                </a:ext>
              </a:extLst>
            </p:cNvPr>
            <p:cNvSpPr/>
            <p:nvPr/>
          </p:nvSpPr>
          <p:spPr>
            <a:xfrm>
              <a:off x="648070" y="3710866"/>
              <a:ext cx="142042" cy="58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6F2655-F137-44D6-8297-0A3457396E11}"/>
                </a:ext>
              </a:extLst>
            </p:cNvPr>
            <p:cNvSpPr/>
            <p:nvPr/>
          </p:nvSpPr>
          <p:spPr>
            <a:xfrm>
              <a:off x="677949" y="5204382"/>
              <a:ext cx="142042" cy="58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45A1F5-284A-4471-9A96-21F25206B115}"/>
              </a:ext>
            </a:extLst>
          </p:cNvPr>
          <p:cNvGrpSpPr/>
          <p:nvPr/>
        </p:nvGrpSpPr>
        <p:grpSpPr>
          <a:xfrm>
            <a:off x="12783164" y="1174325"/>
            <a:ext cx="429584" cy="1428799"/>
            <a:chOff x="7803472" y="2375062"/>
            <a:chExt cx="979101" cy="28293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3CD2D1-9BC4-48ED-AB60-5FE478403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5203" y="2375062"/>
              <a:ext cx="857370" cy="282932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F61D96-1191-4A18-B6A1-8E2C3DD4D908}"/>
                </a:ext>
              </a:extLst>
            </p:cNvPr>
            <p:cNvSpPr/>
            <p:nvPr/>
          </p:nvSpPr>
          <p:spPr>
            <a:xfrm>
              <a:off x="7803472" y="3429000"/>
              <a:ext cx="221942" cy="326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D04BAE-D417-4A60-83E6-E8251D432530}"/>
              </a:ext>
            </a:extLst>
          </p:cNvPr>
          <p:cNvGrpSpPr/>
          <p:nvPr/>
        </p:nvGrpSpPr>
        <p:grpSpPr>
          <a:xfrm>
            <a:off x="1882894" y="3362548"/>
            <a:ext cx="1536776" cy="2905530"/>
            <a:chOff x="-1270194" y="2461334"/>
            <a:chExt cx="1536776" cy="290553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7F056A0-6E82-4259-A5AA-4394176C9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229052" y="2461334"/>
              <a:ext cx="1495634" cy="290553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D301A8-55F0-4AE7-9AC1-C7A04ED4013A}"/>
                </a:ext>
              </a:extLst>
            </p:cNvPr>
            <p:cNvSpPr/>
            <p:nvPr/>
          </p:nvSpPr>
          <p:spPr>
            <a:xfrm>
              <a:off x="-1233996" y="2610035"/>
              <a:ext cx="239697" cy="630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A677D5-817F-4ECC-B912-907F85893E36}"/>
                </a:ext>
              </a:extLst>
            </p:cNvPr>
            <p:cNvSpPr/>
            <p:nvPr/>
          </p:nvSpPr>
          <p:spPr>
            <a:xfrm>
              <a:off x="-1270194" y="3988449"/>
              <a:ext cx="119848" cy="630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6623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002A-B229-44DA-A843-B3BE1924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E936-A793-483F-A5E3-721488AB0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Socket class</a:t>
            </a:r>
          </a:p>
          <a:p>
            <a:r>
              <a:rPr lang="en-US" dirty="0" err="1"/>
              <a:t>ServerSocket</a:t>
            </a:r>
            <a:r>
              <a:rPr lang="en-US" dirty="0"/>
              <a:t> class</a:t>
            </a:r>
          </a:p>
          <a:p>
            <a:endParaRPr lang="en-US" dirty="0"/>
          </a:p>
          <a:p>
            <a:r>
              <a:rPr lang="en-US" dirty="0"/>
              <a:t>These are used as communication-devices</a:t>
            </a:r>
          </a:p>
          <a:p>
            <a:endParaRPr lang="en-US" dirty="0"/>
          </a:p>
          <a:p>
            <a:r>
              <a:rPr lang="en-US" dirty="0"/>
              <a:t>Socket communication uses TCP, in a way to ensure no data is lost.</a:t>
            </a:r>
            <a:br>
              <a:rPr lang="en-US" dirty="0"/>
            </a:br>
            <a:r>
              <a:rPr lang="en-US" dirty="0"/>
              <a:t>And that everything sent, arrives in the same order.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CE3045-5A3B-47C4-8864-626E4FCE272A}"/>
              </a:ext>
            </a:extLst>
          </p:cNvPr>
          <p:cNvGrpSpPr/>
          <p:nvPr/>
        </p:nvGrpSpPr>
        <p:grpSpPr>
          <a:xfrm>
            <a:off x="12449453" y="6254030"/>
            <a:ext cx="1097302" cy="603970"/>
            <a:chOff x="1690285" y="1825111"/>
            <a:chExt cx="5763429" cy="31722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8B74B8D-EF85-4199-BD53-71BEE84C9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0285" y="1825111"/>
              <a:ext cx="5763429" cy="3172268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0DCBE52-C35E-46C4-8FC3-C95E5D37BC9F}"/>
                </a:ext>
              </a:extLst>
            </p:cNvPr>
            <p:cNvSpPr/>
            <p:nvPr/>
          </p:nvSpPr>
          <p:spPr>
            <a:xfrm>
              <a:off x="3719744" y="2876365"/>
              <a:ext cx="1695635" cy="825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9922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002A-B229-44DA-A843-B3BE1924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concepts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CE3045-5A3B-47C4-8864-626E4FCE272A}"/>
              </a:ext>
            </a:extLst>
          </p:cNvPr>
          <p:cNvGrpSpPr/>
          <p:nvPr/>
        </p:nvGrpSpPr>
        <p:grpSpPr>
          <a:xfrm>
            <a:off x="2246474" y="1690689"/>
            <a:ext cx="7699053" cy="4237664"/>
            <a:chOff x="1690285" y="1825111"/>
            <a:chExt cx="5763429" cy="31722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8B74B8D-EF85-4199-BD53-71BEE84C9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0285" y="1825111"/>
              <a:ext cx="5763429" cy="31722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0DCBE52-C35E-46C4-8FC3-C95E5D37BC9F}"/>
                </a:ext>
              </a:extLst>
            </p:cNvPr>
            <p:cNvSpPr/>
            <p:nvPr/>
          </p:nvSpPr>
          <p:spPr>
            <a:xfrm>
              <a:off x="3719744" y="2876365"/>
              <a:ext cx="1695635" cy="825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3C67A59C-B16A-4EB5-BFF9-1AC672DCBB2B}"/>
              </a:ext>
            </a:extLst>
          </p:cNvPr>
          <p:cNvSpPr/>
          <p:nvPr/>
        </p:nvSpPr>
        <p:spPr>
          <a:xfrm>
            <a:off x="-1375787" y="4662535"/>
            <a:ext cx="1216241" cy="914400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D6BD125-5081-4F8D-8428-7083EF00AC69}"/>
              </a:ext>
            </a:extLst>
          </p:cNvPr>
          <p:cNvSpPr/>
          <p:nvPr/>
        </p:nvSpPr>
        <p:spPr>
          <a:xfrm flipH="1">
            <a:off x="12270767" y="4591656"/>
            <a:ext cx="1260944" cy="914400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817478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D7DC-12E1-40B8-858A-44F22A41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Server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00E1-F84D-42F5-A711-E56837D0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Echo server, to upper case.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6F9A57-176D-4B85-8627-E2DBC557144E}"/>
              </a:ext>
            </a:extLst>
          </p:cNvPr>
          <p:cNvGrpSpPr/>
          <p:nvPr/>
        </p:nvGrpSpPr>
        <p:grpSpPr>
          <a:xfrm>
            <a:off x="3647527" y="3931835"/>
            <a:ext cx="4896946" cy="2695346"/>
            <a:chOff x="1690285" y="1825111"/>
            <a:chExt cx="5763429" cy="317226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B134AA-B56A-4028-BD9C-040F9EFCB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0285" y="1825111"/>
              <a:ext cx="5763429" cy="317226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E0AAD0-09EF-43FB-A0AD-F99DE39BFC30}"/>
                </a:ext>
              </a:extLst>
            </p:cNvPr>
            <p:cNvSpPr/>
            <p:nvPr/>
          </p:nvSpPr>
          <p:spPr>
            <a:xfrm>
              <a:off x="3719744" y="2876365"/>
              <a:ext cx="1695635" cy="825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A739B95B-F1C8-4125-9CE2-7F35F16EA9FF}"/>
              </a:ext>
            </a:extLst>
          </p:cNvPr>
          <p:cNvSpPr/>
          <p:nvPr/>
        </p:nvSpPr>
        <p:spPr>
          <a:xfrm>
            <a:off x="1985640" y="4722920"/>
            <a:ext cx="1216241" cy="914400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467C59-954C-4605-A227-CECD130983AD}"/>
              </a:ext>
            </a:extLst>
          </p:cNvPr>
          <p:cNvSpPr/>
          <p:nvPr/>
        </p:nvSpPr>
        <p:spPr>
          <a:xfrm flipH="1">
            <a:off x="8779945" y="4902207"/>
            <a:ext cx="1260944" cy="914400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806472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D7DC-12E1-40B8-858A-44F22A41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Server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00E1-F84D-42F5-A711-E56837D0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Echo server, to upper case.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6F9A57-176D-4B85-8627-E2DBC557144E}"/>
              </a:ext>
            </a:extLst>
          </p:cNvPr>
          <p:cNvGrpSpPr/>
          <p:nvPr/>
        </p:nvGrpSpPr>
        <p:grpSpPr>
          <a:xfrm>
            <a:off x="3647527" y="3931835"/>
            <a:ext cx="4896946" cy="2695346"/>
            <a:chOff x="1690285" y="1825111"/>
            <a:chExt cx="5763429" cy="317226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B134AA-B56A-4028-BD9C-040F9EFCB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0285" y="1825111"/>
              <a:ext cx="5763429" cy="317226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E0AAD0-09EF-43FB-A0AD-F99DE39BFC30}"/>
                </a:ext>
              </a:extLst>
            </p:cNvPr>
            <p:cNvSpPr/>
            <p:nvPr/>
          </p:nvSpPr>
          <p:spPr>
            <a:xfrm>
              <a:off x="3719744" y="2876365"/>
              <a:ext cx="1695635" cy="825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FC093759-4010-46D7-9457-90AD8B18AAFD}"/>
              </a:ext>
            </a:extLst>
          </p:cNvPr>
          <p:cNvSpPr/>
          <p:nvPr/>
        </p:nvSpPr>
        <p:spPr>
          <a:xfrm>
            <a:off x="3858828" y="2521259"/>
            <a:ext cx="1513047" cy="127564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38790AB-6375-4B93-8A60-3CFFAAA6D3BD}"/>
              </a:ext>
            </a:extLst>
          </p:cNvPr>
          <p:cNvSpPr/>
          <p:nvPr/>
        </p:nvSpPr>
        <p:spPr>
          <a:xfrm>
            <a:off x="1985640" y="4722920"/>
            <a:ext cx="1216241" cy="914400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E8B0750-9D48-463A-8E91-63126AE68B82}"/>
              </a:ext>
            </a:extLst>
          </p:cNvPr>
          <p:cNvSpPr/>
          <p:nvPr/>
        </p:nvSpPr>
        <p:spPr>
          <a:xfrm flipH="1">
            <a:off x="8779945" y="4902207"/>
            <a:ext cx="1260944" cy="914400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52A37C8-4C34-4121-9DB2-67F1136C9002}"/>
              </a:ext>
            </a:extLst>
          </p:cNvPr>
          <p:cNvSpPr/>
          <p:nvPr/>
        </p:nvSpPr>
        <p:spPr>
          <a:xfrm>
            <a:off x="5460734" y="2954957"/>
            <a:ext cx="1001027" cy="52666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1147749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D7DC-12E1-40B8-858A-44F22A41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Server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00E1-F84D-42F5-A711-E56837D0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Echo server, to upper case.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6F9A57-176D-4B85-8627-E2DBC557144E}"/>
              </a:ext>
            </a:extLst>
          </p:cNvPr>
          <p:cNvGrpSpPr/>
          <p:nvPr/>
        </p:nvGrpSpPr>
        <p:grpSpPr>
          <a:xfrm>
            <a:off x="3647527" y="3931835"/>
            <a:ext cx="4896946" cy="2695346"/>
            <a:chOff x="1690285" y="1825111"/>
            <a:chExt cx="5763429" cy="317226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B134AA-B56A-4028-BD9C-040F9EFCB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0285" y="1825111"/>
              <a:ext cx="5763429" cy="317226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E0AAD0-09EF-43FB-A0AD-F99DE39BFC30}"/>
                </a:ext>
              </a:extLst>
            </p:cNvPr>
            <p:cNvSpPr/>
            <p:nvPr/>
          </p:nvSpPr>
          <p:spPr>
            <a:xfrm>
              <a:off x="3719744" y="2876365"/>
              <a:ext cx="1695635" cy="825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FC093759-4010-46D7-9457-90AD8B18AAFD}"/>
              </a:ext>
            </a:extLst>
          </p:cNvPr>
          <p:cNvSpPr/>
          <p:nvPr/>
        </p:nvSpPr>
        <p:spPr>
          <a:xfrm>
            <a:off x="6966013" y="2588727"/>
            <a:ext cx="1513047" cy="1275641"/>
          </a:xfrm>
          <a:prstGeom prst="wedgeEllipseCallout">
            <a:avLst>
              <a:gd name="adj1" fmla="val 733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74BCDC9-485F-49A0-8A12-C1A58AB7841A}"/>
              </a:ext>
            </a:extLst>
          </p:cNvPr>
          <p:cNvSpPr/>
          <p:nvPr/>
        </p:nvSpPr>
        <p:spPr>
          <a:xfrm>
            <a:off x="1985640" y="4722920"/>
            <a:ext cx="1216241" cy="914400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63297B1-5CF0-4626-8FC7-1D77EA01F967}"/>
              </a:ext>
            </a:extLst>
          </p:cNvPr>
          <p:cNvSpPr/>
          <p:nvPr/>
        </p:nvSpPr>
        <p:spPr>
          <a:xfrm flipH="1">
            <a:off x="8779945" y="4902207"/>
            <a:ext cx="1260944" cy="914400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762172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D7DC-12E1-40B8-858A-44F22A41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Server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00E1-F84D-42F5-A711-E56837D0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Echo server, to upper case.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6F9A57-176D-4B85-8627-E2DBC557144E}"/>
              </a:ext>
            </a:extLst>
          </p:cNvPr>
          <p:cNvGrpSpPr/>
          <p:nvPr/>
        </p:nvGrpSpPr>
        <p:grpSpPr>
          <a:xfrm>
            <a:off x="3647527" y="3931835"/>
            <a:ext cx="4896946" cy="2695346"/>
            <a:chOff x="1690285" y="1825111"/>
            <a:chExt cx="5763429" cy="317226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B134AA-B56A-4028-BD9C-040F9EFCB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0285" y="1825111"/>
              <a:ext cx="5763429" cy="317226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E0AAD0-09EF-43FB-A0AD-F99DE39BFC30}"/>
                </a:ext>
              </a:extLst>
            </p:cNvPr>
            <p:cNvSpPr/>
            <p:nvPr/>
          </p:nvSpPr>
          <p:spPr>
            <a:xfrm>
              <a:off x="3719744" y="2876365"/>
              <a:ext cx="1695635" cy="825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FC093759-4010-46D7-9457-90AD8B18AAFD}"/>
              </a:ext>
            </a:extLst>
          </p:cNvPr>
          <p:cNvSpPr/>
          <p:nvPr/>
        </p:nvSpPr>
        <p:spPr>
          <a:xfrm>
            <a:off x="6966013" y="2588727"/>
            <a:ext cx="1513047" cy="1275641"/>
          </a:xfrm>
          <a:prstGeom prst="wedgeEllipseCallout">
            <a:avLst>
              <a:gd name="adj1" fmla="val 733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7EE6183-6C71-4CB1-8DC7-C6E809D8203B}"/>
              </a:ext>
            </a:extLst>
          </p:cNvPr>
          <p:cNvSpPr/>
          <p:nvPr/>
        </p:nvSpPr>
        <p:spPr>
          <a:xfrm>
            <a:off x="1985640" y="4722920"/>
            <a:ext cx="1216241" cy="914400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3884703-48E7-406F-B0CC-C3F3280A37DF}"/>
              </a:ext>
            </a:extLst>
          </p:cNvPr>
          <p:cNvSpPr/>
          <p:nvPr/>
        </p:nvSpPr>
        <p:spPr>
          <a:xfrm flipH="1">
            <a:off x="8779945" y="4902207"/>
            <a:ext cx="1260944" cy="914400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2A37D82-E425-4066-9376-1EAD23C48B1C}"/>
              </a:ext>
            </a:extLst>
          </p:cNvPr>
          <p:cNvSpPr/>
          <p:nvPr/>
        </p:nvSpPr>
        <p:spPr>
          <a:xfrm flipH="1">
            <a:off x="5460734" y="2954957"/>
            <a:ext cx="1001027" cy="52666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1508232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D7DC-12E1-40B8-858A-44F22A41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Server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00E1-F84D-42F5-A711-E56837D0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Echo server, to upper case.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6F9A57-176D-4B85-8627-E2DBC557144E}"/>
              </a:ext>
            </a:extLst>
          </p:cNvPr>
          <p:cNvGrpSpPr/>
          <p:nvPr/>
        </p:nvGrpSpPr>
        <p:grpSpPr>
          <a:xfrm>
            <a:off x="3647527" y="3931835"/>
            <a:ext cx="4896946" cy="2695346"/>
            <a:chOff x="1690285" y="1825111"/>
            <a:chExt cx="5763429" cy="317226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B134AA-B56A-4028-BD9C-040F9EFCB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0285" y="1825111"/>
              <a:ext cx="5763429" cy="317226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E0AAD0-09EF-43FB-A0AD-F99DE39BFC30}"/>
                </a:ext>
              </a:extLst>
            </p:cNvPr>
            <p:cNvSpPr/>
            <p:nvPr/>
          </p:nvSpPr>
          <p:spPr>
            <a:xfrm>
              <a:off x="3719744" y="2876365"/>
              <a:ext cx="1695635" cy="825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FC093759-4010-46D7-9457-90AD8B18AAFD}"/>
              </a:ext>
            </a:extLst>
          </p:cNvPr>
          <p:cNvSpPr/>
          <p:nvPr/>
        </p:nvSpPr>
        <p:spPr>
          <a:xfrm>
            <a:off x="3991994" y="2464978"/>
            <a:ext cx="1513047" cy="1275641"/>
          </a:xfrm>
          <a:prstGeom prst="wedgeEllipseCallout">
            <a:avLst>
              <a:gd name="adj1" fmla="val -12031"/>
              <a:gd name="adj2" fmla="val 638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950BD5-2109-441C-84B3-99016E94EF12}"/>
              </a:ext>
            </a:extLst>
          </p:cNvPr>
          <p:cNvSpPr/>
          <p:nvPr/>
        </p:nvSpPr>
        <p:spPr>
          <a:xfrm>
            <a:off x="1985640" y="4722920"/>
            <a:ext cx="1216241" cy="914400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1EAE81C-F3A7-4948-A06D-64793828D40A}"/>
              </a:ext>
            </a:extLst>
          </p:cNvPr>
          <p:cNvSpPr/>
          <p:nvPr/>
        </p:nvSpPr>
        <p:spPr>
          <a:xfrm flipH="1">
            <a:off x="8779945" y="4902207"/>
            <a:ext cx="1260944" cy="914400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349141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CCA65D-60C7-4E95-B09E-E3F16E51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AB3E9F-1C91-425E-8996-0E5D41A70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  <a:p>
            <a:r>
              <a:rPr lang="en-US" dirty="0"/>
              <a:t>Communication between two programs</a:t>
            </a:r>
          </a:p>
        </p:txBody>
      </p:sp>
    </p:spTree>
    <p:extLst>
      <p:ext uri="{BB962C8B-B14F-4D97-AF65-F5344CB8AC3E}">
        <p14:creationId xmlns:p14="http://schemas.microsoft.com/office/powerpoint/2010/main" val="3086834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Relateret billede">
            <a:extLst>
              <a:ext uri="{FF2B5EF4-FFF2-40B4-BE49-F238E27FC236}">
                <a16:creationId xmlns:a16="http://schemas.microsoft.com/office/drawing/2014/main" id="{1C79D809-EA0C-4A3F-BE61-AF489E21F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644690"/>
            <a:ext cx="4176464" cy="556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167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7897-9DBF-4EC9-9662-832C3805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CAEF5-9C8A-49C2-BAA9-880F34599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24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994417-DCD1-4C9E-B278-DD76BCEB7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86" y="250257"/>
            <a:ext cx="10405214" cy="567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15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7C487A-4005-4558-97A1-5902A394D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86" y="250257"/>
            <a:ext cx="10405214" cy="5670202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C896C74-F368-4E86-82F7-0EF9D2666C9E}"/>
              </a:ext>
            </a:extLst>
          </p:cNvPr>
          <p:cNvSpPr/>
          <p:nvPr/>
        </p:nvSpPr>
        <p:spPr>
          <a:xfrm>
            <a:off x="7341521" y="1178021"/>
            <a:ext cx="4468676" cy="1260629"/>
          </a:xfrm>
          <a:prstGeom prst="wedgeRoundRectCallout">
            <a:avLst>
              <a:gd name="adj1" fmla="val -57411"/>
              <a:gd name="adj2" fmla="val -4531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Creating a server socket. This receives incoming connections requests.</a:t>
            </a:r>
          </a:p>
        </p:txBody>
      </p:sp>
    </p:spTree>
    <p:extLst>
      <p:ext uri="{BB962C8B-B14F-4D97-AF65-F5344CB8AC3E}">
        <p14:creationId xmlns:p14="http://schemas.microsoft.com/office/powerpoint/2010/main" val="27250602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5C3D4E-1F05-456A-8EC2-044FA438C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86" y="250257"/>
            <a:ext cx="10405214" cy="5670202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C896C74-F368-4E86-82F7-0EF9D2666C9E}"/>
              </a:ext>
            </a:extLst>
          </p:cNvPr>
          <p:cNvSpPr/>
          <p:nvPr/>
        </p:nvSpPr>
        <p:spPr>
          <a:xfrm>
            <a:off x="7572365" y="456278"/>
            <a:ext cx="4356849" cy="1450272"/>
          </a:xfrm>
          <a:prstGeom prst="wedgeRoundRectCallout">
            <a:avLst>
              <a:gd name="adj1" fmla="val -86105"/>
              <a:gd name="adj2" fmla="val 4539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 socket accepts a connection.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This is our front desk manager in the bank</a:t>
            </a:r>
          </a:p>
        </p:txBody>
      </p:sp>
    </p:spTree>
    <p:extLst>
      <p:ext uri="{BB962C8B-B14F-4D97-AF65-F5344CB8AC3E}">
        <p14:creationId xmlns:p14="http://schemas.microsoft.com/office/powerpoint/2010/main" val="422274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CEA772-7093-4C26-95E4-B020BB89D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86" y="250257"/>
            <a:ext cx="10405214" cy="5670202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C896C74-F368-4E86-82F7-0EF9D2666C9E}"/>
              </a:ext>
            </a:extLst>
          </p:cNvPr>
          <p:cNvSpPr/>
          <p:nvPr/>
        </p:nvSpPr>
        <p:spPr>
          <a:xfrm>
            <a:off x="7394811" y="160745"/>
            <a:ext cx="4534403" cy="1553592"/>
          </a:xfrm>
          <a:prstGeom prst="wedgeRoundRectCallout">
            <a:avLst>
              <a:gd name="adj1" fmla="val -144439"/>
              <a:gd name="adj2" fmla="val 5367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new socket is created to handle the client. This was the manager in the back of the bank.</a:t>
            </a:r>
          </a:p>
        </p:txBody>
      </p:sp>
    </p:spTree>
    <p:extLst>
      <p:ext uri="{BB962C8B-B14F-4D97-AF65-F5344CB8AC3E}">
        <p14:creationId xmlns:p14="http://schemas.microsoft.com/office/powerpoint/2010/main" val="7953470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2A26C2-7AF8-48CB-BAE3-4DB7A620A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86" y="250257"/>
            <a:ext cx="10405214" cy="5670202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C896C74-F368-4E86-82F7-0EF9D2666C9E}"/>
              </a:ext>
            </a:extLst>
          </p:cNvPr>
          <p:cNvSpPr/>
          <p:nvPr/>
        </p:nvSpPr>
        <p:spPr>
          <a:xfrm>
            <a:off x="8037094" y="5920458"/>
            <a:ext cx="3892119" cy="610235"/>
          </a:xfrm>
          <a:prstGeom prst="wedgeRoundRectCallout">
            <a:avLst>
              <a:gd name="adj1" fmla="val -78607"/>
              <a:gd name="adj2" fmla="val -56567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</a:t>
            </a:r>
            <a:r>
              <a:rPr lang="en-US" dirty="0" err="1">
                <a:solidFill>
                  <a:schemeClr val="tx1"/>
                </a:solidFill>
              </a:rPr>
              <a:t>ObjectInputStream</a:t>
            </a:r>
            <a:r>
              <a:rPr lang="en-US" dirty="0">
                <a:solidFill>
                  <a:schemeClr val="tx1"/>
                </a:solidFill>
              </a:rPr>
              <a:t> to receive objects sent from the client.</a:t>
            </a:r>
          </a:p>
        </p:txBody>
      </p:sp>
    </p:spTree>
    <p:extLst>
      <p:ext uri="{BB962C8B-B14F-4D97-AF65-F5344CB8AC3E}">
        <p14:creationId xmlns:p14="http://schemas.microsoft.com/office/powerpoint/2010/main" val="2061047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B6150D-2AF6-44D2-AA47-EBEDCA207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86" y="250257"/>
            <a:ext cx="10405214" cy="5670202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C896C74-F368-4E86-82F7-0EF9D2666C9E}"/>
              </a:ext>
            </a:extLst>
          </p:cNvPr>
          <p:cNvSpPr/>
          <p:nvPr/>
        </p:nvSpPr>
        <p:spPr>
          <a:xfrm>
            <a:off x="7815714" y="5698155"/>
            <a:ext cx="4113500" cy="909587"/>
          </a:xfrm>
          <a:prstGeom prst="wedgeRoundRectCallout">
            <a:avLst>
              <a:gd name="adj1" fmla="val -88816"/>
              <a:gd name="adj2" fmla="val -34850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 object from client. I know I send Strings, so I cast it.</a:t>
            </a:r>
          </a:p>
        </p:txBody>
      </p:sp>
    </p:spTree>
    <p:extLst>
      <p:ext uri="{BB962C8B-B14F-4D97-AF65-F5344CB8AC3E}">
        <p14:creationId xmlns:p14="http://schemas.microsoft.com/office/powerpoint/2010/main" val="4037578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5ABEE0-2102-47ED-BD43-BFD3ED818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86" y="250257"/>
            <a:ext cx="10405214" cy="5670202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C896C74-F368-4E86-82F7-0EF9D2666C9E}"/>
              </a:ext>
            </a:extLst>
          </p:cNvPr>
          <p:cNvSpPr/>
          <p:nvPr/>
        </p:nvSpPr>
        <p:spPr>
          <a:xfrm>
            <a:off x="8354728" y="5544151"/>
            <a:ext cx="3574486" cy="919165"/>
          </a:xfrm>
          <a:prstGeom prst="wedgeRoundRectCallout">
            <a:avLst>
              <a:gd name="adj1" fmla="val -197543"/>
              <a:gd name="adj2" fmla="val -24687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server response.</a:t>
            </a:r>
          </a:p>
        </p:txBody>
      </p:sp>
    </p:spTree>
    <p:extLst>
      <p:ext uri="{BB962C8B-B14F-4D97-AF65-F5344CB8AC3E}">
        <p14:creationId xmlns:p14="http://schemas.microsoft.com/office/powerpoint/2010/main" val="3340465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DAD9C8-5D08-4C7E-8577-C41EA7BC3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86" y="250257"/>
            <a:ext cx="10405214" cy="5670202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C896C74-F368-4E86-82F7-0EF9D2666C9E}"/>
              </a:ext>
            </a:extLst>
          </p:cNvPr>
          <p:cNvSpPr/>
          <p:nvPr/>
        </p:nvSpPr>
        <p:spPr>
          <a:xfrm>
            <a:off x="7411669" y="411002"/>
            <a:ext cx="4321527" cy="1053078"/>
          </a:xfrm>
          <a:prstGeom prst="wedgeRoundRectCallout">
            <a:avLst>
              <a:gd name="adj1" fmla="val -106161"/>
              <a:gd name="adj2" fmla="val 28302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</a:t>
            </a:r>
            <a:r>
              <a:rPr lang="en-US" dirty="0" err="1">
                <a:solidFill>
                  <a:schemeClr val="tx1"/>
                </a:solidFill>
              </a:rPr>
              <a:t>ObjectOutputStream</a:t>
            </a:r>
            <a:r>
              <a:rPr lang="en-US" dirty="0">
                <a:solidFill>
                  <a:schemeClr val="tx1"/>
                </a:solidFill>
              </a:rPr>
              <a:t>, used to send objects to the client.</a:t>
            </a:r>
          </a:p>
        </p:txBody>
      </p:sp>
    </p:spTree>
    <p:extLst>
      <p:ext uri="{BB962C8B-B14F-4D97-AF65-F5344CB8AC3E}">
        <p14:creationId xmlns:p14="http://schemas.microsoft.com/office/powerpoint/2010/main" val="3590087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0321D-F312-49E3-BD4E-B2C571A3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32312-2C7D-48EF-ABB2-C30DC4C18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have a program running on one computer talk to a program running on another computer.</a:t>
            </a:r>
          </a:p>
          <a:p>
            <a:r>
              <a:rPr lang="en-US" dirty="0"/>
              <a:t>The client requests something from the server</a:t>
            </a:r>
          </a:p>
          <a:p>
            <a:r>
              <a:rPr lang="en-US" dirty="0"/>
              <a:t>The server serves the client</a:t>
            </a:r>
          </a:p>
        </p:txBody>
      </p:sp>
    </p:spTree>
    <p:extLst>
      <p:ext uri="{BB962C8B-B14F-4D97-AF65-F5344CB8AC3E}">
        <p14:creationId xmlns:p14="http://schemas.microsoft.com/office/powerpoint/2010/main" val="4125705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EBCC62-4306-44B2-B780-EE16D4375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86" y="250257"/>
            <a:ext cx="10405214" cy="5670202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C896C74-F368-4E86-82F7-0EF9D2666C9E}"/>
              </a:ext>
            </a:extLst>
          </p:cNvPr>
          <p:cNvSpPr/>
          <p:nvPr/>
        </p:nvSpPr>
        <p:spPr>
          <a:xfrm>
            <a:off x="7934947" y="5650030"/>
            <a:ext cx="3898015" cy="826931"/>
          </a:xfrm>
          <a:prstGeom prst="wedgeRoundRectCallout">
            <a:avLst>
              <a:gd name="adj1" fmla="val -121061"/>
              <a:gd name="adj2" fmla="val -19490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response object to client.</a:t>
            </a:r>
          </a:p>
        </p:txBody>
      </p:sp>
    </p:spTree>
    <p:extLst>
      <p:ext uri="{BB962C8B-B14F-4D97-AF65-F5344CB8AC3E}">
        <p14:creationId xmlns:p14="http://schemas.microsoft.com/office/powerpoint/2010/main" val="1519641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93EB66-9CE4-4B5B-979B-865BBF7D0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86" y="250257"/>
            <a:ext cx="10405214" cy="5670202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C896C74-F368-4E86-82F7-0EF9D2666C9E}"/>
              </a:ext>
            </a:extLst>
          </p:cNvPr>
          <p:cNvSpPr/>
          <p:nvPr/>
        </p:nvSpPr>
        <p:spPr>
          <a:xfrm>
            <a:off x="7788549" y="250257"/>
            <a:ext cx="4291156" cy="1260909"/>
          </a:xfrm>
          <a:prstGeom prst="wedgeRoundRectCallout">
            <a:avLst>
              <a:gd name="adj1" fmla="val -166129"/>
              <a:gd name="adj2" fmla="val 5482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While(true), so we go back to waiting for a new client connection request with the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welcomeSocket.accept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60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6484FF-A682-46E4-94A9-21C4E3ECE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86" y="250257"/>
            <a:ext cx="10405214" cy="5670202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7B8032-8389-49C6-BA29-618DB1D7D5AF}"/>
              </a:ext>
            </a:extLst>
          </p:cNvPr>
          <p:cNvSpPr/>
          <p:nvPr/>
        </p:nvSpPr>
        <p:spPr>
          <a:xfrm>
            <a:off x="7711267" y="4948367"/>
            <a:ext cx="4480733" cy="11925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 program is waiting here. I.e. only one client can be served at a time.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E398AB4-B5C6-4DD6-B9D7-3A600F64A199}"/>
              </a:ext>
            </a:extLst>
          </p:cNvPr>
          <p:cNvCxnSpPr>
            <a:cxnSpLocks/>
          </p:cNvCxnSpPr>
          <p:nvPr/>
        </p:nvCxnSpPr>
        <p:spPr>
          <a:xfrm rot="10800000">
            <a:off x="5938787" y="1909633"/>
            <a:ext cx="5274586" cy="3029110"/>
          </a:xfrm>
          <a:prstGeom prst="bentConnector3">
            <a:avLst>
              <a:gd name="adj1" fmla="val 547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D65F9B2-6962-4E56-B8AF-6CD861AD1F37}"/>
              </a:ext>
            </a:extLst>
          </p:cNvPr>
          <p:cNvCxnSpPr>
            <a:cxnSpLocks/>
          </p:cNvCxnSpPr>
          <p:nvPr/>
        </p:nvCxnSpPr>
        <p:spPr>
          <a:xfrm rot="10800000">
            <a:off x="6602931" y="2858703"/>
            <a:ext cx="4850136" cy="2080038"/>
          </a:xfrm>
          <a:prstGeom prst="bentConnector3">
            <a:avLst>
              <a:gd name="adj1" fmla="val 387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890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D09749-66FB-4774-9CF0-A2F07D924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86" y="250257"/>
            <a:ext cx="10405214" cy="567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94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Billedresultat for question mark">
            <a:extLst>
              <a:ext uri="{FF2B5EF4-FFF2-40B4-BE49-F238E27FC236}">
                <a16:creationId xmlns:a16="http://schemas.microsoft.com/office/drawing/2014/main" id="{1279B57F-1496-40A2-AD25-5F82675CF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514350"/>
            <a:ext cx="58293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609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E8E0-BAB7-45AA-8E2D-9720D455C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DB31D-ADDA-4966-98C1-6EB04D1C9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08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A1589B-56DE-4DE7-B9D8-B94D4A1D5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65" y="308008"/>
            <a:ext cx="11078420" cy="411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6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8A5203-C0D5-44FC-8648-A5052A748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65" y="308008"/>
            <a:ext cx="11078420" cy="411961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A8ADAD8-259C-4D61-AA84-18A89B069963}"/>
              </a:ext>
            </a:extLst>
          </p:cNvPr>
          <p:cNvSpPr/>
          <p:nvPr/>
        </p:nvSpPr>
        <p:spPr>
          <a:xfrm>
            <a:off x="3076565" y="3303054"/>
            <a:ext cx="4971495" cy="1784412"/>
          </a:xfrm>
          <a:prstGeom prst="wedgeRoundRectCallout">
            <a:avLst>
              <a:gd name="adj1" fmla="val -23814"/>
              <a:gd name="adj2" fmla="val -16735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 socket, which tries to connect to a server at the given IP and on the given port.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My server is running locally, so I use “localhost”. Could have been e.g. “192.168.1.38”</a:t>
            </a:r>
          </a:p>
        </p:txBody>
      </p:sp>
    </p:spTree>
    <p:extLst>
      <p:ext uri="{BB962C8B-B14F-4D97-AF65-F5344CB8AC3E}">
        <p14:creationId xmlns:p14="http://schemas.microsoft.com/office/powerpoint/2010/main" val="8920329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4DD76C-BBA3-4BA7-B8D5-6131798F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65" y="308008"/>
            <a:ext cx="11078420" cy="411961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A8ADAD8-259C-4D61-AA84-18A89B069963}"/>
              </a:ext>
            </a:extLst>
          </p:cNvPr>
          <p:cNvSpPr/>
          <p:nvPr/>
        </p:nvSpPr>
        <p:spPr>
          <a:xfrm>
            <a:off x="5861784" y="3987008"/>
            <a:ext cx="3379807" cy="881226"/>
          </a:xfrm>
          <a:prstGeom prst="wedgeRoundRectCallout">
            <a:avLst>
              <a:gd name="adj1" fmla="val -22032"/>
              <a:gd name="adj2" fmla="val -30383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Used to send objects to the server.</a:t>
            </a:r>
          </a:p>
        </p:txBody>
      </p:sp>
    </p:spTree>
    <p:extLst>
      <p:ext uri="{BB962C8B-B14F-4D97-AF65-F5344CB8AC3E}">
        <p14:creationId xmlns:p14="http://schemas.microsoft.com/office/powerpoint/2010/main" val="26921166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A1589B-56DE-4DE7-B9D8-B94D4A1D5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16806"/>
            <a:ext cx="9144000" cy="3400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A5CE9E-7564-46BC-80EA-1F1230002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65" y="308008"/>
            <a:ext cx="11078420" cy="411961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A8ADAD8-259C-4D61-AA84-18A89B069963}"/>
              </a:ext>
            </a:extLst>
          </p:cNvPr>
          <p:cNvSpPr/>
          <p:nvPr/>
        </p:nvSpPr>
        <p:spPr>
          <a:xfrm>
            <a:off x="4928134" y="4340993"/>
            <a:ext cx="3476059" cy="967853"/>
          </a:xfrm>
          <a:prstGeom prst="wedgeRoundRectCallout">
            <a:avLst>
              <a:gd name="adj1" fmla="val -75850"/>
              <a:gd name="adj2" fmla="val -2873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object String(“hello”)</a:t>
            </a:r>
          </a:p>
        </p:txBody>
      </p:sp>
    </p:spTree>
    <p:extLst>
      <p:ext uri="{BB962C8B-B14F-4D97-AF65-F5344CB8AC3E}">
        <p14:creationId xmlns:p14="http://schemas.microsoft.com/office/powerpoint/2010/main" val="95592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ledresultat for bank clipart">
            <a:extLst>
              <a:ext uri="{FF2B5EF4-FFF2-40B4-BE49-F238E27FC236}">
                <a16:creationId xmlns:a16="http://schemas.microsoft.com/office/drawing/2014/main" id="{8E5D53B3-91D5-493D-98BA-8638F38EF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555" y="317377"/>
            <a:ext cx="47053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lledresultat for people in line clipart">
            <a:extLst>
              <a:ext uri="{FF2B5EF4-FFF2-40B4-BE49-F238E27FC236}">
                <a16:creationId xmlns:a16="http://schemas.microsoft.com/office/drawing/2014/main" id="{725C4DA8-E6EF-4A2C-A4C6-44429595C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03261" y="3794723"/>
            <a:ext cx="58293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0251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3E2154-A1B2-4BFE-9817-DFFE15C4A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65" y="308008"/>
            <a:ext cx="11078420" cy="411961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A8ADAD8-259C-4D61-AA84-18A89B069963}"/>
              </a:ext>
            </a:extLst>
          </p:cNvPr>
          <p:cNvSpPr/>
          <p:nvPr/>
        </p:nvSpPr>
        <p:spPr>
          <a:xfrm>
            <a:off x="4831882" y="4427621"/>
            <a:ext cx="3572312" cy="881226"/>
          </a:xfrm>
          <a:prstGeom prst="wedgeRoundRectCallout">
            <a:avLst>
              <a:gd name="adj1" fmla="val 19335"/>
              <a:gd name="adj2" fmla="val -26244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Used to read objects from server</a:t>
            </a:r>
          </a:p>
        </p:txBody>
      </p:sp>
    </p:spTree>
    <p:extLst>
      <p:ext uri="{BB962C8B-B14F-4D97-AF65-F5344CB8AC3E}">
        <p14:creationId xmlns:p14="http://schemas.microsoft.com/office/powerpoint/2010/main" val="13140928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69290F-7B0A-48D6-A81C-D60B47129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65" y="308008"/>
            <a:ext cx="11078420" cy="411961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A8ADAD8-259C-4D61-AA84-18A89B069963}"/>
              </a:ext>
            </a:extLst>
          </p:cNvPr>
          <p:cNvSpPr/>
          <p:nvPr/>
        </p:nvSpPr>
        <p:spPr>
          <a:xfrm>
            <a:off x="5034013" y="4543123"/>
            <a:ext cx="3370181" cy="765723"/>
          </a:xfrm>
          <a:prstGeom prst="wedgeRoundRectCallout">
            <a:avLst>
              <a:gd name="adj1" fmla="val -64546"/>
              <a:gd name="adj2" fmla="val -27072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 response from server</a:t>
            </a:r>
          </a:p>
        </p:txBody>
      </p:sp>
    </p:spTree>
    <p:extLst>
      <p:ext uri="{BB962C8B-B14F-4D97-AF65-F5344CB8AC3E}">
        <p14:creationId xmlns:p14="http://schemas.microsoft.com/office/powerpoint/2010/main" val="5573890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E02A32-A72B-4054-987F-C9B345327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65" y="308008"/>
            <a:ext cx="11078420" cy="411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194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15F1-EF15-4F15-BB35-84AD29AF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D0FC9-C709-405B-BB78-AA6262D0E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ObjectInputStream</a:t>
            </a:r>
            <a:r>
              <a:rPr lang="en-US" dirty="0"/>
              <a:t> and </a:t>
            </a:r>
            <a:r>
              <a:rPr lang="en-US" dirty="0" err="1"/>
              <a:t>ObjectOutputStream</a:t>
            </a:r>
            <a:r>
              <a:rPr lang="en-US" dirty="0"/>
              <a:t> can send other things than objects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AD7C2-A9B0-4F12-89BE-FD1732DA2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672" y="3197105"/>
            <a:ext cx="6058746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56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A293-9B0D-4098-8C7E-68F2DFB0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915C4-8998-456D-AA6B-A2EAE5B0A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14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A58B-5A08-43ED-BB9D-80A8C1222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DE3B-E22D-495B-8ABF-AC2408604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 we want to send something more complex than just a number or a String.</a:t>
            </a:r>
          </a:p>
          <a:p>
            <a:r>
              <a:rPr lang="en-US" dirty="0"/>
              <a:t>Any object, which implements Serializable can be sent, assuming all field variables are also Serializable.</a:t>
            </a:r>
          </a:p>
          <a:p>
            <a:r>
              <a:rPr lang="en-US" dirty="0"/>
              <a:t>In SEP2 you’ll be sending Objects instead of Strings: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Message msg = (Message) </a:t>
            </a:r>
            <a:r>
              <a:rPr lang="en-US" dirty="0" err="1"/>
              <a:t>inFromClient.readObject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869498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Relateret billede">
            <a:extLst>
              <a:ext uri="{FF2B5EF4-FFF2-40B4-BE49-F238E27FC236}">
                <a16:creationId xmlns:a16="http://schemas.microsoft.com/office/drawing/2014/main" id="{F473E021-84BA-4A74-8112-FB7246949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140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B3179-8F12-4B43-AA8E-86C0EA13B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there were places in the code, which was waiting for something to happen:</a:t>
            </a:r>
          </a:p>
          <a:p>
            <a:pPr lvl="1"/>
            <a:r>
              <a:rPr lang="en-US" dirty="0"/>
              <a:t>A client connects</a:t>
            </a:r>
          </a:p>
          <a:p>
            <a:pPr lvl="1"/>
            <a:r>
              <a:rPr lang="en-US" dirty="0"/>
              <a:t>An object is sent from the client</a:t>
            </a:r>
          </a:p>
          <a:p>
            <a:pPr lvl="1"/>
            <a:endParaRPr lang="en-US" dirty="0"/>
          </a:p>
          <a:p>
            <a:r>
              <a:rPr lang="en-US" dirty="0"/>
              <a:t>This blocks other clients, see exercises.</a:t>
            </a:r>
          </a:p>
          <a:p>
            <a:endParaRPr lang="en-US" dirty="0"/>
          </a:p>
          <a:p>
            <a:r>
              <a:rPr lang="en-US" dirty="0"/>
              <a:t>Next time we’ll solve this using threads.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160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EC30E1-AE41-4713-A3BE-7D7D6A255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5" y="2451332"/>
            <a:ext cx="10856495" cy="32426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12D42E-821F-4D24-A8D6-C55D4026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D21A1-69BC-4B0E-916C-AFDCCBC0B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will show the console for one program at a time. If you’re running both a server, and a client, you will only see one of them.</a:t>
            </a:r>
          </a:p>
          <a:p>
            <a:r>
              <a:rPr lang="en-US" dirty="0"/>
              <a:t>You can create two consoles, I don’t know how.</a:t>
            </a:r>
          </a:p>
          <a:p>
            <a:endParaRPr lang="en-US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FB08C33-D94E-40FE-8144-0F19A01BC1CB}"/>
              </a:ext>
            </a:extLst>
          </p:cNvPr>
          <p:cNvSpPr/>
          <p:nvPr/>
        </p:nvSpPr>
        <p:spPr>
          <a:xfrm>
            <a:off x="721895" y="4812629"/>
            <a:ext cx="2935705" cy="700372"/>
          </a:xfrm>
          <a:prstGeom prst="wedgeRoundRectCallout">
            <a:avLst>
              <a:gd name="adj1" fmla="val -34603"/>
              <a:gd name="adj2" fmla="val -12852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 of program shown in console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E918468-7715-426F-812E-743B24B412AD}"/>
              </a:ext>
            </a:extLst>
          </p:cNvPr>
          <p:cNvSpPr/>
          <p:nvPr/>
        </p:nvSpPr>
        <p:spPr>
          <a:xfrm>
            <a:off x="8418095" y="4993604"/>
            <a:ext cx="2935705" cy="700372"/>
          </a:xfrm>
          <a:prstGeom prst="wedgeRoundRectCallout">
            <a:avLst>
              <a:gd name="adj1" fmla="val 2119"/>
              <a:gd name="adj2" fmla="val -20411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here to switch console, or see drop down.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CFCE97B-A402-42ED-A9CD-009CB9170243}"/>
              </a:ext>
            </a:extLst>
          </p:cNvPr>
          <p:cNvSpPr/>
          <p:nvPr/>
        </p:nvSpPr>
        <p:spPr>
          <a:xfrm>
            <a:off x="4798997" y="4523871"/>
            <a:ext cx="2935705" cy="1535230"/>
          </a:xfrm>
          <a:prstGeom prst="wedgeRoundRectCallout">
            <a:avLst>
              <a:gd name="adj1" fmla="val 49987"/>
              <a:gd name="adj2" fmla="val -8885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red square to close program, click cross to close console. Another program will be shown in console then.</a:t>
            </a:r>
          </a:p>
        </p:txBody>
      </p:sp>
    </p:spTree>
    <p:extLst>
      <p:ext uri="{BB962C8B-B14F-4D97-AF65-F5344CB8AC3E}">
        <p14:creationId xmlns:p14="http://schemas.microsoft.com/office/powerpoint/2010/main" val="84303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illedresultat for who's here today">
            <a:extLst>
              <a:ext uri="{FF2B5EF4-FFF2-40B4-BE49-F238E27FC236}">
                <a16:creationId xmlns:a16="http://schemas.microsoft.com/office/drawing/2014/main" id="{83287380-E798-454A-A6B1-DCC2DE2D4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928814"/>
            <a:ext cx="600075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0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ledresultat for bank clipart">
            <a:extLst>
              <a:ext uri="{FF2B5EF4-FFF2-40B4-BE49-F238E27FC236}">
                <a16:creationId xmlns:a16="http://schemas.microsoft.com/office/drawing/2014/main" id="{8E5D53B3-91D5-493D-98BA-8638F38EF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555" y="317377"/>
            <a:ext cx="47053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lledresultat for people in line clipart">
            <a:extLst>
              <a:ext uri="{FF2B5EF4-FFF2-40B4-BE49-F238E27FC236}">
                <a16:creationId xmlns:a16="http://schemas.microsoft.com/office/drawing/2014/main" id="{725C4DA8-E6EF-4A2C-A4C6-44429595C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24" y="3613652"/>
            <a:ext cx="58293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673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3B55-57D7-4108-AC87-29BF04ED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DBA34-5E8C-480A-8C44-9936A7AA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5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ret billede">
            <a:extLst>
              <a:ext uri="{FF2B5EF4-FFF2-40B4-BE49-F238E27FC236}">
                <a16:creationId xmlns:a16="http://schemas.microsoft.com/office/drawing/2014/main" id="{648A931B-1FF3-4B03-B95E-F3C187522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062" y="3831001"/>
            <a:ext cx="3338004" cy="250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ret billede">
            <a:extLst>
              <a:ext uri="{FF2B5EF4-FFF2-40B4-BE49-F238E27FC236}">
                <a16:creationId xmlns:a16="http://schemas.microsoft.com/office/drawing/2014/main" id="{46B6D1B1-1CA6-4C00-B7C5-42E9AA386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742" y="502950"/>
            <a:ext cx="1791990" cy="134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E4914F-DDAA-4D36-90A7-8C2766FFE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67161" y="3535684"/>
            <a:ext cx="1076475" cy="312463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1EBA55A-3794-4BA7-82F0-A298DB37014B}"/>
              </a:ext>
            </a:extLst>
          </p:cNvPr>
          <p:cNvGrpSpPr/>
          <p:nvPr/>
        </p:nvGrpSpPr>
        <p:grpSpPr>
          <a:xfrm>
            <a:off x="-3792208" y="3764316"/>
            <a:ext cx="1023654" cy="2896004"/>
            <a:chOff x="-203663" y="3516835"/>
            <a:chExt cx="1023654" cy="289600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914ED0D-41B7-469E-A907-75C60872A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03663" y="3516835"/>
              <a:ext cx="952633" cy="289600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BDD7-E9C1-4EA9-9B04-74CD6F91BE69}"/>
                </a:ext>
              </a:extLst>
            </p:cNvPr>
            <p:cNvSpPr/>
            <p:nvPr/>
          </p:nvSpPr>
          <p:spPr>
            <a:xfrm>
              <a:off x="648070" y="3710866"/>
              <a:ext cx="142042" cy="58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6F2655-F137-44D6-8297-0A3457396E11}"/>
                </a:ext>
              </a:extLst>
            </p:cNvPr>
            <p:cNvSpPr/>
            <p:nvPr/>
          </p:nvSpPr>
          <p:spPr>
            <a:xfrm>
              <a:off x="677949" y="5204382"/>
              <a:ext cx="142042" cy="58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45A1F5-284A-4471-9A96-21F25206B115}"/>
              </a:ext>
            </a:extLst>
          </p:cNvPr>
          <p:cNvGrpSpPr/>
          <p:nvPr/>
        </p:nvGrpSpPr>
        <p:grpSpPr>
          <a:xfrm>
            <a:off x="-2707689" y="3831000"/>
            <a:ext cx="979101" cy="2829320"/>
            <a:chOff x="7803472" y="2375062"/>
            <a:chExt cx="979101" cy="28293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3CD2D1-9BC4-48ED-AB60-5FE478403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5203" y="2375062"/>
              <a:ext cx="857370" cy="282932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F61D96-1191-4A18-B6A1-8E2C3DD4D908}"/>
                </a:ext>
              </a:extLst>
            </p:cNvPr>
            <p:cNvSpPr/>
            <p:nvPr/>
          </p:nvSpPr>
          <p:spPr>
            <a:xfrm>
              <a:off x="7803472" y="3429000"/>
              <a:ext cx="221942" cy="326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D04BAE-D417-4A60-83E6-E8251D432530}"/>
              </a:ext>
            </a:extLst>
          </p:cNvPr>
          <p:cNvGrpSpPr/>
          <p:nvPr/>
        </p:nvGrpSpPr>
        <p:grpSpPr>
          <a:xfrm>
            <a:off x="-5317755" y="3792895"/>
            <a:ext cx="1536776" cy="2905530"/>
            <a:chOff x="-1270194" y="2461334"/>
            <a:chExt cx="1536776" cy="290553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7F056A0-6E82-4259-A5AA-4394176C9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229052" y="2461334"/>
              <a:ext cx="1495634" cy="290553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D301A8-55F0-4AE7-9AC1-C7A04ED4013A}"/>
                </a:ext>
              </a:extLst>
            </p:cNvPr>
            <p:cNvSpPr/>
            <p:nvPr/>
          </p:nvSpPr>
          <p:spPr>
            <a:xfrm>
              <a:off x="-1233996" y="2610035"/>
              <a:ext cx="239697" cy="630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A677D5-817F-4ECC-B912-907F85893E36}"/>
                </a:ext>
              </a:extLst>
            </p:cNvPr>
            <p:cNvSpPr/>
            <p:nvPr/>
          </p:nvSpPr>
          <p:spPr>
            <a:xfrm>
              <a:off x="-1270194" y="3988449"/>
              <a:ext cx="119848" cy="630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1744E5D4-6546-4388-9C6A-6ED836E14AA4}"/>
              </a:ext>
            </a:extLst>
          </p:cNvPr>
          <p:cNvSpPr/>
          <p:nvPr/>
        </p:nvSpPr>
        <p:spPr>
          <a:xfrm>
            <a:off x="8118231" y="4571911"/>
            <a:ext cx="2013438" cy="879952"/>
          </a:xfrm>
          <a:prstGeom prst="wedgeEllipseCallout">
            <a:avLst>
              <a:gd name="adj1" fmla="val -105113"/>
              <a:gd name="adj2" fmla="val 27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Receptionist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E095ACC7-D612-4F06-955D-EB1313CD52FD}"/>
              </a:ext>
            </a:extLst>
          </p:cNvPr>
          <p:cNvSpPr/>
          <p:nvPr/>
        </p:nvSpPr>
        <p:spPr>
          <a:xfrm>
            <a:off x="8390793" y="3518371"/>
            <a:ext cx="2013438" cy="879952"/>
          </a:xfrm>
          <a:prstGeom prst="wedgeEllipseCallout">
            <a:avLst>
              <a:gd name="adj1" fmla="val -13410"/>
              <a:gd name="adj2" fmla="val -228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Bank dude</a:t>
            </a:r>
          </a:p>
        </p:txBody>
      </p:sp>
    </p:spTree>
    <p:extLst>
      <p:ext uri="{BB962C8B-B14F-4D97-AF65-F5344CB8AC3E}">
        <p14:creationId xmlns:p14="http://schemas.microsoft.com/office/powerpoint/2010/main" val="75519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ret billede">
            <a:extLst>
              <a:ext uri="{FF2B5EF4-FFF2-40B4-BE49-F238E27FC236}">
                <a16:creationId xmlns:a16="http://schemas.microsoft.com/office/drawing/2014/main" id="{648A931B-1FF3-4B03-B95E-F3C187522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062" y="3831001"/>
            <a:ext cx="3338004" cy="250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ret billede">
            <a:extLst>
              <a:ext uri="{FF2B5EF4-FFF2-40B4-BE49-F238E27FC236}">
                <a16:creationId xmlns:a16="http://schemas.microsoft.com/office/drawing/2014/main" id="{46B6D1B1-1CA6-4C00-B7C5-42E9AA386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742" y="502950"/>
            <a:ext cx="1791990" cy="134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E4914F-DDAA-4D36-90A7-8C2766FFE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687" y="3318401"/>
            <a:ext cx="1076475" cy="312463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1EBA55A-3794-4BA7-82F0-A298DB37014B}"/>
              </a:ext>
            </a:extLst>
          </p:cNvPr>
          <p:cNvGrpSpPr/>
          <p:nvPr/>
        </p:nvGrpSpPr>
        <p:grpSpPr>
          <a:xfrm>
            <a:off x="-1447361" y="3547033"/>
            <a:ext cx="1023654" cy="2896004"/>
            <a:chOff x="-203663" y="3516835"/>
            <a:chExt cx="1023654" cy="289600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914ED0D-41B7-469E-A907-75C60872A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03663" y="3516835"/>
              <a:ext cx="952633" cy="289600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BDD7-E9C1-4EA9-9B04-74CD6F91BE69}"/>
                </a:ext>
              </a:extLst>
            </p:cNvPr>
            <p:cNvSpPr/>
            <p:nvPr/>
          </p:nvSpPr>
          <p:spPr>
            <a:xfrm>
              <a:off x="648070" y="3710866"/>
              <a:ext cx="142042" cy="58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6F2655-F137-44D6-8297-0A3457396E11}"/>
                </a:ext>
              </a:extLst>
            </p:cNvPr>
            <p:cNvSpPr/>
            <p:nvPr/>
          </p:nvSpPr>
          <p:spPr>
            <a:xfrm>
              <a:off x="677949" y="5204382"/>
              <a:ext cx="142042" cy="58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45A1F5-284A-4471-9A96-21F25206B115}"/>
              </a:ext>
            </a:extLst>
          </p:cNvPr>
          <p:cNvGrpSpPr/>
          <p:nvPr/>
        </p:nvGrpSpPr>
        <p:grpSpPr>
          <a:xfrm>
            <a:off x="1161159" y="3613717"/>
            <a:ext cx="979101" cy="2829320"/>
            <a:chOff x="7803472" y="2375062"/>
            <a:chExt cx="979101" cy="28293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3CD2D1-9BC4-48ED-AB60-5FE478403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5203" y="2375062"/>
              <a:ext cx="857370" cy="282932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F61D96-1191-4A18-B6A1-8E2C3DD4D908}"/>
                </a:ext>
              </a:extLst>
            </p:cNvPr>
            <p:cNvSpPr/>
            <p:nvPr/>
          </p:nvSpPr>
          <p:spPr>
            <a:xfrm>
              <a:off x="7803472" y="3429000"/>
              <a:ext cx="221942" cy="326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D04BAE-D417-4A60-83E6-E8251D432530}"/>
              </a:ext>
            </a:extLst>
          </p:cNvPr>
          <p:cNvGrpSpPr/>
          <p:nvPr/>
        </p:nvGrpSpPr>
        <p:grpSpPr>
          <a:xfrm>
            <a:off x="-2972908" y="3575612"/>
            <a:ext cx="1536776" cy="2905530"/>
            <a:chOff x="-1270194" y="2461334"/>
            <a:chExt cx="1536776" cy="290553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7F056A0-6E82-4259-A5AA-4394176C9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229052" y="2461334"/>
              <a:ext cx="1495634" cy="290553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D301A8-55F0-4AE7-9AC1-C7A04ED4013A}"/>
                </a:ext>
              </a:extLst>
            </p:cNvPr>
            <p:cNvSpPr/>
            <p:nvPr/>
          </p:nvSpPr>
          <p:spPr>
            <a:xfrm>
              <a:off x="-1233996" y="2610035"/>
              <a:ext cx="239697" cy="630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A677D5-817F-4ECC-B912-907F85893E36}"/>
                </a:ext>
              </a:extLst>
            </p:cNvPr>
            <p:cNvSpPr/>
            <p:nvPr/>
          </p:nvSpPr>
          <p:spPr>
            <a:xfrm>
              <a:off x="-1270194" y="3988449"/>
              <a:ext cx="119848" cy="630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3170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ret billede">
            <a:extLst>
              <a:ext uri="{FF2B5EF4-FFF2-40B4-BE49-F238E27FC236}">
                <a16:creationId xmlns:a16="http://schemas.microsoft.com/office/drawing/2014/main" id="{648A931B-1FF3-4B03-B95E-F3C187522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062" y="3831001"/>
            <a:ext cx="3338004" cy="250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ret billede">
            <a:extLst>
              <a:ext uri="{FF2B5EF4-FFF2-40B4-BE49-F238E27FC236}">
                <a16:creationId xmlns:a16="http://schemas.microsoft.com/office/drawing/2014/main" id="{46B6D1B1-1CA6-4C00-B7C5-42E9AA386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742" y="502950"/>
            <a:ext cx="1791990" cy="134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E4914F-DDAA-4D36-90A7-8C2766FFE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806" y="717244"/>
            <a:ext cx="437997" cy="127135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1EBA55A-3794-4BA7-82F0-A298DB37014B}"/>
              </a:ext>
            </a:extLst>
          </p:cNvPr>
          <p:cNvGrpSpPr/>
          <p:nvPr/>
        </p:nvGrpSpPr>
        <p:grpSpPr>
          <a:xfrm>
            <a:off x="1612476" y="3573666"/>
            <a:ext cx="1023654" cy="2896004"/>
            <a:chOff x="-203663" y="3516835"/>
            <a:chExt cx="1023654" cy="289600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914ED0D-41B7-469E-A907-75C60872A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03663" y="3516835"/>
              <a:ext cx="952633" cy="289600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BDD7-E9C1-4EA9-9B04-74CD6F91BE69}"/>
                </a:ext>
              </a:extLst>
            </p:cNvPr>
            <p:cNvSpPr/>
            <p:nvPr/>
          </p:nvSpPr>
          <p:spPr>
            <a:xfrm>
              <a:off x="648070" y="3710866"/>
              <a:ext cx="142042" cy="58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6F2655-F137-44D6-8297-0A3457396E11}"/>
                </a:ext>
              </a:extLst>
            </p:cNvPr>
            <p:cNvSpPr/>
            <p:nvPr/>
          </p:nvSpPr>
          <p:spPr>
            <a:xfrm>
              <a:off x="677949" y="5204382"/>
              <a:ext cx="142042" cy="58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45A1F5-284A-4471-9A96-21F25206B115}"/>
              </a:ext>
            </a:extLst>
          </p:cNvPr>
          <p:cNvGrpSpPr/>
          <p:nvPr/>
        </p:nvGrpSpPr>
        <p:grpSpPr>
          <a:xfrm>
            <a:off x="2696996" y="3640350"/>
            <a:ext cx="979101" cy="2829320"/>
            <a:chOff x="7803472" y="2375062"/>
            <a:chExt cx="979101" cy="28293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3CD2D1-9BC4-48ED-AB60-5FE478403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5203" y="2375062"/>
              <a:ext cx="857370" cy="282932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F61D96-1191-4A18-B6A1-8E2C3DD4D908}"/>
                </a:ext>
              </a:extLst>
            </p:cNvPr>
            <p:cNvSpPr/>
            <p:nvPr/>
          </p:nvSpPr>
          <p:spPr>
            <a:xfrm>
              <a:off x="7803472" y="3429000"/>
              <a:ext cx="221942" cy="326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D04BAE-D417-4A60-83E6-E8251D432530}"/>
              </a:ext>
            </a:extLst>
          </p:cNvPr>
          <p:cNvGrpSpPr/>
          <p:nvPr/>
        </p:nvGrpSpPr>
        <p:grpSpPr>
          <a:xfrm>
            <a:off x="86929" y="3602245"/>
            <a:ext cx="1536776" cy="2905530"/>
            <a:chOff x="-1270194" y="2461334"/>
            <a:chExt cx="1536776" cy="290553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7F056A0-6E82-4259-A5AA-4394176C9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229052" y="2461334"/>
              <a:ext cx="1495634" cy="290553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D301A8-55F0-4AE7-9AC1-C7A04ED4013A}"/>
                </a:ext>
              </a:extLst>
            </p:cNvPr>
            <p:cNvSpPr/>
            <p:nvPr/>
          </p:nvSpPr>
          <p:spPr>
            <a:xfrm>
              <a:off x="-1233996" y="2610035"/>
              <a:ext cx="239697" cy="630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A677D5-817F-4ECC-B912-907F85893E36}"/>
                </a:ext>
              </a:extLst>
            </p:cNvPr>
            <p:cNvSpPr/>
            <p:nvPr/>
          </p:nvSpPr>
          <p:spPr>
            <a:xfrm>
              <a:off x="-1270194" y="3988449"/>
              <a:ext cx="119848" cy="630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0502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ret billede">
            <a:extLst>
              <a:ext uri="{FF2B5EF4-FFF2-40B4-BE49-F238E27FC236}">
                <a16:creationId xmlns:a16="http://schemas.microsoft.com/office/drawing/2014/main" id="{648A931B-1FF3-4B03-B95E-F3C187522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062" y="3831001"/>
            <a:ext cx="3338004" cy="250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ret billede">
            <a:extLst>
              <a:ext uri="{FF2B5EF4-FFF2-40B4-BE49-F238E27FC236}">
                <a16:creationId xmlns:a16="http://schemas.microsoft.com/office/drawing/2014/main" id="{46B6D1B1-1CA6-4C00-B7C5-42E9AA386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742" y="502950"/>
            <a:ext cx="1791990" cy="134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E4914F-DDAA-4D36-90A7-8C2766FFE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4751" y="814898"/>
            <a:ext cx="437997" cy="127135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1EBA55A-3794-4BA7-82F0-A298DB37014B}"/>
              </a:ext>
            </a:extLst>
          </p:cNvPr>
          <p:cNvGrpSpPr/>
          <p:nvPr/>
        </p:nvGrpSpPr>
        <p:grpSpPr>
          <a:xfrm>
            <a:off x="1612476" y="3573666"/>
            <a:ext cx="1023654" cy="2896004"/>
            <a:chOff x="-203663" y="3516835"/>
            <a:chExt cx="1023654" cy="289600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914ED0D-41B7-469E-A907-75C60872A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03663" y="3516835"/>
              <a:ext cx="952633" cy="289600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BDD7-E9C1-4EA9-9B04-74CD6F91BE69}"/>
                </a:ext>
              </a:extLst>
            </p:cNvPr>
            <p:cNvSpPr/>
            <p:nvPr/>
          </p:nvSpPr>
          <p:spPr>
            <a:xfrm>
              <a:off x="648070" y="3710866"/>
              <a:ext cx="142042" cy="58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6F2655-F137-44D6-8297-0A3457396E11}"/>
                </a:ext>
              </a:extLst>
            </p:cNvPr>
            <p:cNvSpPr/>
            <p:nvPr/>
          </p:nvSpPr>
          <p:spPr>
            <a:xfrm>
              <a:off x="677949" y="5204382"/>
              <a:ext cx="142042" cy="58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45A1F5-284A-4471-9A96-21F25206B115}"/>
              </a:ext>
            </a:extLst>
          </p:cNvPr>
          <p:cNvGrpSpPr/>
          <p:nvPr/>
        </p:nvGrpSpPr>
        <p:grpSpPr>
          <a:xfrm>
            <a:off x="2696996" y="3640350"/>
            <a:ext cx="979101" cy="2829320"/>
            <a:chOff x="7803472" y="2375062"/>
            <a:chExt cx="979101" cy="28293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3CD2D1-9BC4-48ED-AB60-5FE478403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5203" y="2375062"/>
              <a:ext cx="857370" cy="282932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F61D96-1191-4A18-B6A1-8E2C3DD4D908}"/>
                </a:ext>
              </a:extLst>
            </p:cNvPr>
            <p:cNvSpPr/>
            <p:nvPr/>
          </p:nvSpPr>
          <p:spPr>
            <a:xfrm>
              <a:off x="7803472" y="3429000"/>
              <a:ext cx="221942" cy="326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D04BAE-D417-4A60-83E6-E8251D432530}"/>
              </a:ext>
            </a:extLst>
          </p:cNvPr>
          <p:cNvGrpSpPr/>
          <p:nvPr/>
        </p:nvGrpSpPr>
        <p:grpSpPr>
          <a:xfrm>
            <a:off x="86929" y="3602245"/>
            <a:ext cx="1536776" cy="2905530"/>
            <a:chOff x="-1270194" y="2461334"/>
            <a:chExt cx="1536776" cy="290553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7F056A0-6E82-4259-A5AA-4394176C9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229052" y="2461334"/>
              <a:ext cx="1495634" cy="290553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D301A8-55F0-4AE7-9AC1-C7A04ED4013A}"/>
                </a:ext>
              </a:extLst>
            </p:cNvPr>
            <p:cNvSpPr/>
            <p:nvPr/>
          </p:nvSpPr>
          <p:spPr>
            <a:xfrm>
              <a:off x="-1233996" y="2610035"/>
              <a:ext cx="239697" cy="630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A677D5-817F-4ECC-B912-907F85893E36}"/>
                </a:ext>
              </a:extLst>
            </p:cNvPr>
            <p:cNvSpPr/>
            <p:nvPr/>
          </p:nvSpPr>
          <p:spPr>
            <a:xfrm>
              <a:off x="-1270194" y="3988449"/>
              <a:ext cx="119848" cy="630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8718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15814</TotalTime>
  <Words>547</Words>
  <Application>Microsoft Office PowerPoint</Application>
  <PresentationFormat>Widescreen</PresentationFormat>
  <Paragraphs>87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VIA Type Office</vt:lpstr>
      <vt:lpstr>Office-tema</vt:lpstr>
      <vt:lpstr>Software Development with UML and Java 2</vt:lpstr>
      <vt:lpstr>Agenda</vt:lpstr>
      <vt:lpstr>Client-server communication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Socket concepts</vt:lpstr>
      <vt:lpstr>Socket concepts</vt:lpstr>
      <vt:lpstr>Example, Server side</vt:lpstr>
      <vt:lpstr>Example, Server side</vt:lpstr>
      <vt:lpstr>Example, Server side</vt:lpstr>
      <vt:lpstr>Example, Server side</vt:lpstr>
      <vt:lpstr>Example, Server side</vt:lpstr>
      <vt:lpstr>PowerPoint Presentation</vt:lpstr>
      <vt:lpstr>The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client side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Final note</vt:lpstr>
      <vt:lpstr>PowerPoint Presentation</vt:lpstr>
      <vt:lpstr>Exercises</vt:lpstr>
    </vt:vector>
  </TitlesOfParts>
  <Company>VIA University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with UML and Java 2</dc:title>
  <dc:creator>Troels Mortensen (TRMO) | VIA</dc:creator>
  <cp:lastModifiedBy>Troels Mortensen (TRMO) | VIA</cp:lastModifiedBy>
  <cp:revision>547</cp:revision>
  <dcterms:created xsi:type="dcterms:W3CDTF">2016-08-15T07:29:25Z</dcterms:created>
  <dcterms:modified xsi:type="dcterms:W3CDTF">2019-02-14T17:23:54Z</dcterms:modified>
</cp:coreProperties>
</file>