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57"/>
  </p:notesMasterIdLst>
  <p:handoutMasterIdLst>
    <p:handoutMasterId r:id="rId58"/>
  </p:handoutMasterIdLst>
  <p:sldIdLst>
    <p:sldId id="292" r:id="rId2"/>
    <p:sldId id="293" r:id="rId3"/>
    <p:sldId id="403" r:id="rId4"/>
    <p:sldId id="364" r:id="rId5"/>
    <p:sldId id="390" r:id="rId6"/>
    <p:sldId id="365" r:id="rId7"/>
    <p:sldId id="366" r:id="rId8"/>
    <p:sldId id="367" r:id="rId9"/>
    <p:sldId id="295" r:id="rId10"/>
    <p:sldId id="297" r:id="rId11"/>
    <p:sldId id="392" r:id="rId12"/>
    <p:sldId id="393" r:id="rId13"/>
    <p:sldId id="394" r:id="rId14"/>
    <p:sldId id="395" r:id="rId15"/>
    <p:sldId id="397" r:id="rId16"/>
    <p:sldId id="398" r:id="rId17"/>
    <p:sldId id="399" r:id="rId18"/>
    <p:sldId id="400" r:id="rId19"/>
    <p:sldId id="401" r:id="rId20"/>
    <p:sldId id="402" r:id="rId21"/>
    <p:sldId id="383" r:id="rId22"/>
    <p:sldId id="368" r:id="rId23"/>
    <p:sldId id="344" r:id="rId24"/>
    <p:sldId id="304" r:id="rId25"/>
    <p:sldId id="347" r:id="rId26"/>
    <p:sldId id="349" r:id="rId27"/>
    <p:sldId id="362" r:id="rId28"/>
    <p:sldId id="384" r:id="rId29"/>
    <p:sldId id="363" r:id="rId30"/>
    <p:sldId id="350" r:id="rId31"/>
    <p:sldId id="296" r:id="rId32"/>
    <p:sldId id="351" r:id="rId33"/>
    <p:sldId id="353" r:id="rId34"/>
    <p:sldId id="355" r:id="rId35"/>
    <p:sldId id="385" r:id="rId36"/>
    <p:sldId id="386" r:id="rId37"/>
    <p:sldId id="356" r:id="rId38"/>
    <p:sldId id="357" r:id="rId39"/>
    <p:sldId id="354" r:id="rId40"/>
    <p:sldId id="391" r:id="rId41"/>
    <p:sldId id="387" r:id="rId42"/>
    <p:sldId id="388" r:id="rId43"/>
    <p:sldId id="389" r:id="rId44"/>
    <p:sldId id="373" r:id="rId45"/>
    <p:sldId id="286" r:id="rId46"/>
    <p:sldId id="404" r:id="rId47"/>
    <p:sldId id="406" r:id="rId48"/>
    <p:sldId id="405" r:id="rId49"/>
    <p:sldId id="407" r:id="rId50"/>
    <p:sldId id="408" r:id="rId51"/>
    <p:sldId id="409" r:id="rId52"/>
    <p:sldId id="410" r:id="rId53"/>
    <p:sldId id="411" r:id="rId54"/>
    <p:sldId id="359" r:id="rId55"/>
    <p:sldId id="360" r:id="rId56"/>
  </p:sldIdLst>
  <p:sldSz cx="1343977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A42"/>
    <a:srgbClr val="00CC00"/>
    <a:srgbClr val="9900CC"/>
    <a:srgbClr val="FFFFFF"/>
    <a:srgbClr val="660066"/>
    <a:srgbClr val="990000"/>
    <a:srgbClr val="777777"/>
    <a:srgbClr val="669900"/>
    <a:srgbClr val="C8C8C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48404-99F5-4D0D-A143-65C3BBC0091B}" v="74" dt="2019-02-19T07:20:1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3" autoAdjust="0"/>
    <p:restoredTop sz="96370" autoAdjust="0"/>
  </p:normalViewPr>
  <p:slideViewPr>
    <p:cSldViewPr>
      <p:cViewPr varScale="1">
        <p:scale>
          <a:sx n="58" d="100"/>
          <a:sy n="58" d="100"/>
        </p:scale>
        <p:origin x="512" y="4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33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D2B48404-99F5-4D0D-A143-65C3BBC0091B}"/>
    <pc:docChg chg="undo custSel addSld delSld modSld sldOrd modMainMaster">
      <pc:chgData name="Troels Mortensen (TRMO) | VIA" userId="48eeef65-5bf8-474b-9082-b56af31dd25e" providerId="ADAL" clId="{D2B48404-99F5-4D0D-A143-65C3BBC0091B}" dt="2019-02-19T07:20:23.681" v="1474" actId="6549"/>
      <pc:docMkLst>
        <pc:docMk/>
      </pc:docMkLst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545252883" sldId="286"/>
        </pc:sldMkLst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545252883" sldId="286"/>
            <ac:picMk id="26626" creationId="{A9D3333A-93DF-44A1-B200-6D535C2A720F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1170832755" sldId="292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170832755" sldId="292"/>
            <ac:spMk id="3" creationId="{00000000-0000-0000-0000-000000000000}"/>
          </ac:spMkLst>
        </pc:sp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4157977575" sldId="295"/>
        </pc:sldMkLst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157977575" sldId="295"/>
            <ac:picMk id="2050" creationId="{8E5D53B3-91D5-493D-98BA-8638F38EF6F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157977575" sldId="295"/>
            <ac:picMk id="2052" creationId="{725C4DA8-E6EF-4A2C-A4C6-44429595C381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160047041" sldId="296"/>
        </pc:sldMkLst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160047041" sldId="296"/>
            <ac:picMk id="36866" creationId="{987F4FE0-8270-497B-B1AD-792B826F8C57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22351426" sldId="297"/>
        </pc:sldMkLst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22351426" sldId="297"/>
            <ac:picMk id="2050" creationId="{8E5D53B3-91D5-493D-98BA-8638F38EF6F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22351426" sldId="297"/>
            <ac:picMk id="2052" creationId="{725C4DA8-E6EF-4A2C-A4C6-44429595C381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0715800" sldId="304"/>
        </pc:sldMkLst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0715800" sldId="304"/>
            <ac:picMk id="4098" creationId="{862ED715-A1BD-4278-B429-7B3AECD29B16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979367225" sldId="347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979367225" sldId="347"/>
            <ac:spMk id="3" creationId="{00000000-0000-0000-0000-000000000000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979367225" sldId="347"/>
            <ac:picMk id="4" creationId="{1E3D3828-38C0-4115-9575-F75922848295}"/>
          </ac:picMkLst>
        </pc:picChg>
      </pc:sldChg>
      <pc:sldChg chg="addSp modSp modAnim">
        <pc:chgData name="Troels Mortensen (TRMO) | VIA" userId="48eeef65-5bf8-474b-9082-b56af31dd25e" providerId="ADAL" clId="{D2B48404-99F5-4D0D-A143-65C3BBC0091B}" dt="2019-02-18T09:46:55.333" v="233"/>
        <pc:sldMkLst>
          <pc:docMk/>
          <pc:sldMk cId="4197930729" sldId="349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197930729" sldId="349"/>
            <ac:spMk id="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197930729" sldId="349"/>
            <ac:spMk id="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197930729" sldId="349"/>
            <ac:spMk id="4" creationId="{00000000-0000-0000-0000-000000000000}"/>
          </ac:spMkLst>
        </pc:spChg>
        <pc:spChg chg="add 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197930729" sldId="349"/>
            <ac:spMk id="5" creationId="{4802701B-EB41-4940-A7BD-1CBEEF7C1184}"/>
          </ac:spMkLst>
        </pc:sp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197930729" sldId="349"/>
            <ac:cxnSpMk id="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197930729" sldId="349"/>
            <ac:cxnSpMk id="8" creationId="{00000000-0000-0000-0000-000000000000}"/>
          </ac:cxnSpMkLst>
        </pc:cxnChg>
      </pc:sldChg>
      <pc:sldChg chg="modSp">
        <pc:chgData name="Troels Mortensen (TRMO) | VIA" userId="48eeef65-5bf8-474b-9082-b56af31dd25e" providerId="ADAL" clId="{D2B48404-99F5-4D0D-A143-65C3BBC0091B}" dt="2019-02-18T09:48:00.631" v="234" actId="208"/>
        <pc:sldMkLst>
          <pc:docMk/>
          <pc:sldMk cId="4278244379" sldId="350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278244379" sldId="350"/>
            <ac:spMk id="1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278244379" sldId="350"/>
            <ac:spMk id="1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278244379" sldId="350"/>
            <ac:spMk id="20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4278244379" sldId="350"/>
            <ac:spMk id="34" creationId="{00000000-0000-0000-0000-000000000000}"/>
          </ac:spMkLst>
        </pc:sp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5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9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11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1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8:00.631" v="234" actId="208"/>
          <ac:cxnSpMkLst>
            <pc:docMk/>
            <pc:sldMk cId="4278244379" sldId="350"/>
            <ac:cxnSpMk id="19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21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22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23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24" creationId="{9204657B-C367-4B34-879D-61F6A8596AC2}"/>
          </ac:cxnSpMkLst>
        </pc:cxnChg>
        <pc:cxnChg chg="mod">
          <ac:chgData name="Troels Mortensen (TRMO) | VIA" userId="48eeef65-5bf8-474b-9082-b56af31dd25e" providerId="ADAL" clId="{D2B48404-99F5-4D0D-A143-65C3BBC0091B}" dt="2019-02-18T09:48:00.631" v="234" actId="208"/>
          <ac:cxnSpMkLst>
            <pc:docMk/>
            <pc:sldMk cId="4278244379" sldId="350"/>
            <ac:cxnSpMk id="25" creationId="{C85BFCD2-10D9-4EAE-AB61-802374E2642B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28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8:00.631" v="234" actId="208"/>
          <ac:cxnSpMkLst>
            <pc:docMk/>
            <pc:sldMk cId="4278244379" sldId="350"/>
            <ac:cxnSpMk id="29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35" creationId="{DC06A6B7-C8FA-4879-B47B-14284F292F7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3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8:00.631" v="234" actId="208"/>
          <ac:cxnSpMkLst>
            <pc:docMk/>
            <pc:sldMk cId="4278244379" sldId="350"/>
            <ac:cxnSpMk id="37" creationId="{E2E34959-E5E1-4638-8648-7DA180A07DBD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4278244379" sldId="350"/>
            <ac:cxnSpMk id="38" creationId="{00000000-0000-0000-0000-000000000000}"/>
          </ac:cxnSpMkLst>
        </pc:cxnChg>
      </pc:sldChg>
      <pc:sldChg chg="modSp">
        <pc:chgData name="Troels Mortensen (TRMO) | VIA" userId="48eeef65-5bf8-474b-9082-b56af31dd25e" providerId="ADAL" clId="{D2B48404-99F5-4D0D-A143-65C3BBC0091B}" dt="2019-02-18T09:50:50.917" v="371" actId="693"/>
        <pc:sldMkLst>
          <pc:docMk/>
          <pc:sldMk cId="2891289513" sldId="354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891289513" sldId="354"/>
            <ac:spMk id="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50:04.280" v="336" actId="1035"/>
          <ac:spMkLst>
            <pc:docMk/>
            <pc:sldMk cId="2891289513" sldId="354"/>
            <ac:spMk id="9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891289513" sldId="354"/>
            <ac:spMk id="1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891289513" sldId="354"/>
            <ac:spMk id="2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50:04.280" v="336" actId="1035"/>
          <ac:spMkLst>
            <pc:docMk/>
            <pc:sldMk cId="2891289513" sldId="354"/>
            <ac:spMk id="4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50:34.603" v="370" actId="14100"/>
          <ac:spMkLst>
            <pc:docMk/>
            <pc:sldMk cId="2891289513" sldId="354"/>
            <ac:spMk id="48" creationId="{00000000-0000-0000-0000-000000000000}"/>
          </ac:spMkLst>
        </pc:sp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891289513" sldId="354"/>
            <ac:cxnSpMk id="35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50:50.917" v="371" actId="693"/>
          <ac:cxnSpMkLst>
            <pc:docMk/>
            <pc:sldMk cId="2891289513" sldId="354"/>
            <ac:cxnSpMk id="3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891289513" sldId="354"/>
            <ac:cxnSpMk id="39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891289513" sldId="354"/>
            <ac:cxnSpMk id="41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50:04.280" v="336" actId="1035"/>
          <ac:cxnSpMkLst>
            <pc:docMk/>
            <pc:sldMk cId="2891289513" sldId="354"/>
            <ac:cxnSpMk id="43" creationId="{00000000-0000-0000-0000-000000000000}"/>
          </ac:cxnSpMkLst>
        </pc:cxnChg>
      </pc:sldChg>
      <pc:sldChg chg="addSp modSp modAnim">
        <pc:chgData name="Troels Mortensen (TRMO) | VIA" userId="48eeef65-5bf8-474b-9082-b56af31dd25e" providerId="ADAL" clId="{D2B48404-99F5-4D0D-A143-65C3BBC0091B}" dt="2019-02-18T09:48:57.498" v="322"/>
        <pc:sldMkLst>
          <pc:docMk/>
          <pc:sldMk cId="1345031499" sldId="355"/>
        </pc:sldMkLst>
        <pc:spChg chg="add mod">
          <ac:chgData name="Troels Mortensen (TRMO) | VIA" userId="48eeef65-5bf8-474b-9082-b56af31dd25e" providerId="ADAL" clId="{D2B48404-99F5-4D0D-A143-65C3BBC0091B}" dt="2019-02-18T09:48:54.406" v="321" actId="1076"/>
          <ac:spMkLst>
            <pc:docMk/>
            <pc:sldMk cId="1345031499" sldId="355"/>
            <ac:spMk id="3" creationId="{A9BAE86C-C96F-4004-8930-B6AA1FB78BAE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45031499" sldId="355"/>
            <ac:spMk id="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45031499" sldId="355"/>
            <ac:spMk id="9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45031499" sldId="355"/>
            <ac:spMk id="22" creationId="{00000000-0000-0000-0000-000000000000}"/>
          </ac:spMkLst>
        </pc:sp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45031499" sldId="355"/>
            <ac:cxnSpMk id="4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45031499" sldId="355"/>
            <ac:cxnSpMk id="5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45031499" sldId="355"/>
            <ac:cxnSpMk id="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45031499" sldId="355"/>
            <ac:cxnSpMk id="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45031499" sldId="355"/>
            <ac:cxnSpMk id="24" creationId="{00000000-0000-0000-0000-000000000000}"/>
          </ac:cxnSpMkLst>
        </pc:cxnChg>
      </pc:sldChg>
      <pc:sldChg chg="delSp modSp">
        <pc:chgData name="Troels Mortensen (TRMO) | VIA" userId="48eeef65-5bf8-474b-9082-b56af31dd25e" providerId="ADAL" clId="{D2B48404-99F5-4D0D-A143-65C3BBC0091B}" dt="2019-02-18T09:49:08.157" v="323" actId="478"/>
        <pc:sldMkLst>
          <pc:docMk/>
          <pc:sldMk cId="1046618620" sldId="356"/>
        </pc:sldMkLst>
        <pc:spChg chg="del">
          <ac:chgData name="Troels Mortensen (TRMO) | VIA" userId="48eeef65-5bf8-474b-9082-b56af31dd25e" providerId="ADAL" clId="{D2B48404-99F5-4D0D-A143-65C3BBC0091B}" dt="2019-02-18T09:49:08.157" v="323" actId="478"/>
          <ac:spMkLst>
            <pc:docMk/>
            <pc:sldMk cId="1046618620" sldId="356"/>
            <ac:spMk id="2" creationId="{00000000-0000-0000-0000-000000000000}"/>
          </ac:spMkLst>
        </pc:spChg>
        <pc:spChg chg="del">
          <ac:chgData name="Troels Mortensen (TRMO) | VIA" userId="48eeef65-5bf8-474b-9082-b56af31dd25e" providerId="ADAL" clId="{D2B48404-99F5-4D0D-A143-65C3BBC0091B}" dt="2019-02-18T09:49:08.157" v="323" actId="478"/>
          <ac:spMkLst>
            <pc:docMk/>
            <pc:sldMk cId="1046618620" sldId="356"/>
            <ac:spMk id="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46618620" sldId="356"/>
            <ac:spMk id="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46618620" sldId="356"/>
            <ac:spMk id="9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46618620" sldId="356"/>
            <ac:spMk id="10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46618620" sldId="356"/>
            <ac:spMk id="22" creationId="{00000000-0000-0000-0000-000000000000}"/>
          </ac:spMkLst>
        </pc:sp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46618620" sldId="356"/>
            <ac:cxnSpMk id="4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46618620" sldId="356"/>
            <ac:cxnSpMk id="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46618620" sldId="356"/>
            <ac:cxnSpMk id="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46618620" sldId="356"/>
            <ac:cxnSpMk id="11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46618620" sldId="356"/>
            <ac:cxnSpMk id="12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46618620" sldId="356"/>
            <ac:cxnSpMk id="13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46618620" sldId="356"/>
            <ac:cxnSpMk id="23" creationId="{00000000-0000-0000-0000-000000000000}"/>
          </ac:cxnSpMkLst>
        </pc:cxn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1376106687" sldId="357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76106687" sldId="357"/>
            <ac:spMk id="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76106687" sldId="357"/>
            <ac:spMk id="9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76106687" sldId="357"/>
            <ac:spMk id="10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76106687" sldId="357"/>
            <ac:spMk id="1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376106687" sldId="357"/>
            <ac:spMk id="22" creationId="{00000000-0000-0000-0000-000000000000}"/>
          </ac:spMkLst>
        </pc:sp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4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12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13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15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1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1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376106687" sldId="357"/>
            <ac:cxnSpMk id="23" creationId="{00000000-0000-0000-0000-000000000000}"/>
          </ac:cxnSpMkLst>
        </pc:cxnChg>
      </pc:sldChg>
      <pc:sldChg chg="modSp">
        <pc:chgData name="Troels Mortensen (TRMO) | VIA" userId="48eeef65-5bf8-474b-9082-b56af31dd25e" providerId="ADAL" clId="{D2B48404-99F5-4D0D-A143-65C3BBC0091B}" dt="2019-02-19T07:20:23.681" v="1474" actId="6549"/>
        <pc:sldMkLst>
          <pc:docMk/>
          <pc:sldMk cId="1306277727" sldId="360"/>
        </pc:sldMkLst>
        <pc:spChg chg="mod">
          <ac:chgData name="Troels Mortensen (TRMO) | VIA" userId="48eeef65-5bf8-474b-9082-b56af31dd25e" providerId="ADAL" clId="{D2B48404-99F5-4D0D-A143-65C3BBC0091B}" dt="2019-02-19T07:20:23.681" v="1474" actId="6549"/>
          <ac:spMkLst>
            <pc:docMk/>
            <pc:sldMk cId="1306277727" sldId="360"/>
            <ac:spMk id="3" creationId="{00000000-0000-0000-0000-000000000000}"/>
          </ac:spMkLst>
        </pc:spChg>
      </pc:sldChg>
      <pc:sldChg chg="addSp modSp modAnim">
        <pc:chgData name="Troels Mortensen (TRMO) | VIA" userId="48eeef65-5bf8-474b-9082-b56af31dd25e" providerId="ADAL" clId="{D2B48404-99F5-4D0D-A143-65C3BBC0091B}" dt="2019-02-18T09:46:55.333" v="233"/>
        <pc:sldMkLst>
          <pc:docMk/>
          <pc:sldMk cId="3083078631" sldId="362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83078631" sldId="362"/>
            <ac:spMk id="2" creationId="{00000000-0000-0000-0000-000000000000}"/>
          </ac:spMkLst>
        </pc:spChg>
        <pc:spChg chg="add 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83078631" sldId="362"/>
            <ac:spMk id="3" creationId="{49B0FAF2-351A-454C-A8EB-913811D2B81D}"/>
          </ac:spMkLst>
        </pc:spChg>
        <pc:spChg chg="add 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83078631" sldId="362"/>
            <ac:spMk id="7" creationId="{15ACC0A0-A09D-4D4D-8502-ED5FCB3BFC39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083078631" sldId="362"/>
            <ac:picMk id="4" creationId="{629FCD1B-7B23-4F7A-9A6A-D41E169969A6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083078631" sldId="362"/>
            <ac:picMk id="5" creationId="{A85D41E1-BE38-4CF6-B4FF-B8D12EFEC4D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083078631" sldId="362"/>
            <ac:picMk id="6" creationId="{00000000-0000-0000-0000-000000000000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289591710" sldId="363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289591710" sldId="363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289591710" sldId="363"/>
            <ac:spMk id="6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289591710" sldId="363"/>
            <ac:spMk id="7" creationId="{00000000-0000-0000-0000-000000000000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289591710" sldId="363"/>
            <ac:picMk id="4" creationId="{00000000-0000-0000-0000-000000000000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720184725" sldId="364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720184725" sldId="364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720184725" sldId="364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720184725" sldId="364"/>
            <ac:spMk id="1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720184725" sldId="364"/>
            <ac:spMk id="1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720184725" sldId="364"/>
            <ac:spMk id="17" creationId="{00000000-0000-0000-0000-000000000000}"/>
          </ac:spMkLst>
        </pc:s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720184725" sldId="364"/>
            <ac:grpSpMk id="9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720184725" sldId="364"/>
            <ac:grpSpMk id="10" creationId="{00000000-0000-0000-0000-000000000000}"/>
          </ac:grpSpMkLst>
        </pc:grp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31585183" sldId="365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1585183" sldId="365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1585183" sldId="365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1585183" sldId="365"/>
            <ac:spMk id="1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1585183" sldId="365"/>
            <ac:spMk id="1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1585183" sldId="365"/>
            <ac:spMk id="17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1585183" sldId="365"/>
            <ac:spMk id="4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1585183" sldId="365"/>
            <ac:spMk id="46" creationId="{00000000-0000-0000-0000-000000000000}"/>
          </ac:spMkLst>
        </pc:s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31585183" sldId="365"/>
            <ac:grpSpMk id="9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31585183" sldId="365"/>
            <ac:grpSpMk id="10" creationId="{00000000-0000-0000-0000-000000000000}"/>
          </ac:grpSpMkLst>
        </pc:grp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03310201" sldId="366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1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1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17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2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3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3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3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3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3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4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4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03310201" sldId="366"/>
            <ac:spMk id="45" creationId="{00000000-0000-0000-0000-000000000000}"/>
          </ac:spMkLst>
        </pc:s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03310201" sldId="366"/>
            <ac:grpSpMk id="9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03310201" sldId="366"/>
            <ac:grpSpMk id="10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03310201" sldId="366"/>
            <ac:grpSpMk id="1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03310201" sldId="366"/>
            <ac:grpSpMk id="24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03310201" sldId="366"/>
            <ac:grpSpMk id="2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03310201" sldId="366"/>
            <ac:grpSpMk id="39" creationId="{00000000-0000-0000-0000-000000000000}"/>
          </ac:grpSpMkLst>
        </pc:grp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145126970" sldId="367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1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1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17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2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3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3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3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3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3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4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4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46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47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145126970" sldId="367"/>
            <ac:spMk id="48" creationId="{00000000-0000-0000-0000-000000000000}"/>
          </ac:spMkLst>
        </pc:s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145126970" sldId="367"/>
            <ac:grpSpMk id="9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145126970" sldId="367"/>
            <ac:grpSpMk id="10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145126970" sldId="367"/>
            <ac:grpSpMk id="1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145126970" sldId="367"/>
            <ac:grpSpMk id="24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145126970" sldId="367"/>
            <ac:grpSpMk id="2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145126970" sldId="367"/>
            <ac:grpSpMk id="39" creationId="{00000000-0000-0000-0000-000000000000}"/>
          </ac:grpSpMkLst>
        </pc:grp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990157802" sldId="373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1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1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17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2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3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3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3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3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3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4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4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46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47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90157802" sldId="373"/>
            <ac:spMk id="48" creationId="{00000000-0000-0000-0000-000000000000}"/>
          </ac:spMkLst>
        </pc:s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990157802" sldId="373"/>
            <ac:grpSpMk id="9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990157802" sldId="373"/>
            <ac:grpSpMk id="10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990157802" sldId="373"/>
            <ac:grpSpMk id="1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990157802" sldId="373"/>
            <ac:grpSpMk id="24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990157802" sldId="373"/>
            <ac:grpSpMk id="2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990157802" sldId="373"/>
            <ac:grpSpMk id="39" creationId="{00000000-0000-0000-0000-000000000000}"/>
          </ac:grpSpMkLst>
        </pc:grp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971354979" sldId="383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71354979" sldId="383"/>
            <ac:spMk id="3" creationId="{AC151D1F-C9D0-4D2C-AA5D-E32DEA75013A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971354979" sldId="383"/>
            <ac:spMk id="19" creationId="{26A43706-65BB-466A-837C-7A1C0AB0E5AC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971354979" sldId="383"/>
            <ac:picMk id="2" creationId="{6A1BE1E3-3BAE-45A7-B17E-D68B9991D2F6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1054909843" sldId="384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54909843" sldId="384"/>
            <ac:spMk id="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54909843" sldId="384"/>
            <ac:spMk id="3" creationId="{D1AB0992-80F1-4F36-8BAC-FBA290DD19AF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54909843" sldId="384"/>
            <ac:spMk id="7" creationId="{B1478A00-32F8-4662-A5DD-6E647907BCFC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54909843" sldId="384"/>
            <ac:spMk id="8" creationId="{5F43FD0A-0F00-43B0-9C8D-B8017D9F5436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1054909843" sldId="384"/>
            <ac:spMk id="9" creationId="{30B8918E-AD11-4193-A7D0-E68AAACF8DAA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054909843" sldId="384"/>
            <ac:picMk id="4" creationId="{629FCD1B-7B23-4F7A-9A6A-D41E169969A6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054909843" sldId="384"/>
            <ac:picMk id="5" creationId="{A85D41E1-BE38-4CF6-B4FF-B8D12EFEC4D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054909843" sldId="384"/>
            <ac:picMk id="6" creationId="{00000000-0000-0000-0000-000000000000}"/>
          </ac:picMkLst>
        </pc:pic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54909843" sldId="384"/>
            <ac:cxnSpMk id="11" creationId="{AFF65C1E-3B0C-4591-B184-0D2216BA5B31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54909843" sldId="384"/>
            <ac:cxnSpMk id="13" creationId="{C05C8BA3-8AD6-4434-AF85-CC68C08E2BB9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54909843" sldId="384"/>
            <ac:cxnSpMk id="15" creationId="{E0CAD016-A813-46C0-8B9F-596B9C48F74A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54909843" sldId="384"/>
            <ac:cxnSpMk id="17" creationId="{9C6E189C-77D1-4261-A882-6E154C0421BC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54909843" sldId="384"/>
            <ac:cxnSpMk id="19" creationId="{E8D83FF1-EE1E-46BC-A0CB-DEAC52C8CBE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1054909843" sldId="384"/>
            <ac:cxnSpMk id="22" creationId="{94198084-A8FB-40D4-A869-6050F58DE9B1}"/>
          </ac:cxnSpMkLst>
        </pc:cxn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7983947" sldId="385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7983947" sldId="385"/>
            <ac:spMk id="3" creationId="{42079B56-44EA-4F48-A0EE-4B456B6439BC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7983947" sldId="385"/>
            <ac:spMk id="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7983947" sldId="385"/>
            <ac:spMk id="9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37983947" sldId="385"/>
            <ac:spMk id="22" creationId="{00000000-0000-0000-0000-000000000000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7983947" sldId="385"/>
            <ac:picMk id="11" creationId="{E8C4EC64-366C-4337-B230-EDF2AC67F62A}"/>
          </ac:picMkLst>
        </pc:pic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37983947" sldId="385"/>
            <ac:cxnSpMk id="4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37983947" sldId="385"/>
            <ac:cxnSpMk id="5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37983947" sldId="385"/>
            <ac:cxnSpMk id="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37983947" sldId="385"/>
            <ac:cxnSpMk id="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37983947" sldId="385"/>
            <ac:cxnSpMk id="24" creationId="{00000000-0000-0000-0000-000000000000}"/>
          </ac:cxnSpMkLst>
        </pc:cxn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336423408" sldId="386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36423408" sldId="386"/>
            <ac:spMk id="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36423408" sldId="386"/>
            <ac:spMk id="9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336423408" sldId="386"/>
            <ac:spMk id="22" creationId="{00000000-0000-0000-0000-000000000000}"/>
          </ac:spMkLst>
        </pc:sp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336423408" sldId="386"/>
            <ac:cxnSpMk id="4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336423408" sldId="386"/>
            <ac:cxnSpMk id="5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336423408" sldId="386"/>
            <ac:cxnSpMk id="6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336423408" sldId="386"/>
            <ac:cxnSpMk id="7" creationId="{00000000-0000-0000-0000-000000000000}"/>
          </ac:cxnSpMkLst>
        </pc:cxnChg>
        <pc:cxnChg chg="mod">
          <ac:chgData name="Troels Mortensen (TRMO) | VIA" userId="48eeef65-5bf8-474b-9082-b56af31dd25e" providerId="ADAL" clId="{D2B48404-99F5-4D0D-A143-65C3BBC0091B}" dt="2019-02-18T09:46:55.333" v="233"/>
          <ac:cxnSpMkLst>
            <pc:docMk/>
            <pc:sldMk cId="2336423408" sldId="386"/>
            <ac:cxnSpMk id="24" creationId="{00000000-0000-0000-0000-000000000000}"/>
          </ac:cxnSpMkLst>
        </pc:cxnChg>
      </pc:sldChg>
      <pc:sldChg chg="modSp">
        <pc:chgData name="Troels Mortensen (TRMO) | VIA" userId="48eeef65-5bf8-474b-9082-b56af31dd25e" providerId="ADAL" clId="{D2B48404-99F5-4D0D-A143-65C3BBC0091B}" dt="2019-02-18T09:52:20.521" v="387" actId="20577"/>
        <pc:sldMkLst>
          <pc:docMk/>
          <pc:sldMk cId="82339041" sldId="387"/>
        </pc:sldMkLst>
        <pc:spChg chg="mod">
          <ac:chgData name="Troels Mortensen (TRMO) | VIA" userId="48eeef65-5bf8-474b-9082-b56af31dd25e" providerId="ADAL" clId="{D2B48404-99F5-4D0D-A143-65C3BBC0091B}" dt="2019-02-18T09:52:20.521" v="387" actId="20577"/>
          <ac:spMkLst>
            <pc:docMk/>
            <pc:sldMk cId="82339041" sldId="387"/>
            <ac:spMk id="6" creationId="{E3604F7F-7A94-4CF1-A493-3B547F6C9E8B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82339041" sldId="387"/>
            <ac:picMk id="7" creationId="{267C98A9-12CE-4347-B54B-2E00A834E5F5}"/>
          </ac:picMkLst>
        </pc:picChg>
      </pc:sldChg>
      <pc:sldChg chg="addSp modSp">
        <pc:chgData name="Troels Mortensen (TRMO) | VIA" userId="48eeef65-5bf8-474b-9082-b56af31dd25e" providerId="ADAL" clId="{D2B48404-99F5-4D0D-A143-65C3BBC0091B}" dt="2019-02-18T09:52:39.151" v="407" actId="20577"/>
        <pc:sldMkLst>
          <pc:docMk/>
          <pc:sldMk cId="3016140800" sldId="388"/>
        </pc:sldMkLst>
        <pc:spChg chg="add mod">
          <ac:chgData name="Troels Mortensen (TRMO) | VIA" userId="48eeef65-5bf8-474b-9082-b56af31dd25e" providerId="ADAL" clId="{D2B48404-99F5-4D0D-A143-65C3BBC0091B}" dt="2019-02-18T09:52:39.151" v="407" actId="20577"/>
          <ac:spMkLst>
            <pc:docMk/>
            <pc:sldMk cId="3016140800" sldId="388"/>
            <ac:spMk id="4" creationId="{094E7535-EAAC-469B-9445-58FE69513402}"/>
          </ac:spMkLst>
        </pc:s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016140800" sldId="388"/>
            <ac:picMk id="6" creationId="{E8073B4E-7E66-42C0-8442-6E8BA1807CC4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016140800" sldId="388"/>
            <ac:picMk id="7" creationId="{EB6520F2-F646-4760-BA1C-699CA3732F19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646553040" sldId="389"/>
        </pc:sldMkLst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646553040" sldId="389"/>
            <ac:picMk id="6" creationId="{E8073B4E-7E66-42C0-8442-6E8BA1807CC4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646553040" sldId="389"/>
            <ac:picMk id="7" creationId="{EB6520F2-F646-4760-BA1C-699CA3732F19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489957480" sldId="390"/>
        </pc:sld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1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1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17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2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3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3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34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35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38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43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k cId="2489957480" sldId="390"/>
            <ac:spMk id="44" creationId="{00000000-0000-0000-0000-000000000000}"/>
          </ac:spMkLst>
        </pc:s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489957480" sldId="390"/>
            <ac:grpSpMk id="9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489957480" sldId="390"/>
            <ac:grpSpMk id="10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489957480" sldId="390"/>
            <ac:grpSpMk id="1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489957480" sldId="390"/>
            <ac:grpSpMk id="24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489957480" sldId="390"/>
            <ac:grpSpMk id="28" creationId="{00000000-0000-0000-0000-000000000000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489957480" sldId="390"/>
            <ac:grpSpMk id="39" creationId="{00000000-0000-0000-0000-000000000000}"/>
          </ac:grpSpMkLst>
        </pc:grp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696465941" sldId="391"/>
        </pc:sldMkLst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696465941" sldId="391"/>
            <ac:picMk id="33794" creationId="{D078FBB1-BB70-463E-9DF0-DC381E4284C7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372409103" sldId="392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372409103" sldId="392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372409103" sldId="392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372409103" sldId="392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372409103" sldId="392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372409103" sldId="392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372409103" sldId="392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372409103" sldId="392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372409103" sldId="392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372409103" sldId="392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536308180" sldId="393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536308180" sldId="393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536308180" sldId="393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536308180" sldId="393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536308180" sldId="393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536308180" sldId="393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536308180" sldId="393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536308180" sldId="393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536308180" sldId="393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536308180" sldId="393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737699439" sldId="394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737699439" sldId="394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737699439" sldId="394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737699439" sldId="394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737699439" sldId="394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737699439" sldId="394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737699439" sldId="394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737699439" sldId="394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737699439" sldId="394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737699439" sldId="394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5564109" sldId="395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5564109" sldId="395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5564109" sldId="395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5564109" sldId="395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5564109" sldId="395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5564109" sldId="395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5564109" sldId="395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5564109" sldId="395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5564109" sldId="395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5564109" sldId="395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4005697065" sldId="397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4005697065" sldId="397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4005697065" sldId="397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4005697065" sldId="397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005697065" sldId="397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005697065" sldId="397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005697065" sldId="397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005697065" sldId="397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005697065" sldId="397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4005697065" sldId="397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881184023" sldId="398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881184023" sldId="398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881184023" sldId="398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881184023" sldId="398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881184023" sldId="398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881184023" sldId="398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881184023" sldId="398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881184023" sldId="398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881184023" sldId="398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881184023" sldId="398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707154281" sldId="399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707154281" sldId="399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707154281" sldId="399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707154281" sldId="399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707154281" sldId="399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707154281" sldId="399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707154281" sldId="399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707154281" sldId="399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707154281" sldId="399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707154281" sldId="399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1687280930" sldId="400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1687280930" sldId="400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1687280930" sldId="400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1687280930" sldId="400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687280930" sldId="400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687280930" sldId="400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687280930" sldId="400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687280930" sldId="400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687280930" sldId="400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1687280930" sldId="400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3362040888" sldId="401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362040888" sldId="401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362040888" sldId="401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3362040888" sldId="401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362040888" sldId="401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362040888" sldId="401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362040888" sldId="401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362040888" sldId="401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362040888" sldId="401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3362040888" sldId="401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D2B48404-99F5-4D0D-A143-65C3BBC0091B}" dt="2019-02-18T09:46:55.333" v="233"/>
        <pc:sldMkLst>
          <pc:docMk/>
          <pc:sldMk cId="2633360109" sldId="402"/>
        </pc:sldMkLst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633360109" sldId="402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633360109" sldId="402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D2B48404-99F5-4D0D-A143-65C3BBC0091B}" dt="2019-02-18T09:46:55.333" v="233"/>
          <ac:grpSpMkLst>
            <pc:docMk/>
            <pc:sldMk cId="2633360109" sldId="402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633360109" sldId="402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633360109" sldId="402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633360109" sldId="402"/>
            <ac:picMk id="20" creationId="{0AB18D1C-8646-47D3-A2FB-622C098FCEA7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633360109" sldId="402"/>
            <ac:picMk id="21" creationId="{CB639E18-98F1-40FF-9456-48AD27F65A6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633360109" sldId="402"/>
            <ac:picMk id="22" creationId="{B5533279-E85B-4EFA-A4D7-340415FD40A2}"/>
          </ac:picMkLst>
        </pc:picChg>
        <pc:picChg chg="mod">
          <ac:chgData name="Troels Mortensen (TRMO) | VIA" userId="48eeef65-5bf8-474b-9082-b56af31dd25e" providerId="ADAL" clId="{D2B48404-99F5-4D0D-A143-65C3BBC0091B}" dt="2019-02-18T09:46:55.333" v="233"/>
          <ac:picMkLst>
            <pc:docMk/>
            <pc:sldMk cId="2633360109" sldId="402"/>
            <ac:picMk id="3074" creationId="{648A931B-1FF3-4B03-B95E-F3C187522B83}"/>
          </ac:picMkLst>
        </pc:picChg>
      </pc:sldChg>
      <pc:sldChg chg="addSp modSp add ord modAnim">
        <pc:chgData name="Troels Mortensen (TRMO) | VIA" userId="48eeef65-5bf8-474b-9082-b56af31dd25e" providerId="ADAL" clId="{D2B48404-99F5-4D0D-A143-65C3BBC0091B}" dt="2019-02-18T14:57:49.835" v="424"/>
        <pc:sldMkLst>
          <pc:docMk/>
          <pc:sldMk cId="3570791706" sldId="403"/>
        </pc:sldMkLst>
        <pc:picChg chg="mod">
          <ac:chgData name="Troels Mortensen (TRMO) | VIA" userId="48eeef65-5bf8-474b-9082-b56af31dd25e" providerId="ADAL" clId="{D2B48404-99F5-4D0D-A143-65C3BBC0091B}" dt="2019-02-18T14:57:27.643" v="421" actId="208"/>
          <ac:picMkLst>
            <pc:docMk/>
            <pc:sldMk cId="3570791706" sldId="403"/>
            <ac:picMk id="4" creationId="{00000000-0000-0000-0000-000000000000}"/>
          </ac:picMkLst>
        </pc:picChg>
        <pc:picChg chg="mod">
          <ac:chgData name="Troels Mortensen (TRMO) | VIA" userId="48eeef65-5bf8-474b-9082-b56af31dd25e" providerId="ADAL" clId="{D2B48404-99F5-4D0D-A143-65C3BBC0091B}" dt="2019-02-18T14:57:27.643" v="421" actId="208"/>
          <ac:picMkLst>
            <pc:docMk/>
            <pc:sldMk cId="3570791706" sldId="403"/>
            <ac:picMk id="5" creationId="{00000000-0000-0000-0000-000000000000}"/>
          </ac:picMkLst>
        </pc:picChg>
        <pc:picChg chg="add mod">
          <ac:chgData name="Troels Mortensen (TRMO) | VIA" userId="48eeef65-5bf8-474b-9082-b56af31dd25e" providerId="ADAL" clId="{D2B48404-99F5-4D0D-A143-65C3BBC0091B}" dt="2019-02-18T14:57:21.239" v="419" actId="1076"/>
          <ac:picMkLst>
            <pc:docMk/>
            <pc:sldMk cId="3570791706" sldId="403"/>
            <ac:picMk id="6" creationId="{A3089FAA-103F-4F2D-9157-B0D0846A0DCB}"/>
          </ac:picMkLst>
        </pc:picChg>
      </pc:sldChg>
      <pc:sldChg chg="addSp delSp modSp add">
        <pc:chgData name="Troels Mortensen (TRMO) | VIA" userId="48eeef65-5bf8-474b-9082-b56af31dd25e" providerId="ADAL" clId="{D2B48404-99F5-4D0D-A143-65C3BBC0091B}" dt="2019-02-19T07:01:28.074" v="1058" actId="20577"/>
        <pc:sldMkLst>
          <pc:docMk/>
          <pc:sldMk cId="1705863826" sldId="404"/>
        </pc:sldMkLst>
        <pc:spChg chg="del">
          <ac:chgData name="Troels Mortensen (TRMO) | VIA" userId="48eeef65-5bf8-474b-9082-b56af31dd25e" providerId="ADAL" clId="{D2B48404-99F5-4D0D-A143-65C3BBC0091B}" dt="2019-02-19T06:57:29.873" v="428" actId="478"/>
          <ac:spMkLst>
            <pc:docMk/>
            <pc:sldMk cId="1705863826" sldId="404"/>
            <ac:spMk id="2" creationId="{ED25E7AC-D469-4B93-A2EB-7D34136F556A}"/>
          </ac:spMkLst>
        </pc:spChg>
        <pc:spChg chg="del">
          <ac:chgData name="Troels Mortensen (TRMO) | VIA" userId="48eeef65-5bf8-474b-9082-b56af31dd25e" providerId="ADAL" clId="{D2B48404-99F5-4D0D-A143-65C3BBC0091B}" dt="2019-02-19T06:57:11.111" v="426"/>
          <ac:spMkLst>
            <pc:docMk/>
            <pc:sldMk cId="1705863826" sldId="404"/>
            <ac:spMk id="3" creationId="{45D058B9-F05F-4D45-91C1-0B415489A64F}"/>
          </ac:spMkLst>
        </pc:spChg>
        <pc:spChg chg="del">
          <ac:chgData name="Troels Mortensen (TRMO) | VIA" userId="48eeef65-5bf8-474b-9082-b56af31dd25e" providerId="ADAL" clId="{D2B48404-99F5-4D0D-A143-65C3BBC0091B}" dt="2019-02-19T06:57:29.873" v="428" actId="478"/>
          <ac:spMkLst>
            <pc:docMk/>
            <pc:sldMk cId="1705863826" sldId="404"/>
            <ac:spMk id="4" creationId="{003B9961-0F3B-43A6-88CF-798B4A81B32B}"/>
          </ac:spMkLst>
        </pc:spChg>
        <pc:spChg chg="del">
          <ac:chgData name="Troels Mortensen (TRMO) | VIA" userId="48eeef65-5bf8-474b-9082-b56af31dd25e" providerId="ADAL" clId="{D2B48404-99F5-4D0D-A143-65C3BBC0091B}" dt="2019-02-19T06:57:11.111" v="426"/>
          <ac:spMkLst>
            <pc:docMk/>
            <pc:sldMk cId="1705863826" sldId="404"/>
            <ac:spMk id="5" creationId="{4AA02D2B-C7D6-4085-8FC8-4DD621038898}"/>
          </ac:spMkLst>
        </pc:spChg>
        <pc:spChg chg="add mod">
          <ac:chgData name="Troels Mortensen (TRMO) | VIA" userId="48eeef65-5bf8-474b-9082-b56af31dd25e" providerId="ADAL" clId="{D2B48404-99F5-4D0D-A143-65C3BBC0091B}" dt="2019-02-19T06:57:35.631" v="448" actId="20577"/>
          <ac:spMkLst>
            <pc:docMk/>
            <pc:sldMk cId="1705863826" sldId="404"/>
            <ac:spMk id="6" creationId="{44D28A2B-5F10-4DB6-B4A5-4FFF26158FF9}"/>
          </ac:spMkLst>
        </pc:spChg>
        <pc:spChg chg="add mod">
          <ac:chgData name="Troels Mortensen (TRMO) | VIA" userId="48eeef65-5bf8-474b-9082-b56af31dd25e" providerId="ADAL" clId="{D2B48404-99F5-4D0D-A143-65C3BBC0091B}" dt="2019-02-19T07:01:28.074" v="1058" actId="20577"/>
          <ac:spMkLst>
            <pc:docMk/>
            <pc:sldMk cId="1705863826" sldId="404"/>
            <ac:spMk id="7" creationId="{73824547-F962-49F7-A677-C230A2B95B9C}"/>
          </ac:spMkLst>
        </pc:spChg>
      </pc:sldChg>
      <pc:sldChg chg="addSp delSp modSp add">
        <pc:chgData name="Troels Mortensen (TRMO) | VIA" userId="48eeef65-5bf8-474b-9082-b56af31dd25e" providerId="ADAL" clId="{D2B48404-99F5-4D0D-A143-65C3BBC0091B}" dt="2019-02-19T07:11:29.184" v="1467" actId="1076"/>
        <pc:sldMkLst>
          <pc:docMk/>
          <pc:sldMk cId="1547934620" sldId="405"/>
        </pc:sldMkLst>
        <pc:spChg chg="del">
          <ac:chgData name="Troels Mortensen (TRMO) | VIA" userId="48eeef65-5bf8-474b-9082-b56af31dd25e" providerId="ADAL" clId="{D2B48404-99F5-4D0D-A143-65C3BBC0091B}" dt="2019-02-19T07:01:32.878" v="1060" actId="478"/>
          <ac:spMkLst>
            <pc:docMk/>
            <pc:sldMk cId="1547934620" sldId="405"/>
            <ac:spMk id="2" creationId="{5A0A3F1A-EC52-4070-97FE-CDF7D30DB146}"/>
          </ac:spMkLst>
        </pc:spChg>
        <pc:spChg chg="del">
          <ac:chgData name="Troels Mortensen (TRMO) | VIA" userId="48eeef65-5bf8-474b-9082-b56af31dd25e" providerId="ADAL" clId="{D2B48404-99F5-4D0D-A143-65C3BBC0091B}" dt="2019-02-19T07:01:32.878" v="1060" actId="478"/>
          <ac:spMkLst>
            <pc:docMk/>
            <pc:sldMk cId="1547934620" sldId="405"/>
            <ac:spMk id="3" creationId="{801BB910-98C5-4097-A39A-18FF272A8451}"/>
          </ac:spMkLst>
        </pc:spChg>
        <pc:spChg chg="add mod">
          <ac:chgData name="Troels Mortensen (TRMO) | VIA" userId="48eeef65-5bf8-474b-9082-b56af31dd25e" providerId="ADAL" clId="{D2B48404-99F5-4D0D-A143-65C3BBC0091B}" dt="2019-02-19T07:07:55.213" v="1424" actId="1035"/>
          <ac:spMkLst>
            <pc:docMk/>
            <pc:sldMk cId="1547934620" sldId="405"/>
            <ac:spMk id="5" creationId="{7B9B962C-3F33-4DB9-BB73-14B7F38CD815}"/>
          </ac:spMkLst>
        </pc:spChg>
        <pc:spChg chg="add mod">
          <ac:chgData name="Troels Mortensen (TRMO) | VIA" userId="48eeef65-5bf8-474b-9082-b56af31dd25e" providerId="ADAL" clId="{D2B48404-99F5-4D0D-A143-65C3BBC0091B}" dt="2019-02-19T07:08:13.875" v="1428" actId="208"/>
          <ac:spMkLst>
            <pc:docMk/>
            <pc:sldMk cId="1547934620" sldId="405"/>
            <ac:spMk id="7" creationId="{130209AD-6376-4808-8D6E-1E0451A65A77}"/>
          </ac:spMkLst>
        </pc:spChg>
        <pc:spChg chg="add del mod">
          <ac:chgData name="Troels Mortensen (TRMO) | VIA" userId="48eeef65-5bf8-474b-9082-b56af31dd25e" providerId="ADAL" clId="{D2B48404-99F5-4D0D-A143-65C3BBC0091B}" dt="2019-02-19T07:11:11.473" v="1451"/>
          <ac:spMkLst>
            <pc:docMk/>
            <pc:sldMk cId="1547934620" sldId="405"/>
            <ac:spMk id="9" creationId="{120B4028-A709-4386-954F-6655C54C5A99}"/>
          </ac:spMkLst>
        </pc:spChg>
        <pc:spChg chg="add mod">
          <ac:chgData name="Troels Mortensen (TRMO) | VIA" userId="48eeef65-5bf8-474b-9082-b56af31dd25e" providerId="ADAL" clId="{D2B48404-99F5-4D0D-A143-65C3BBC0091B}" dt="2019-02-19T07:11:29.184" v="1467" actId="1076"/>
          <ac:spMkLst>
            <pc:docMk/>
            <pc:sldMk cId="1547934620" sldId="405"/>
            <ac:spMk id="10" creationId="{8BC90AAA-5DED-4808-B2D8-92AE7BBAB4B2}"/>
          </ac:spMkLst>
        </pc:spChg>
        <pc:picChg chg="add del mod">
          <ac:chgData name="Troels Mortensen (TRMO) | VIA" userId="48eeef65-5bf8-474b-9082-b56af31dd25e" providerId="ADAL" clId="{D2B48404-99F5-4D0D-A143-65C3BBC0091B}" dt="2019-02-19T07:06:04.680" v="1297" actId="478"/>
          <ac:picMkLst>
            <pc:docMk/>
            <pc:sldMk cId="1547934620" sldId="405"/>
            <ac:picMk id="4" creationId="{1021F77E-D526-4623-8808-CBBAE9244C6D}"/>
          </ac:picMkLst>
        </pc:picChg>
        <pc:picChg chg="add del mod ord">
          <ac:chgData name="Troels Mortensen (TRMO) | VIA" userId="48eeef65-5bf8-474b-9082-b56af31dd25e" providerId="ADAL" clId="{D2B48404-99F5-4D0D-A143-65C3BBC0091B}" dt="2019-02-19T07:10:14.801" v="1434" actId="478"/>
          <ac:picMkLst>
            <pc:docMk/>
            <pc:sldMk cId="1547934620" sldId="405"/>
            <ac:picMk id="6" creationId="{9DD91B9E-FD41-46A9-8169-6B46F59F84DE}"/>
          </ac:picMkLst>
        </pc:picChg>
        <pc:picChg chg="add mod ord">
          <ac:chgData name="Troels Mortensen (TRMO) | VIA" userId="48eeef65-5bf8-474b-9082-b56af31dd25e" providerId="ADAL" clId="{D2B48404-99F5-4D0D-A143-65C3BBC0091B}" dt="2019-02-19T07:10:13.293" v="1433" actId="167"/>
          <ac:picMkLst>
            <pc:docMk/>
            <pc:sldMk cId="1547934620" sldId="405"/>
            <ac:picMk id="8" creationId="{98A39B66-F856-4287-9112-C389F9DD053A}"/>
          </ac:picMkLst>
        </pc:picChg>
      </pc:sldChg>
      <pc:sldChg chg="modSp add">
        <pc:chgData name="Troels Mortensen (TRMO) | VIA" userId="48eeef65-5bf8-474b-9082-b56af31dd25e" providerId="ADAL" clId="{D2B48404-99F5-4D0D-A143-65C3BBC0091B}" dt="2019-02-19T07:02:56.138" v="1217" actId="20577"/>
        <pc:sldMkLst>
          <pc:docMk/>
          <pc:sldMk cId="2392103958" sldId="406"/>
        </pc:sldMkLst>
        <pc:spChg chg="mod">
          <ac:chgData name="Troels Mortensen (TRMO) | VIA" userId="48eeef65-5bf8-474b-9082-b56af31dd25e" providerId="ADAL" clId="{D2B48404-99F5-4D0D-A143-65C3BBC0091B}" dt="2019-02-19T07:02:26.197" v="1117" actId="20577"/>
          <ac:spMkLst>
            <pc:docMk/>
            <pc:sldMk cId="2392103958" sldId="406"/>
            <ac:spMk id="2" creationId="{BCF57B92-3F94-4554-AE81-39A733448485}"/>
          </ac:spMkLst>
        </pc:spChg>
        <pc:spChg chg="mod">
          <ac:chgData name="Troels Mortensen (TRMO) | VIA" userId="48eeef65-5bf8-474b-9082-b56af31dd25e" providerId="ADAL" clId="{D2B48404-99F5-4D0D-A143-65C3BBC0091B}" dt="2019-02-19T07:02:56.138" v="1217" actId="20577"/>
          <ac:spMkLst>
            <pc:docMk/>
            <pc:sldMk cId="2392103958" sldId="406"/>
            <ac:spMk id="3" creationId="{663358AB-E452-4F52-9BDF-703763866CE8}"/>
          </ac:spMkLst>
        </pc:spChg>
      </pc:sldChg>
      <pc:sldChg chg="modSp add del modTransition">
        <pc:chgData name="Troels Mortensen (TRMO) | VIA" userId="48eeef65-5bf8-474b-9082-b56af31dd25e" providerId="ADAL" clId="{D2B48404-99F5-4D0D-A143-65C3BBC0091B}" dt="2019-02-19T07:03:20.514" v="1238" actId="2696"/>
        <pc:sldMkLst>
          <pc:docMk/>
          <pc:sldMk cId="1097908851" sldId="407"/>
        </pc:sldMkLst>
        <pc:spChg chg="mod">
          <ac:chgData name="Troels Mortensen (TRMO) | VIA" userId="48eeef65-5bf8-474b-9082-b56af31dd25e" providerId="ADAL" clId="{D2B48404-99F5-4D0D-A143-65C3BBC0091B}" dt="2019-02-19T07:03:19.372" v="1237" actId="1036"/>
          <ac:spMkLst>
            <pc:docMk/>
            <pc:sldMk cId="1097908851" sldId="407"/>
            <ac:spMk id="5" creationId="{7B9B962C-3F33-4DB9-BB73-14B7F38CD815}"/>
          </ac:spMkLst>
        </pc:spChg>
      </pc:sldChg>
      <pc:sldChg chg="modSp add del">
        <pc:chgData name="Troels Mortensen (TRMO) | VIA" userId="48eeef65-5bf8-474b-9082-b56af31dd25e" providerId="ADAL" clId="{D2B48404-99F5-4D0D-A143-65C3BBC0091B}" dt="2019-02-19T07:04:15.687" v="1257"/>
        <pc:sldMkLst>
          <pc:docMk/>
          <pc:sldMk cId="1103051499" sldId="407"/>
        </pc:sldMkLst>
        <pc:spChg chg="mod">
          <ac:chgData name="Troels Mortensen (TRMO) | VIA" userId="48eeef65-5bf8-474b-9082-b56af31dd25e" providerId="ADAL" clId="{D2B48404-99F5-4D0D-A143-65C3BBC0091B}" dt="2019-02-19T07:04:15.025" v="1256" actId="1036"/>
          <ac:spMkLst>
            <pc:docMk/>
            <pc:sldMk cId="1103051499" sldId="407"/>
            <ac:spMk id="5" creationId="{7B9B962C-3F33-4DB9-BB73-14B7F38CD815}"/>
          </ac:spMkLst>
        </pc:spChg>
      </pc:sldChg>
      <pc:sldChg chg="addSp delSp modSp add modTransition">
        <pc:chgData name="Troels Mortensen (TRMO) | VIA" userId="48eeef65-5bf8-474b-9082-b56af31dd25e" providerId="ADAL" clId="{D2B48404-99F5-4D0D-A143-65C3BBC0091B}" dt="2019-02-19T07:11:31.067" v="1468"/>
        <pc:sldMkLst>
          <pc:docMk/>
          <pc:sldMk cId="2683409717" sldId="407"/>
        </pc:sldMkLst>
        <pc:spChg chg="mod">
          <ac:chgData name="Troels Mortensen (TRMO) | VIA" userId="48eeef65-5bf8-474b-9082-b56af31dd25e" providerId="ADAL" clId="{D2B48404-99F5-4D0D-A143-65C3BBC0091B}" dt="2019-02-19T07:07:47.960" v="1417" actId="20577"/>
          <ac:spMkLst>
            <pc:docMk/>
            <pc:sldMk cId="2683409717" sldId="407"/>
            <ac:spMk id="5" creationId="{7B9B962C-3F33-4DB9-BB73-14B7F38CD815}"/>
          </ac:spMkLst>
        </pc:spChg>
        <pc:spChg chg="add">
          <ac:chgData name="Troels Mortensen (TRMO) | VIA" userId="48eeef65-5bf8-474b-9082-b56af31dd25e" providerId="ADAL" clId="{D2B48404-99F5-4D0D-A143-65C3BBC0091B}" dt="2019-02-19T07:11:31.067" v="1468"/>
          <ac:spMkLst>
            <pc:docMk/>
            <pc:sldMk cId="2683409717" sldId="407"/>
            <ac:spMk id="8" creationId="{020D7ABC-601D-4B78-8E8E-1077500EAADB}"/>
          </ac:spMkLst>
        </pc:spChg>
        <pc:picChg chg="del">
          <ac:chgData name="Troels Mortensen (TRMO) | VIA" userId="48eeef65-5bf8-474b-9082-b56af31dd25e" providerId="ADAL" clId="{D2B48404-99F5-4D0D-A143-65C3BBC0091B}" dt="2019-02-19T07:06:16.087" v="1303" actId="478"/>
          <ac:picMkLst>
            <pc:docMk/>
            <pc:sldMk cId="2683409717" sldId="407"/>
            <ac:picMk id="4" creationId="{1021F77E-D526-4623-8808-CBBAE9244C6D}"/>
          </ac:picMkLst>
        </pc:picChg>
        <pc:picChg chg="add del ord">
          <ac:chgData name="Troels Mortensen (TRMO) | VIA" userId="48eeef65-5bf8-474b-9082-b56af31dd25e" providerId="ADAL" clId="{D2B48404-99F5-4D0D-A143-65C3BBC0091B}" dt="2019-02-19T07:10:17.426" v="1435" actId="478"/>
          <ac:picMkLst>
            <pc:docMk/>
            <pc:sldMk cId="2683409717" sldId="407"/>
            <ac:picMk id="6" creationId="{278AB927-9F30-4ECD-A27D-017B7C77AB37}"/>
          </ac:picMkLst>
        </pc:picChg>
        <pc:picChg chg="add ord">
          <ac:chgData name="Troels Mortensen (TRMO) | VIA" userId="48eeef65-5bf8-474b-9082-b56af31dd25e" providerId="ADAL" clId="{D2B48404-99F5-4D0D-A143-65C3BBC0091B}" dt="2019-02-19T07:10:20.450" v="1437" actId="167"/>
          <ac:picMkLst>
            <pc:docMk/>
            <pc:sldMk cId="2683409717" sldId="407"/>
            <ac:picMk id="7" creationId="{C8DC1A45-E0A7-44B5-967D-61B5D3D9FDCE}"/>
          </ac:picMkLst>
        </pc:picChg>
      </pc:sldChg>
      <pc:sldChg chg="addSp delSp modSp add modTransition">
        <pc:chgData name="Troels Mortensen (TRMO) | VIA" userId="48eeef65-5bf8-474b-9082-b56af31dd25e" providerId="ADAL" clId="{D2B48404-99F5-4D0D-A143-65C3BBC0091B}" dt="2019-02-19T07:11:31.790" v="1469"/>
        <pc:sldMkLst>
          <pc:docMk/>
          <pc:sldMk cId="3031308709" sldId="408"/>
        </pc:sldMkLst>
        <pc:spChg chg="mod">
          <ac:chgData name="Troels Mortensen (TRMO) | VIA" userId="48eeef65-5bf8-474b-9082-b56af31dd25e" providerId="ADAL" clId="{D2B48404-99F5-4D0D-A143-65C3BBC0091B}" dt="2019-02-19T07:07:38.603" v="1413" actId="20577"/>
          <ac:spMkLst>
            <pc:docMk/>
            <pc:sldMk cId="3031308709" sldId="408"/>
            <ac:spMk id="5" creationId="{7B9B962C-3F33-4DB9-BB73-14B7F38CD815}"/>
          </ac:spMkLst>
        </pc:spChg>
        <pc:spChg chg="add">
          <ac:chgData name="Troels Mortensen (TRMO) | VIA" userId="48eeef65-5bf8-474b-9082-b56af31dd25e" providerId="ADAL" clId="{D2B48404-99F5-4D0D-A143-65C3BBC0091B}" dt="2019-02-19T07:11:31.790" v="1469"/>
          <ac:spMkLst>
            <pc:docMk/>
            <pc:sldMk cId="3031308709" sldId="408"/>
            <ac:spMk id="7" creationId="{08807424-EF37-4FC3-B333-EE1A478CC189}"/>
          </ac:spMkLst>
        </pc:spChg>
        <pc:picChg chg="add ord">
          <ac:chgData name="Troels Mortensen (TRMO) | VIA" userId="48eeef65-5bf8-474b-9082-b56af31dd25e" providerId="ADAL" clId="{D2B48404-99F5-4D0D-A143-65C3BBC0091B}" dt="2019-02-19T07:10:25.100" v="1440" actId="167"/>
          <ac:picMkLst>
            <pc:docMk/>
            <pc:sldMk cId="3031308709" sldId="408"/>
            <ac:picMk id="4" creationId="{50228E73-CF92-48DD-934A-4441723ECAAA}"/>
          </ac:picMkLst>
        </pc:picChg>
        <pc:picChg chg="del">
          <ac:chgData name="Troels Mortensen (TRMO) | VIA" userId="48eeef65-5bf8-474b-9082-b56af31dd25e" providerId="ADAL" clId="{D2B48404-99F5-4D0D-A143-65C3BBC0091B}" dt="2019-02-19T07:10:22.505" v="1438" actId="478"/>
          <ac:picMkLst>
            <pc:docMk/>
            <pc:sldMk cId="3031308709" sldId="408"/>
            <ac:picMk id="6" creationId="{278AB927-9F30-4ECD-A27D-017B7C77AB37}"/>
          </ac:picMkLst>
        </pc:picChg>
      </pc:sldChg>
      <pc:sldChg chg="addSp delSp modSp add modTransition">
        <pc:chgData name="Troels Mortensen (TRMO) | VIA" userId="48eeef65-5bf8-474b-9082-b56af31dd25e" providerId="ADAL" clId="{D2B48404-99F5-4D0D-A143-65C3BBC0091B}" dt="2019-02-19T07:11:32.978" v="1470"/>
        <pc:sldMkLst>
          <pc:docMk/>
          <pc:sldMk cId="1477816872" sldId="409"/>
        </pc:sldMkLst>
        <pc:spChg chg="mod">
          <ac:chgData name="Troels Mortensen (TRMO) | VIA" userId="48eeef65-5bf8-474b-9082-b56af31dd25e" providerId="ADAL" clId="{D2B48404-99F5-4D0D-A143-65C3BBC0091B}" dt="2019-02-19T07:07:33.570" v="1409" actId="20577"/>
          <ac:spMkLst>
            <pc:docMk/>
            <pc:sldMk cId="1477816872" sldId="409"/>
            <ac:spMk id="5" creationId="{7B9B962C-3F33-4DB9-BB73-14B7F38CD815}"/>
          </ac:spMkLst>
        </pc:spChg>
        <pc:spChg chg="add">
          <ac:chgData name="Troels Mortensen (TRMO) | VIA" userId="48eeef65-5bf8-474b-9082-b56af31dd25e" providerId="ADAL" clId="{D2B48404-99F5-4D0D-A143-65C3BBC0091B}" dt="2019-02-19T07:11:32.978" v="1470"/>
          <ac:spMkLst>
            <pc:docMk/>
            <pc:sldMk cId="1477816872" sldId="409"/>
            <ac:spMk id="7" creationId="{5D021287-450A-4180-BA28-34F99B4DBB78}"/>
          </ac:spMkLst>
        </pc:spChg>
        <pc:picChg chg="add ord">
          <ac:chgData name="Troels Mortensen (TRMO) | VIA" userId="48eeef65-5bf8-474b-9082-b56af31dd25e" providerId="ADAL" clId="{D2B48404-99F5-4D0D-A143-65C3BBC0091B}" dt="2019-02-19T07:10:29.818" v="1443" actId="167"/>
          <ac:picMkLst>
            <pc:docMk/>
            <pc:sldMk cId="1477816872" sldId="409"/>
            <ac:picMk id="4" creationId="{23069F17-6D40-4BA1-A2C3-2CDA1B3CD43F}"/>
          </ac:picMkLst>
        </pc:picChg>
        <pc:picChg chg="del">
          <ac:chgData name="Troels Mortensen (TRMO) | VIA" userId="48eeef65-5bf8-474b-9082-b56af31dd25e" providerId="ADAL" clId="{D2B48404-99F5-4D0D-A143-65C3BBC0091B}" dt="2019-02-19T07:10:27.506" v="1441" actId="478"/>
          <ac:picMkLst>
            <pc:docMk/>
            <pc:sldMk cId="1477816872" sldId="409"/>
            <ac:picMk id="6" creationId="{278AB927-9F30-4ECD-A27D-017B7C77AB37}"/>
          </ac:picMkLst>
        </pc:picChg>
      </pc:sldChg>
      <pc:sldChg chg="addSp delSp modSp add">
        <pc:chgData name="Troels Mortensen (TRMO) | VIA" userId="48eeef65-5bf8-474b-9082-b56af31dd25e" providerId="ADAL" clId="{D2B48404-99F5-4D0D-A143-65C3BBC0091B}" dt="2019-02-19T07:11:33.976" v="1471"/>
        <pc:sldMkLst>
          <pc:docMk/>
          <pc:sldMk cId="239918393" sldId="410"/>
        </pc:sldMkLst>
        <pc:spChg chg="mod">
          <ac:chgData name="Troels Mortensen (TRMO) | VIA" userId="48eeef65-5bf8-474b-9082-b56af31dd25e" providerId="ADAL" clId="{D2B48404-99F5-4D0D-A143-65C3BBC0091B}" dt="2019-02-19T07:10:57.170" v="1447" actId="207"/>
          <ac:spMkLst>
            <pc:docMk/>
            <pc:sldMk cId="239918393" sldId="410"/>
            <ac:spMk id="5" creationId="{7B9B962C-3F33-4DB9-BB73-14B7F38CD815}"/>
          </ac:spMkLst>
        </pc:spChg>
        <pc:spChg chg="add">
          <ac:chgData name="Troels Mortensen (TRMO) | VIA" userId="48eeef65-5bf8-474b-9082-b56af31dd25e" providerId="ADAL" clId="{D2B48404-99F5-4D0D-A143-65C3BBC0091B}" dt="2019-02-19T07:11:33.976" v="1471"/>
          <ac:spMkLst>
            <pc:docMk/>
            <pc:sldMk cId="239918393" sldId="410"/>
            <ac:spMk id="7" creationId="{A7DD906C-D112-4727-AC88-F7D3582D36CA}"/>
          </ac:spMkLst>
        </pc:spChg>
        <pc:picChg chg="add ord">
          <ac:chgData name="Troels Mortensen (TRMO) | VIA" userId="48eeef65-5bf8-474b-9082-b56af31dd25e" providerId="ADAL" clId="{D2B48404-99F5-4D0D-A143-65C3BBC0091B}" dt="2019-02-19T07:10:33.822" v="1446" actId="167"/>
          <ac:picMkLst>
            <pc:docMk/>
            <pc:sldMk cId="239918393" sldId="410"/>
            <ac:picMk id="4" creationId="{4C682A12-59BC-4490-B774-31BE4594AC25}"/>
          </ac:picMkLst>
        </pc:picChg>
        <pc:picChg chg="del">
          <ac:chgData name="Troels Mortensen (TRMO) | VIA" userId="48eeef65-5bf8-474b-9082-b56af31dd25e" providerId="ADAL" clId="{D2B48404-99F5-4D0D-A143-65C3BBC0091B}" dt="2019-02-19T07:10:31.662" v="1444" actId="478"/>
          <ac:picMkLst>
            <pc:docMk/>
            <pc:sldMk cId="239918393" sldId="410"/>
            <ac:picMk id="6" creationId="{278AB927-9F30-4ECD-A27D-017B7C77AB37}"/>
          </ac:picMkLst>
        </pc:picChg>
      </pc:sldChg>
      <pc:sldChg chg="add">
        <pc:chgData name="Troels Mortensen (TRMO) | VIA" userId="48eeef65-5bf8-474b-9082-b56af31dd25e" providerId="ADAL" clId="{D2B48404-99F5-4D0D-A143-65C3BBC0091B}" dt="2019-02-19T07:20:15.612" v="1472"/>
        <pc:sldMkLst>
          <pc:docMk/>
          <pc:sldMk cId="3863184277" sldId="411"/>
        </pc:sldMkLst>
      </pc:sldChg>
      <pc:sldMasterChg chg="modSp modSldLayout">
        <pc:chgData name="Troels Mortensen (TRMO) | VIA" userId="48eeef65-5bf8-474b-9082-b56af31dd25e" providerId="ADAL" clId="{D2B48404-99F5-4D0D-A143-65C3BBC0091B}" dt="2019-02-19T06:57:24.021" v="427" actId="478"/>
        <pc:sldMasterMkLst>
          <pc:docMk/>
          <pc:sldMasterMk cId="3023023479" sldId="2147483689"/>
        </pc:sldMasterMkLst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asterMk cId="3023023479" sldId="2147483689"/>
            <ac:spMk id="2" creationId="{00000000-0000-0000-0000-000000000000}"/>
          </ac:spMkLst>
        </pc:spChg>
        <pc:spChg chg="mod">
          <ac:chgData name="Troels Mortensen (TRMO) | VIA" userId="48eeef65-5bf8-474b-9082-b56af31dd25e" providerId="ADAL" clId="{D2B48404-99F5-4D0D-A143-65C3BBC0091B}" dt="2019-02-18T09:46:55.333" v="233"/>
          <ac:spMkLst>
            <pc:docMk/>
            <pc:sldMasterMk cId="3023023479" sldId="2147483689"/>
            <ac:spMk id="4" creationId="{00000000-0000-0000-0000-000000000000}"/>
          </ac:spMkLst>
        </pc:spChg>
        <pc:sldLayoutChg chg="modSp">
          <pc:chgData name="Troels Mortensen (TRMO) | VIA" userId="48eeef65-5bf8-474b-9082-b56af31dd25e" providerId="ADAL" clId="{D2B48404-99F5-4D0D-A143-65C3BBC0091B}" dt="2019-02-18T09:46:55.333" v="233"/>
          <pc:sldLayoutMkLst>
            <pc:docMk/>
            <pc:sldMasterMk cId="3023023479" sldId="2147483689"/>
            <pc:sldLayoutMk cId="4038124210" sldId="2147483690"/>
          </pc:sldLayoutMkLst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7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11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14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16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18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038124210" sldId="2147483690"/>
              <ac:spMk id="19" creationId="{00000000-0000-0000-0000-000000000000}"/>
            </ac:spMkLst>
          </pc:spChg>
          <pc:picChg chg="mod">
            <ac:chgData name="Troels Mortensen (TRMO) | VIA" userId="48eeef65-5bf8-474b-9082-b56af31dd25e" providerId="ADAL" clId="{D2B48404-99F5-4D0D-A143-65C3BBC0091B}" dt="2019-02-18T09:46:55.333" v="233"/>
            <ac:picMkLst>
              <pc:docMk/>
              <pc:sldMasterMk cId="3023023479" sldId="2147483689"/>
              <pc:sldLayoutMk cId="4038124210" sldId="2147483690"/>
              <ac:picMk id="15" creationId="{00000000-0000-0000-0000-000000000000}"/>
            </ac:picMkLst>
          </pc:picChg>
        </pc:sldLayoutChg>
        <pc:sldLayoutChg chg="modSp">
          <pc:chgData name="Troels Mortensen (TRMO) | VIA" userId="48eeef65-5bf8-474b-9082-b56af31dd25e" providerId="ADAL" clId="{D2B48404-99F5-4D0D-A143-65C3BBC0091B}" dt="2019-02-18T09:46:55.333" v="233"/>
          <pc:sldLayoutMkLst>
            <pc:docMk/>
            <pc:sldMasterMk cId="3023023479" sldId="2147483689"/>
            <pc:sldLayoutMk cId="3652688601" sldId="2147483691"/>
          </pc:sldLayoutMkLst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3652688601" sldId="2147483691"/>
              <ac:spMk id="12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3652688601" sldId="2147483691"/>
              <ac:spMk id="14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D2B48404-99F5-4D0D-A143-65C3BBC0091B}" dt="2019-02-18T09:46:55.333" v="233"/>
          <pc:sldLayoutMkLst>
            <pc:docMk/>
            <pc:sldMasterMk cId="3023023479" sldId="2147483689"/>
            <pc:sldLayoutMk cId="267463670" sldId="2147483692"/>
          </pc:sldLayoutMkLst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267463670" sldId="2147483692"/>
              <ac:spMk id="9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267463670" sldId="2147483692"/>
              <ac:spMk id="11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D2B48404-99F5-4D0D-A143-65C3BBC0091B}" dt="2019-02-18T09:46:55.333" v="233"/>
          <pc:sldLayoutMkLst>
            <pc:docMk/>
            <pc:sldMasterMk cId="3023023479" sldId="2147483689"/>
            <pc:sldLayoutMk cId="1305726029" sldId="2147483693"/>
          </pc:sldLayoutMkLst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1305726029" sldId="2147483693"/>
              <ac:spMk id="7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1305726029" sldId="2147483693"/>
              <ac:spMk id="9" creationId="{00000000-0000-0000-0000-000000000000}"/>
            </ac:spMkLst>
          </pc:spChg>
        </pc:sldLayoutChg>
        <pc:sldLayoutChg chg="delSp modSp">
          <pc:chgData name="Troels Mortensen (TRMO) | VIA" userId="48eeef65-5bf8-474b-9082-b56af31dd25e" providerId="ADAL" clId="{D2B48404-99F5-4D0D-A143-65C3BBC0091B}" dt="2019-02-19T06:57:24.021" v="427" actId="478"/>
          <pc:sldLayoutMkLst>
            <pc:docMk/>
            <pc:sldMasterMk cId="3023023479" sldId="2147483689"/>
            <pc:sldLayoutMk cId="479656163" sldId="2147483695"/>
          </pc:sldLayoutMkLst>
          <pc:spChg chg="del">
            <ac:chgData name="Troels Mortensen (TRMO) | VIA" userId="48eeef65-5bf8-474b-9082-b56af31dd25e" providerId="ADAL" clId="{D2B48404-99F5-4D0D-A143-65C3BBC0091B}" dt="2019-02-19T06:57:24.021" v="427" actId="478"/>
            <ac:spMkLst>
              <pc:docMk/>
              <pc:sldMasterMk cId="3023023479" sldId="2147483689"/>
              <pc:sldLayoutMk cId="479656163" sldId="2147483695"/>
              <ac:spMk id="2" creationId="{00000000-0000-0000-0000-000000000000}"/>
            </ac:spMkLst>
          </pc:spChg>
          <pc:spChg chg="del">
            <ac:chgData name="Troels Mortensen (TRMO) | VIA" userId="48eeef65-5bf8-474b-9082-b56af31dd25e" providerId="ADAL" clId="{D2B48404-99F5-4D0D-A143-65C3BBC0091B}" dt="2019-02-19T06:57:24.021" v="427" actId="478"/>
            <ac:spMkLst>
              <pc:docMk/>
              <pc:sldMasterMk cId="3023023479" sldId="2147483689"/>
              <pc:sldLayoutMk cId="479656163" sldId="2147483695"/>
              <ac:spMk id="3" creationId="{00000000-0000-0000-0000-000000000000}"/>
            </ac:spMkLst>
          </pc:spChg>
          <pc:spChg chg="del">
            <ac:chgData name="Troels Mortensen (TRMO) | VIA" userId="48eeef65-5bf8-474b-9082-b56af31dd25e" providerId="ADAL" clId="{D2B48404-99F5-4D0D-A143-65C3BBC0091B}" dt="2019-02-19T06:57:24.021" v="427" actId="478"/>
            <ac:spMkLst>
              <pc:docMk/>
              <pc:sldMasterMk cId="3023023479" sldId="2147483689"/>
              <pc:sldLayoutMk cId="479656163" sldId="2147483695"/>
              <ac:spMk id="4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79656163" sldId="2147483695"/>
              <ac:spMk id="14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79656163" sldId="2147483695"/>
              <ac:spMk id="15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79656163" sldId="2147483695"/>
              <ac:spMk id="17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479656163" sldId="2147483695"/>
              <ac:spMk id="18" creationId="{00000000-0000-0000-0000-000000000000}"/>
            </ac:spMkLst>
          </pc:spChg>
          <pc:grpChg chg="mod">
            <ac:chgData name="Troels Mortensen (TRMO) | VIA" userId="48eeef65-5bf8-474b-9082-b56af31dd25e" providerId="ADAL" clId="{D2B48404-99F5-4D0D-A143-65C3BBC0091B}" dt="2019-02-18T09:46:55.333" v="233"/>
            <ac:grpSpMkLst>
              <pc:docMk/>
              <pc:sldMasterMk cId="3023023479" sldId="2147483689"/>
              <pc:sldLayoutMk cId="479656163" sldId="2147483695"/>
              <ac:grpSpMk id="6" creationId="{00000000-0000-0000-0000-000000000000}"/>
            </ac:grpSpMkLst>
          </pc:grpChg>
          <pc:grpChg chg="mod">
            <ac:chgData name="Troels Mortensen (TRMO) | VIA" userId="48eeef65-5bf8-474b-9082-b56af31dd25e" providerId="ADAL" clId="{D2B48404-99F5-4D0D-A143-65C3BBC0091B}" dt="2019-02-18T09:46:55.333" v="233"/>
            <ac:grpSpMkLst>
              <pc:docMk/>
              <pc:sldMasterMk cId="3023023479" sldId="2147483689"/>
              <pc:sldLayoutMk cId="479656163" sldId="2147483695"/>
              <ac:grpSpMk id="9" creationId="{00000000-0000-0000-0000-000000000000}"/>
            </ac:grpSpMkLst>
          </pc:grpChg>
          <pc:cxnChg chg="mod">
            <ac:chgData name="Troels Mortensen (TRMO) | VIA" userId="48eeef65-5bf8-474b-9082-b56af31dd25e" providerId="ADAL" clId="{D2B48404-99F5-4D0D-A143-65C3BBC0091B}" dt="2019-02-18T09:46:55.333" v="233"/>
            <ac:cxnSpMkLst>
              <pc:docMk/>
              <pc:sldMasterMk cId="3023023479" sldId="2147483689"/>
              <pc:sldLayoutMk cId="479656163" sldId="2147483695"/>
              <ac:cxnSpMk id="16" creationId="{00000000-0000-0000-0000-000000000000}"/>
            </ac:cxnSpMkLst>
          </pc:cxnChg>
        </pc:sldLayoutChg>
        <pc:sldLayoutChg chg="modSp">
          <pc:chgData name="Troels Mortensen (TRMO) | VIA" userId="48eeef65-5bf8-474b-9082-b56af31dd25e" providerId="ADAL" clId="{D2B48404-99F5-4D0D-A143-65C3BBC0091B}" dt="2019-02-18T09:46:55.333" v="233"/>
          <pc:sldLayoutMkLst>
            <pc:docMk/>
            <pc:sldMasterMk cId="3023023479" sldId="2147483689"/>
            <pc:sldLayoutMk cId="3418954809" sldId="2147483696"/>
          </pc:sldLayoutMkLst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3418954809" sldId="2147483696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3418954809" sldId="2147483696"/>
              <ac:spMk id="11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3418954809" sldId="2147483696"/>
              <ac:spMk id="12" creationId="{00000000-0000-0000-0000-000000000000}"/>
            </ac:spMkLst>
          </pc:spChg>
          <pc:spChg chg="mod">
            <ac:chgData name="Troels Mortensen (TRMO) | VIA" userId="48eeef65-5bf8-474b-9082-b56af31dd25e" providerId="ADAL" clId="{D2B48404-99F5-4D0D-A143-65C3BBC0091B}" dt="2019-02-18T09:46:55.333" v="233"/>
            <ac:spMkLst>
              <pc:docMk/>
              <pc:sldMasterMk cId="3023023479" sldId="2147483689"/>
              <pc:sldLayoutMk cId="3418954809" sldId="2147483696"/>
              <ac:spMk id="1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939800"/>
            <a:ext cx="6008688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79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clients</a:t>
            </a:r>
            <a:r>
              <a:rPr lang="en-US" baseline="0" dirty="0"/>
              <a:t> are now connected to the server. All connections are stored in the Connection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ClientA</a:t>
            </a:r>
            <a:r>
              <a:rPr lang="en-US" baseline="0" dirty="0"/>
              <a:t> sends a message. The message is distributed to </a:t>
            </a:r>
            <a:r>
              <a:rPr lang="en-US" baseline="0" dirty="0" err="1"/>
              <a:t>ClientB</a:t>
            </a:r>
            <a:r>
              <a:rPr lang="en-US" baseline="0" dirty="0"/>
              <a:t> and </a:t>
            </a:r>
            <a:r>
              <a:rPr lang="en-US" baseline="0" dirty="0" err="1"/>
              <a:t>ClientC</a:t>
            </a:r>
            <a:r>
              <a:rPr lang="en-US" baseline="0" dirty="0"/>
              <a:t> via the Connection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39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the main method handling client connections, this is done in a thread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ServerConnection</a:t>
            </a:r>
            <a:r>
              <a:rPr lang="en-US" dirty="0">
                <a:sym typeface="Wingdings" panose="05000000000000000000" pitchFamily="2" charset="2"/>
              </a:rPr>
              <a:t>. That means the main method is not blocked for other client connections.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7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the main method handling client connections, this is done in a thread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ServerConnection</a:t>
            </a:r>
            <a:r>
              <a:rPr lang="en-US" dirty="0">
                <a:sym typeface="Wingdings" panose="05000000000000000000" pitchFamily="2" charset="2"/>
              </a:rPr>
              <a:t>. That means the main method is not blocked for other client connections.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server is running. A</a:t>
            </a:r>
            <a:r>
              <a:rPr lang="en-US" baseline="0" dirty="0"/>
              <a:t> client connects, and the server handles that in a separate thread. Then another client connects, and a new thread is started for that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7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client connects to a server. The connection is stored in a connection pool,</a:t>
            </a:r>
            <a:r>
              <a:rPr lang="en-US" baseline="0" dirty="0"/>
              <a:t> just a class with a list of all current connections. A new thread is created to handle the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6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client connects to a server. The connection is stored in a connection pool,</a:t>
            </a:r>
            <a:r>
              <a:rPr lang="en-US" baseline="0" dirty="0"/>
              <a:t> just a class with a list of all current connections. A new thread is created to handle the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0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client connects to a server. The connection is stored in a connection pool,</a:t>
            </a:r>
            <a:r>
              <a:rPr lang="en-US" baseline="0" dirty="0"/>
              <a:t> just a class with a list of all current connections. A new thread is created to handle the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1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1" y="1"/>
            <a:ext cx="1343977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17" y="2152642"/>
            <a:ext cx="8773858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317" y="4086609"/>
            <a:ext cx="8773858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425275" y="3492893"/>
            <a:ext cx="330861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425275" y="2112160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3228766" y="643972"/>
            <a:ext cx="3112103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483608" y="6541875"/>
            <a:ext cx="3352944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 dirty="0">
                <a:solidFill>
                  <a:schemeClr val="tx1"/>
                </a:solidFill>
                <a:latin typeface="+mn-lt"/>
              </a:rPr>
            </a:b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6985" y="643973"/>
            <a:ext cx="2909472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1328185"/>
            <a:ext cx="923985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75687" y="1475581"/>
            <a:ext cx="12864087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75689" y="1475581"/>
            <a:ext cx="12864084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5689" y="1475581"/>
            <a:ext cx="12864087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/>
          <p:cNvGrpSpPr/>
          <p:nvPr userDrawn="1"/>
        </p:nvGrpSpPr>
        <p:grpSpPr>
          <a:xfrm>
            <a:off x="-3323522" y="4031368"/>
            <a:ext cx="3157358" cy="3505817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50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102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102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102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102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511352" y="6524567"/>
            <a:ext cx="1414749" cy="588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9683" rIns="39683" bIns="39683" rtlCol="0">
            <a:sp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102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498275" y="6524567"/>
            <a:ext cx="1307177" cy="121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1059114" y="4964353"/>
            <a:ext cx="214428" cy="156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425275" y="7309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46601" y="6527909"/>
            <a:ext cx="2698538" cy="412707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1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65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988" y="265988"/>
            <a:ext cx="9328839" cy="1259946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87193" y="7272360"/>
            <a:ext cx="12171227" cy="286359"/>
          </a:xfrm>
          <a:prstGeom prst="rect">
            <a:avLst/>
          </a:prstGeom>
          <a:ln/>
        </p:spPr>
        <p:txBody>
          <a:bodyPr/>
          <a:lstStyle>
            <a:lvl1pPr algn="ctr">
              <a:defRPr sz="1323"/>
            </a:lvl1pPr>
          </a:lstStyle>
          <a:p>
            <a:pPr>
              <a:defRPr/>
            </a:pPr>
            <a:r>
              <a:rPr lang="da-DK" dirty="0"/>
              <a:t>Steffen Vissing Andersen (sva@viauc.dk)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631839" y="7272360"/>
            <a:ext cx="3135948" cy="277783"/>
          </a:xfrm>
          <a:prstGeom prst="rect">
            <a:avLst/>
          </a:prstGeom>
          <a:ln/>
        </p:spPr>
        <p:txBody>
          <a:bodyPr/>
          <a:lstStyle>
            <a:lvl1pPr algn="r">
              <a:defRPr sz="1323"/>
            </a:lvl1pPr>
          </a:lstStyle>
          <a:p>
            <a:pPr>
              <a:defRPr/>
            </a:pPr>
            <a:fld id="{4138EB8B-0E70-44F1-88EA-836AC20A617F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7192" y="7272360"/>
            <a:ext cx="3135948" cy="277783"/>
          </a:xfrm>
          <a:prstGeom prst="rect">
            <a:avLst/>
          </a:prstGeom>
          <a:ln/>
        </p:spPr>
        <p:txBody>
          <a:bodyPr/>
          <a:lstStyle>
            <a:lvl1pPr>
              <a:defRPr sz="1323"/>
            </a:lvl1pPr>
          </a:lstStyle>
          <a:p>
            <a:pPr>
              <a:defRPr/>
            </a:pPr>
            <a:r>
              <a:rPr lang="da-DK"/>
              <a:t>SDJI2-X-S13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89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0" y="643972"/>
            <a:ext cx="12671065" cy="131716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67655" y="2192656"/>
            <a:ext cx="12672120" cy="46828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77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88" y="1475581"/>
            <a:ext cx="1286408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5" r:id="rId5"/>
    <p:sldLayoutId id="2147483696" r:id="rId6"/>
    <p:sldLayoutId id="2147483697" r:id="rId7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60" y="4086609"/>
            <a:ext cx="6580912" cy="1241050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bank clipart">
            <a:extLst>
              <a:ext uri="{FF2B5EF4-FFF2-40B4-BE49-F238E27FC236}">
                <a16:creationId xmlns:a16="http://schemas.microsoft.com/office/drawing/2014/main" id="{8E5D53B3-91D5-493D-98BA-8638F38E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17" y="349850"/>
            <a:ext cx="5186777" cy="50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people in line clipart">
            <a:extLst>
              <a:ext uri="{FF2B5EF4-FFF2-40B4-BE49-F238E27FC236}">
                <a16:creationId xmlns:a16="http://schemas.microsoft.com/office/drawing/2014/main" id="{725C4DA8-E6EF-4A2C-A4C6-44429595C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02" y="3983382"/>
            <a:ext cx="6425724" cy="30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1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352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07041" y="3897437"/>
            <a:ext cx="1186614" cy="34443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-4180207" y="4149461"/>
            <a:ext cx="1128389" cy="3192308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-2984726" y="4222969"/>
            <a:ext cx="1079278" cy="3118801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-5861840" y="4180965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928" y="-16281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71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40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352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59" y="3779838"/>
            <a:ext cx="1186614" cy="34443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-1725582" y="4031862"/>
            <a:ext cx="1128389" cy="3192308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1149474" y="4105370"/>
            <a:ext cx="1079278" cy="3118801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-3407215" y="4063366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928" y="-16281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71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0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16" y="1074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59" y="3779838"/>
            <a:ext cx="1186614" cy="34443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-1725582" y="4031862"/>
            <a:ext cx="1128389" cy="3192308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1149474" y="4105370"/>
            <a:ext cx="1079278" cy="3118801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-3407215" y="4063366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928" y="-16281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71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9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16" y="1074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648" y="379494"/>
            <a:ext cx="509923" cy="148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1403165" y="3793330"/>
            <a:ext cx="1128389" cy="3192308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2598645" y="3866838"/>
            <a:ext cx="1079278" cy="3118801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-1958044" y="3824834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928" y="-16281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71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16" y="1074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648" y="379494"/>
            <a:ext cx="509923" cy="148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1543827" y="3787753"/>
            <a:ext cx="1128389" cy="3192308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2739307" y="3861261"/>
            <a:ext cx="1079278" cy="3118801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-1817382" y="3819257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08" y="35092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71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9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16" y="1074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648" y="379494"/>
            <a:ext cx="509923" cy="148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2543424" y="3738034"/>
            <a:ext cx="1128389" cy="3192308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5927799" y="300226"/>
            <a:ext cx="609257" cy="1760576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861791" y="3769538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08" y="35092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71" y="-1620763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84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16" y="10743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648" y="379494"/>
            <a:ext cx="509923" cy="148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2543424" y="3738034"/>
            <a:ext cx="1128389" cy="3192308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5927799" y="300226"/>
            <a:ext cx="609257" cy="1760576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861791" y="3769538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08" y="35092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28" y="414296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5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208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916" y="1215278"/>
            <a:ext cx="509923" cy="148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2676978" y="234897"/>
            <a:ext cx="693074" cy="1960765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5927799" y="300226"/>
            <a:ext cx="609257" cy="1760576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1904956" y="3760534"/>
            <a:ext cx="1694011" cy="3202809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08" y="35092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28" y="414296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8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075" y="350919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916" y="1215278"/>
            <a:ext cx="509923" cy="148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2676978" y="234897"/>
            <a:ext cx="693074" cy="1960765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5927799" y="300226"/>
            <a:ext cx="609257" cy="1760576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9294461" y="564620"/>
            <a:ext cx="931194" cy="1760576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08" y="350920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28" y="414296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04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/>
              <a:t>Agenda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Threads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60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26" y="4222969"/>
            <a:ext cx="3679531" cy="27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075" y="350919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916" y="1215278"/>
            <a:ext cx="509923" cy="148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2676978" y="234897"/>
            <a:ext cx="693074" cy="1960765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14952190" y="2899549"/>
            <a:ext cx="609257" cy="1760576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9294461" y="564620"/>
            <a:ext cx="931194" cy="1760576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elateret billede">
            <a:extLst>
              <a:ext uri="{FF2B5EF4-FFF2-40B4-BE49-F238E27FC236}">
                <a16:creationId xmlns:a16="http://schemas.microsoft.com/office/drawing/2014/main" id="{0AB18D1C-8646-47D3-A2FB-622C098F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512" y="-2124819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ret billede">
            <a:extLst>
              <a:ext uri="{FF2B5EF4-FFF2-40B4-BE49-F238E27FC236}">
                <a16:creationId xmlns:a16="http://schemas.microsoft.com/office/drawing/2014/main" id="{CB639E18-98F1-40FF-9456-48AD27F6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28" y="414296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ret billede">
            <a:extLst>
              <a:ext uri="{FF2B5EF4-FFF2-40B4-BE49-F238E27FC236}">
                <a16:creationId xmlns:a16="http://schemas.microsoft.com/office/drawing/2014/main" id="{B5533279-E85B-4EFA-A4D7-340415F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0" y="-1696028"/>
            <a:ext cx="1975337" cy="14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6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A43706-65BB-466A-837C-7A1C0AB0E5AC}"/>
              </a:ext>
            </a:extLst>
          </p:cNvPr>
          <p:cNvSpPr txBox="1">
            <a:spLocks/>
          </p:cNvSpPr>
          <p:nvPr/>
        </p:nvSpPr>
        <p:spPr>
          <a:xfrm>
            <a:off x="1679575" y="2"/>
            <a:ext cx="10080624" cy="521763"/>
          </a:xfrm>
          <a:prstGeom prst="rect">
            <a:avLst/>
          </a:prstGeom>
          <a:solidFill>
            <a:schemeClr val="tx1"/>
          </a:solidFill>
        </p:spPr>
        <p:txBody>
          <a:bodyPr vert="horz" lIns="0" tIns="108000" rIns="0" bIns="0" rtlCol="0" anchor="t" anchorCtr="0">
            <a:noAutofit/>
          </a:bodyPr>
          <a:lstStyle>
            <a:lvl1pPr algn="l" defTabSz="1007943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000" kern="1200" spc="-276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GB">
                <a:solidFill>
                  <a:schemeClr val="bg1"/>
                </a:solidFill>
              </a:rPr>
              <a:t>Sending and receiving (serialized) objects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BE1E3-3BAE-45A7-B17E-D68B9991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03" y="827509"/>
            <a:ext cx="7632600" cy="679995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C151D1F-C9D0-4D2C-AA5D-E32DEA75013A}"/>
              </a:ext>
            </a:extLst>
          </p:cNvPr>
          <p:cNvSpPr/>
          <p:nvPr/>
        </p:nvSpPr>
        <p:spPr>
          <a:xfrm>
            <a:off x="8952135" y="827509"/>
            <a:ext cx="2232248" cy="1008113"/>
          </a:xfrm>
          <a:prstGeom prst="wedgeRoundRectCallout">
            <a:avLst>
              <a:gd name="adj1" fmla="val -71383"/>
              <a:gd name="adj2" fmla="val -310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 implement Serializable</a:t>
            </a:r>
          </a:p>
        </p:txBody>
      </p:sp>
    </p:spTree>
    <p:extLst>
      <p:ext uri="{BB962C8B-B14F-4D97-AF65-F5344CB8AC3E}">
        <p14:creationId xmlns:p14="http://schemas.microsoft.com/office/powerpoint/2010/main" val="297135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send through sockets?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Simple types</a:t>
            </a:r>
          </a:p>
          <a:p>
            <a:r>
              <a:rPr lang="en-US" sz="4400" dirty="0"/>
              <a:t>Strings</a:t>
            </a:r>
          </a:p>
          <a:p>
            <a:r>
              <a:rPr lang="en-US" sz="4400" dirty="0"/>
              <a:t>Objects</a:t>
            </a:r>
          </a:p>
          <a:p>
            <a:pPr lvl="1"/>
            <a:r>
              <a:rPr lang="en-US" sz="3600" dirty="0"/>
              <a:t>Anything that is Serializable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Must implement the interface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Collections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278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/>
              <a:t>Last time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run the server, then multiple clients, the server handles one client at a time. </a:t>
            </a:r>
            <a:br>
              <a:rPr lang="en-US" dirty="0"/>
            </a:br>
            <a:r>
              <a:rPr lang="en-US" dirty="0"/>
              <a:t>But we want to be able to handle multiple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several applications from Eclipse </a:t>
            </a:r>
            <a:r>
              <a:rPr lang="en-US" dirty="0">
                <a:sym typeface="Wingdings" panose="05000000000000000000" pitchFamily="2" charset="2"/>
              </a:rPr>
              <a:t> remember to close them all again!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8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guy with question mark">
            <a:extLst>
              <a:ext uri="{FF2B5EF4-FFF2-40B4-BE49-F238E27FC236}">
                <a16:creationId xmlns:a16="http://schemas.microsoft.com/office/drawing/2014/main" id="{862ED715-A1BD-4278-B429-7B3AECD2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1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chat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1375" y="1475581"/>
            <a:ext cx="9648825" cy="1800200"/>
          </a:xfrm>
        </p:spPr>
        <p:txBody>
          <a:bodyPr>
            <a:normAutofit/>
          </a:bodyPr>
          <a:lstStyle/>
          <a:p>
            <a:r>
              <a:rPr lang="en-US" dirty="0"/>
              <a:t>A chat system with sockets, one server, multiple clients.</a:t>
            </a:r>
          </a:p>
          <a:p>
            <a:r>
              <a:rPr lang="en-US" dirty="0"/>
              <a:t>Previous example, this code halts the program and waits for the user: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D3828-38C0-4115-9575-F75922848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32" y="3995861"/>
            <a:ext cx="98119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7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747" y="107430"/>
            <a:ext cx="9648825" cy="936105"/>
          </a:xfrm>
        </p:spPr>
        <p:txBody>
          <a:bodyPr/>
          <a:lstStyle/>
          <a:p>
            <a:r>
              <a:rPr lang="en-US" dirty="0"/>
              <a:t>Threaded Echo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6856" y="827509"/>
            <a:ext cx="9648825" cy="5472608"/>
          </a:xfrm>
        </p:spPr>
        <p:txBody>
          <a:bodyPr/>
          <a:lstStyle/>
          <a:p>
            <a:r>
              <a:rPr lang="en-US" dirty="0"/>
              <a:t>We need to be able to handle multiple connections at once </a:t>
            </a:r>
            <a:r>
              <a:rPr lang="en-US" dirty="0">
                <a:sym typeface="Wingdings" panose="05000000000000000000" pitchFamily="2" charset="2"/>
              </a:rPr>
              <a:t> Threads</a:t>
            </a:r>
          </a:p>
          <a:p>
            <a:r>
              <a:rPr lang="en-US" dirty="0">
                <a:sym typeface="Wingdings" panose="05000000000000000000" pitchFamily="2" charset="2"/>
              </a:rPr>
              <a:t>Each new connected client will be handled in a different thread.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sz="2400" dirty="0" err="1"/>
              <a:t>Socket</a:t>
            </a:r>
            <a:r>
              <a:rPr lang="da-DK" sz="2400" dirty="0"/>
              <a:t> </a:t>
            </a:r>
            <a:r>
              <a:rPr lang="da-DK" sz="2400" dirty="0" err="1"/>
              <a:t>connectionSocket</a:t>
            </a:r>
            <a:r>
              <a:rPr lang="da-DK" sz="2400" dirty="0"/>
              <a:t> = </a:t>
            </a:r>
            <a:r>
              <a:rPr lang="da-DK" sz="2400" dirty="0" err="1"/>
              <a:t>welcomeSocket.accept</a:t>
            </a:r>
            <a:r>
              <a:rPr lang="da-DK" sz="2400" dirty="0"/>
              <a:t>();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</a:rPr>
              <a:t>          	</a:t>
            </a:r>
            <a:r>
              <a:rPr lang="en-US" sz="2800" dirty="0" err="1">
                <a:latin typeface="Calibri Light" panose="020F0302020204030204" pitchFamily="34" charset="0"/>
              </a:rPr>
              <a:t>ServerConnection</a:t>
            </a:r>
            <a:r>
              <a:rPr lang="en-US" sz="2800" dirty="0">
                <a:latin typeface="Calibri Light" panose="020F0302020204030204" pitchFamily="34" charset="0"/>
              </a:rPr>
              <a:t> c = </a:t>
            </a:r>
            <a:r>
              <a:rPr lang="en-US" sz="2800" b="1" dirty="0">
                <a:latin typeface="Calibri Light" panose="020F0302020204030204" pitchFamily="34" charset="0"/>
              </a:rPr>
              <a:t>new </a:t>
            </a:r>
            <a:r>
              <a:rPr lang="en-US" sz="2800" b="1" dirty="0" err="1">
                <a:latin typeface="Calibri Light" panose="020F0302020204030204" pitchFamily="34" charset="0"/>
              </a:rPr>
              <a:t>ServerConnection</a:t>
            </a:r>
            <a:r>
              <a:rPr lang="en-US" sz="2800" b="1" dirty="0">
                <a:latin typeface="Calibri Light" panose="020F0302020204030204" pitchFamily="34" charset="0"/>
              </a:rPr>
              <a:t>(</a:t>
            </a:r>
            <a:r>
              <a:rPr lang="en-US" sz="2800" b="1" dirty="0" err="1">
                <a:latin typeface="Calibri Light" panose="020F0302020204030204" pitchFamily="34" charset="0"/>
              </a:rPr>
              <a:t>connectionSocket</a:t>
            </a:r>
            <a:r>
              <a:rPr lang="en-US" sz="2800" b="1" dirty="0">
                <a:latin typeface="Calibri Light" panose="020F03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800" b="1" dirty="0">
                <a:latin typeface="Calibri Light" panose="020F0302020204030204" pitchFamily="34" charset="0"/>
              </a:rPr>
              <a:t>          	new Thread(c, "Communication ").start();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83383" y="5580037"/>
            <a:ext cx="3240360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Runnable class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67359" y="3995861"/>
            <a:ext cx="648072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967359" y="4499917"/>
            <a:ext cx="792088" cy="1224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802701B-EB41-4940-A7BD-1CBEEF7C1184}"/>
              </a:ext>
            </a:extLst>
          </p:cNvPr>
          <p:cNvSpPr/>
          <p:nvPr/>
        </p:nvSpPr>
        <p:spPr>
          <a:xfrm>
            <a:off x="6935911" y="5796062"/>
            <a:ext cx="2088232" cy="936105"/>
          </a:xfrm>
          <a:prstGeom prst="wedgeEllipseCallout">
            <a:avLst>
              <a:gd name="adj1" fmla="val -81503"/>
              <a:gd name="adj2" fmla="val -190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a name</a:t>
            </a:r>
          </a:p>
        </p:txBody>
      </p:sp>
    </p:spTree>
    <p:extLst>
      <p:ext uri="{BB962C8B-B14F-4D97-AF65-F5344CB8AC3E}">
        <p14:creationId xmlns:p14="http://schemas.microsoft.com/office/powerpoint/2010/main" val="419793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"/>
            <a:ext cx="9648825" cy="936105"/>
          </a:xfrm>
        </p:spPr>
        <p:txBody>
          <a:bodyPr/>
          <a:lstStyle/>
          <a:p>
            <a:r>
              <a:rPr lang="en-US" dirty="0" err="1"/>
              <a:t>ServerConnection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45" y="611485"/>
            <a:ext cx="10096386" cy="5760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9FCD1B-7B23-4F7A-9A6A-D41E1699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27" y="611485"/>
            <a:ext cx="10096386" cy="576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D41E1-BE38-4CF6-B4FF-B8D12EFE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27" y="611485"/>
            <a:ext cx="10096386" cy="57606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9B0FAF2-351A-454C-A8EB-913811D2B81D}"/>
              </a:ext>
            </a:extLst>
          </p:cNvPr>
          <p:cNvSpPr/>
          <p:nvPr/>
        </p:nvSpPr>
        <p:spPr>
          <a:xfrm>
            <a:off x="8016031" y="936105"/>
            <a:ext cx="3600400" cy="2123652"/>
          </a:xfrm>
          <a:prstGeom prst="wedgeEllipseCallout">
            <a:avLst>
              <a:gd name="adj1" fmla="val -76973"/>
              <a:gd name="adj2" fmla="val -25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Contructor</a:t>
            </a:r>
            <a:r>
              <a:rPr lang="en-US" dirty="0">
                <a:solidFill>
                  <a:schemeClr val="tx1"/>
                </a:solidFill>
              </a:rPr>
              <a:t> takes a Socket, creates input and output streams as field variables</a:t>
            </a:r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15ACC0A0-A09D-4D4D-8502-ED5FCB3BFC39}"/>
              </a:ext>
            </a:extLst>
          </p:cNvPr>
          <p:cNvSpPr/>
          <p:nvPr/>
        </p:nvSpPr>
        <p:spPr>
          <a:xfrm>
            <a:off x="3911575" y="6156101"/>
            <a:ext cx="5256584" cy="1296144"/>
          </a:xfrm>
          <a:prstGeom prst="borderCallout3">
            <a:avLst>
              <a:gd name="adj1" fmla="val 17900"/>
              <a:gd name="adj2" fmla="val -3303"/>
              <a:gd name="adj3" fmla="val 15350"/>
              <a:gd name="adj4" fmla="val -31757"/>
              <a:gd name="adj5" fmla="val -126943"/>
              <a:gd name="adj6" fmla="val -32805"/>
              <a:gd name="adj7" fmla="val -133529"/>
              <a:gd name="adj8" fmla="val -6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Instead of just upper casing it, we could call a method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30830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"/>
            <a:ext cx="9648825" cy="936105"/>
          </a:xfrm>
        </p:spPr>
        <p:txBody>
          <a:bodyPr/>
          <a:lstStyle/>
          <a:p>
            <a:r>
              <a:rPr lang="en-US" dirty="0" err="1"/>
              <a:t>ServerConnection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46" y="3923853"/>
            <a:ext cx="2895585" cy="1652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9FCD1B-7B23-4F7A-9A6A-D41E1699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27" y="3923853"/>
            <a:ext cx="2895586" cy="1652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D41E1-BE38-4CF6-B4FF-B8D12EFE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16" y="3923853"/>
            <a:ext cx="2895584" cy="16521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AB0992-80F1-4F36-8BAC-FBA290DD19AF}"/>
              </a:ext>
            </a:extLst>
          </p:cNvPr>
          <p:cNvSpPr/>
          <p:nvPr/>
        </p:nvSpPr>
        <p:spPr>
          <a:xfrm>
            <a:off x="4127599" y="6516141"/>
            <a:ext cx="404771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478A00-32F8-4662-A5DD-6E647907BCFC}"/>
              </a:ext>
            </a:extLst>
          </p:cNvPr>
          <p:cNvSpPr/>
          <p:nvPr/>
        </p:nvSpPr>
        <p:spPr>
          <a:xfrm>
            <a:off x="1895351" y="1338785"/>
            <a:ext cx="17999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43FD0A-0F00-43B0-9C8D-B8017D9F5436}"/>
              </a:ext>
            </a:extLst>
          </p:cNvPr>
          <p:cNvSpPr/>
          <p:nvPr/>
        </p:nvSpPr>
        <p:spPr>
          <a:xfrm>
            <a:off x="5604011" y="1338785"/>
            <a:ext cx="17999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B8918E-AD11-4193-A7D0-E68AAACF8DAA}"/>
              </a:ext>
            </a:extLst>
          </p:cNvPr>
          <p:cNvSpPr/>
          <p:nvPr/>
        </p:nvSpPr>
        <p:spPr>
          <a:xfrm>
            <a:off x="9312671" y="1338785"/>
            <a:ext cx="17999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F65C1E-3B0C-4591-B184-0D2216BA5B3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95327" y="2130874"/>
            <a:ext cx="0" cy="172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C8BA3-8AD6-4434-AF85-CC68C08E2BB9}"/>
              </a:ext>
            </a:extLst>
          </p:cNvPr>
          <p:cNvCxnSpPr>
            <a:stCxn id="8" idx="2"/>
          </p:cNvCxnSpPr>
          <p:nvPr/>
        </p:nvCxnSpPr>
        <p:spPr>
          <a:xfrm flipH="1">
            <a:off x="6489639" y="2130874"/>
            <a:ext cx="14349" cy="172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AD016-A813-46C0-8B9F-596B9C48F74A}"/>
              </a:ext>
            </a:extLst>
          </p:cNvPr>
          <p:cNvCxnSpPr>
            <a:stCxn id="9" idx="2"/>
          </p:cNvCxnSpPr>
          <p:nvPr/>
        </p:nvCxnSpPr>
        <p:spPr>
          <a:xfrm flipH="1">
            <a:off x="10198299" y="2130874"/>
            <a:ext cx="14349" cy="172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6E189C-77D1-4261-A882-6E154C0421BC}"/>
              </a:ext>
            </a:extLst>
          </p:cNvPr>
          <p:cNvCxnSpPr>
            <a:cxnSpLocks/>
          </p:cNvCxnSpPr>
          <p:nvPr/>
        </p:nvCxnSpPr>
        <p:spPr>
          <a:xfrm>
            <a:off x="3203861" y="5654867"/>
            <a:ext cx="779723" cy="71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D83FF1-EE1E-46BC-A0CB-DEAC52C8CBE0}"/>
              </a:ext>
            </a:extLst>
          </p:cNvPr>
          <p:cNvCxnSpPr>
            <a:cxnSpLocks/>
          </p:cNvCxnSpPr>
          <p:nvPr/>
        </p:nvCxnSpPr>
        <p:spPr>
          <a:xfrm>
            <a:off x="6151456" y="5687427"/>
            <a:ext cx="0" cy="68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198084-A8FB-40D4-A869-6050F58DE9B1}"/>
              </a:ext>
            </a:extLst>
          </p:cNvPr>
          <p:cNvCxnSpPr>
            <a:cxnSpLocks/>
          </p:cNvCxnSpPr>
          <p:nvPr/>
        </p:nvCxnSpPr>
        <p:spPr>
          <a:xfrm flipH="1">
            <a:off x="8448079" y="5671145"/>
            <a:ext cx="1512168" cy="844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0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server main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63" y="2411685"/>
            <a:ext cx="10264268" cy="5147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575" y="3131765"/>
            <a:ext cx="68405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6387" y="6372125"/>
            <a:ext cx="68405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68359" y="5796061"/>
            <a:ext cx="5758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58" y="366692"/>
            <a:ext cx="9503049" cy="1317161"/>
          </a:xfrm>
        </p:spPr>
        <p:txBody>
          <a:bodyPr/>
          <a:lstStyle/>
          <a:p>
            <a:pPr algn="ctr"/>
            <a:r>
              <a:rPr lang="en-US" dirty="0"/>
              <a:t>Protocol Design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57358" y="1477948"/>
            <a:ext cx="9503841" cy="5079703"/>
          </a:xfrm>
        </p:spPr>
        <p:txBody>
          <a:bodyPr/>
          <a:lstStyle/>
          <a:p>
            <a:pPr marL="566968" indent="-566968">
              <a:buFont typeface="+mj-lt"/>
              <a:buAutoNum type="arabicPeriod" startAt="2"/>
            </a:pPr>
            <a:r>
              <a:rPr lang="en-GB" dirty="0"/>
              <a:t>Which protocol for client/server communication?</a:t>
            </a:r>
          </a:p>
          <a:p>
            <a:pPr lvl="1"/>
            <a:r>
              <a:rPr lang="en-GB" dirty="0"/>
              <a:t>You </a:t>
            </a:r>
            <a:r>
              <a:rPr lang="en-GB" dirty="0">
                <a:solidFill>
                  <a:srgbClr val="00B0F0"/>
                </a:solidFill>
              </a:rPr>
              <a:t>have to </a:t>
            </a:r>
            <a:r>
              <a:rPr lang="en-GB" dirty="0"/>
              <a:t>draw the diagrams for communication flow – no  matter which communication protocol you may decide to follow</a:t>
            </a:r>
          </a:p>
          <a:p>
            <a:endParaRPr lang="da-DK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00827"/>
            <a:ext cx="3647500" cy="39999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95" y="3491805"/>
            <a:ext cx="4040523" cy="2449692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89FAA-103F-4F2D-9157-B0D0846A0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263" y="3062522"/>
            <a:ext cx="5708034" cy="3616687"/>
          </a:xfrm>
          <a:prstGeom prst="rect">
            <a:avLst/>
          </a:prstGeom>
          <a:ln w="76200">
            <a:solidFill>
              <a:srgbClr val="1D0A42"/>
            </a:solidFill>
          </a:ln>
        </p:spPr>
      </p:pic>
    </p:spTree>
    <p:extLst>
      <p:ext uri="{BB962C8B-B14F-4D97-AF65-F5344CB8AC3E}">
        <p14:creationId xmlns:p14="http://schemas.microsoft.com/office/powerpoint/2010/main" val="35707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11375" y="2699717"/>
            <a:ext cx="856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63503" y="2771725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23543" y="2699717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23543" y="3059757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59447" y="5508029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2039367" y="1979637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83583" y="3059757"/>
            <a:ext cx="360040" cy="223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9607" y="3059757"/>
            <a:ext cx="720081" cy="2448272"/>
          </a:xfrm>
          <a:prstGeom prst="straightConnector1">
            <a:avLst/>
          </a:prstGeom>
          <a:ln>
            <a:solidFill>
              <a:srgbClr val="00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03762" y="5508029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15831" y="2771725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5850" y="2699717"/>
            <a:ext cx="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95850" y="3563813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480059" y="3635822"/>
            <a:ext cx="279901" cy="17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6980048" y="3673459"/>
            <a:ext cx="563864" cy="1933316"/>
          </a:xfrm>
          <a:prstGeom prst="straightConnector1">
            <a:avLst/>
          </a:prstGeom>
          <a:ln>
            <a:solidFill>
              <a:srgbClr val="00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816231" y="3995861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Threads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8808119" y="3635821"/>
            <a:ext cx="1008112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088039" y="3203773"/>
            <a:ext cx="1800200" cy="792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04657B-C367-4B34-879D-61F6A8596AC2}"/>
              </a:ext>
            </a:extLst>
          </p:cNvPr>
          <p:cNvCxnSpPr>
            <a:cxnSpLocks/>
          </p:cNvCxnSpPr>
          <p:nvPr/>
        </p:nvCxnSpPr>
        <p:spPr>
          <a:xfrm flipV="1">
            <a:off x="4541645" y="2676248"/>
            <a:ext cx="18002" cy="38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BFCD2-10D9-4EAE-AB61-802374E2642B}"/>
              </a:ext>
            </a:extLst>
          </p:cNvPr>
          <p:cNvCxnSpPr>
            <a:cxnSpLocks/>
          </p:cNvCxnSpPr>
          <p:nvPr/>
        </p:nvCxnSpPr>
        <p:spPr>
          <a:xfrm>
            <a:off x="4775672" y="2676246"/>
            <a:ext cx="36003" cy="383510"/>
          </a:xfrm>
          <a:prstGeom prst="straightConnector1">
            <a:avLst/>
          </a:prstGeom>
          <a:ln>
            <a:solidFill>
              <a:srgbClr val="00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06A6B7-C8FA-4879-B47B-14284F292F70}"/>
              </a:ext>
            </a:extLst>
          </p:cNvPr>
          <p:cNvCxnSpPr>
            <a:cxnSpLocks/>
          </p:cNvCxnSpPr>
          <p:nvPr/>
        </p:nvCxnSpPr>
        <p:spPr>
          <a:xfrm flipV="1">
            <a:off x="6989919" y="2748607"/>
            <a:ext cx="37071" cy="780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E34959-E5E1-4638-8648-7DA180A07DBD}"/>
              </a:ext>
            </a:extLst>
          </p:cNvPr>
          <p:cNvCxnSpPr>
            <a:cxnSpLocks/>
          </p:cNvCxnSpPr>
          <p:nvPr/>
        </p:nvCxnSpPr>
        <p:spPr>
          <a:xfrm>
            <a:off x="7243014" y="2748605"/>
            <a:ext cx="106411" cy="771462"/>
          </a:xfrm>
          <a:prstGeom prst="straightConnector1">
            <a:avLst/>
          </a:prstGeom>
          <a:ln>
            <a:solidFill>
              <a:srgbClr val="00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Relateret billede">
            <a:extLst>
              <a:ext uri="{FF2B5EF4-FFF2-40B4-BE49-F238E27FC236}">
                <a16:creationId xmlns:a16="http://schemas.microsoft.com/office/drawing/2014/main" id="{987F4FE0-8270-497B-B1AD-792B826F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26" y="-1"/>
            <a:ext cx="8723374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47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previous example was just an echo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chat system, it would be nice to be able to chat with others.</a:t>
            </a:r>
          </a:p>
          <a:p>
            <a:r>
              <a:rPr lang="en-US" dirty="0"/>
              <a:t>How do we do that?</a:t>
            </a:r>
          </a:p>
        </p:txBody>
      </p:sp>
    </p:spTree>
    <p:extLst>
      <p:ext uri="{BB962C8B-B14F-4D97-AF65-F5344CB8AC3E}">
        <p14:creationId xmlns:p14="http://schemas.microsoft.com/office/powerpoint/2010/main" val="350611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previous example was just an echo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chat system, it would be nice to be able to chat with others.</a:t>
            </a:r>
          </a:p>
          <a:p>
            <a:r>
              <a:rPr lang="en-US" dirty="0"/>
              <a:t>How do we do that?</a:t>
            </a:r>
          </a:p>
          <a:p>
            <a:endParaRPr lang="en-US" dirty="0"/>
          </a:p>
          <a:p>
            <a:r>
              <a:rPr lang="en-US" dirty="0"/>
              <a:t>Whenever the server-thread receives a message from a user, that message must be broadcast to other clients.</a:t>
            </a:r>
          </a:p>
          <a:p>
            <a:endParaRPr lang="en-US" dirty="0"/>
          </a:p>
          <a:p>
            <a:r>
              <a:rPr lang="en-US" dirty="0"/>
              <a:t>Create a class that holds all existing connections</a:t>
            </a:r>
          </a:p>
        </p:txBody>
      </p:sp>
    </p:spTree>
    <p:extLst>
      <p:ext uri="{BB962C8B-B14F-4D97-AF65-F5344CB8AC3E}">
        <p14:creationId xmlns:p14="http://schemas.microsoft.com/office/powerpoint/2010/main" val="3129633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 Diagram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39368" y="3563813"/>
            <a:ext cx="856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2543424" y="3635821"/>
            <a:ext cx="648072" cy="2835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1536" y="3563813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1536" y="3923853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51336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7360" y="2843733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2" name="Oval 21"/>
          <p:cNvSpPr/>
          <p:nvPr/>
        </p:nvSpPr>
        <p:spPr>
          <a:xfrm>
            <a:off x="7223943" y="1979637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 pool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3551537" y="2627709"/>
            <a:ext cx="3672407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BAE86C-C96F-4004-8930-B6AA1FB78BAE}"/>
              </a:ext>
            </a:extLst>
          </p:cNvPr>
          <p:cNvSpPr txBox="1"/>
          <p:nvPr/>
        </p:nvSpPr>
        <p:spPr>
          <a:xfrm>
            <a:off x="7872015" y="1404863"/>
            <a:ext cx="4967707" cy="3111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This could just be a list of </a:t>
            </a:r>
            <a:r>
              <a:rPr lang="en-US" sz="24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ServerConnections</a:t>
            </a:r>
            <a:endParaRPr lang="en-US" sz="24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0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 Diagram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39368" y="3563813"/>
            <a:ext cx="856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2543424" y="3635821"/>
            <a:ext cx="648072" cy="2835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1536" y="3563813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1536" y="3923853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51336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7360" y="2843733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2" name="Oval 21"/>
          <p:cNvSpPr/>
          <p:nvPr/>
        </p:nvSpPr>
        <p:spPr>
          <a:xfrm>
            <a:off x="7223943" y="1979637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 pool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3551537" y="2627709"/>
            <a:ext cx="3672407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079B56-44EA-4F48-A0EE-4B456B6439BC}"/>
              </a:ext>
            </a:extLst>
          </p:cNvPr>
          <p:cNvSpPr/>
          <p:nvPr/>
        </p:nvSpPr>
        <p:spPr>
          <a:xfrm>
            <a:off x="1607319" y="-252612"/>
            <a:ext cx="10297144" cy="799288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4EC64-366C-4337-B230-EDF2AC67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5" y="1907629"/>
            <a:ext cx="9928386" cy="22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 Diagram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39368" y="3563813"/>
            <a:ext cx="856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2543424" y="3635821"/>
            <a:ext cx="648072" cy="2835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1536" y="3563813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1536" y="3923853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51336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7360" y="2843733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2" name="Oval 21"/>
          <p:cNvSpPr/>
          <p:nvPr/>
        </p:nvSpPr>
        <p:spPr>
          <a:xfrm>
            <a:off x="7223943" y="1979637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 pool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3551537" y="2627709"/>
            <a:ext cx="3672407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3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039368" y="3563813"/>
            <a:ext cx="856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1536" y="3563813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1536" y="3923853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51336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7360" y="2843733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Oval 9"/>
          <p:cNvSpPr/>
          <p:nvPr/>
        </p:nvSpPr>
        <p:spPr>
          <a:xfrm>
            <a:off x="3823793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39567" y="3586733"/>
            <a:ext cx="432048" cy="2884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55591" y="3586733"/>
            <a:ext cx="0" cy="625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5591" y="4211885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23943" y="1979637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 pool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055591" y="2627709"/>
            <a:ext cx="316835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18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39368" y="3563813"/>
            <a:ext cx="856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1536" y="3563813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1536" y="3923853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51336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7360" y="2843733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Oval 9"/>
          <p:cNvSpPr/>
          <p:nvPr/>
        </p:nvSpPr>
        <p:spPr>
          <a:xfrm>
            <a:off x="3823793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55591" y="3586733"/>
            <a:ext cx="0" cy="625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5591" y="4211885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896250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28098" y="3563813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28098" y="4499917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287390" y="3586734"/>
            <a:ext cx="1977707" cy="2910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23943" y="1979637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 pool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28099" y="2627709"/>
            <a:ext cx="2695845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06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751336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7360" y="1524994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Oval 12"/>
          <p:cNvSpPr/>
          <p:nvPr/>
        </p:nvSpPr>
        <p:spPr>
          <a:xfrm>
            <a:off x="3823793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96250" y="6470871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ClientC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8" idx="0"/>
          </p:cNvCxnSpPr>
          <p:nvPr/>
        </p:nvCxnSpPr>
        <p:spPr>
          <a:xfrm flipV="1">
            <a:off x="2543424" y="3624815"/>
            <a:ext cx="1480618" cy="2846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259103" y="3563814"/>
            <a:ext cx="1660585" cy="29790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063705" y="3563814"/>
            <a:ext cx="72007" cy="2835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79727" y="3563813"/>
            <a:ext cx="1398760" cy="273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024042" y="467469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 pool</a:t>
            </a:r>
          </a:p>
        </p:txBody>
      </p:sp>
      <p:cxnSp>
        <p:nvCxnSpPr>
          <p:cNvPr id="43" name="Straight Connector 42"/>
          <p:cNvCxnSpPr>
            <a:stCxn id="9" idx="6"/>
          </p:cNvCxnSpPr>
          <p:nvPr/>
        </p:nvCxnSpPr>
        <p:spPr>
          <a:xfrm flipV="1">
            <a:off x="3335513" y="1273832"/>
            <a:ext cx="1224135" cy="503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2115830" y="2280212"/>
            <a:ext cx="9145016" cy="1349654"/>
          </a:xfrm>
          <a:prstGeom prst="rightArrow">
            <a:avLst>
              <a:gd name="adj1" fmla="val 67349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threads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289128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391" y="2483693"/>
            <a:ext cx="26642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8199" y="3412013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3885" y="3880063"/>
            <a:ext cx="537803" cy="727866"/>
            <a:chOff x="3254309" y="2583918"/>
            <a:chExt cx="537803" cy="727866"/>
          </a:xfrm>
        </p:grpSpPr>
        <p:sp>
          <p:nvSpPr>
            <p:cNvPr id="6" name="Rectangle 5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976200" y="3880063"/>
            <a:ext cx="537803" cy="727866"/>
            <a:chOff x="3254309" y="2583918"/>
            <a:chExt cx="537803" cy="727866"/>
          </a:xfrm>
        </p:grpSpPr>
        <p:sp>
          <p:nvSpPr>
            <p:cNvPr id="11" name="Rectangle 10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5236113" y="4103874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1529" y="4103874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30555" y="3980528"/>
            <a:ext cx="3400975" cy="617302"/>
          </a:xfrm>
          <a:custGeom>
            <a:avLst/>
            <a:gdLst>
              <a:gd name="connsiteX0" fmla="*/ 0 w 3714750"/>
              <a:gd name="connsiteY0" fmla="*/ 268367 h 617302"/>
              <a:gd name="connsiteX1" fmla="*/ 904875 w 3714750"/>
              <a:gd name="connsiteY1" fmla="*/ 611267 h 617302"/>
              <a:gd name="connsiteX2" fmla="*/ 2219325 w 3714750"/>
              <a:gd name="connsiteY2" fmla="*/ 11192 h 617302"/>
              <a:gd name="connsiteX3" fmla="*/ 3714750 w 3714750"/>
              <a:gd name="connsiteY3" fmla="*/ 277892 h 61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617302">
                <a:moveTo>
                  <a:pt x="0" y="268367"/>
                </a:moveTo>
                <a:cubicBezTo>
                  <a:pt x="267494" y="461248"/>
                  <a:pt x="534988" y="654129"/>
                  <a:pt x="904875" y="611267"/>
                </a:cubicBezTo>
                <a:cubicBezTo>
                  <a:pt x="1274762" y="568405"/>
                  <a:pt x="1751012" y="66755"/>
                  <a:pt x="2219325" y="11192"/>
                </a:cubicBezTo>
                <a:cubicBezTo>
                  <a:pt x="2687638" y="-44371"/>
                  <a:pt x="3201194" y="116760"/>
                  <a:pt x="3714750" y="277892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illedresultat for question mark">
            <a:extLst>
              <a:ext uri="{FF2B5EF4-FFF2-40B4-BE49-F238E27FC236}">
                <a16:creationId xmlns:a16="http://schemas.microsoft.com/office/drawing/2014/main" id="{D078FBB1-BB70-463E-9DF0-DC381E42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31" y="842944"/>
            <a:ext cx="7831715" cy="58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65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7C98A9-12CE-4347-B54B-2E00A834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66" y="251446"/>
            <a:ext cx="9453042" cy="7056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04F7F-7A94-4CF1-A493-3B547F6C9E8B}"/>
              </a:ext>
            </a:extLst>
          </p:cNvPr>
          <p:cNvSpPr txBox="1"/>
          <p:nvPr/>
        </p:nvSpPr>
        <p:spPr>
          <a:xfrm>
            <a:off x="9010395" y="7020197"/>
            <a:ext cx="3263522" cy="414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3200" spc="-100" dirty="0" err="1">
                <a:solidFill>
                  <a:srgbClr val="FF0000"/>
                </a:solidFill>
                <a:latin typeface="Calibri" panose="020F0502020204030204" pitchFamily="34" charset="0"/>
              </a:rPr>
              <a:t>ConnectionPool</a:t>
            </a:r>
            <a:r>
              <a:rPr lang="en-US" sz="3200" spc="-100" dirty="0">
                <a:solidFill>
                  <a:srgbClr val="FF0000"/>
                </a:solidFill>
                <a:latin typeface="Calibri" panose="020F050202020403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233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073B4E-7E66-42C0-8442-6E8BA180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395462"/>
            <a:ext cx="10080625" cy="461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520F2-F646-4760-BA1C-699CA373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27" y="5003973"/>
            <a:ext cx="9535856" cy="555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4E7535-EAAC-469B-9445-58FE69513402}"/>
              </a:ext>
            </a:extLst>
          </p:cNvPr>
          <p:cNvSpPr txBox="1"/>
          <p:nvPr/>
        </p:nvSpPr>
        <p:spPr>
          <a:xfrm>
            <a:off x="9096151" y="188001"/>
            <a:ext cx="3574440" cy="414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3200" spc="-100" dirty="0" err="1">
                <a:solidFill>
                  <a:srgbClr val="FF0000"/>
                </a:solidFill>
                <a:latin typeface="Calibri" panose="020F0502020204030204" pitchFamily="34" charset="0"/>
              </a:rPr>
              <a:t>ServerConnection</a:t>
            </a:r>
            <a:r>
              <a:rPr lang="en-US" sz="3200" spc="-100" dirty="0">
                <a:solidFill>
                  <a:srgbClr val="FF0000"/>
                </a:solidFill>
                <a:latin typeface="Calibri" panose="020F050202020403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016140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073B4E-7E66-42C0-8442-6E8BA180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-2926141"/>
            <a:ext cx="10080625" cy="461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520F2-F646-4760-BA1C-699CA373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27" y="1682371"/>
            <a:ext cx="953585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Sockets, simple chat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391" y="2483693"/>
            <a:ext cx="26642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8199" y="211586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3885" y="2583918"/>
            <a:ext cx="537803" cy="727866"/>
            <a:chOff x="3254309" y="2583918"/>
            <a:chExt cx="537803" cy="727866"/>
          </a:xfrm>
        </p:grpSpPr>
        <p:sp>
          <p:nvSpPr>
            <p:cNvPr id="6" name="Rectangle 5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976200" y="2583918"/>
            <a:ext cx="537803" cy="727866"/>
            <a:chOff x="3254309" y="2583918"/>
            <a:chExt cx="537803" cy="727866"/>
          </a:xfrm>
        </p:grpSpPr>
        <p:sp>
          <p:nvSpPr>
            <p:cNvPr id="11" name="Rectangle 10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5236113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1529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30555" y="2684383"/>
            <a:ext cx="3400975" cy="617302"/>
          </a:xfrm>
          <a:custGeom>
            <a:avLst/>
            <a:gdLst>
              <a:gd name="connsiteX0" fmla="*/ 0 w 3714750"/>
              <a:gd name="connsiteY0" fmla="*/ 268367 h 617302"/>
              <a:gd name="connsiteX1" fmla="*/ 904875 w 3714750"/>
              <a:gd name="connsiteY1" fmla="*/ 611267 h 617302"/>
              <a:gd name="connsiteX2" fmla="*/ 2219325 w 3714750"/>
              <a:gd name="connsiteY2" fmla="*/ 11192 h 617302"/>
              <a:gd name="connsiteX3" fmla="*/ 3714750 w 3714750"/>
              <a:gd name="connsiteY3" fmla="*/ 277892 h 61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617302">
                <a:moveTo>
                  <a:pt x="0" y="268367"/>
                </a:moveTo>
                <a:cubicBezTo>
                  <a:pt x="267494" y="461248"/>
                  <a:pt x="534988" y="654129"/>
                  <a:pt x="904875" y="611267"/>
                </a:cubicBezTo>
                <a:cubicBezTo>
                  <a:pt x="1274762" y="568405"/>
                  <a:pt x="1751012" y="66755"/>
                  <a:pt x="2219325" y="11192"/>
                </a:cubicBezTo>
                <a:cubicBezTo>
                  <a:pt x="2687638" y="-44371"/>
                  <a:pt x="3201194" y="116760"/>
                  <a:pt x="3714750" y="277892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919688" y="3635821"/>
            <a:ext cx="537803" cy="727866"/>
            <a:chOff x="3254309" y="2583918"/>
            <a:chExt cx="537803" cy="727866"/>
          </a:xfrm>
        </p:grpSpPr>
        <p:sp>
          <p:nvSpPr>
            <p:cNvPr id="19" name="Rectangle 1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9528199" y="3903183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8976200" y="4371233"/>
            <a:ext cx="537803" cy="727866"/>
            <a:chOff x="3254309" y="2583918"/>
            <a:chExt cx="537803" cy="727866"/>
          </a:xfrm>
        </p:grpSpPr>
        <p:sp>
          <p:nvSpPr>
            <p:cNvPr id="25" name="Rectangle 24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9688" y="4787948"/>
            <a:ext cx="537803" cy="727866"/>
            <a:chOff x="3254309" y="2583918"/>
            <a:chExt cx="537803" cy="727866"/>
          </a:xfrm>
        </p:grpSpPr>
        <p:sp>
          <p:nvSpPr>
            <p:cNvPr id="29" name="Rectangle 2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5236113" y="3854733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36113" y="5009076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31528" y="4600742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37200" y="3953017"/>
            <a:ext cx="3390900" cy="845562"/>
          </a:xfrm>
          <a:custGeom>
            <a:avLst/>
            <a:gdLst>
              <a:gd name="connsiteX0" fmla="*/ 0 w 3390900"/>
              <a:gd name="connsiteY0" fmla="*/ 47483 h 845562"/>
              <a:gd name="connsiteX1" fmla="*/ 1590675 w 3390900"/>
              <a:gd name="connsiteY1" fmla="*/ 76058 h 845562"/>
              <a:gd name="connsiteX2" fmla="*/ 2466975 w 3390900"/>
              <a:gd name="connsiteY2" fmla="*/ 761858 h 845562"/>
              <a:gd name="connsiteX3" fmla="*/ 3390900 w 3390900"/>
              <a:gd name="connsiteY3" fmla="*/ 809483 h 8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845562">
                <a:moveTo>
                  <a:pt x="0" y="47483"/>
                </a:moveTo>
                <a:cubicBezTo>
                  <a:pt x="589756" y="2239"/>
                  <a:pt x="1179513" y="-43005"/>
                  <a:pt x="1590675" y="76058"/>
                </a:cubicBezTo>
                <a:cubicBezTo>
                  <a:pt x="2001838" y="195121"/>
                  <a:pt x="2166938" y="639621"/>
                  <a:pt x="2466975" y="761858"/>
                </a:cubicBezTo>
                <a:cubicBezTo>
                  <a:pt x="2767012" y="884095"/>
                  <a:pt x="3078956" y="846789"/>
                  <a:pt x="3390900" y="809483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552306" y="569049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39" name="Group 38"/>
          <p:cNvGrpSpPr/>
          <p:nvPr/>
        </p:nvGrpSpPr>
        <p:grpSpPr>
          <a:xfrm rot="10800000">
            <a:off x="9000307" y="6158548"/>
            <a:ext cx="537803" cy="727866"/>
            <a:chOff x="3254309" y="2583918"/>
            <a:chExt cx="537803" cy="727866"/>
          </a:xfrm>
        </p:grpSpPr>
        <p:sp>
          <p:nvSpPr>
            <p:cNvPr id="40" name="Rectangle 39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8955635" y="6388057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4975" y="5128036"/>
            <a:ext cx="3429000" cy="1418625"/>
          </a:xfrm>
          <a:custGeom>
            <a:avLst/>
            <a:gdLst>
              <a:gd name="connsiteX0" fmla="*/ 0 w 3429000"/>
              <a:gd name="connsiteY0" fmla="*/ 2765 h 1418625"/>
              <a:gd name="connsiteX1" fmla="*/ 1117600 w 3429000"/>
              <a:gd name="connsiteY1" fmla="*/ 193265 h 1418625"/>
              <a:gd name="connsiteX2" fmla="*/ 1778000 w 3429000"/>
              <a:gd name="connsiteY2" fmla="*/ 1234665 h 1418625"/>
              <a:gd name="connsiteX3" fmla="*/ 3429000 w 3429000"/>
              <a:gd name="connsiteY3" fmla="*/ 1412465 h 141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418625">
                <a:moveTo>
                  <a:pt x="0" y="2765"/>
                </a:moveTo>
                <a:cubicBezTo>
                  <a:pt x="410633" y="-4644"/>
                  <a:pt x="821267" y="-12052"/>
                  <a:pt x="1117600" y="193265"/>
                </a:cubicBezTo>
                <a:cubicBezTo>
                  <a:pt x="1413933" y="398582"/>
                  <a:pt x="1392767" y="1031465"/>
                  <a:pt x="1778000" y="1234665"/>
                </a:cubicBezTo>
                <a:cubicBezTo>
                  <a:pt x="2163233" y="1437865"/>
                  <a:pt x="2796116" y="1425165"/>
                  <a:pt x="3429000" y="1412465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785849" y="2573696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774647" y="3675718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727472" y="4866664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9901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426 0.0315 0.04867 0.06321 0.08567 0.05859 C 0.12252 0.05418 0.17591 -0.0189 0.22174 -0.02688 C 0.26741 -0.03507 0.31386 -0.0126 0.36032 0.01008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1732E-6 5.79588E-7 C 0.06394 -0.00777 0.12803 -0.01533 0.17134 5.79588E-7 C 0.21449 0.01533 0.2263 0.0756 0.25953 0.0924 C 0.2926 0.1092 0.33149 0.105 0.37039 0.100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0" y="47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914 -0.00189 0.09827 -0.00357 0.12851 0.02184 C 0.15874 0.04725 0.14079 0.12683 0.18142 0.15287 C 0.22189 0.17891 0.2967 0.17849 0.37166 0.17807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lateret billede">
            <a:extLst>
              <a:ext uri="{FF2B5EF4-FFF2-40B4-BE49-F238E27FC236}">
                <a16:creationId xmlns:a16="http://schemas.microsoft.com/office/drawing/2014/main" id="{A9D3333A-93DF-44A1-B200-6D535C2A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47" y="443209"/>
            <a:ext cx="4921280" cy="667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5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D28A2B-5F10-4DB6-B4A5-4FFF2615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SocketHandlers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24547-F962-49F7-A677-C230A2B95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dirty="0" err="1"/>
              <a:t>SocketHandler</a:t>
            </a:r>
            <a:r>
              <a:rPr lang="en-US" dirty="0"/>
              <a:t> thread on the server side to handle multiple clients</a:t>
            </a:r>
          </a:p>
          <a:p>
            <a:r>
              <a:rPr lang="en-US" dirty="0"/>
              <a:t>Usually we also want a </a:t>
            </a:r>
            <a:r>
              <a:rPr lang="en-US" dirty="0" err="1"/>
              <a:t>SocketHandler</a:t>
            </a:r>
            <a:r>
              <a:rPr lang="en-US" dirty="0"/>
              <a:t> on the client side.</a:t>
            </a:r>
          </a:p>
          <a:p>
            <a:pPr lvl="1"/>
            <a:r>
              <a:rPr lang="en-US" dirty="0"/>
              <a:t>If we don’t, then the client side is blocked until we get a response back from the server.</a:t>
            </a:r>
          </a:p>
          <a:p>
            <a:pPr lvl="1"/>
            <a:r>
              <a:rPr lang="en-US" dirty="0"/>
              <a:t>Sometimes calls to the server can take a long time, and we don’t want the user wondering whether the system is stuck or just slow.</a:t>
            </a:r>
          </a:p>
          <a:p>
            <a:pPr lvl="1"/>
            <a:r>
              <a:rPr lang="en-US" dirty="0"/>
              <a:t>If we have a client side </a:t>
            </a:r>
            <a:r>
              <a:rPr lang="en-US" dirty="0" err="1"/>
              <a:t>SocketHandler</a:t>
            </a:r>
            <a:r>
              <a:rPr lang="en-US" dirty="0"/>
              <a:t>, the user can send away a request, then keep working with the program, and at some point an update will come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1705863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7B92-3F94-4554-AE81-39A73344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58AB-E452-4F52-9BDF-703763866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server, receive an ID (client number)</a:t>
            </a:r>
          </a:p>
          <a:p>
            <a:r>
              <a:rPr lang="en-US" dirty="0"/>
              <a:t>Send requests to the server</a:t>
            </a:r>
          </a:p>
          <a:p>
            <a:r>
              <a:rPr lang="en-US" dirty="0"/>
              <a:t>Listen for response from the server, but don’t block.</a:t>
            </a:r>
          </a:p>
        </p:txBody>
      </p:sp>
    </p:spTree>
    <p:extLst>
      <p:ext uri="{BB962C8B-B14F-4D97-AF65-F5344CB8AC3E}">
        <p14:creationId xmlns:p14="http://schemas.microsoft.com/office/powerpoint/2010/main" val="2392103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A39B66-F856-4287-9112-C389F9DD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5" y="251445"/>
            <a:ext cx="12313368" cy="7055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9B962C-3F33-4DB9-BB73-14B7F38CD815}"/>
              </a:ext>
            </a:extLst>
          </p:cNvPr>
          <p:cNvSpPr/>
          <p:nvPr/>
        </p:nvSpPr>
        <p:spPr>
          <a:xfrm>
            <a:off x="315407" y="971525"/>
            <a:ext cx="12313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 to server, receive an ID (client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 requests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Listen for response from the server, but don’t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Client does something with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209AD-6376-4808-8D6E-1E0451A65A77}"/>
              </a:ext>
            </a:extLst>
          </p:cNvPr>
          <p:cNvSpPr/>
          <p:nvPr/>
        </p:nvSpPr>
        <p:spPr>
          <a:xfrm>
            <a:off x="-480913" y="6372125"/>
            <a:ext cx="13920688" cy="936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BC90AAA-5DED-4808-B2D8-92AE7BBAB4B2}"/>
              </a:ext>
            </a:extLst>
          </p:cNvPr>
          <p:cNvSpPr/>
          <p:nvPr/>
        </p:nvSpPr>
        <p:spPr>
          <a:xfrm>
            <a:off x="5207719" y="-66861"/>
            <a:ext cx="1728192" cy="576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547934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DC1A45-E0A7-44B5-967D-61B5D3D9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5" y="251445"/>
            <a:ext cx="12313368" cy="7055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9B962C-3F33-4DB9-BB73-14B7F38CD815}"/>
              </a:ext>
            </a:extLst>
          </p:cNvPr>
          <p:cNvSpPr/>
          <p:nvPr/>
        </p:nvSpPr>
        <p:spPr>
          <a:xfrm>
            <a:off x="315407" y="2411685"/>
            <a:ext cx="12313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Connect to server, receive an ID (client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 requests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Listen for response from the server, but don’t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Client does something with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020D7ABC-601D-4B78-8E8E-1077500EAADB}"/>
              </a:ext>
            </a:extLst>
          </p:cNvPr>
          <p:cNvSpPr/>
          <p:nvPr/>
        </p:nvSpPr>
        <p:spPr>
          <a:xfrm>
            <a:off x="5207719" y="-66861"/>
            <a:ext cx="1728192" cy="576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683409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391" y="2483693"/>
            <a:ext cx="26642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8199" y="211586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3885" y="2583918"/>
            <a:ext cx="537803" cy="727866"/>
            <a:chOff x="3254309" y="2583918"/>
            <a:chExt cx="537803" cy="727866"/>
          </a:xfrm>
        </p:grpSpPr>
        <p:sp>
          <p:nvSpPr>
            <p:cNvPr id="6" name="Rectangle 5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976200" y="2583918"/>
            <a:ext cx="537803" cy="727866"/>
            <a:chOff x="3254309" y="2583918"/>
            <a:chExt cx="537803" cy="727866"/>
          </a:xfrm>
        </p:grpSpPr>
        <p:sp>
          <p:nvSpPr>
            <p:cNvPr id="11" name="Rectangle 10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5236113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1529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30555" y="2684383"/>
            <a:ext cx="3400975" cy="617302"/>
          </a:xfrm>
          <a:custGeom>
            <a:avLst/>
            <a:gdLst>
              <a:gd name="connsiteX0" fmla="*/ 0 w 3714750"/>
              <a:gd name="connsiteY0" fmla="*/ 268367 h 617302"/>
              <a:gd name="connsiteX1" fmla="*/ 904875 w 3714750"/>
              <a:gd name="connsiteY1" fmla="*/ 611267 h 617302"/>
              <a:gd name="connsiteX2" fmla="*/ 2219325 w 3714750"/>
              <a:gd name="connsiteY2" fmla="*/ 11192 h 617302"/>
              <a:gd name="connsiteX3" fmla="*/ 3714750 w 3714750"/>
              <a:gd name="connsiteY3" fmla="*/ 277892 h 61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617302">
                <a:moveTo>
                  <a:pt x="0" y="268367"/>
                </a:moveTo>
                <a:cubicBezTo>
                  <a:pt x="267494" y="461248"/>
                  <a:pt x="534988" y="654129"/>
                  <a:pt x="904875" y="611267"/>
                </a:cubicBezTo>
                <a:cubicBezTo>
                  <a:pt x="1274762" y="568405"/>
                  <a:pt x="1751012" y="66755"/>
                  <a:pt x="2219325" y="11192"/>
                </a:cubicBezTo>
                <a:cubicBezTo>
                  <a:pt x="2687638" y="-44371"/>
                  <a:pt x="3201194" y="116760"/>
                  <a:pt x="3714750" y="277892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919688" y="3635821"/>
            <a:ext cx="537803" cy="727866"/>
            <a:chOff x="3254309" y="2583918"/>
            <a:chExt cx="537803" cy="727866"/>
          </a:xfrm>
        </p:grpSpPr>
        <p:sp>
          <p:nvSpPr>
            <p:cNvPr id="19" name="Rectangle 1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9528199" y="3903183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8976200" y="4371233"/>
            <a:ext cx="537803" cy="727866"/>
            <a:chOff x="3254309" y="2583918"/>
            <a:chExt cx="537803" cy="727866"/>
          </a:xfrm>
        </p:grpSpPr>
        <p:sp>
          <p:nvSpPr>
            <p:cNvPr id="25" name="Rectangle 24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9688" y="4787948"/>
            <a:ext cx="537803" cy="727866"/>
            <a:chOff x="3254309" y="2583918"/>
            <a:chExt cx="537803" cy="727866"/>
          </a:xfrm>
        </p:grpSpPr>
        <p:sp>
          <p:nvSpPr>
            <p:cNvPr id="29" name="Rectangle 2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5236113" y="3854733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36113" y="5009076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31528" y="4600742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37200" y="3953017"/>
            <a:ext cx="3390900" cy="845562"/>
          </a:xfrm>
          <a:custGeom>
            <a:avLst/>
            <a:gdLst>
              <a:gd name="connsiteX0" fmla="*/ 0 w 3390900"/>
              <a:gd name="connsiteY0" fmla="*/ 47483 h 845562"/>
              <a:gd name="connsiteX1" fmla="*/ 1590675 w 3390900"/>
              <a:gd name="connsiteY1" fmla="*/ 76058 h 845562"/>
              <a:gd name="connsiteX2" fmla="*/ 2466975 w 3390900"/>
              <a:gd name="connsiteY2" fmla="*/ 761858 h 845562"/>
              <a:gd name="connsiteX3" fmla="*/ 3390900 w 3390900"/>
              <a:gd name="connsiteY3" fmla="*/ 809483 h 8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845562">
                <a:moveTo>
                  <a:pt x="0" y="47483"/>
                </a:moveTo>
                <a:cubicBezTo>
                  <a:pt x="589756" y="2239"/>
                  <a:pt x="1179513" y="-43005"/>
                  <a:pt x="1590675" y="76058"/>
                </a:cubicBezTo>
                <a:cubicBezTo>
                  <a:pt x="2001838" y="195121"/>
                  <a:pt x="2166938" y="639621"/>
                  <a:pt x="2466975" y="761858"/>
                </a:cubicBezTo>
                <a:cubicBezTo>
                  <a:pt x="2767012" y="884095"/>
                  <a:pt x="3078956" y="846789"/>
                  <a:pt x="3390900" y="809483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552306" y="569049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39" name="Group 38"/>
          <p:cNvGrpSpPr/>
          <p:nvPr/>
        </p:nvGrpSpPr>
        <p:grpSpPr>
          <a:xfrm rot="10800000">
            <a:off x="9000307" y="6158548"/>
            <a:ext cx="537803" cy="727866"/>
            <a:chOff x="3254309" y="2583918"/>
            <a:chExt cx="537803" cy="727866"/>
          </a:xfrm>
        </p:grpSpPr>
        <p:sp>
          <p:nvSpPr>
            <p:cNvPr id="40" name="Rectangle 39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8955635" y="6388057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4975" y="5128036"/>
            <a:ext cx="3429000" cy="1418625"/>
          </a:xfrm>
          <a:custGeom>
            <a:avLst/>
            <a:gdLst>
              <a:gd name="connsiteX0" fmla="*/ 0 w 3429000"/>
              <a:gd name="connsiteY0" fmla="*/ 2765 h 1418625"/>
              <a:gd name="connsiteX1" fmla="*/ 1117600 w 3429000"/>
              <a:gd name="connsiteY1" fmla="*/ 193265 h 1418625"/>
              <a:gd name="connsiteX2" fmla="*/ 1778000 w 3429000"/>
              <a:gd name="connsiteY2" fmla="*/ 1234665 h 1418625"/>
              <a:gd name="connsiteX3" fmla="*/ 3429000 w 3429000"/>
              <a:gd name="connsiteY3" fmla="*/ 1412465 h 141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418625">
                <a:moveTo>
                  <a:pt x="0" y="2765"/>
                </a:moveTo>
                <a:cubicBezTo>
                  <a:pt x="410633" y="-4644"/>
                  <a:pt x="821267" y="-12052"/>
                  <a:pt x="1117600" y="193265"/>
                </a:cubicBezTo>
                <a:cubicBezTo>
                  <a:pt x="1413933" y="398582"/>
                  <a:pt x="1392767" y="1031465"/>
                  <a:pt x="1778000" y="1234665"/>
                </a:cubicBezTo>
                <a:cubicBezTo>
                  <a:pt x="2163233" y="1437865"/>
                  <a:pt x="2796116" y="1425165"/>
                  <a:pt x="3429000" y="1412465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23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3" grpId="0" animBg="1"/>
      <p:bldP spid="4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228E73-CF92-48DD-934A-4441723E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5" y="251445"/>
            <a:ext cx="12313368" cy="7055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9B962C-3F33-4DB9-BB73-14B7F38CD815}"/>
              </a:ext>
            </a:extLst>
          </p:cNvPr>
          <p:cNvSpPr/>
          <p:nvPr/>
        </p:nvSpPr>
        <p:spPr>
          <a:xfrm>
            <a:off x="315407" y="3347789"/>
            <a:ext cx="12313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 to server, receive an ID (client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Send requests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Listen for response from the server, but don’t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Client does something with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8807424-EF37-4FC3-B333-EE1A478CC189}"/>
              </a:ext>
            </a:extLst>
          </p:cNvPr>
          <p:cNvSpPr/>
          <p:nvPr/>
        </p:nvSpPr>
        <p:spPr>
          <a:xfrm>
            <a:off x="5207719" y="-66861"/>
            <a:ext cx="1728192" cy="576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031308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69F17-6D40-4BA1-A2C3-2CDA1B3C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5" y="251445"/>
            <a:ext cx="12313368" cy="7055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9B962C-3F33-4DB9-BB73-14B7F38CD815}"/>
              </a:ext>
            </a:extLst>
          </p:cNvPr>
          <p:cNvSpPr/>
          <p:nvPr/>
        </p:nvSpPr>
        <p:spPr>
          <a:xfrm>
            <a:off x="315407" y="4139877"/>
            <a:ext cx="12313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 to server, receive an ID (client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 requests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Listen for response from the server, but don’t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Client does something with response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D021287-450A-4180-BA28-34F99B4DBB78}"/>
              </a:ext>
            </a:extLst>
          </p:cNvPr>
          <p:cNvSpPr/>
          <p:nvPr/>
        </p:nvSpPr>
        <p:spPr>
          <a:xfrm>
            <a:off x="5207719" y="-66861"/>
            <a:ext cx="1728192" cy="576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477816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82A12-59BC-4490-B774-31BE4594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5" y="251445"/>
            <a:ext cx="12313368" cy="7055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9B962C-3F33-4DB9-BB73-14B7F38CD815}"/>
              </a:ext>
            </a:extLst>
          </p:cNvPr>
          <p:cNvSpPr/>
          <p:nvPr/>
        </p:nvSpPr>
        <p:spPr>
          <a:xfrm>
            <a:off x="315407" y="5147989"/>
            <a:ext cx="12313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 to server, receive an ID (client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 requests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Listen for response from the server, but don’t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Client does something with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7DD906C-D112-4727-AC88-F7D3582D36CA}"/>
              </a:ext>
            </a:extLst>
          </p:cNvPr>
          <p:cNvSpPr/>
          <p:nvPr/>
        </p:nvSpPr>
        <p:spPr>
          <a:xfrm>
            <a:off x="5207719" y="-66861"/>
            <a:ext cx="1728192" cy="576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39918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guy with question mark">
            <a:extLst>
              <a:ext uri="{FF2B5EF4-FFF2-40B4-BE49-F238E27FC236}">
                <a16:creationId xmlns:a16="http://schemas.microsoft.com/office/drawing/2014/main" id="{862ED715-A1BD-4278-B429-7B3AECD2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1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84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here?</a:t>
            </a:r>
          </a:p>
        </p:txBody>
      </p:sp>
    </p:spTree>
    <p:extLst>
      <p:ext uri="{BB962C8B-B14F-4D97-AF65-F5344CB8AC3E}">
        <p14:creationId xmlns:p14="http://schemas.microsoft.com/office/powerpoint/2010/main" val="1693144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chat system</a:t>
            </a:r>
          </a:p>
        </p:txBody>
      </p:sp>
    </p:spTree>
    <p:extLst>
      <p:ext uri="{BB962C8B-B14F-4D97-AF65-F5344CB8AC3E}">
        <p14:creationId xmlns:p14="http://schemas.microsoft.com/office/powerpoint/2010/main" val="130627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Sockets, simple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391" y="2483693"/>
            <a:ext cx="26642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8199" y="211586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3885" y="2583918"/>
            <a:ext cx="537803" cy="727866"/>
            <a:chOff x="3254309" y="2583918"/>
            <a:chExt cx="537803" cy="727866"/>
          </a:xfrm>
        </p:grpSpPr>
        <p:sp>
          <p:nvSpPr>
            <p:cNvPr id="6" name="Rectangle 5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976200" y="2583918"/>
            <a:ext cx="537803" cy="727866"/>
            <a:chOff x="3254309" y="2583918"/>
            <a:chExt cx="537803" cy="727866"/>
          </a:xfrm>
        </p:grpSpPr>
        <p:sp>
          <p:nvSpPr>
            <p:cNvPr id="11" name="Rectangle 10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5236113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1529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30555" y="2684383"/>
            <a:ext cx="3400975" cy="617302"/>
          </a:xfrm>
          <a:custGeom>
            <a:avLst/>
            <a:gdLst>
              <a:gd name="connsiteX0" fmla="*/ 0 w 3714750"/>
              <a:gd name="connsiteY0" fmla="*/ 268367 h 617302"/>
              <a:gd name="connsiteX1" fmla="*/ 904875 w 3714750"/>
              <a:gd name="connsiteY1" fmla="*/ 611267 h 617302"/>
              <a:gd name="connsiteX2" fmla="*/ 2219325 w 3714750"/>
              <a:gd name="connsiteY2" fmla="*/ 11192 h 617302"/>
              <a:gd name="connsiteX3" fmla="*/ 3714750 w 3714750"/>
              <a:gd name="connsiteY3" fmla="*/ 277892 h 61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617302">
                <a:moveTo>
                  <a:pt x="0" y="268367"/>
                </a:moveTo>
                <a:cubicBezTo>
                  <a:pt x="267494" y="461248"/>
                  <a:pt x="534988" y="654129"/>
                  <a:pt x="904875" y="611267"/>
                </a:cubicBezTo>
                <a:cubicBezTo>
                  <a:pt x="1274762" y="568405"/>
                  <a:pt x="1751012" y="66755"/>
                  <a:pt x="2219325" y="11192"/>
                </a:cubicBezTo>
                <a:cubicBezTo>
                  <a:pt x="2687638" y="-44371"/>
                  <a:pt x="3201194" y="116760"/>
                  <a:pt x="3714750" y="277892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34284" y="2555745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85849" y="2573696"/>
            <a:ext cx="1296144" cy="648072"/>
          </a:xfrm>
          <a:prstGeom prst="round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315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5433E-6 1.38597E-7 C -0.04976 -0.02079 -0.09952 -0.04179 -0.14739 -0.0336 C -0.19527 -0.02541 -0.24991 0.04326 -0.28724 0.04893 C -0.32472 0.05439 -0.37165 1.38597E-7 -0.37165 1.38597E-7 L -0.37165 1.38597E-7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74 0.03045 0.04363 0.06069 0.08063 0.05565 C 0.11748 0.05061 0.17402 -0.02436 0.22174 -0.03024 C 0.26929 -0.03612 0.31796 -0.00798 0.36662 0.02037 " pathEditMode="relative" ptsTypes="AA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Sockets, simple chat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391" y="2483693"/>
            <a:ext cx="26642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8199" y="211586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3885" y="2583918"/>
            <a:ext cx="537803" cy="727866"/>
            <a:chOff x="3254309" y="2583918"/>
            <a:chExt cx="537803" cy="727866"/>
          </a:xfrm>
        </p:grpSpPr>
        <p:sp>
          <p:nvSpPr>
            <p:cNvPr id="6" name="Rectangle 5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976200" y="2583918"/>
            <a:ext cx="537803" cy="727866"/>
            <a:chOff x="3254309" y="2583918"/>
            <a:chExt cx="537803" cy="727866"/>
          </a:xfrm>
        </p:grpSpPr>
        <p:sp>
          <p:nvSpPr>
            <p:cNvPr id="11" name="Rectangle 10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5236113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1529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30555" y="2684383"/>
            <a:ext cx="3400975" cy="617302"/>
          </a:xfrm>
          <a:custGeom>
            <a:avLst/>
            <a:gdLst>
              <a:gd name="connsiteX0" fmla="*/ 0 w 3714750"/>
              <a:gd name="connsiteY0" fmla="*/ 268367 h 617302"/>
              <a:gd name="connsiteX1" fmla="*/ 904875 w 3714750"/>
              <a:gd name="connsiteY1" fmla="*/ 611267 h 617302"/>
              <a:gd name="connsiteX2" fmla="*/ 2219325 w 3714750"/>
              <a:gd name="connsiteY2" fmla="*/ 11192 h 617302"/>
              <a:gd name="connsiteX3" fmla="*/ 3714750 w 3714750"/>
              <a:gd name="connsiteY3" fmla="*/ 277892 h 61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617302">
                <a:moveTo>
                  <a:pt x="0" y="268367"/>
                </a:moveTo>
                <a:cubicBezTo>
                  <a:pt x="267494" y="461248"/>
                  <a:pt x="534988" y="654129"/>
                  <a:pt x="904875" y="611267"/>
                </a:cubicBezTo>
                <a:cubicBezTo>
                  <a:pt x="1274762" y="568405"/>
                  <a:pt x="1751012" y="66755"/>
                  <a:pt x="2219325" y="11192"/>
                </a:cubicBezTo>
                <a:cubicBezTo>
                  <a:pt x="2687638" y="-44371"/>
                  <a:pt x="3201194" y="116760"/>
                  <a:pt x="3714750" y="277892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919688" y="3635821"/>
            <a:ext cx="537803" cy="727866"/>
            <a:chOff x="3254309" y="2583918"/>
            <a:chExt cx="537803" cy="727866"/>
          </a:xfrm>
        </p:grpSpPr>
        <p:sp>
          <p:nvSpPr>
            <p:cNvPr id="19" name="Rectangle 1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9528199" y="3903183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8976200" y="4371233"/>
            <a:ext cx="537803" cy="727866"/>
            <a:chOff x="3254309" y="2583918"/>
            <a:chExt cx="537803" cy="727866"/>
          </a:xfrm>
        </p:grpSpPr>
        <p:sp>
          <p:nvSpPr>
            <p:cNvPr id="25" name="Rectangle 24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9688" y="4787948"/>
            <a:ext cx="537803" cy="727866"/>
            <a:chOff x="3254309" y="2583918"/>
            <a:chExt cx="537803" cy="727866"/>
          </a:xfrm>
        </p:grpSpPr>
        <p:sp>
          <p:nvSpPr>
            <p:cNvPr id="29" name="Rectangle 2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5236113" y="3854733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36113" y="5009076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31528" y="4600742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37200" y="3953017"/>
            <a:ext cx="3390900" cy="845562"/>
          </a:xfrm>
          <a:custGeom>
            <a:avLst/>
            <a:gdLst>
              <a:gd name="connsiteX0" fmla="*/ 0 w 3390900"/>
              <a:gd name="connsiteY0" fmla="*/ 47483 h 845562"/>
              <a:gd name="connsiteX1" fmla="*/ 1590675 w 3390900"/>
              <a:gd name="connsiteY1" fmla="*/ 76058 h 845562"/>
              <a:gd name="connsiteX2" fmla="*/ 2466975 w 3390900"/>
              <a:gd name="connsiteY2" fmla="*/ 761858 h 845562"/>
              <a:gd name="connsiteX3" fmla="*/ 3390900 w 3390900"/>
              <a:gd name="connsiteY3" fmla="*/ 809483 h 8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845562">
                <a:moveTo>
                  <a:pt x="0" y="47483"/>
                </a:moveTo>
                <a:cubicBezTo>
                  <a:pt x="589756" y="2239"/>
                  <a:pt x="1179513" y="-43005"/>
                  <a:pt x="1590675" y="76058"/>
                </a:cubicBezTo>
                <a:cubicBezTo>
                  <a:pt x="2001838" y="195121"/>
                  <a:pt x="2166938" y="639621"/>
                  <a:pt x="2466975" y="761858"/>
                </a:cubicBezTo>
                <a:cubicBezTo>
                  <a:pt x="2767012" y="884095"/>
                  <a:pt x="3078956" y="846789"/>
                  <a:pt x="3390900" y="809483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552306" y="569049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39" name="Group 38"/>
          <p:cNvGrpSpPr/>
          <p:nvPr/>
        </p:nvGrpSpPr>
        <p:grpSpPr>
          <a:xfrm rot="10800000">
            <a:off x="9000307" y="6158548"/>
            <a:ext cx="537803" cy="727866"/>
            <a:chOff x="3254309" y="2583918"/>
            <a:chExt cx="537803" cy="727866"/>
          </a:xfrm>
        </p:grpSpPr>
        <p:sp>
          <p:nvSpPr>
            <p:cNvPr id="40" name="Rectangle 39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8955635" y="6388057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4975" y="5128036"/>
            <a:ext cx="3429000" cy="1418625"/>
          </a:xfrm>
          <a:custGeom>
            <a:avLst/>
            <a:gdLst>
              <a:gd name="connsiteX0" fmla="*/ 0 w 3429000"/>
              <a:gd name="connsiteY0" fmla="*/ 2765 h 1418625"/>
              <a:gd name="connsiteX1" fmla="*/ 1117600 w 3429000"/>
              <a:gd name="connsiteY1" fmla="*/ 193265 h 1418625"/>
              <a:gd name="connsiteX2" fmla="*/ 1778000 w 3429000"/>
              <a:gd name="connsiteY2" fmla="*/ 1234665 h 1418625"/>
              <a:gd name="connsiteX3" fmla="*/ 3429000 w 3429000"/>
              <a:gd name="connsiteY3" fmla="*/ 1412465 h 141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418625">
                <a:moveTo>
                  <a:pt x="0" y="2765"/>
                </a:moveTo>
                <a:cubicBezTo>
                  <a:pt x="410633" y="-4644"/>
                  <a:pt x="821267" y="-12052"/>
                  <a:pt x="1117600" y="193265"/>
                </a:cubicBezTo>
                <a:cubicBezTo>
                  <a:pt x="1413933" y="398582"/>
                  <a:pt x="1392767" y="1031465"/>
                  <a:pt x="1778000" y="1234665"/>
                </a:cubicBezTo>
                <a:cubicBezTo>
                  <a:pt x="2163233" y="1437865"/>
                  <a:pt x="2796116" y="1425165"/>
                  <a:pt x="3429000" y="1412465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34284" y="2555745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033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5433E-6 1.38597E-7 C -0.04976 -0.02079 -0.09952 -0.04179 -0.14739 -0.0336 C -0.19527 -0.02541 -0.24991 0.04326 -0.28724 0.04893 C -0.32472 0.05439 -0.37165 1.38597E-7 -0.37165 1.38597E-7 L -0.37165 1.38597E-7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Sockets, simple chat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391" y="2483693"/>
            <a:ext cx="26642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8199" y="211586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3885" y="2583918"/>
            <a:ext cx="537803" cy="727866"/>
            <a:chOff x="3254309" y="2583918"/>
            <a:chExt cx="537803" cy="727866"/>
          </a:xfrm>
        </p:grpSpPr>
        <p:sp>
          <p:nvSpPr>
            <p:cNvPr id="6" name="Rectangle 5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976200" y="2583918"/>
            <a:ext cx="537803" cy="727866"/>
            <a:chOff x="3254309" y="2583918"/>
            <a:chExt cx="537803" cy="727866"/>
          </a:xfrm>
        </p:grpSpPr>
        <p:sp>
          <p:nvSpPr>
            <p:cNvPr id="11" name="Rectangle 10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5236113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1529" y="2807729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30555" y="2684383"/>
            <a:ext cx="3400975" cy="617302"/>
          </a:xfrm>
          <a:custGeom>
            <a:avLst/>
            <a:gdLst>
              <a:gd name="connsiteX0" fmla="*/ 0 w 3714750"/>
              <a:gd name="connsiteY0" fmla="*/ 268367 h 617302"/>
              <a:gd name="connsiteX1" fmla="*/ 904875 w 3714750"/>
              <a:gd name="connsiteY1" fmla="*/ 611267 h 617302"/>
              <a:gd name="connsiteX2" fmla="*/ 2219325 w 3714750"/>
              <a:gd name="connsiteY2" fmla="*/ 11192 h 617302"/>
              <a:gd name="connsiteX3" fmla="*/ 3714750 w 3714750"/>
              <a:gd name="connsiteY3" fmla="*/ 277892 h 61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617302">
                <a:moveTo>
                  <a:pt x="0" y="268367"/>
                </a:moveTo>
                <a:cubicBezTo>
                  <a:pt x="267494" y="461248"/>
                  <a:pt x="534988" y="654129"/>
                  <a:pt x="904875" y="611267"/>
                </a:cubicBezTo>
                <a:cubicBezTo>
                  <a:pt x="1274762" y="568405"/>
                  <a:pt x="1751012" y="66755"/>
                  <a:pt x="2219325" y="11192"/>
                </a:cubicBezTo>
                <a:cubicBezTo>
                  <a:pt x="2687638" y="-44371"/>
                  <a:pt x="3201194" y="116760"/>
                  <a:pt x="3714750" y="277892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919688" y="3635821"/>
            <a:ext cx="537803" cy="727866"/>
            <a:chOff x="3254309" y="2583918"/>
            <a:chExt cx="537803" cy="727866"/>
          </a:xfrm>
        </p:grpSpPr>
        <p:sp>
          <p:nvSpPr>
            <p:cNvPr id="19" name="Rectangle 1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9528199" y="3903183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8976200" y="4371233"/>
            <a:ext cx="537803" cy="727866"/>
            <a:chOff x="3254309" y="2583918"/>
            <a:chExt cx="537803" cy="727866"/>
          </a:xfrm>
        </p:grpSpPr>
        <p:sp>
          <p:nvSpPr>
            <p:cNvPr id="25" name="Rectangle 24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9688" y="4787948"/>
            <a:ext cx="537803" cy="727866"/>
            <a:chOff x="3254309" y="2583918"/>
            <a:chExt cx="537803" cy="727866"/>
          </a:xfrm>
        </p:grpSpPr>
        <p:sp>
          <p:nvSpPr>
            <p:cNvPr id="29" name="Rectangle 28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5236113" y="3854733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36113" y="5009076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31528" y="4600742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37200" y="3953017"/>
            <a:ext cx="3390900" cy="845562"/>
          </a:xfrm>
          <a:custGeom>
            <a:avLst/>
            <a:gdLst>
              <a:gd name="connsiteX0" fmla="*/ 0 w 3390900"/>
              <a:gd name="connsiteY0" fmla="*/ 47483 h 845562"/>
              <a:gd name="connsiteX1" fmla="*/ 1590675 w 3390900"/>
              <a:gd name="connsiteY1" fmla="*/ 76058 h 845562"/>
              <a:gd name="connsiteX2" fmla="*/ 2466975 w 3390900"/>
              <a:gd name="connsiteY2" fmla="*/ 761858 h 845562"/>
              <a:gd name="connsiteX3" fmla="*/ 3390900 w 3390900"/>
              <a:gd name="connsiteY3" fmla="*/ 809483 h 8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845562">
                <a:moveTo>
                  <a:pt x="0" y="47483"/>
                </a:moveTo>
                <a:cubicBezTo>
                  <a:pt x="589756" y="2239"/>
                  <a:pt x="1179513" y="-43005"/>
                  <a:pt x="1590675" y="76058"/>
                </a:cubicBezTo>
                <a:cubicBezTo>
                  <a:pt x="2001838" y="195121"/>
                  <a:pt x="2166938" y="639621"/>
                  <a:pt x="2466975" y="761858"/>
                </a:cubicBezTo>
                <a:cubicBezTo>
                  <a:pt x="2767012" y="884095"/>
                  <a:pt x="3078956" y="846789"/>
                  <a:pt x="3390900" y="809483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552306" y="5690498"/>
            <a:ext cx="1368152" cy="1663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39" name="Group 38"/>
          <p:cNvGrpSpPr/>
          <p:nvPr/>
        </p:nvGrpSpPr>
        <p:grpSpPr>
          <a:xfrm rot="10800000">
            <a:off x="9000307" y="6158548"/>
            <a:ext cx="537803" cy="727866"/>
            <a:chOff x="3254309" y="2583918"/>
            <a:chExt cx="537803" cy="727866"/>
          </a:xfrm>
        </p:grpSpPr>
        <p:sp>
          <p:nvSpPr>
            <p:cNvPr id="40" name="Rectangle 39"/>
            <p:cNvSpPr/>
            <p:nvPr/>
          </p:nvSpPr>
          <p:spPr>
            <a:xfrm>
              <a:off x="3254309" y="2583918"/>
              <a:ext cx="288032" cy="727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32474" y="2583918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32474" y="3123977"/>
              <a:ext cx="259638" cy="187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8955635" y="6388057"/>
            <a:ext cx="280244" cy="28024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4975" y="5128036"/>
            <a:ext cx="3429000" cy="1418625"/>
          </a:xfrm>
          <a:custGeom>
            <a:avLst/>
            <a:gdLst>
              <a:gd name="connsiteX0" fmla="*/ 0 w 3429000"/>
              <a:gd name="connsiteY0" fmla="*/ 2765 h 1418625"/>
              <a:gd name="connsiteX1" fmla="*/ 1117600 w 3429000"/>
              <a:gd name="connsiteY1" fmla="*/ 193265 h 1418625"/>
              <a:gd name="connsiteX2" fmla="*/ 1778000 w 3429000"/>
              <a:gd name="connsiteY2" fmla="*/ 1234665 h 1418625"/>
              <a:gd name="connsiteX3" fmla="*/ 3429000 w 3429000"/>
              <a:gd name="connsiteY3" fmla="*/ 1412465 h 141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418625">
                <a:moveTo>
                  <a:pt x="0" y="2765"/>
                </a:moveTo>
                <a:cubicBezTo>
                  <a:pt x="410633" y="-4644"/>
                  <a:pt x="821267" y="-12052"/>
                  <a:pt x="1117600" y="193265"/>
                </a:cubicBezTo>
                <a:cubicBezTo>
                  <a:pt x="1413933" y="398582"/>
                  <a:pt x="1392767" y="1031465"/>
                  <a:pt x="1778000" y="1234665"/>
                </a:cubicBezTo>
                <a:cubicBezTo>
                  <a:pt x="2163233" y="1437865"/>
                  <a:pt x="2796116" y="1425165"/>
                  <a:pt x="3429000" y="1412465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785849" y="2573696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774647" y="3675718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727472" y="4866664"/>
            <a:ext cx="1296144" cy="64807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4512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426 0.0315 0.04867 0.06321 0.08567 0.05859 C 0.12252 0.05418 0.17591 -0.0189 0.22174 -0.02688 C 0.26741 -0.03507 0.31386 -0.0126 0.36032 0.01008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1732E-6 5.79588E-7 C 0.06394 -0.00777 0.12803 -0.01533 0.17134 5.79588E-7 C 0.21449 0.01533 0.2263 0.0756 0.25953 0.0924 C 0.2926 0.1092 0.33149 0.105 0.37039 0.100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0" y="47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914 -0.00189 0.09827 -0.00357 0.12851 0.02184 C 0.15874 0.04725 0.14079 0.12683 0.18142 0.15287 C 0.22189 0.17891 0.2967 0.17849 0.37166 0.17807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bank clipart">
            <a:extLst>
              <a:ext uri="{FF2B5EF4-FFF2-40B4-BE49-F238E27FC236}">
                <a16:creationId xmlns:a16="http://schemas.microsoft.com/office/drawing/2014/main" id="{8E5D53B3-91D5-493D-98BA-8638F38E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17" y="349850"/>
            <a:ext cx="5186777" cy="50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people in line clipart">
            <a:extLst>
              <a:ext uri="{FF2B5EF4-FFF2-40B4-BE49-F238E27FC236}">
                <a16:creationId xmlns:a16="http://schemas.microsoft.com/office/drawing/2014/main" id="{725C4DA8-E6EF-4A2C-A4C6-44429595C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7252" y="4182979"/>
            <a:ext cx="6425724" cy="30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775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20635</TotalTime>
  <Words>943</Words>
  <Application>Microsoft Office PowerPoint</Application>
  <PresentationFormat>Custom</PresentationFormat>
  <Paragraphs>210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Tahoma</vt:lpstr>
      <vt:lpstr>Times New Roman</vt:lpstr>
      <vt:lpstr>Via Light Office</vt:lpstr>
      <vt:lpstr>VIA Type Office</vt:lpstr>
      <vt:lpstr>Wingdings</vt:lpstr>
      <vt:lpstr>Blank</vt:lpstr>
      <vt:lpstr>Software Development with UML and Java 2</vt:lpstr>
      <vt:lpstr>Agenda</vt:lpstr>
      <vt:lpstr>Protocol Design</vt:lpstr>
      <vt:lpstr>Sockets</vt:lpstr>
      <vt:lpstr>Sockets</vt:lpstr>
      <vt:lpstr>Sockets, simple example</vt:lpstr>
      <vt:lpstr>Sockets, simple chat</vt:lpstr>
      <vt:lpstr>Sockets, simple chat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we send through sockets?</vt:lpstr>
      <vt:lpstr>Last time</vt:lpstr>
      <vt:lpstr>PowerPoint Presentation</vt:lpstr>
      <vt:lpstr>A chat system</vt:lpstr>
      <vt:lpstr>Threaded Echo server</vt:lpstr>
      <vt:lpstr>ServerConnection</vt:lpstr>
      <vt:lpstr>ServerConnection</vt:lpstr>
      <vt:lpstr>The new server main method</vt:lpstr>
      <vt:lpstr>What happens?</vt:lpstr>
      <vt:lpstr>PowerPoint Presentation</vt:lpstr>
      <vt:lpstr>The previous example was just an echo</vt:lpstr>
      <vt:lpstr>The previous example was just an echo</vt:lpstr>
      <vt:lpstr>Multiple Clients Diagram</vt:lpstr>
      <vt:lpstr>Multiple Clients Diagram</vt:lpstr>
      <vt:lpstr>Multiple Clients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Sockets, simple chat</vt:lpstr>
      <vt:lpstr>PowerPoint Presentation</vt:lpstr>
      <vt:lpstr>Two SocketHandlers</vt:lpstr>
      <vt:lpstr>Exercise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Who’s here?</vt:lpstr>
      <vt:lpstr>Today’s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Steffen Vissing Andersen</dc:creator>
  <cp:lastModifiedBy>Troels Mortensen (TRMO) | VIA</cp:lastModifiedBy>
  <cp:revision>780</cp:revision>
  <cp:lastPrinted>2012-01-10T08:46:13Z</cp:lastPrinted>
  <dcterms:modified xsi:type="dcterms:W3CDTF">2019-02-19T07:20:24Z</dcterms:modified>
</cp:coreProperties>
</file>