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67"/>
  </p:notesMasterIdLst>
  <p:handoutMasterIdLst>
    <p:handoutMasterId r:id="rId68"/>
  </p:handoutMasterIdLst>
  <p:sldIdLst>
    <p:sldId id="292" r:id="rId2"/>
    <p:sldId id="316" r:id="rId3"/>
    <p:sldId id="413" r:id="rId4"/>
    <p:sldId id="377" r:id="rId5"/>
    <p:sldId id="339" r:id="rId6"/>
    <p:sldId id="340" r:id="rId7"/>
    <p:sldId id="378" r:id="rId8"/>
    <p:sldId id="341" r:id="rId9"/>
    <p:sldId id="353" r:id="rId10"/>
    <p:sldId id="381" r:id="rId11"/>
    <p:sldId id="382" r:id="rId12"/>
    <p:sldId id="383" r:id="rId13"/>
    <p:sldId id="384" r:id="rId14"/>
    <p:sldId id="379" r:id="rId15"/>
    <p:sldId id="385" r:id="rId16"/>
    <p:sldId id="262" r:id="rId17"/>
    <p:sldId id="356" r:id="rId18"/>
    <p:sldId id="357" r:id="rId19"/>
    <p:sldId id="358" r:id="rId20"/>
    <p:sldId id="359" r:id="rId21"/>
    <p:sldId id="344" r:id="rId22"/>
    <p:sldId id="342" r:id="rId23"/>
    <p:sldId id="371" r:id="rId24"/>
    <p:sldId id="274" r:id="rId25"/>
    <p:sldId id="343" r:id="rId26"/>
    <p:sldId id="322" r:id="rId27"/>
    <p:sldId id="386" r:id="rId28"/>
    <p:sldId id="389" r:id="rId29"/>
    <p:sldId id="304" r:id="rId30"/>
    <p:sldId id="412" r:id="rId31"/>
    <p:sldId id="390" r:id="rId32"/>
    <p:sldId id="394" r:id="rId33"/>
    <p:sldId id="395" r:id="rId34"/>
    <p:sldId id="414" r:id="rId35"/>
    <p:sldId id="391" r:id="rId36"/>
    <p:sldId id="396" r:id="rId37"/>
    <p:sldId id="392" r:id="rId38"/>
    <p:sldId id="393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15" r:id="rId47"/>
    <p:sldId id="416" r:id="rId48"/>
    <p:sldId id="417" r:id="rId49"/>
    <p:sldId id="418" r:id="rId50"/>
    <p:sldId id="419" r:id="rId51"/>
    <p:sldId id="405" r:id="rId52"/>
    <p:sldId id="298" r:id="rId53"/>
    <p:sldId id="404" r:id="rId54"/>
    <p:sldId id="406" r:id="rId55"/>
    <p:sldId id="407" r:id="rId56"/>
    <p:sldId id="408" r:id="rId57"/>
    <p:sldId id="370" r:id="rId58"/>
    <p:sldId id="294" r:id="rId59"/>
    <p:sldId id="409" r:id="rId60"/>
    <p:sldId id="411" r:id="rId61"/>
    <p:sldId id="410" r:id="rId62"/>
    <p:sldId id="338" r:id="rId63"/>
    <p:sldId id="277" r:id="rId64"/>
    <p:sldId id="376" r:id="rId65"/>
    <p:sldId id="351" r:id="rId66"/>
  </p:sldIdLst>
  <p:sldSz cx="13439775" cy="7559675"/>
  <p:notesSz cx="6669088" cy="97758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3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990000"/>
    <a:srgbClr val="9900CC"/>
    <a:srgbClr val="777777"/>
    <a:srgbClr val="660066"/>
    <a:srgbClr val="669900"/>
    <a:srgbClr val="C8C8C8"/>
    <a:srgbClr val="1D0A4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4D2A8-0C0B-4BCE-A279-362DBDE1E5BA}" v="301" dt="2019-09-20T06:21:15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6357" autoAdjust="0"/>
  </p:normalViewPr>
  <p:slideViewPr>
    <p:cSldViewPr>
      <p:cViewPr varScale="1">
        <p:scale>
          <a:sx n="50" d="100"/>
          <a:sy n="50" d="100"/>
        </p:scale>
        <p:origin x="52" y="22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33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F9A4D2A8-0C0B-4BCE-A279-362DBDE1E5BA}"/>
    <pc:docChg chg="undo custSel addSld delSld modSld">
      <pc:chgData name="Troels Mortensen (TRMO) | VIA" userId="48eeef65-5bf8-474b-9082-b56af31dd25e" providerId="ADAL" clId="{F9A4D2A8-0C0B-4BCE-A279-362DBDE1E5BA}" dt="2019-09-20T06:21:15.754" v="1087"/>
      <pc:docMkLst>
        <pc:docMk/>
      </pc:docMkLst>
      <pc:sldChg chg="modSp">
        <pc:chgData name="Troels Mortensen (TRMO) | VIA" userId="48eeef65-5bf8-474b-9082-b56af31dd25e" providerId="ADAL" clId="{F9A4D2A8-0C0B-4BCE-A279-362DBDE1E5BA}" dt="2019-09-19T16:30:34.533" v="317" actId="20577"/>
        <pc:sldMkLst>
          <pc:docMk/>
          <pc:sldMk cId="381964597" sldId="316"/>
        </pc:sldMkLst>
        <pc:spChg chg="mod">
          <ac:chgData name="Troels Mortensen (TRMO) | VIA" userId="48eeef65-5bf8-474b-9082-b56af31dd25e" providerId="ADAL" clId="{F9A4D2A8-0C0B-4BCE-A279-362DBDE1E5BA}" dt="2019-09-19T16:30:34.533" v="317" actId="20577"/>
          <ac:spMkLst>
            <pc:docMk/>
            <pc:sldMk cId="381964597" sldId="316"/>
            <ac:spMk id="3077" creationId="{00000000-0000-0000-0000-000000000000}"/>
          </ac:spMkLst>
        </pc:spChg>
      </pc:sldChg>
      <pc:sldChg chg="modSp">
        <pc:chgData name="Troels Mortensen (TRMO) | VIA" userId="48eeef65-5bf8-474b-9082-b56af31dd25e" providerId="ADAL" clId="{F9A4D2A8-0C0B-4BCE-A279-362DBDE1E5BA}" dt="2019-09-19T16:36:54.085" v="377" actId="20577"/>
        <pc:sldMkLst>
          <pc:docMk/>
          <pc:sldMk cId="2185701357" sldId="322"/>
        </pc:sldMkLst>
        <pc:spChg chg="mod">
          <ac:chgData name="Troels Mortensen (TRMO) | VIA" userId="48eeef65-5bf8-474b-9082-b56af31dd25e" providerId="ADAL" clId="{F9A4D2A8-0C0B-4BCE-A279-362DBDE1E5BA}" dt="2019-09-19T16:36:54.085" v="377" actId="20577"/>
          <ac:spMkLst>
            <pc:docMk/>
            <pc:sldMk cId="2185701357" sldId="322"/>
            <ac:spMk id="3" creationId="{00000000-0000-0000-0000-000000000000}"/>
          </ac:spMkLst>
        </pc:spChg>
      </pc:sldChg>
      <pc:sldChg chg="modSp">
        <pc:chgData name="Troels Mortensen (TRMO) | VIA" userId="48eeef65-5bf8-474b-9082-b56af31dd25e" providerId="ADAL" clId="{F9A4D2A8-0C0B-4BCE-A279-362DBDE1E5BA}" dt="2019-09-18T14:18:23.375" v="257" actId="20577"/>
        <pc:sldMkLst>
          <pc:docMk/>
          <pc:sldMk cId="1688358574" sldId="343"/>
        </pc:sldMkLst>
        <pc:spChg chg="mod">
          <ac:chgData name="Troels Mortensen (TRMO) | VIA" userId="48eeef65-5bf8-474b-9082-b56af31dd25e" providerId="ADAL" clId="{F9A4D2A8-0C0B-4BCE-A279-362DBDE1E5BA}" dt="2019-09-18T14:18:23.375" v="257" actId="20577"/>
          <ac:spMkLst>
            <pc:docMk/>
            <pc:sldMk cId="1688358574" sldId="343"/>
            <ac:spMk id="3076" creationId="{00000000-0000-0000-0000-000000000000}"/>
          </ac:spMkLst>
        </pc:spChg>
      </pc:sldChg>
      <pc:sldChg chg="modSp">
        <pc:chgData name="Troels Mortensen (TRMO) | VIA" userId="48eeef65-5bf8-474b-9082-b56af31dd25e" providerId="ADAL" clId="{F9A4D2A8-0C0B-4BCE-A279-362DBDE1E5BA}" dt="2019-09-19T16:35:32.043" v="350" actId="20577"/>
        <pc:sldMkLst>
          <pc:docMk/>
          <pc:sldMk cId="1536665859" sldId="356"/>
        </pc:sldMkLst>
        <pc:spChg chg="mod">
          <ac:chgData name="Troels Mortensen (TRMO) | VIA" userId="48eeef65-5bf8-474b-9082-b56af31dd25e" providerId="ADAL" clId="{F9A4D2A8-0C0B-4BCE-A279-362DBDE1E5BA}" dt="2019-09-19T16:35:29.412" v="343" actId="20577"/>
          <ac:spMkLst>
            <pc:docMk/>
            <pc:sldMk cId="1536665859" sldId="356"/>
            <ac:spMk id="39" creationId="{38B43B7B-00A3-45F1-9504-B9997A69F174}"/>
          </ac:spMkLst>
        </pc:spChg>
        <pc:spChg chg="mod">
          <ac:chgData name="Troels Mortensen (TRMO) | VIA" userId="48eeef65-5bf8-474b-9082-b56af31dd25e" providerId="ADAL" clId="{F9A4D2A8-0C0B-4BCE-A279-362DBDE1E5BA}" dt="2019-09-19T16:35:32.043" v="350" actId="20577"/>
          <ac:spMkLst>
            <pc:docMk/>
            <pc:sldMk cId="1536665859" sldId="356"/>
            <ac:spMk id="7175" creationId="{CD9B0B35-FDBA-41D1-A686-92A9473E6028}"/>
          </ac:spMkLst>
        </pc:spChg>
      </pc:sldChg>
      <pc:sldChg chg="add del">
        <pc:chgData name="Troels Mortensen (TRMO) | VIA" userId="48eeef65-5bf8-474b-9082-b56af31dd25e" providerId="ADAL" clId="{F9A4D2A8-0C0B-4BCE-A279-362DBDE1E5BA}" dt="2019-09-20T06:21:09.709" v="1086" actId="2696"/>
        <pc:sldMkLst>
          <pc:docMk/>
          <pc:sldMk cId="525892435" sldId="376"/>
        </pc:sldMkLst>
      </pc:sldChg>
      <pc:sldChg chg="add">
        <pc:chgData name="Troels Mortensen (TRMO) | VIA" userId="48eeef65-5bf8-474b-9082-b56af31dd25e" providerId="ADAL" clId="{F9A4D2A8-0C0B-4BCE-A279-362DBDE1E5BA}" dt="2019-09-20T06:21:15.754" v="1087"/>
        <pc:sldMkLst>
          <pc:docMk/>
          <pc:sldMk cId="1948944954" sldId="376"/>
        </pc:sldMkLst>
      </pc:sldChg>
      <pc:sldChg chg="del">
        <pc:chgData name="Troels Mortensen (TRMO) | VIA" userId="48eeef65-5bf8-474b-9082-b56af31dd25e" providerId="ADAL" clId="{F9A4D2A8-0C0B-4BCE-A279-362DBDE1E5BA}" dt="2019-09-18T14:21:32.810" v="304" actId="2696"/>
        <pc:sldMkLst>
          <pc:docMk/>
          <pc:sldMk cId="2404295319" sldId="376"/>
        </pc:sldMkLst>
      </pc:sldChg>
      <pc:sldChg chg="modSp">
        <pc:chgData name="Troels Mortensen (TRMO) | VIA" userId="48eeef65-5bf8-474b-9082-b56af31dd25e" providerId="ADAL" clId="{F9A4D2A8-0C0B-4BCE-A279-362DBDE1E5BA}" dt="2019-09-19T16:35:05.990" v="325" actId="20577"/>
        <pc:sldMkLst>
          <pc:docMk/>
          <pc:sldMk cId="2191443973" sldId="379"/>
        </pc:sldMkLst>
        <pc:spChg chg="mod">
          <ac:chgData name="Troels Mortensen (TRMO) | VIA" userId="48eeef65-5bf8-474b-9082-b56af31dd25e" providerId="ADAL" clId="{F9A4D2A8-0C0B-4BCE-A279-362DBDE1E5BA}" dt="2019-09-19T16:35:05.990" v="325" actId="20577"/>
          <ac:spMkLst>
            <pc:docMk/>
            <pc:sldMk cId="2191443973" sldId="379"/>
            <ac:spMk id="3" creationId="{747627B5-CB75-4B7E-9107-62B2DF8EFC7C}"/>
          </ac:spMkLst>
        </pc:spChg>
      </pc:sldChg>
      <pc:sldChg chg="modSp">
        <pc:chgData name="Troels Mortensen (TRMO) | VIA" userId="48eeef65-5bf8-474b-9082-b56af31dd25e" providerId="ADAL" clId="{F9A4D2A8-0C0B-4BCE-A279-362DBDE1E5BA}" dt="2019-09-18T14:10:45.838" v="220" actId="15"/>
        <pc:sldMkLst>
          <pc:docMk/>
          <pc:sldMk cId="1831183980" sldId="385"/>
        </pc:sldMkLst>
        <pc:spChg chg="mod">
          <ac:chgData name="Troels Mortensen (TRMO) | VIA" userId="48eeef65-5bf8-474b-9082-b56af31dd25e" providerId="ADAL" clId="{F9A4D2A8-0C0B-4BCE-A279-362DBDE1E5BA}" dt="2019-09-18T14:10:45.838" v="220" actId="15"/>
          <ac:spMkLst>
            <pc:docMk/>
            <pc:sldMk cId="1831183980" sldId="385"/>
            <ac:spMk id="3" creationId="{2B7338F1-07C0-4D5E-947B-11E514C8F353}"/>
          </ac:spMkLst>
        </pc:spChg>
      </pc:sldChg>
      <pc:sldChg chg="addSp delSp modSp del">
        <pc:chgData name="Troels Mortensen (TRMO) | VIA" userId="48eeef65-5bf8-474b-9082-b56af31dd25e" providerId="ADAL" clId="{F9A4D2A8-0C0B-4BCE-A279-362DBDE1E5BA}" dt="2019-09-19T16:44:43.279" v="485" actId="2696"/>
        <pc:sldMkLst>
          <pc:docMk/>
          <pc:sldMk cId="3094909331" sldId="388"/>
        </pc:sldMkLst>
        <pc:spChg chg="add mod">
          <ac:chgData name="Troels Mortensen (TRMO) | VIA" userId="48eeef65-5bf8-474b-9082-b56af31dd25e" providerId="ADAL" clId="{F9A4D2A8-0C0B-4BCE-A279-362DBDE1E5BA}" dt="2019-09-18T14:20:14.847" v="289" actId="1035"/>
          <ac:spMkLst>
            <pc:docMk/>
            <pc:sldMk cId="3094909331" sldId="388"/>
            <ac:spMk id="8" creationId="{8C055E6C-D7A8-4DED-97B1-671150DA8162}"/>
          </ac:spMkLst>
        </pc:spChg>
        <pc:spChg chg="add del mod">
          <ac:chgData name="Troels Mortensen (TRMO) | VIA" userId="48eeef65-5bf8-474b-9082-b56af31dd25e" providerId="ADAL" clId="{F9A4D2A8-0C0B-4BCE-A279-362DBDE1E5BA}" dt="2019-09-19T16:44:24.343" v="484" actId="478"/>
          <ac:spMkLst>
            <pc:docMk/>
            <pc:sldMk cId="3094909331" sldId="388"/>
            <ac:spMk id="9" creationId="{25B40149-339D-4D49-8FDE-B322E85B1C26}"/>
          </ac:spMkLst>
        </pc:spChg>
      </pc:sldChg>
      <pc:sldChg chg="addSp delSp modSp">
        <pc:chgData name="Troels Mortensen (TRMO) | VIA" userId="48eeef65-5bf8-474b-9082-b56af31dd25e" providerId="ADAL" clId="{F9A4D2A8-0C0B-4BCE-A279-362DBDE1E5BA}" dt="2019-09-20T05:47:56.314" v="958" actId="478"/>
        <pc:sldMkLst>
          <pc:docMk/>
          <pc:sldMk cId="947516710" sldId="390"/>
        </pc:sldMkLst>
        <pc:spChg chg="del">
          <ac:chgData name="Troels Mortensen (TRMO) | VIA" userId="48eeef65-5bf8-474b-9082-b56af31dd25e" providerId="ADAL" clId="{F9A4D2A8-0C0B-4BCE-A279-362DBDE1E5BA}" dt="2019-09-20T05:47:56.314" v="958" actId="478"/>
          <ac:spMkLst>
            <pc:docMk/>
            <pc:sldMk cId="947516710" sldId="390"/>
            <ac:spMk id="4" creationId="{FF960E26-42E2-47B6-A907-3E85360AF01B}"/>
          </ac:spMkLst>
        </pc:spChg>
        <pc:spChg chg="add del mod">
          <ac:chgData name="Troels Mortensen (TRMO) | VIA" userId="48eeef65-5bf8-474b-9082-b56af31dd25e" providerId="ADAL" clId="{F9A4D2A8-0C0B-4BCE-A279-362DBDE1E5BA}" dt="2019-09-20T05:47:55.180" v="957" actId="478"/>
          <ac:spMkLst>
            <pc:docMk/>
            <pc:sldMk cId="947516710" sldId="390"/>
            <ac:spMk id="5" creationId="{2FAB9038-FF18-43BE-853C-510191E2965A}"/>
          </ac:spMkLst>
        </pc:spChg>
        <pc:spChg chg="add del mod">
          <ac:chgData name="Troels Mortensen (TRMO) | VIA" userId="48eeef65-5bf8-474b-9082-b56af31dd25e" providerId="ADAL" clId="{F9A4D2A8-0C0B-4BCE-A279-362DBDE1E5BA}" dt="2019-09-19T16:41:58.054" v="393" actId="478"/>
          <ac:spMkLst>
            <pc:docMk/>
            <pc:sldMk cId="947516710" sldId="390"/>
            <ac:spMk id="26" creationId="{B3C19901-F91B-4A79-8A0C-7FD27887E8F9}"/>
          </ac:spMkLst>
        </pc:spChg>
        <pc:picChg chg="add mod ord">
          <ac:chgData name="Troels Mortensen (TRMO) | VIA" userId="48eeef65-5bf8-474b-9082-b56af31dd25e" providerId="ADAL" clId="{F9A4D2A8-0C0B-4BCE-A279-362DBDE1E5BA}" dt="2019-09-19T16:42:08.326" v="397" actId="1076"/>
          <ac:picMkLst>
            <pc:docMk/>
            <pc:sldMk cId="947516710" sldId="390"/>
            <ac:picMk id="6" creationId="{EA7CA917-0388-4701-94F5-252D5940E76D}"/>
          </ac:picMkLst>
        </pc:picChg>
        <pc:picChg chg="del">
          <ac:chgData name="Troels Mortensen (TRMO) | VIA" userId="48eeef65-5bf8-474b-9082-b56af31dd25e" providerId="ADAL" clId="{F9A4D2A8-0C0B-4BCE-A279-362DBDE1E5BA}" dt="2019-09-19T16:41:55.527" v="392" actId="478"/>
          <ac:picMkLst>
            <pc:docMk/>
            <pc:sldMk cId="947516710" sldId="390"/>
            <ac:picMk id="8" creationId="{F4D1F100-591E-46AF-97C7-AFF4391E066B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19T16:47:49.103" v="534" actId="14100"/>
        <pc:sldMkLst>
          <pc:docMk/>
          <pc:sldMk cId="684061904" sldId="391"/>
        </pc:sldMkLst>
        <pc:spChg chg="mod">
          <ac:chgData name="Troels Mortensen (TRMO) | VIA" userId="48eeef65-5bf8-474b-9082-b56af31dd25e" providerId="ADAL" clId="{F9A4D2A8-0C0B-4BCE-A279-362DBDE1E5BA}" dt="2019-09-19T16:47:49.103" v="534" actId="14100"/>
          <ac:spMkLst>
            <pc:docMk/>
            <pc:sldMk cId="684061904" sldId="391"/>
            <ac:spMk id="6" creationId="{767F027E-9EB1-42FF-B96A-753707A5687C}"/>
          </ac:spMkLst>
        </pc:spChg>
        <pc:spChg chg="mod">
          <ac:chgData name="Troels Mortensen (TRMO) | VIA" userId="48eeef65-5bf8-474b-9082-b56af31dd25e" providerId="ADAL" clId="{F9A4D2A8-0C0B-4BCE-A279-362DBDE1E5BA}" dt="2019-09-19T16:47:44.190" v="533" actId="14100"/>
          <ac:spMkLst>
            <pc:docMk/>
            <pc:sldMk cId="684061904" sldId="391"/>
            <ac:spMk id="8" creationId="{466FE53C-E9A9-4322-958E-B86B0C5F6310}"/>
          </ac:spMkLst>
        </pc:spChg>
        <pc:picChg chg="add mod ord">
          <ac:chgData name="Troels Mortensen (TRMO) | VIA" userId="48eeef65-5bf8-474b-9082-b56af31dd25e" providerId="ADAL" clId="{F9A4D2A8-0C0B-4BCE-A279-362DBDE1E5BA}" dt="2019-09-19T16:47:36.990" v="531" actId="167"/>
          <ac:picMkLst>
            <pc:docMk/>
            <pc:sldMk cId="684061904" sldId="391"/>
            <ac:picMk id="3" creationId="{DA9785F5-87C0-40AB-BD29-E4FAD354B64F}"/>
          </ac:picMkLst>
        </pc:picChg>
        <pc:picChg chg="add del">
          <ac:chgData name="Troels Mortensen (TRMO) | VIA" userId="48eeef65-5bf8-474b-9082-b56af31dd25e" providerId="ADAL" clId="{F9A4D2A8-0C0B-4BCE-A279-362DBDE1E5BA}" dt="2019-09-19T16:47:39.763" v="532" actId="478"/>
          <ac:picMkLst>
            <pc:docMk/>
            <pc:sldMk cId="684061904" sldId="391"/>
            <ac:picMk id="4" creationId="{9489D151-EFD7-48DF-B920-2EEB9D416FE2}"/>
          </ac:picMkLst>
        </pc:picChg>
        <pc:picChg chg="add del">
          <ac:chgData name="Troels Mortensen (TRMO) | VIA" userId="48eeef65-5bf8-474b-9082-b56af31dd25e" providerId="ADAL" clId="{F9A4D2A8-0C0B-4BCE-A279-362DBDE1E5BA}" dt="2019-09-19T16:46:30.827" v="525"/>
          <ac:picMkLst>
            <pc:docMk/>
            <pc:sldMk cId="684061904" sldId="391"/>
            <ac:picMk id="9" creationId="{81B1465B-94E1-432A-BE37-2DEB680E10C7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19T16:49:07.555" v="560" actId="478"/>
        <pc:sldMkLst>
          <pc:docMk/>
          <pc:sldMk cId="4252208935" sldId="392"/>
        </pc:sldMkLst>
        <pc:spChg chg="add del mod">
          <ac:chgData name="Troels Mortensen (TRMO) | VIA" userId="48eeef65-5bf8-474b-9082-b56af31dd25e" providerId="ADAL" clId="{F9A4D2A8-0C0B-4BCE-A279-362DBDE1E5BA}" dt="2019-09-19T16:49:07.555" v="560" actId="478"/>
          <ac:spMkLst>
            <pc:docMk/>
            <pc:sldMk cId="4252208935" sldId="392"/>
            <ac:spMk id="7" creationId="{F81F5B47-8354-40EA-9CA5-CBABD3015C86}"/>
          </ac:spMkLst>
        </pc:spChg>
        <pc:picChg chg="add del">
          <ac:chgData name="Troels Mortensen (TRMO) | VIA" userId="48eeef65-5bf8-474b-9082-b56af31dd25e" providerId="ADAL" clId="{F9A4D2A8-0C0B-4BCE-A279-362DBDE1E5BA}" dt="2019-09-19T16:49:05.173" v="559" actId="478"/>
          <ac:picMkLst>
            <pc:docMk/>
            <pc:sldMk cId="4252208935" sldId="392"/>
            <ac:picMk id="4" creationId="{9489D151-EFD7-48DF-B920-2EEB9D416FE2}"/>
          </ac:picMkLst>
        </pc:picChg>
        <pc:picChg chg="add del ord">
          <ac:chgData name="Troels Mortensen (TRMO) | VIA" userId="48eeef65-5bf8-474b-9082-b56af31dd25e" providerId="ADAL" clId="{F9A4D2A8-0C0B-4BCE-A279-362DBDE1E5BA}" dt="2019-09-19T16:48:46.646" v="550"/>
          <ac:picMkLst>
            <pc:docMk/>
            <pc:sldMk cId="4252208935" sldId="392"/>
            <ac:picMk id="8" creationId="{1F9A0286-C5FA-46AC-AE9B-958350F212F2}"/>
          </ac:picMkLst>
        </pc:picChg>
        <pc:picChg chg="add mod ord">
          <ac:chgData name="Troels Mortensen (TRMO) | VIA" userId="48eeef65-5bf8-474b-9082-b56af31dd25e" providerId="ADAL" clId="{F9A4D2A8-0C0B-4BCE-A279-362DBDE1E5BA}" dt="2019-09-19T16:49:03.034" v="558" actId="167"/>
          <ac:picMkLst>
            <pc:docMk/>
            <pc:sldMk cId="4252208935" sldId="392"/>
            <ac:picMk id="9" creationId="{EF099D5B-9EC8-435C-A877-C93A15F03CDA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20T05:52:39.934" v="1032" actId="478"/>
        <pc:sldMkLst>
          <pc:docMk/>
          <pc:sldMk cId="3200857824" sldId="393"/>
        </pc:sldMkLst>
        <pc:spChg chg="mod">
          <ac:chgData name="Troels Mortensen (TRMO) | VIA" userId="48eeef65-5bf8-474b-9082-b56af31dd25e" providerId="ADAL" clId="{F9A4D2A8-0C0B-4BCE-A279-362DBDE1E5BA}" dt="2019-09-19T16:49:26.705" v="565" actId="14100"/>
          <ac:spMkLst>
            <pc:docMk/>
            <pc:sldMk cId="3200857824" sldId="393"/>
            <ac:spMk id="6" creationId="{767F027E-9EB1-42FF-B96A-753707A5687C}"/>
          </ac:spMkLst>
        </pc:spChg>
        <pc:spChg chg="add del">
          <ac:chgData name="Troels Mortensen (TRMO) | VIA" userId="48eeef65-5bf8-474b-9082-b56af31dd25e" providerId="ADAL" clId="{F9A4D2A8-0C0B-4BCE-A279-362DBDE1E5BA}" dt="2019-09-20T05:52:39.934" v="1032" actId="478"/>
          <ac:spMkLst>
            <pc:docMk/>
            <pc:sldMk cId="3200857824" sldId="393"/>
            <ac:spMk id="9" creationId="{1263349B-DEB1-4757-A819-C3294F34030D}"/>
          </ac:spMkLst>
        </pc:spChg>
        <pc:spChg chg="add del mod">
          <ac:chgData name="Troels Mortensen (TRMO) | VIA" userId="48eeef65-5bf8-474b-9082-b56af31dd25e" providerId="ADAL" clId="{F9A4D2A8-0C0B-4BCE-A279-362DBDE1E5BA}" dt="2019-09-19T16:49:18.124" v="561" actId="478"/>
          <ac:spMkLst>
            <pc:docMk/>
            <pc:sldMk cId="3200857824" sldId="393"/>
            <ac:spMk id="10" creationId="{F36B0134-7D9C-4CCB-873A-80A50D09F7B0}"/>
          </ac:spMkLst>
        </pc:spChg>
        <pc:picChg chg="del">
          <ac:chgData name="Troels Mortensen (TRMO) | VIA" userId="48eeef65-5bf8-474b-9082-b56af31dd25e" providerId="ADAL" clId="{F9A4D2A8-0C0B-4BCE-A279-362DBDE1E5BA}" dt="2019-09-19T16:49:24.552" v="564" actId="478"/>
          <ac:picMkLst>
            <pc:docMk/>
            <pc:sldMk cId="3200857824" sldId="393"/>
            <ac:picMk id="4" creationId="{9489D151-EFD7-48DF-B920-2EEB9D416FE2}"/>
          </ac:picMkLst>
        </pc:picChg>
        <pc:picChg chg="ord">
          <ac:chgData name="Troels Mortensen (TRMO) | VIA" userId="48eeef65-5bf8-474b-9082-b56af31dd25e" providerId="ADAL" clId="{F9A4D2A8-0C0B-4BCE-A279-362DBDE1E5BA}" dt="2019-09-19T16:49:31.194" v="566" actId="167"/>
          <ac:picMkLst>
            <pc:docMk/>
            <pc:sldMk cId="3200857824" sldId="393"/>
            <ac:picMk id="7" creationId="{AF0C34CB-9B9D-4C0B-AD7B-6683BE8C4FB8}"/>
          </ac:picMkLst>
        </pc:picChg>
        <pc:picChg chg="ord">
          <ac:chgData name="Troels Mortensen (TRMO) | VIA" userId="48eeef65-5bf8-474b-9082-b56af31dd25e" providerId="ADAL" clId="{F9A4D2A8-0C0B-4BCE-A279-362DBDE1E5BA}" dt="2019-09-19T16:49:31.194" v="566" actId="167"/>
          <ac:picMkLst>
            <pc:docMk/>
            <pc:sldMk cId="3200857824" sldId="393"/>
            <ac:picMk id="8" creationId="{E7AAE9AB-5418-49EC-B211-8E465485CA8E}"/>
          </ac:picMkLst>
        </pc:picChg>
        <pc:picChg chg="add ord">
          <ac:chgData name="Troels Mortensen (TRMO) | VIA" userId="48eeef65-5bf8-474b-9082-b56af31dd25e" providerId="ADAL" clId="{F9A4D2A8-0C0B-4BCE-A279-362DBDE1E5BA}" dt="2019-09-19T16:49:22.373" v="563" actId="167"/>
          <ac:picMkLst>
            <pc:docMk/>
            <pc:sldMk cId="3200857824" sldId="393"/>
            <ac:picMk id="11" creationId="{AE58D18F-ED40-4849-8E5A-120B15156D36}"/>
          </ac:picMkLst>
        </pc:picChg>
      </pc:sldChg>
      <pc:sldChg chg="modSp">
        <pc:chgData name="Troels Mortensen (TRMO) | VIA" userId="48eeef65-5bf8-474b-9082-b56af31dd25e" providerId="ADAL" clId="{F9A4D2A8-0C0B-4BCE-A279-362DBDE1E5BA}" dt="2019-09-20T05:50:44.886" v="1030" actId="115"/>
        <pc:sldMkLst>
          <pc:docMk/>
          <pc:sldMk cId="319313450" sldId="394"/>
        </pc:sldMkLst>
        <pc:spChg chg="mod">
          <ac:chgData name="Troels Mortensen (TRMO) | VIA" userId="48eeef65-5bf8-474b-9082-b56af31dd25e" providerId="ADAL" clId="{F9A4D2A8-0C0B-4BCE-A279-362DBDE1E5BA}" dt="2019-09-20T05:50:44.886" v="1030" actId="115"/>
          <ac:spMkLst>
            <pc:docMk/>
            <pc:sldMk cId="319313450" sldId="394"/>
            <ac:spMk id="6" creationId="{B1B7BD74-4A98-4B1D-90EA-DEC51683390C}"/>
          </ac:spMkLst>
        </pc:spChg>
      </pc:sldChg>
      <pc:sldChg chg="addSp modSp modAnim">
        <pc:chgData name="Troels Mortensen (TRMO) | VIA" userId="48eeef65-5bf8-474b-9082-b56af31dd25e" providerId="ADAL" clId="{F9A4D2A8-0C0B-4BCE-A279-362DBDE1E5BA}" dt="2019-09-19T16:46:14.901" v="513" actId="6549"/>
        <pc:sldMkLst>
          <pc:docMk/>
          <pc:sldMk cId="83940055" sldId="395"/>
        </pc:sldMkLst>
        <pc:spChg chg="add mod">
          <ac:chgData name="Troels Mortensen (TRMO) | VIA" userId="48eeef65-5bf8-474b-9082-b56af31dd25e" providerId="ADAL" clId="{F9A4D2A8-0C0B-4BCE-A279-362DBDE1E5BA}" dt="2019-09-19T16:45:38.823" v="499" actId="207"/>
          <ac:spMkLst>
            <pc:docMk/>
            <pc:sldMk cId="83940055" sldId="395"/>
            <ac:spMk id="3" creationId="{82B877E8-459F-42C5-BBDB-3DBE2D7023A5}"/>
          </ac:spMkLst>
        </pc:spChg>
        <pc:spChg chg="mod">
          <ac:chgData name="Troels Mortensen (TRMO) | VIA" userId="48eeef65-5bf8-474b-9082-b56af31dd25e" providerId="ADAL" clId="{F9A4D2A8-0C0B-4BCE-A279-362DBDE1E5BA}" dt="2019-09-19T16:46:14.901" v="513" actId="6549"/>
          <ac:spMkLst>
            <pc:docMk/>
            <pc:sldMk cId="83940055" sldId="395"/>
            <ac:spMk id="6" creationId="{B1B7BD74-4A98-4B1D-90EA-DEC51683390C}"/>
          </ac:spMkLst>
        </pc:spChg>
      </pc:sldChg>
      <pc:sldChg chg="addSp delSp modSp">
        <pc:chgData name="Troels Mortensen (TRMO) | VIA" userId="48eeef65-5bf8-474b-9082-b56af31dd25e" providerId="ADAL" clId="{F9A4D2A8-0C0B-4BCE-A279-362DBDE1E5BA}" dt="2019-09-19T16:48:29.141" v="545" actId="167"/>
        <pc:sldMkLst>
          <pc:docMk/>
          <pc:sldMk cId="943609513" sldId="396"/>
        </pc:sldMkLst>
        <pc:spChg chg="mod">
          <ac:chgData name="Troels Mortensen (TRMO) | VIA" userId="48eeef65-5bf8-474b-9082-b56af31dd25e" providerId="ADAL" clId="{F9A4D2A8-0C0B-4BCE-A279-362DBDE1E5BA}" dt="2019-09-19T16:48:19.607" v="542" actId="14100"/>
          <ac:spMkLst>
            <pc:docMk/>
            <pc:sldMk cId="943609513" sldId="396"/>
            <ac:spMk id="6" creationId="{767F027E-9EB1-42FF-B96A-753707A5687C}"/>
          </ac:spMkLst>
        </pc:spChg>
        <pc:spChg chg="add del mod">
          <ac:chgData name="Troels Mortensen (TRMO) | VIA" userId="48eeef65-5bf8-474b-9082-b56af31dd25e" providerId="ADAL" clId="{F9A4D2A8-0C0B-4BCE-A279-362DBDE1E5BA}" dt="2019-09-19T16:48:22.955" v="543" actId="478"/>
          <ac:spMkLst>
            <pc:docMk/>
            <pc:sldMk cId="943609513" sldId="396"/>
            <ac:spMk id="8" creationId="{74262EC0-C4F3-438C-9110-5C7490F6EBF9}"/>
          </ac:spMkLst>
        </pc:spChg>
        <pc:spChg chg="add del mod">
          <ac:chgData name="Troels Mortensen (TRMO) | VIA" userId="48eeef65-5bf8-474b-9082-b56af31dd25e" providerId="ADAL" clId="{F9A4D2A8-0C0B-4BCE-A279-362DBDE1E5BA}" dt="2019-09-19T16:48:25.354" v="544" actId="478"/>
          <ac:spMkLst>
            <pc:docMk/>
            <pc:sldMk cId="943609513" sldId="396"/>
            <ac:spMk id="9" creationId="{802C3846-48ED-4352-996F-39F42EEF62E1}"/>
          </ac:spMkLst>
        </pc:spChg>
        <pc:picChg chg="add mod ord">
          <ac:chgData name="Troels Mortensen (TRMO) | VIA" userId="48eeef65-5bf8-474b-9082-b56af31dd25e" providerId="ADAL" clId="{F9A4D2A8-0C0B-4BCE-A279-362DBDE1E5BA}" dt="2019-09-19T16:48:11.347" v="540" actId="167"/>
          <ac:picMkLst>
            <pc:docMk/>
            <pc:sldMk cId="943609513" sldId="396"/>
            <ac:picMk id="3" creationId="{456D992B-36A3-44D9-ADF2-D48B980110A4}"/>
          </ac:picMkLst>
        </pc:picChg>
        <pc:picChg chg="del">
          <ac:chgData name="Troels Mortensen (TRMO) | VIA" userId="48eeef65-5bf8-474b-9082-b56af31dd25e" providerId="ADAL" clId="{F9A4D2A8-0C0B-4BCE-A279-362DBDE1E5BA}" dt="2019-09-19T16:48:14.798" v="541" actId="478"/>
          <ac:picMkLst>
            <pc:docMk/>
            <pc:sldMk cId="943609513" sldId="396"/>
            <ac:picMk id="4" creationId="{9489D151-EFD7-48DF-B920-2EEB9D416FE2}"/>
          </ac:picMkLst>
        </pc:picChg>
        <pc:picChg chg="ord">
          <ac:chgData name="Troels Mortensen (TRMO) | VIA" userId="48eeef65-5bf8-474b-9082-b56af31dd25e" providerId="ADAL" clId="{F9A4D2A8-0C0B-4BCE-A279-362DBDE1E5BA}" dt="2019-09-19T16:48:29.141" v="545" actId="167"/>
          <ac:picMkLst>
            <pc:docMk/>
            <pc:sldMk cId="943609513" sldId="396"/>
            <ac:picMk id="7" creationId="{8F042F6D-8AD0-4916-A5EE-30882A38486A}"/>
          </ac:picMkLst>
        </pc:picChg>
      </pc:sldChg>
      <pc:sldChg chg="addSp modSp">
        <pc:chgData name="Troels Mortensen (TRMO) | VIA" userId="48eeef65-5bf8-474b-9082-b56af31dd25e" providerId="ADAL" clId="{F9A4D2A8-0C0B-4BCE-A279-362DBDE1E5BA}" dt="2019-09-18T14:20:58.074" v="298" actId="171"/>
        <pc:sldMkLst>
          <pc:docMk/>
          <pc:sldMk cId="3921117315" sldId="397"/>
        </pc:sldMkLst>
        <pc:spChg chg="add ord">
          <ac:chgData name="Troels Mortensen (TRMO) | VIA" userId="48eeef65-5bf8-474b-9082-b56af31dd25e" providerId="ADAL" clId="{F9A4D2A8-0C0B-4BCE-A279-362DBDE1E5BA}" dt="2019-09-18T14:20:58.074" v="298" actId="171"/>
          <ac:spMkLst>
            <pc:docMk/>
            <pc:sldMk cId="3921117315" sldId="397"/>
            <ac:spMk id="8" creationId="{9C436DA9-A337-4D98-86BA-D1F5E715CDCF}"/>
          </ac:spMkLst>
        </pc:spChg>
      </pc:sldChg>
      <pc:sldChg chg="addSp delSp modSp">
        <pc:chgData name="Troels Mortensen (TRMO) | VIA" userId="48eeef65-5bf8-474b-9082-b56af31dd25e" providerId="ADAL" clId="{F9A4D2A8-0C0B-4BCE-A279-362DBDE1E5BA}" dt="2019-09-19T16:50:09.308" v="573" actId="478"/>
        <pc:sldMkLst>
          <pc:docMk/>
          <pc:sldMk cId="2465568778" sldId="398"/>
        </pc:sldMkLst>
        <pc:spChg chg="mod">
          <ac:chgData name="Troels Mortensen (TRMO) | VIA" userId="48eeef65-5bf8-474b-9082-b56af31dd25e" providerId="ADAL" clId="{F9A4D2A8-0C0B-4BCE-A279-362DBDE1E5BA}" dt="2019-09-19T16:50:05.480" v="572" actId="14100"/>
          <ac:spMkLst>
            <pc:docMk/>
            <pc:sldMk cId="2465568778" sldId="398"/>
            <ac:spMk id="6" creationId="{767F027E-9EB1-42FF-B96A-753707A5687C}"/>
          </ac:spMkLst>
        </pc:spChg>
        <pc:spChg chg="ord">
          <ac:chgData name="Troels Mortensen (TRMO) | VIA" userId="48eeef65-5bf8-474b-9082-b56af31dd25e" providerId="ADAL" clId="{F9A4D2A8-0C0B-4BCE-A279-362DBDE1E5BA}" dt="2019-09-19T16:49:59.935" v="570" actId="167"/>
          <ac:spMkLst>
            <pc:docMk/>
            <pc:sldMk cId="2465568778" sldId="398"/>
            <ac:spMk id="9" creationId="{72B8C7D0-544D-4734-978E-66E592A58D9A}"/>
          </ac:spMkLst>
        </pc:spChg>
        <pc:spChg chg="add del">
          <ac:chgData name="Troels Mortensen (TRMO) | VIA" userId="48eeef65-5bf8-474b-9082-b56af31dd25e" providerId="ADAL" clId="{F9A4D2A8-0C0B-4BCE-A279-362DBDE1E5BA}" dt="2019-09-19T16:50:09.308" v="573" actId="478"/>
          <ac:spMkLst>
            <pc:docMk/>
            <pc:sldMk cId="2465568778" sldId="398"/>
            <ac:spMk id="10" creationId="{8DCA1243-0C1B-42B4-AB61-28247D231673}"/>
          </ac:spMkLst>
        </pc:spChg>
        <pc:spChg chg="add del mod">
          <ac:chgData name="Troels Mortensen (TRMO) | VIA" userId="48eeef65-5bf8-474b-9082-b56af31dd25e" providerId="ADAL" clId="{F9A4D2A8-0C0B-4BCE-A279-362DBDE1E5BA}" dt="2019-09-19T16:50:02.938" v="571" actId="478"/>
          <ac:spMkLst>
            <pc:docMk/>
            <pc:sldMk cId="2465568778" sldId="398"/>
            <ac:spMk id="11" creationId="{126FFA00-6819-47BC-8427-D5CDAFE3304D}"/>
          </ac:spMkLst>
        </pc:spChg>
        <pc:picChg chg="del">
          <ac:chgData name="Troels Mortensen (TRMO) | VIA" userId="48eeef65-5bf8-474b-9082-b56af31dd25e" providerId="ADAL" clId="{F9A4D2A8-0C0B-4BCE-A279-362DBDE1E5BA}" dt="2019-09-19T16:49:55.593" v="569" actId="478"/>
          <ac:picMkLst>
            <pc:docMk/>
            <pc:sldMk cId="2465568778" sldId="398"/>
            <ac:picMk id="4" creationId="{9489D151-EFD7-48DF-B920-2EEB9D416FE2}"/>
          </ac:picMkLst>
        </pc:picChg>
        <pc:picChg chg="ord">
          <ac:chgData name="Troels Mortensen (TRMO) | VIA" userId="48eeef65-5bf8-474b-9082-b56af31dd25e" providerId="ADAL" clId="{F9A4D2A8-0C0B-4BCE-A279-362DBDE1E5BA}" dt="2019-09-19T16:49:59.935" v="570" actId="167"/>
          <ac:picMkLst>
            <pc:docMk/>
            <pc:sldMk cId="2465568778" sldId="398"/>
            <ac:picMk id="7" creationId="{AF0C34CB-9B9D-4C0B-AD7B-6683BE8C4FB8}"/>
          </ac:picMkLst>
        </pc:picChg>
        <pc:picChg chg="ord">
          <ac:chgData name="Troels Mortensen (TRMO) | VIA" userId="48eeef65-5bf8-474b-9082-b56af31dd25e" providerId="ADAL" clId="{F9A4D2A8-0C0B-4BCE-A279-362DBDE1E5BA}" dt="2019-09-19T16:49:59.935" v="570" actId="167"/>
          <ac:picMkLst>
            <pc:docMk/>
            <pc:sldMk cId="2465568778" sldId="398"/>
            <ac:picMk id="8" creationId="{3728DF94-7ED4-4742-9153-93810460D268}"/>
          </ac:picMkLst>
        </pc:picChg>
        <pc:picChg chg="add ord">
          <ac:chgData name="Troels Mortensen (TRMO) | VIA" userId="48eeef65-5bf8-474b-9082-b56af31dd25e" providerId="ADAL" clId="{F9A4D2A8-0C0B-4BCE-A279-362DBDE1E5BA}" dt="2019-09-19T16:49:54.071" v="568" actId="167"/>
          <ac:picMkLst>
            <pc:docMk/>
            <pc:sldMk cId="2465568778" sldId="398"/>
            <ac:picMk id="12" creationId="{9E5882EA-CFCB-45B0-A368-CFEC1FEAF40F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20T05:55:09.188" v="1056"/>
        <pc:sldMkLst>
          <pc:docMk/>
          <pc:sldMk cId="4055730991" sldId="399"/>
        </pc:sldMkLst>
        <pc:spChg chg="del">
          <ac:chgData name="Troels Mortensen (TRMO) | VIA" userId="48eeef65-5bf8-474b-9082-b56af31dd25e" providerId="ADAL" clId="{F9A4D2A8-0C0B-4BCE-A279-362DBDE1E5BA}" dt="2019-09-20T05:53:11.573" v="1033"/>
          <ac:spMkLst>
            <pc:docMk/>
            <pc:sldMk cId="4055730991" sldId="399"/>
            <ac:spMk id="3" creationId="{D5E28874-9BA7-41F5-9840-B6B9450C50C8}"/>
          </ac:spMkLst>
        </pc:spChg>
        <pc:spChg chg="del">
          <ac:chgData name="Troels Mortensen (TRMO) | VIA" userId="48eeef65-5bf8-474b-9082-b56af31dd25e" providerId="ADAL" clId="{F9A4D2A8-0C0B-4BCE-A279-362DBDE1E5BA}" dt="2019-09-20T05:53:13.082" v="1034" actId="478"/>
          <ac:spMkLst>
            <pc:docMk/>
            <pc:sldMk cId="4055730991" sldId="399"/>
            <ac:spMk id="9" creationId="{CFA77154-5D18-4ED4-A05C-0E91D8F82856}"/>
          </ac:spMkLst>
        </pc:spChg>
        <pc:spChg chg="del">
          <ac:chgData name="Troels Mortensen (TRMO) | VIA" userId="48eeef65-5bf8-474b-9082-b56af31dd25e" providerId="ADAL" clId="{F9A4D2A8-0C0B-4BCE-A279-362DBDE1E5BA}" dt="2019-09-20T05:53:13.719" v="1035" actId="478"/>
          <ac:spMkLst>
            <pc:docMk/>
            <pc:sldMk cId="4055730991" sldId="399"/>
            <ac:spMk id="10" creationId="{0445CC59-689B-4949-9D23-E0C280EFE102}"/>
          </ac:spMkLst>
        </pc:spChg>
        <pc:spChg chg="add mod">
          <ac:chgData name="Troels Mortensen (TRMO) | VIA" userId="48eeef65-5bf8-474b-9082-b56af31dd25e" providerId="ADAL" clId="{F9A4D2A8-0C0B-4BCE-A279-362DBDE1E5BA}" dt="2019-09-20T05:55:09.188" v="1056"/>
          <ac:spMkLst>
            <pc:docMk/>
            <pc:sldMk cId="4055730991" sldId="399"/>
            <ac:spMk id="11" creationId="{FB41B0C4-1FCF-42A5-AFAF-0C0AC64C841A}"/>
          </ac:spMkLst>
        </pc:spChg>
        <pc:picChg chg="add del">
          <ac:chgData name="Troels Mortensen (TRMO) | VIA" userId="48eeef65-5bf8-474b-9082-b56af31dd25e" providerId="ADAL" clId="{F9A4D2A8-0C0B-4BCE-A279-362DBDE1E5BA}" dt="2019-09-20T05:53:15.404" v="1037" actId="478"/>
          <ac:picMkLst>
            <pc:docMk/>
            <pc:sldMk cId="4055730991" sldId="399"/>
            <ac:picMk id="4" creationId="{9489D151-EFD7-48DF-B920-2EEB9D416FE2}"/>
          </ac:picMkLst>
        </pc:picChg>
      </pc:sldChg>
      <pc:sldChg chg="modSp modTransition">
        <pc:chgData name="Troels Mortensen (TRMO) | VIA" userId="48eeef65-5bf8-474b-9082-b56af31dd25e" providerId="ADAL" clId="{F9A4D2A8-0C0B-4BCE-A279-362DBDE1E5BA}" dt="2019-09-20T05:55:52.619" v="1066"/>
        <pc:sldMkLst>
          <pc:docMk/>
          <pc:sldMk cId="3170833179" sldId="400"/>
        </pc:sldMkLst>
        <pc:spChg chg="mod">
          <ac:chgData name="Troels Mortensen (TRMO) | VIA" userId="48eeef65-5bf8-474b-9082-b56af31dd25e" providerId="ADAL" clId="{F9A4D2A8-0C0B-4BCE-A279-362DBDE1E5BA}" dt="2019-09-20T05:55:26.709" v="1062"/>
          <ac:spMkLst>
            <pc:docMk/>
            <pc:sldMk cId="3170833179" sldId="400"/>
            <ac:spMk id="3" creationId="{D5E28874-9BA7-41F5-9840-B6B9450C50C8}"/>
          </ac:spMkLst>
        </pc:spChg>
      </pc:sldChg>
      <pc:sldChg chg="addSp delSp modSp modAnim">
        <pc:chgData name="Troels Mortensen (TRMO) | VIA" userId="48eeef65-5bf8-474b-9082-b56af31dd25e" providerId="ADAL" clId="{F9A4D2A8-0C0B-4BCE-A279-362DBDE1E5BA}" dt="2019-09-20T05:57:37.777" v="1080" actId="167"/>
        <pc:sldMkLst>
          <pc:docMk/>
          <pc:sldMk cId="1014436229" sldId="401"/>
        </pc:sldMkLst>
        <pc:spChg chg="mod">
          <ac:chgData name="Troels Mortensen (TRMO) | VIA" userId="48eeef65-5bf8-474b-9082-b56af31dd25e" providerId="ADAL" clId="{F9A4D2A8-0C0B-4BCE-A279-362DBDE1E5BA}" dt="2019-09-19T16:52:48.653" v="605" actId="1076"/>
          <ac:spMkLst>
            <pc:docMk/>
            <pc:sldMk cId="1014436229" sldId="401"/>
            <ac:spMk id="6" creationId="{767F027E-9EB1-42FF-B96A-753707A5687C}"/>
          </ac:spMkLst>
        </pc:spChg>
        <pc:spChg chg="add del">
          <ac:chgData name="Troels Mortensen (TRMO) | VIA" userId="48eeef65-5bf8-474b-9082-b56af31dd25e" providerId="ADAL" clId="{F9A4D2A8-0C0B-4BCE-A279-362DBDE1E5BA}" dt="2019-09-19T16:50:41.074" v="578" actId="478"/>
          <ac:spMkLst>
            <pc:docMk/>
            <pc:sldMk cId="1014436229" sldId="401"/>
            <ac:spMk id="8" creationId="{3F9E9BF1-FD06-46F4-83BC-3FC17008AE0E}"/>
          </ac:spMkLst>
        </pc:spChg>
        <pc:spChg chg="mod">
          <ac:chgData name="Troels Mortensen (TRMO) | VIA" userId="48eeef65-5bf8-474b-9082-b56af31dd25e" providerId="ADAL" clId="{F9A4D2A8-0C0B-4BCE-A279-362DBDE1E5BA}" dt="2019-09-19T16:55:39.926" v="672" actId="167"/>
          <ac:spMkLst>
            <pc:docMk/>
            <pc:sldMk cId="1014436229" sldId="401"/>
            <ac:spMk id="9" creationId="{72B8C7D0-544D-4734-978E-66E592A58D9A}"/>
          </ac:spMkLst>
        </pc:spChg>
        <pc:spChg chg="add del">
          <ac:chgData name="Troels Mortensen (TRMO) | VIA" userId="48eeef65-5bf8-474b-9082-b56af31dd25e" providerId="ADAL" clId="{F9A4D2A8-0C0B-4BCE-A279-362DBDE1E5BA}" dt="2019-09-19T16:50:46.449" v="581" actId="478"/>
          <ac:spMkLst>
            <pc:docMk/>
            <pc:sldMk cId="1014436229" sldId="401"/>
            <ac:spMk id="11" creationId="{A41E121C-7F68-41A5-85D5-A69FA28F16CA}"/>
          </ac:spMkLst>
        </pc:spChg>
        <pc:picChg chg="add mod ord">
          <ac:chgData name="Troels Mortensen (TRMO) | VIA" userId="48eeef65-5bf8-474b-9082-b56af31dd25e" providerId="ADAL" clId="{F9A4D2A8-0C0B-4BCE-A279-362DBDE1E5BA}" dt="2019-09-19T16:53:50.570" v="614" actId="167"/>
          <ac:picMkLst>
            <pc:docMk/>
            <pc:sldMk cId="1014436229" sldId="401"/>
            <ac:picMk id="3" creationId="{64010512-E6B6-410D-A0D2-D42B0B6C2A2C}"/>
          </ac:picMkLst>
        </pc:picChg>
        <pc:picChg chg="del">
          <ac:chgData name="Troels Mortensen (TRMO) | VIA" userId="48eeef65-5bf8-474b-9082-b56af31dd25e" providerId="ADAL" clId="{F9A4D2A8-0C0B-4BCE-A279-362DBDE1E5BA}" dt="2019-09-19T16:50:35.931" v="576" actId="478"/>
          <ac:picMkLst>
            <pc:docMk/>
            <pc:sldMk cId="1014436229" sldId="401"/>
            <ac:picMk id="4" creationId="{9489D151-EFD7-48DF-B920-2EEB9D416FE2}"/>
          </ac:picMkLst>
        </pc:picChg>
        <pc:picChg chg="add mod ord">
          <ac:chgData name="Troels Mortensen (TRMO) | VIA" userId="48eeef65-5bf8-474b-9082-b56af31dd25e" providerId="ADAL" clId="{F9A4D2A8-0C0B-4BCE-A279-362DBDE1E5BA}" dt="2019-09-20T05:43:15.633" v="894" actId="167"/>
          <ac:picMkLst>
            <pc:docMk/>
            <pc:sldMk cId="1014436229" sldId="401"/>
            <ac:picMk id="7" creationId="{BC10B42A-F934-4F56-8279-ACE8E5EADEBE}"/>
          </ac:picMkLst>
        </pc:picChg>
        <pc:picChg chg="del mod">
          <ac:chgData name="Troels Mortensen (TRMO) | VIA" userId="48eeef65-5bf8-474b-9082-b56af31dd25e" providerId="ADAL" clId="{F9A4D2A8-0C0B-4BCE-A279-362DBDE1E5BA}" dt="2019-09-19T16:53:36.898" v="607" actId="478"/>
          <ac:picMkLst>
            <pc:docMk/>
            <pc:sldMk cId="1014436229" sldId="401"/>
            <ac:picMk id="10" creationId="{207E4935-D396-4148-A096-6E08250D6898}"/>
          </ac:picMkLst>
        </pc:picChg>
        <pc:picChg chg="add ord">
          <ac:chgData name="Troels Mortensen (TRMO) | VIA" userId="48eeef65-5bf8-474b-9082-b56af31dd25e" providerId="ADAL" clId="{F9A4D2A8-0C0B-4BCE-A279-362DBDE1E5BA}" dt="2019-09-19T16:52:29.721" v="602" actId="167"/>
          <ac:picMkLst>
            <pc:docMk/>
            <pc:sldMk cId="1014436229" sldId="401"/>
            <ac:picMk id="12" creationId="{EA4E3659-09BE-4FE3-957A-B99E31A8BDA1}"/>
          </ac:picMkLst>
        </pc:picChg>
        <pc:picChg chg="add mod ord">
          <ac:chgData name="Troels Mortensen (TRMO) | VIA" userId="48eeef65-5bf8-474b-9082-b56af31dd25e" providerId="ADAL" clId="{F9A4D2A8-0C0B-4BCE-A279-362DBDE1E5BA}" dt="2019-09-20T05:57:37.777" v="1080" actId="167"/>
          <ac:picMkLst>
            <pc:docMk/>
            <pc:sldMk cId="1014436229" sldId="401"/>
            <ac:picMk id="13" creationId="{05669739-E377-4401-BA28-1E6BA076688F}"/>
          </ac:picMkLst>
        </pc:picChg>
      </pc:sldChg>
      <pc:sldChg chg="addSp delSp modSp modAnim">
        <pc:chgData name="Troels Mortensen (TRMO) | VIA" userId="48eeef65-5bf8-474b-9082-b56af31dd25e" providerId="ADAL" clId="{F9A4D2A8-0C0B-4BCE-A279-362DBDE1E5BA}" dt="2019-09-20T05:58:07.137" v="1081"/>
        <pc:sldMkLst>
          <pc:docMk/>
          <pc:sldMk cId="2791190405" sldId="402"/>
        </pc:sldMkLst>
        <pc:spChg chg="mod">
          <ac:chgData name="Troels Mortensen (TRMO) | VIA" userId="48eeef65-5bf8-474b-9082-b56af31dd25e" providerId="ADAL" clId="{F9A4D2A8-0C0B-4BCE-A279-362DBDE1E5BA}" dt="2019-09-20T05:57:25.740" v="1075" actId="14100"/>
          <ac:spMkLst>
            <pc:docMk/>
            <pc:sldMk cId="2791190405" sldId="402"/>
            <ac:spMk id="6" creationId="{767F027E-9EB1-42FF-B96A-753707A5687C}"/>
          </ac:spMkLst>
        </pc:spChg>
        <pc:spChg chg="add mod ord">
          <ac:chgData name="Troels Mortensen (TRMO) | VIA" userId="48eeef65-5bf8-474b-9082-b56af31dd25e" providerId="ADAL" clId="{F9A4D2A8-0C0B-4BCE-A279-362DBDE1E5BA}" dt="2019-09-19T16:55:01.319" v="656" actId="14861"/>
          <ac:spMkLst>
            <pc:docMk/>
            <pc:sldMk cId="2791190405" sldId="402"/>
            <ac:spMk id="7" creationId="{B02B165B-090D-4AB6-9A7B-69426BB6FB76}"/>
          </ac:spMkLst>
        </pc:spChg>
        <pc:spChg chg="add del mod">
          <ac:chgData name="Troels Mortensen (TRMO) | VIA" userId="48eeef65-5bf8-474b-9082-b56af31dd25e" providerId="ADAL" clId="{F9A4D2A8-0C0B-4BCE-A279-362DBDE1E5BA}" dt="2019-09-20T05:45:25.418" v="919" actId="478"/>
          <ac:spMkLst>
            <pc:docMk/>
            <pc:sldMk cId="2791190405" sldId="402"/>
            <ac:spMk id="10" creationId="{D1438A8F-79E8-4EB2-81BF-8349F89A4596}"/>
          </ac:spMkLst>
        </pc:spChg>
        <pc:spChg chg="add mod ord">
          <ac:chgData name="Troels Mortensen (TRMO) | VIA" userId="48eeef65-5bf8-474b-9082-b56af31dd25e" providerId="ADAL" clId="{F9A4D2A8-0C0B-4BCE-A279-362DBDE1E5BA}" dt="2019-09-20T05:43:33.453" v="898" actId="166"/>
          <ac:spMkLst>
            <pc:docMk/>
            <pc:sldMk cId="2791190405" sldId="402"/>
            <ac:spMk id="11" creationId="{BF78271F-E3BC-40BC-B64F-3CBD37A039DC}"/>
          </ac:spMkLst>
        </pc:spChg>
        <pc:spChg chg="add mod ord">
          <ac:chgData name="Troels Mortensen (TRMO) | VIA" userId="48eeef65-5bf8-474b-9082-b56af31dd25e" providerId="ADAL" clId="{F9A4D2A8-0C0B-4BCE-A279-362DBDE1E5BA}" dt="2019-09-20T05:43:29.420" v="897" actId="166"/>
          <ac:spMkLst>
            <pc:docMk/>
            <pc:sldMk cId="2791190405" sldId="402"/>
            <ac:spMk id="12" creationId="{E364EFDE-E588-4F56-8BB5-F90FE5F0118F}"/>
          </ac:spMkLst>
        </pc:spChg>
        <pc:spChg chg="add del mod">
          <ac:chgData name="Troels Mortensen (TRMO) | VIA" userId="48eeef65-5bf8-474b-9082-b56af31dd25e" providerId="ADAL" clId="{F9A4D2A8-0C0B-4BCE-A279-362DBDE1E5BA}" dt="2019-09-20T05:45:36.956" v="922" actId="478"/>
          <ac:spMkLst>
            <pc:docMk/>
            <pc:sldMk cId="2791190405" sldId="402"/>
            <ac:spMk id="13" creationId="{03060DF3-8B45-4154-8C57-F886B203CCC1}"/>
          </ac:spMkLst>
        </pc:spChg>
        <pc:picChg chg="del">
          <ac:chgData name="Troels Mortensen (TRMO) | VIA" userId="48eeef65-5bf8-474b-9082-b56af31dd25e" providerId="ADAL" clId="{F9A4D2A8-0C0B-4BCE-A279-362DBDE1E5BA}" dt="2019-09-19T16:53:53.468" v="615" actId="478"/>
          <ac:picMkLst>
            <pc:docMk/>
            <pc:sldMk cId="2791190405" sldId="402"/>
            <ac:picMk id="3" creationId="{5D76EE5B-6068-443D-8779-77F77A7D1622}"/>
          </ac:picMkLst>
        </pc:picChg>
        <pc:picChg chg="del">
          <ac:chgData name="Troels Mortensen (TRMO) | VIA" userId="48eeef65-5bf8-474b-9082-b56af31dd25e" providerId="ADAL" clId="{F9A4D2A8-0C0B-4BCE-A279-362DBDE1E5BA}" dt="2019-09-20T05:56:46.417" v="1067" actId="478"/>
          <ac:picMkLst>
            <pc:docMk/>
            <pc:sldMk cId="2791190405" sldId="402"/>
            <ac:picMk id="4" creationId="{9489D151-EFD7-48DF-B920-2EEB9D416FE2}"/>
          </ac:picMkLst>
        </pc:picChg>
        <pc:picChg chg="add del mod">
          <ac:chgData name="Troels Mortensen (TRMO) | VIA" userId="48eeef65-5bf8-474b-9082-b56af31dd25e" providerId="ADAL" clId="{F9A4D2A8-0C0B-4BCE-A279-362DBDE1E5BA}" dt="2019-09-20T05:43:21.404" v="896" actId="478"/>
          <ac:picMkLst>
            <pc:docMk/>
            <pc:sldMk cId="2791190405" sldId="402"/>
            <ac:picMk id="8" creationId="{2740A051-A47E-463E-8A47-CB9FB4C2C0DF}"/>
          </ac:picMkLst>
        </pc:picChg>
        <pc:picChg chg="add mod">
          <ac:chgData name="Troels Mortensen (TRMO) | VIA" userId="48eeef65-5bf8-474b-9082-b56af31dd25e" providerId="ADAL" clId="{F9A4D2A8-0C0B-4BCE-A279-362DBDE1E5BA}" dt="2019-09-20T05:45:42.014" v="924" actId="1076"/>
          <ac:picMkLst>
            <pc:docMk/>
            <pc:sldMk cId="2791190405" sldId="402"/>
            <ac:picMk id="14" creationId="{61A934F3-B44F-4E0C-9E40-FFFB022E17FC}"/>
          </ac:picMkLst>
        </pc:picChg>
        <pc:picChg chg="add ord">
          <ac:chgData name="Troels Mortensen (TRMO) | VIA" userId="48eeef65-5bf8-474b-9082-b56af31dd25e" providerId="ADAL" clId="{F9A4D2A8-0C0B-4BCE-A279-362DBDE1E5BA}" dt="2019-09-20T05:57:22.280" v="1074" actId="171"/>
          <ac:picMkLst>
            <pc:docMk/>
            <pc:sldMk cId="2791190405" sldId="402"/>
            <ac:picMk id="15" creationId="{360511F2-0F20-41C6-873F-569D3E38104D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20T05:44:04.057" v="907" actId="167"/>
        <pc:sldMkLst>
          <pc:docMk/>
          <pc:sldMk cId="2561146019" sldId="403"/>
        </pc:sldMkLst>
        <pc:spChg chg="mod">
          <ac:chgData name="Troels Mortensen (TRMO) | VIA" userId="48eeef65-5bf8-474b-9082-b56af31dd25e" providerId="ADAL" clId="{F9A4D2A8-0C0B-4BCE-A279-362DBDE1E5BA}" dt="2019-09-19T16:56:14.823" v="685" actId="14100"/>
          <ac:spMkLst>
            <pc:docMk/>
            <pc:sldMk cId="2561146019" sldId="403"/>
            <ac:spMk id="6" creationId="{767F027E-9EB1-42FF-B96A-753707A5687C}"/>
          </ac:spMkLst>
        </pc:spChg>
        <pc:spChg chg="add del">
          <ac:chgData name="Troels Mortensen (TRMO) | VIA" userId="48eeef65-5bf8-474b-9082-b56af31dd25e" providerId="ADAL" clId="{F9A4D2A8-0C0B-4BCE-A279-362DBDE1E5BA}" dt="2019-09-19T16:56:11.146" v="684" actId="478"/>
          <ac:spMkLst>
            <pc:docMk/>
            <pc:sldMk cId="2561146019" sldId="403"/>
            <ac:spMk id="8" creationId="{1B732623-9A76-4791-891E-A606D36E5B89}"/>
          </ac:spMkLst>
        </pc:spChg>
        <pc:spChg chg="del">
          <ac:chgData name="Troels Mortensen (TRMO) | VIA" userId="48eeef65-5bf8-474b-9082-b56af31dd25e" providerId="ADAL" clId="{F9A4D2A8-0C0B-4BCE-A279-362DBDE1E5BA}" dt="2019-09-19T16:55:55.068" v="676" actId="478"/>
          <ac:spMkLst>
            <pc:docMk/>
            <pc:sldMk cId="2561146019" sldId="403"/>
            <ac:spMk id="9" creationId="{72B8C7D0-544D-4734-978E-66E592A58D9A}"/>
          </ac:spMkLst>
        </pc:spChg>
        <pc:spChg chg="add del">
          <ac:chgData name="Troels Mortensen (TRMO) | VIA" userId="48eeef65-5bf8-474b-9082-b56af31dd25e" providerId="ADAL" clId="{F9A4D2A8-0C0B-4BCE-A279-362DBDE1E5BA}" dt="2019-09-19T16:55:30.240" v="671" actId="478"/>
          <ac:spMkLst>
            <pc:docMk/>
            <pc:sldMk cId="2561146019" sldId="403"/>
            <ac:spMk id="10" creationId="{C423CB23-B9A9-4126-AC34-31B34796C043}"/>
          </ac:spMkLst>
        </pc:spChg>
        <pc:spChg chg="add">
          <ac:chgData name="Troels Mortensen (TRMO) | VIA" userId="48eeef65-5bf8-474b-9082-b56af31dd25e" providerId="ADAL" clId="{F9A4D2A8-0C0B-4BCE-A279-362DBDE1E5BA}" dt="2019-09-19T16:56:30.433" v="690"/>
          <ac:spMkLst>
            <pc:docMk/>
            <pc:sldMk cId="2561146019" sldId="403"/>
            <ac:spMk id="14" creationId="{C4BCFD4A-3050-4419-B587-229ECD5E55D8}"/>
          </ac:spMkLst>
        </pc:spChg>
        <pc:picChg chg="del mod ord">
          <ac:chgData name="Troels Mortensen (TRMO) | VIA" userId="48eeef65-5bf8-474b-9082-b56af31dd25e" providerId="ADAL" clId="{F9A4D2A8-0C0B-4BCE-A279-362DBDE1E5BA}" dt="2019-09-19T16:56:04.821" v="681" actId="478"/>
          <ac:picMkLst>
            <pc:docMk/>
            <pc:sldMk cId="2561146019" sldId="403"/>
            <ac:picMk id="3" creationId="{5D76EE5B-6068-443D-8779-77F77A7D1622}"/>
          </ac:picMkLst>
        </pc:picChg>
        <pc:picChg chg="del">
          <ac:chgData name="Troels Mortensen (TRMO) | VIA" userId="48eeef65-5bf8-474b-9082-b56af31dd25e" providerId="ADAL" clId="{F9A4D2A8-0C0B-4BCE-A279-362DBDE1E5BA}" dt="2019-09-19T16:55:50.267" v="675" actId="478"/>
          <ac:picMkLst>
            <pc:docMk/>
            <pc:sldMk cId="2561146019" sldId="403"/>
            <ac:picMk id="4" creationId="{9489D151-EFD7-48DF-B920-2EEB9D416FE2}"/>
          </ac:picMkLst>
        </pc:picChg>
        <pc:picChg chg="add del">
          <ac:chgData name="Troels Mortensen (TRMO) | VIA" userId="48eeef65-5bf8-474b-9082-b56af31dd25e" providerId="ADAL" clId="{F9A4D2A8-0C0B-4BCE-A279-362DBDE1E5BA}" dt="2019-09-20T05:43:55.642" v="903" actId="478"/>
          <ac:picMkLst>
            <pc:docMk/>
            <pc:sldMk cId="2561146019" sldId="403"/>
            <ac:picMk id="7" creationId="{08C336D8-7D35-4AD2-B4C3-40776337F4EA}"/>
          </ac:picMkLst>
        </pc:picChg>
        <pc:picChg chg="add ord">
          <ac:chgData name="Troels Mortensen (TRMO) | VIA" userId="48eeef65-5bf8-474b-9082-b56af31dd25e" providerId="ADAL" clId="{F9A4D2A8-0C0B-4BCE-A279-362DBDE1E5BA}" dt="2019-09-19T16:55:48.479" v="674" actId="167"/>
          <ac:picMkLst>
            <pc:docMk/>
            <pc:sldMk cId="2561146019" sldId="403"/>
            <ac:picMk id="11" creationId="{F20E0944-6079-4BB3-8068-F317BDE8FAFD}"/>
          </ac:picMkLst>
        </pc:picChg>
        <pc:picChg chg="add del">
          <ac:chgData name="Troels Mortensen (TRMO) | VIA" userId="48eeef65-5bf8-474b-9082-b56af31dd25e" providerId="ADAL" clId="{F9A4D2A8-0C0B-4BCE-A279-362DBDE1E5BA}" dt="2019-09-19T16:56:10.224" v="683"/>
          <ac:picMkLst>
            <pc:docMk/>
            <pc:sldMk cId="2561146019" sldId="403"/>
            <ac:picMk id="12" creationId="{AF554C7B-1C89-43DC-9227-ADCFAE3578C4}"/>
          </ac:picMkLst>
        </pc:picChg>
        <pc:picChg chg="add mod ord">
          <ac:chgData name="Troels Mortensen (TRMO) | VIA" userId="48eeef65-5bf8-474b-9082-b56af31dd25e" providerId="ADAL" clId="{F9A4D2A8-0C0B-4BCE-A279-362DBDE1E5BA}" dt="2019-09-19T16:56:25.841" v="689" actId="167"/>
          <ac:picMkLst>
            <pc:docMk/>
            <pc:sldMk cId="2561146019" sldId="403"/>
            <ac:picMk id="13" creationId="{74B49D16-279E-49B7-822E-F931D62AE14E}"/>
          </ac:picMkLst>
        </pc:picChg>
        <pc:picChg chg="add mod ord">
          <ac:chgData name="Troels Mortensen (TRMO) | VIA" userId="48eeef65-5bf8-474b-9082-b56af31dd25e" providerId="ADAL" clId="{F9A4D2A8-0C0B-4BCE-A279-362DBDE1E5BA}" dt="2019-09-20T05:44:04.057" v="907" actId="167"/>
          <ac:picMkLst>
            <pc:docMk/>
            <pc:sldMk cId="2561146019" sldId="403"/>
            <ac:picMk id="15" creationId="{0679EEDC-7103-4259-905B-DB950BC247BB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19T17:02:37.715" v="827" actId="478"/>
        <pc:sldMkLst>
          <pc:docMk/>
          <pc:sldMk cId="4131856167" sldId="404"/>
        </pc:sldMkLst>
        <pc:spChg chg="add del">
          <ac:chgData name="Troels Mortensen (TRMO) | VIA" userId="48eeef65-5bf8-474b-9082-b56af31dd25e" providerId="ADAL" clId="{F9A4D2A8-0C0B-4BCE-A279-362DBDE1E5BA}" dt="2019-09-19T17:02:37.715" v="827" actId="478"/>
          <ac:spMkLst>
            <pc:docMk/>
            <pc:sldMk cId="4131856167" sldId="404"/>
            <ac:spMk id="7" creationId="{706A3715-6106-4978-8AE3-D949E5E2AE14}"/>
          </ac:spMkLst>
        </pc:spChg>
        <pc:spChg chg="mod">
          <ac:chgData name="Troels Mortensen (TRMO) | VIA" userId="48eeef65-5bf8-474b-9082-b56af31dd25e" providerId="ADAL" clId="{F9A4D2A8-0C0B-4BCE-A279-362DBDE1E5BA}" dt="2019-09-19T17:02:34.863" v="825" actId="14100"/>
          <ac:spMkLst>
            <pc:docMk/>
            <pc:sldMk cId="4131856167" sldId="404"/>
            <ac:spMk id="10" creationId="{1506FAA5-2C35-475C-9888-08D6116870F4}"/>
          </ac:spMkLst>
        </pc:spChg>
        <pc:spChg chg="add del">
          <ac:chgData name="Troels Mortensen (TRMO) | VIA" userId="48eeef65-5bf8-474b-9082-b56af31dd25e" providerId="ADAL" clId="{F9A4D2A8-0C0B-4BCE-A279-362DBDE1E5BA}" dt="2019-09-19T17:02:36.995" v="826" actId="478"/>
          <ac:spMkLst>
            <pc:docMk/>
            <pc:sldMk cId="4131856167" sldId="404"/>
            <ac:spMk id="11" creationId="{C96E9C44-DF71-4E8D-B118-03AC0C554718}"/>
          </ac:spMkLst>
        </pc:spChg>
        <pc:picChg chg="del">
          <ac:chgData name="Troels Mortensen (TRMO) | VIA" userId="48eeef65-5bf8-474b-9082-b56af31dd25e" providerId="ADAL" clId="{F9A4D2A8-0C0B-4BCE-A279-362DBDE1E5BA}" dt="2019-09-19T17:02:32.790" v="824" actId="478"/>
          <ac:picMkLst>
            <pc:docMk/>
            <pc:sldMk cId="4131856167" sldId="404"/>
            <ac:picMk id="8" creationId="{97AFF990-3076-4D61-8C2A-9B595F8164A3}"/>
          </ac:picMkLst>
        </pc:picChg>
        <pc:picChg chg="add ord">
          <ac:chgData name="Troels Mortensen (TRMO) | VIA" userId="48eeef65-5bf8-474b-9082-b56af31dd25e" providerId="ADAL" clId="{F9A4D2A8-0C0B-4BCE-A279-362DBDE1E5BA}" dt="2019-09-19T17:02:30.829" v="823" actId="167"/>
          <ac:picMkLst>
            <pc:docMk/>
            <pc:sldMk cId="4131856167" sldId="404"/>
            <ac:picMk id="12" creationId="{62E4861C-E1EA-47FF-A22D-3338E51FAF10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20T06:01:49.292" v="1085" actId="14100"/>
        <pc:sldMkLst>
          <pc:docMk/>
          <pc:sldMk cId="3541709395" sldId="405"/>
        </pc:sldMkLst>
        <pc:picChg chg="add mod">
          <ac:chgData name="Troels Mortensen (TRMO) | VIA" userId="48eeef65-5bf8-474b-9082-b56af31dd25e" providerId="ADAL" clId="{F9A4D2A8-0C0B-4BCE-A279-362DBDE1E5BA}" dt="2019-09-20T06:01:49.292" v="1085" actId="14100"/>
          <ac:picMkLst>
            <pc:docMk/>
            <pc:sldMk cId="3541709395" sldId="405"/>
            <ac:picMk id="3" creationId="{5C9B091C-BA83-4919-B8ED-8B2D9965C977}"/>
          </ac:picMkLst>
        </pc:picChg>
        <pc:picChg chg="del">
          <ac:chgData name="Troels Mortensen (TRMO) | VIA" userId="48eeef65-5bf8-474b-9082-b56af31dd25e" providerId="ADAL" clId="{F9A4D2A8-0C0B-4BCE-A279-362DBDE1E5BA}" dt="2019-09-20T06:01:46.483" v="1082" actId="478"/>
          <ac:picMkLst>
            <pc:docMk/>
            <pc:sldMk cId="3541709395" sldId="405"/>
            <ac:picMk id="4" creationId="{D20B3C6C-2392-4693-8CAB-EF9C479ACCCD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19T17:02:56.653" v="833" actId="478"/>
        <pc:sldMkLst>
          <pc:docMk/>
          <pc:sldMk cId="3372908631" sldId="406"/>
        </pc:sldMkLst>
        <pc:spChg chg="add del">
          <ac:chgData name="Troels Mortensen (TRMO) | VIA" userId="48eeef65-5bf8-474b-9082-b56af31dd25e" providerId="ADAL" clId="{F9A4D2A8-0C0B-4BCE-A279-362DBDE1E5BA}" dt="2019-09-19T17:02:56.653" v="833" actId="478"/>
          <ac:spMkLst>
            <pc:docMk/>
            <pc:sldMk cId="3372908631" sldId="406"/>
            <ac:spMk id="5" creationId="{A5C50BBE-F694-4A2F-9988-DE53D1ED63C8}"/>
          </ac:spMkLst>
        </pc:spChg>
        <pc:spChg chg="add del">
          <ac:chgData name="Troels Mortensen (TRMO) | VIA" userId="48eeef65-5bf8-474b-9082-b56af31dd25e" providerId="ADAL" clId="{F9A4D2A8-0C0B-4BCE-A279-362DBDE1E5BA}" dt="2019-09-19T17:02:56.210" v="832" actId="478"/>
          <ac:spMkLst>
            <pc:docMk/>
            <pc:sldMk cId="3372908631" sldId="406"/>
            <ac:spMk id="6" creationId="{4A0F7F71-7A50-40D1-8ED9-003791797C4C}"/>
          </ac:spMkLst>
        </pc:spChg>
        <pc:spChg chg="del">
          <ac:chgData name="Troels Mortensen (TRMO) | VIA" userId="48eeef65-5bf8-474b-9082-b56af31dd25e" providerId="ADAL" clId="{F9A4D2A8-0C0B-4BCE-A279-362DBDE1E5BA}" dt="2019-09-19T17:02:52.714" v="831" actId="478"/>
          <ac:spMkLst>
            <pc:docMk/>
            <pc:sldMk cId="3372908631" sldId="406"/>
            <ac:spMk id="9" creationId="{72B8C7D0-544D-4734-978E-66E592A58D9A}"/>
          </ac:spMkLst>
        </pc:spChg>
        <pc:picChg chg="del">
          <ac:chgData name="Troels Mortensen (TRMO) | VIA" userId="48eeef65-5bf8-474b-9082-b56af31dd25e" providerId="ADAL" clId="{F9A4D2A8-0C0B-4BCE-A279-362DBDE1E5BA}" dt="2019-09-19T17:02:46.492" v="830" actId="478"/>
          <ac:picMkLst>
            <pc:docMk/>
            <pc:sldMk cId="3372908631" sldId="406"/>
            <ac:picMk id="4" creationId="{9489D151-EFD7-48DF-B920-2EEB9D416FE2}"/>
          </ac:picMkLst>
        </pc:picChg>
        <pc:picChg chg="add ord">
          <ac:chgData name="Troels Mortensen (TRMO) | VIA" userId="48eeef65-5bf8-474b-9082-b56af31dd25e" providerId="ADAL" clId="{F9A4D2A8-0C0B-4BCE-A279-362DBDE1E5BA}" dt="2019-09-19T17:02:44.587" v="829" actId="167"/>
          <ac:picMkLst>
            <pc:docMk/>
            <pc:sldMk cId="3372908631" sldId="406"/>
            <ac:picMk id="7" creationId="{B7190064-91BB-45F1-8788-1047B0A93C9D}"/>
          </ac:picMkLst>
        </pc:picChg>
      </pc:sldChg>
      <pc:sldChg chg="modSp">
        <pc:chgData name="Troels Mortensen (TRMO) | VIA" userId="48eeef65-5bf8-474b-9082-b56af31dd25e" providerId="ADAL" clId="{F9A4D2A8-0C0B-4BCE-A279-362DBDE1E5BA}" dt="2019-09-19T17:03:13.941" v="835" actId="1076"/>
        <pc:sldMkLst>
          <pc:docMk/>
          <pc:sldMk cId="3816836027" sldId="407"/>
        </pc:sldMkLst>
        <pc:picChg chg="mod">
          <ac:chgData name="Troels Mortensen (TRMO) | VIA" userId="48eeef65-5bf8-474b-9082-b56af31dd25e" providerId="ADAL" clId="{F9A4D2A8-0C0B-4BCE-A279-362DBDE1E5BA}" dt="2019-09-19T17:03:13.941" v="835" actId="1076"/>
          <ac:picMkLst>
            <pc:docMk/>
            <pc:sldMk cId="3816836027" sldId="407"/>
            <ac:picMk id="4" creationId="{7D348AC2-8BC3-4407-9238-7D5E91DA866F}"/>
          </ac:picMkLst>
        </pc:picChg>
      </pc:sldChg>
      <pc:sldChg chg="addSp modSp modAnim">
        <pc:chgData name="Troels Mortensen (TRMO) | VIA" userId="48eeef65-5bf8-474b-9082-b56af31dd25e" providerId="ADAL" clId="{F9A4D2A8-0C0B-4BCE-A279-362DBDE1E5BA}" dt="2019-09-19T17:04:46.401" v="886"/>
        <pc:sldMkLst>
          <pc:docMk/>
          <pc:sldMk cId="1754956838" sldId="408"/>
        </pc:sldMkLst>
        <pc:spChg chg="mod">
          <ac:chgData name="Troels Mortensen (TRMO) | VIA" userId="48eeef65-5bf8-474b-9082-b56af31dd25e" providerId="ADAL" clId="{F9A4D2A8-0C0B-4BCE-A279-362DBDE1E5BA}" dt="2019-09-19T17:03:28.568" v="838" actId="114"/>
          <ac:spMkLst>
            <pc:docMk/>
            <pc:sldMk cId="1754956838" sldId="408"/>
            <ac:spMk id="3" creationId="{BE85060F-EFA4-425C-82CE-2A20E203CA6E}"/>
          </ac:spMkLst>
        </pc:spChg>
        <pc:spChg chg="add mod">
          <ac:chgData name="Troels Mortensen (TRMO) | VIA" userId="48eeef65-5bf8-474b-9082-b56af31dd25e" providerId="ADAL" clId="{F9A4D2A8-0C0B-4BCE-A279-362DBDE1E5BA}" dt="2019-09-19T17:04:13.480" v="869" actId="14100"/>
          <ac:spMkLst>
            <pc:docMk/>
            <pc:sldMk cId="1754956838" sldId="408"/>
            <ac:spMk id="4" creationId="{52D21DAA-85A4-40FD-876D-13F27E90BA84}"/>
          </ac:spMkLst>
        </pc:spChg>
        <pc:picChg chg="add mod">
          <ac:chgData name="Troels Mortensen (TRMO) | VIA" userId="48eeef65-5bf8-474b-9082-b56af31dd25e" providerId="ADAL" clId="{F9A4D2A8-0C0B-4BCE-A279-362DBDE1E5BA}" dt="2019-09-19T17:04:27.427" v="875" actId="14100"/>
          <ac:picMkLst>
            <pc:docMk/>
            <pc:sldMk cId="1754956838" sldId="408"/>
            <ac:picMk id="1026" creationId="{64CA94BC-D1E4-4DC5-BE98-B9CBB8DD396C}"/>
          </ac:picMkLst>
        </pc:picChg>
      </pc:sldChg>
      <pc:sldChg chg="addSp delSp modSp modAnim">
        <pc:chgData name="Troels Mortensen (TRMO) | VIA" userId="48eeef65-5bf8-474b-9082-b56af31dd25e" providerId="ADAL" clId="{F9A4D2A8-0C0B-4BCE-A279-362DBDE1E5BA}" dt="2019-09-19T16:44:11.008" v="483"/>
        <pc:sldMkLst>
          <pc:docMk/>
          <pc:sldMk cId="2065041654" sldId="412"/>
        </pc:sldMkLst>
        <pc:spChg chg="add mod">
          <ac:chgData name="Troels Mortensen (TRMO) | VIA" userId="48eeef65-5bf8-474b-9082-b56af31dd25e" providerId="ADAL" clId="{F9A4D2A8-0C0B-4BCE-A279-362DBDE1E5BA}" dt="2019-09-19T16:43:16.079" v="416" actId="1076"/>
          <ac:spMkLst>
            <pc:docMk/>
            <pc:sldMk cId="2065041654" sldId="412"/>
            <ac:spMk id="5" creationId="{F52F0B7C-E139-4066-AD6F-0D67FCF4AB05}"/>
          </ac:spMkLst>
        </pc:spChg>
        <pc:spChg chg="add mod">
          <ac:chgData name="Troels Mortensen (TRMO) | VIA" userId="48eeef65-5bf8-474b-9082-b56af31dd25e" providerId="ADAL" clId="{F9A4D2A8-0C0B-4BCE-A279-362DBDE1E5BA}" dt="2019-09-19T16:43:23.269" v="422" actId="1076"/>
          <ac:spMkLst>
            <pc:docMk/>
            <pc:sldMk cId="2065041654" sldId="412"/>
            <ac:spMk id="6" creationId="{9AAD0E8B-7D01-49B3-891A-9296EC0BA765}"/>
          </ac:spMkLst>
        </pc:spChg>
        <pc:spChg chg="del">
          <ac:chgData name="Troels Mortensen (TRMO) | VIA" userId="48eeef65-5bf8-474b-9082-b56af31dd25e" providerId="ADAL" clId="{F9A4D2A8-0C0B-4BCE-A279-362DBDE1E5BA}" dt="2019-09-19T16:42:18.022" v="401" actId="478"/>
          <ac:spMkLst>
            <pc:docMk/>
            <pc:sldMk cId="2065041654" sldId="412"/>
            <ac:spMk id="7" creationId="{2BED15B4-9ACB-4741-B7F7-F2DCC992DD2A}"/>
          </ac:spMkLst>
        </pc:spChg>
        <pc:spChg chg="mod">
          <ac:chgData name="Troels Mortensen (TRMO) | VIA" userId="48eeef65-5bf8-474b-9082-b56af31dd25e" providerId="ADAL" clId="{F9A4D2A8-0C0B-4BCE-A279-362DBDE1E5BA}" dt="2019-09-19T16:42:29.536" v="404" actId="14100"/>
          <ac:spMkLst>
            <pc:docMk/>
            <pc:sldMk cId="2065041654" sldId="412"/>
            <ac:spMk id="10" creationId="{4E84E200-7024-4AB1-8C1E-827166115075}"/>
          </ac:spMkLst>
        </pc:spChg>
        <pc:spChg chg="mod">
          <ac:chgData name="Troels Mortensen (TRMO) | VIA" userId="48eeef65-5bf8-474b-9082-b56af31dd25e" providerId="ADAL" clId="{F9A4D2A8-0C0B-4BCE-A279-362DBDE1E5BA}" dt="2019-09-19T16:42:33.231" v="405" actId="14100"/>
          <ac:spMkLst>
            <pc:docMk/>
            <pc:sldMk cId="2065041654" sldId="412"/>
            <ac:spMk id="11" creationId="{2233D507-E674-45E6-9F82-5E59F36E6043}"/>
          </ac:spMkLst>
        </pc:spChg>
        <pc:spChg chg="add mod">
          <ac:chgData name="Troels Mortensen (TRMO) | VIA" userId="48eeef65-5bf8-474b-9082-b56af31dd25e" providerId="ADAL" clId="{F9A4D2A8-0C0B-4BCE-A279-362DBDE1E5BA}" dt="2019-09-19T16:44:06.099" v="482" actId="207"/>
          <ac:spMkLst>
            <pc:docMk/>
            <pc:sldMk cId="2065041654" sldId="412"/>
            <ac:spMk id="13" creationId="{F957F101-D3B1-4DC1-8F4A-27DC398F6DE8}"/>
          </ac:spMkLst>
        </pc:spChg>
        <pc:picChg chg="del">
          <ac:chgData name="Troels Mortensen (TRMO) | VIA" userId="48eeef65-5bf8-474b-9082-b56af31dd25e" providerId="ADAL" clId="{F9A4D2A8-0C0B-4BCE-A279-362DBDE1E5BA}" dt="2019-09-19T16:42:11.559" v="398" actId="478"/>
          <ac:picMkLst>
            <pc:docMk/>
            <pc:sldMk cId="2065041654" sldId="412"/>
            <ac:picMk id="8" creationId="{F4D1F100-591E-46AF-97C7-AFF4391E066B}"/>
          </ac:picMkLst>
        </pc:picChg>
        <pc:picChg chg="add ord">
          <ac:chgData name="Troels Mortensen (TRMO) | VIA" userId="48eeef65-5bf8-474b-9082-b56af31dd25e" providerId="ADAL" clId="{F9A4D2A8-0C0B-4BCE-A279-362DBDE1E5BA}" dt="2019-09-19T16:42:15.677" v="400" actId="167"/>
          <ac:picMkLst>
            <pc:docMk/>
            <pc:sldMk cId="2065041654" sldId="412"/>
            <ac:picMk id="12" creationId="{ED79C9EF-BFB6-44A7-B3E4-8F3CD518B9B7}"/>
          </ac:picMkLst>
        </pc:picChg>
        <pc:cxnChg chg="add mod">
          <ac:chgData name="Troels Mortensen (TRMO) | VIA" userId="48eeef65-5bf8-474b-9082-b56af31dd25e" providerId="ADAL" clId="{F9A4D2A8-0C0B-4BCE-A279-362DBDE1E5BA}" dt="2019-09-19T16:42:52.722" v="409"/>
          <ac:cxnSpMkLst>
            <pc:docMk/>
            <pc:sldMk cId="2065041654" sldId="412"/>
            <ac:cxnSpMk id="4" creationId="{E1D069AD-9F39-4679-BCBA-850E14FAAE64}"/>
          </ac:cxnSpMkLst>
        </pc:cxnChg>
      </pc:sldChg>
      <pc:sldChg chg="modSp add modTransition">
        <pc:chgData name="Troels Mortensen (TRMO) | VIA" userId="48eeef65-5bf8-474b-9082-b56af31dd25e" providerId="ADAL" clId="{F9A4D2A8-0C0B-4BCE-A279-362DBDE1E5BA}" dt="2019-09-20T05:51:27.241" v="1031" actId="6549"/>
        <pc:sldMkLst>
          <pc:docMk/>
          <pc:sldMk cId="232601026" sldId="414"/>
        </pc:sldMkLst>
        <pc:spChg chg="mod">
          <ac:chgData name="Troels Mortensen (TRMO) | VIA" userId="48eeef65-5bf8-474b-9082-b56af31dd25e" providerId="ADAL" clId="{F9A4D2A8-0C0B-4BCE-A279-362DBDE1E5BA}" dt="2019-09-19T16:46:02.220" v="506" actId="14100"/>
          <ac:spMkLst>
            <pc:docMk/>
            <pc:sldMk cId="232601026" sldId="414"/>
            <ac:spMk id="3" creationId="{82B877E8-459F-42C5-BBDB-3DBE2D7023A5}"/>
          </ac:spMkLst>
        </pc:spChg>
        <pc:spChg chg="mod">
          <ac:chgData name="Troels Mortensen (TRMO) | VIA" userId="48eeef65-5bf8-474b-9082-b56af31dd25e" providerId="ADAL" clId="{F9A4D2A8-0C0B-4BCE-A279-362DBDE1E5BA}" dt="2019-09-20T05:51:27.241" v="1031" actId="6549"/>
          <ac:spMkLst>
            <pc:docMk/>
            <pc:sldMk cId="232601026" sldId="414"/>
            <ac:spMk id="6" creationId="{B1B7BD74-4A98-4B1D-90EA-DEC51683390C}"/>
          </ac:spMkLst>
        </pc:spChg>
      </pc:sldChg>
      <pc:sldChg chg="del">
        <pc:chgData name="Troels Mortensen (TRMO) | VIA" userId="48eeef65-5bf8-474b-9082-b56af31dd25e" providerId="ADAL" clId="{F9A4D2A8-0C0B-4BCE-A279-362DBDE1E5BA}" dt="2019-09-18T14:05:14.921" v="0" actId="2696"/>
        <pc:sldMkLst>
          <pc:docMk/>
          <pc:sldMk cId="1002705662" sldId="414"/>
        </pc:sldMkLst>
      </pc:sldChg>
      <pc:sldChg chg="addSp delSp modSp add modAnim">
        <pc:chgData name="Troels Mortensen (TRMO) | VIA" userId="48eeef65-5bf8-474b-9082-b56af31dd25e" providerId="ADAL" clId="{F9A4D2A8-0C0B-4BCE-A279-362DBDE1E5BA}" dt="2019-09-19T17:00:15.791" v="768" actId="167"/>
        <pc:sldMkLst>
          <pc:docMk/>
          <pc:sldMk cId="994603011" sldId="415"/>
        </pc:sldMkLst>
        <pc:spChg chg="mod">
          <ac:chgData name="Troels Mortensen (TRMO) | VIA" userId="48eeef65-5bf8-474b-9082-b56af31dd25e" providerId="ADAL" clId="{F9A4D2A8-0C0B-4BCE-A279-362DBDE1E5BA}" dt="2019-09-19T16:56:45.552" v="697" actId="1035"/>
          <ac:spMkLst>
            <pc:docMk/>
            <pc:sldMk cId="994603011" sldId="415"/>
            <ac:spMk id="6" creationId="{767F027E-9EB1-42FF-B96A-753707A5687C}"/>
          </ac:spMkLst>
        </pc:spChg>
        <pc:spChg chg="add del mod">
          <ac:chgData name="Troels Mortensen (TRMO) | VIA" userId="48eeef65-5bf8-474b-9082-b56af31dd25e" providerId="ADAL" clId="{F9A4D2A8-0C0B-4BCE-A279-362DBDE1E5BA}" dt="2019-09-19T16:58:08.476" v="741" actId="478"/>
          <ac:spMkLst>
            <pc:docMk/>
            <pc:sldMk cId="994603011" sldId="415"/>
            <ac:spMk id="7" creationId="{6F61353D-55DE-4F2D-BB35-3B61CF29199E}"/>
          </ac:spMkLst>
        </pc:spChg>
        <pc:spChg chg="add del mod">
          <ac:chgData name="Troels Mortensen (TRMO) | VIA" userId="48eeef65-5bf8-474b-9082-b56af31dd25e" providerId="ADAL" clId="{F9A4D2A8-0C0B-4BCE-A279-362DBDE1E5BA}" dt="2019-09-19T16:57:07.476" v="705" actId="14100"/>
          <ac:spMkLst>
            <pc:docMk/>
            <pc:sldMk cId="994603011" sldId="415"/>
            <ac:spMk id="8" creationId="{2DAE6848-29CD-4AA4-ACD1-58D27E11A3DA}"/>
          </ac:spMkLst>
        </pc:spChg>
        <pc:spChg chg="add mod">
          <ac:chgData name="Troels Mortensen (TRMO) | VIA" userId="48eeef65-5bf8-474b-9082-b56af31dd25e" providerId="ADAL" clId="{F9A4D2A8-0C0B-4BCE-A279-362DBDE1E5BA}" dt="2019-09-19T16:58:17.658" v="761" actId="14100"/>
          <ac:spMkLst>
            <pc:docMk/>
            <pc:sldMk cId="994603011" sldId="415"/>
            <ac:spMk id="12" creationId="{BCEB3A42-6C4A-453B-A58F-795DFB0ACA2F}"/>
          </ac:spMkLst>
        </pc:spChg>
        <pc:spChg chg="mod">
          <ac:chgData name="Troels Mortensen (TRMO) | VIA" userId="48eeef65-5bf8-474b-9082-b56af31dd25e" providerId="ADAL" clId="{F9A4D2A8-0C0B-4BCE-A279-362DBDE1E5BA}" dt="2019-09-19T16:56:33.956" v="693" actId="20577"/>
          <ac:spMkLst>
            <pc:docMk/>
            <pc:sldMk cId="994603011" sldId="415"/>
            <ac:spMk id="14" creationId="{C4BCFD4A-3050-4419-B587-229ECD5E55D8}"/>
          </ac:spMkLst>
        </pc:spChg>
        <pc:picChg chg="add mod ord">
          <ac:chgData name="Troels Mortensen (TRMO) | VIA" userId="48eeef65-5bf8-474b-9082-b56af31dd25e" providerId="ADAL" clId="{F9A4D2A8-0C0B-4BCE-A279-362DBDE1E5BA}" dt="2019-09-19T17:00:15.791" v="768" actId="167"/>
          <ac:picMkLst>
            <pc:docMk/>
            <pc:sldMk cId="994603011" sldId="415"/>
            <ac:picMk id="9" creationId="{F59E57C7-AF4B-4EA9-B5D8-60D01658CF0D}"/>
          </ac:picMkLst>
        </pc:picChg>
        <pc:cxnChg chg="add mod">
          <ac:chgData name="Troels Mortensen (TRMO) | VIA" userId="48eeef65-5bf8-474b-9082-b56af31dd25e" providerId="ADAL" clId="{F9A4D2A8-0C0B-4BCE-A279-362DBDE1E5BA}" dt="2019-09-19T16:57:31.263" v="711"/>
          <ac:cxnSpMkLst>
            <pc:docMk/>
            <pc:sldMk cId="994603011" sldId="415"/>
            <ac:cxnSpMk id="4" creationId="{7D95D362-1B88-4943-8A8B-873D941AB88D}"/>
          </ac:cxnSpMkLst>
        </pc:cxnChg>
      </pc:sldChg>
      <pc:sldChg chg="addSp delSp modSp add delAnim modAnim">
        <pc:chgData name="Troels Mortensen (TRMO) | VIA" userId="48eeef65-5bf8-474b-9082-b56af31dd25e" providerId="ADAL" clId="{F9A4D2A8-0C0B-4BCE-A279-362DBDE1E5BA}" dt="2019-09-20T05:46:16.090" v="926" actId="14100"/>
        <pc:sldMkLst>
          <pc:docMk/>
          <pc:sldMk cId="1493300641" sldId="416"/>
        </pc:sldMkLst>
        <pc:spChg chg="add mod">
          <ac:chgData name="Troels Mortensen (TRMO) | VIA" userId="48eeef65-5bf8-474b-9082-b56af31dd25e" providerId="ADAL" clId="{F9A4D2A8-0C0B-4BCE-A279-362DBDE1E5BA}" dt="2019-09-19T17:00:43.967" v="774" actId="1036"/>
          <ac:spMkLst>
            <pc:docMk/>
            <pc:sldMk cId="1493300641" sldId="416"/>
            <ac:spMk id="3" creationId="{E4482F4D-4374-42C1-B58F-48D0501222A5}"/>
          </ac:spMkLst>
        </pc:spChg>
        <pc:spChg chg="del">
          <ac:chgData name="Troels Mortensen (TRMO) | VIA" userId="48eeef65-5bf8-474b-9082-b56af31dd25e" providerId="ADAL" clId="{F9A4D2A8-0C0B-4BCE-A279-362DBDE1E5BA}" dt="2019-09-19T17:00:52.633" v="777" actId="478"/>
          <ac:spMkLst>
            <pc:docMk/>
            <pc:sldMk cId="1493300641" sldId="416"/>
            <ac:spMk id="12" creationId="{BCEB3A42-6C4A-453B-A58F-795DFB0ACA2F}"/>
          </ac:spMkLst>
        </pc:spChg>
        <pc:spChg chg="ord">
          <ac:chgData name="Troels Mortensen (TRMO) | VIA" userId="48eeef65-5bf8-474b-9082-b56af31dd25e" providerId="ADAL" clId="{F9A4D2A8-0C0B-4BCE-A279-362DBDE1E5BA}" dt="2019-09-20T05:44:56.083" v="915" actId="166"/>
          <ac:spMkLst>
            <pc:docMk/>
            <pc:sldMk cId="1493300641" sldId="416"/>
            <ac:spMk id="14" creationId="{C4BCFD4A-3050-4419-B587-229ECD5E55D8}"/>
          </ac:spMkLst>
        </pc:spChg>
        <pc:spChg chg="add mod ord">
          <ac:chgData name="Troels Mortensen (TRMO) | VIA" userId="48eeef65-5bf8-474b-9082-b56af31dd25e" providerId="ADAL" clId="{F9A4D2A8-0C0B-4BCE-A279-362DBDE1E5BA}" dt="2019-09-20T05:46:16.090" v="926" actId="14100"/>
          <ac:spMkLst>
            <pc:docMk/>
            <pc:sldMk cId="1493300641" sldId="416"/>
            <ac:spMk id="15" creationId="{AF8C067B-BEFC-49D8-B0BB-B0E2A8877F1E}"/>
          </ac:spMkLst>
        </pc:spChg>
        <pc:spChg chg="add mod">
          <ac:chgData name="Troels Mortensen (TRMO) | VIA" userId="48eeef65-5bf8-474b-9082-b56af31dd25e" providerId="ADAL" clId="{F9A4D2A8-0C0B-4BCE-A279-362DBDE1E5BA}" dt="2019-09-19T17:00:49.393" v="776" actId="14100"/>
          <ac:spMkLst>
            <pc:docMk/>
            <pc:sldMk cId="1493300641" sldId="416"/>
            <ac:spMk id="16" creationId="{DF398FC7-8CCC-40C6-957A-A863AB816EB6}"/>
          </ac:spMkLst>
        </pc:spChg>
        <pc:spChg chg="add mod">
          <ac:chgData name="Troels Mortensen (TRMO) | VIA" userId="48eeef65-5bf8-474b-9082-b56af31dd25e" providerId="ADAL" clId="{F9A4D2A8-0C0B-4BCE-A279-362DBDE1E5BA}" dt="2019-09-19T17:01:48.386" v="819" actId="14100"/>
          <ac:spMkLst>
            <pc:docMk/>
            <pc:sldMk cId="1493300641" sldId="416"/>
            <ac:spMk id="17" creationId="{C337687A-4DB7-45A7-A635-6CB92361D4EA}"/>
          </ac:spMkLst>
        </pc:spChg>
        <pc:picChg chg="add mod ord">
          <ac:chgData name="Troels Mortensen (TRMO) | VIA" userId="48eeef65-5bf8-474b-9082-b56af31dd25e" providerId="ADAL" clId="{F9A4D2A8-0C0B-4BCE-A279-362DBDE1E5BA}" dt="2019-09-20T05:44:53.028" v="914" actId="171"/>
          <ac:picMkLst>
            <pc:docMk/>
            <pc:sldMk cId="1493300641" sldId="416"/>
            <ac:picMk id="7" creationId="{5FAA38FC-7F3E-45AB-BFD9-32BD68866752}"/>
          </ac:picMkLst>
        </pc:picChg>
        <pc:picChg chg="del mod">
          <ac:chgData name="Troels Mortensen (TRMO) | VIA" userId="48eeef65-5bf8-474b-9082-b56af31dd25e" providerId="ADAL" clId="{F9A4D2A8-0C0B-4BCE-A279-362DBDE1E5BA}" dt="2019-09-20T05:44:14.209" v="908" actId="478"/>
          <ac:picMkLst>
            <pc:docMk/>
            <pc:sldMk cId="1493300641" sldId="416"/>
            <ac:picMk id="9" creationId="{F59E57C7-AF4B-4EA9-B5D8-60D01658CF0D}"/>
          </ac:picMkLst>
        </pc:picChg>
      </pc:sldChg>
      <pc:sldChg chg="delSp add delAnim">
        <pc:chgData name="Troels Mortensen (TRMO) | VIA" userId="48eeef65-5bf8-474b-9082-b56af31dd25e" providerId="ADAL" clId="{F9A4D2A8-0C0B-4BCE-A279-362DBDE1E5BA}" dt="2019-09-19T17:01:58.243" v="821" actId="478"/>
        <pc:sldMkLst>
          <pc:docMk/>
          <pc:sldMk cId="1599176204" sldId="417"/>
        </pc:sldMkLst>
        <pc:spChg chg="del">
          <ac:chgData name="Troels Mortensen (TRMO) | VIA" userId="48eeef65-5bf8-474b-9082-b56af31dd25e" providerId="ADAL" clId="{F9A4D2A8-0C0B-4BCE-A279-362DBDE1E5BA}" dt="2019-09-19T17:01:58.243" v="821" actId="478"/>
          <ac:spMkLst>
            <pc:docMk/>
            <pc:sldMk cId="1599176204" sldId="417"/>
            <ac:spMk id="12" creationId="{BCEB3A42-6C4A-453B-A58F-795DFB0ACA2F}"/>
          </ac:spMkLst>
        </pc:spChg>
      </pc:sldChg>
      <pc:sldChg chg="addSp modSp add modAnim">
        <pc:chgData name="Troels Mortensen (TRMO) | VIA" userId="48eeef65-5bf8-474b-9082-b56af31dd25e" providerId="ADAL" clId="{F9A4D2A8-0C0B-4BCE-A279-362DBDE1E5BA}" dt="2019-09-20T05:47:20.290" v="955"/>
        <pc:sldMkLst>
          <pc:docMk/>
          <pc:sldMk cId="1926761201" sldId="418"/>
        </pc:sldMkLst>
        <pc:spChg chg="add mod">
          <ac:chgData name="Troels Mortensen (TRMO) | VIA" userId="48eeef65-5bf8-474b-9082-b56af31dd25e" providerId="ADAL" clId="{F9A4D2A8-0C0B-4BCE-A279-362DBDE1E5BA}" dt="2019-09-20T05:47:10.463" v="953" actId="20577"/>
          <ac:spMkLst>
            <pc:docMk/>
            <pc:sldMk cId="1926761201" sldId="418"/>
            <ac:spMk id="12" creationId="{4FA1AB87-F2E4-4B67-AB0C-BE0D3F835B9E}"/>
          </ac:spMkLst>
        </pc:spChg>
        <pc:spChg chg="mod ord">
          <ac:chgData name="Troels Mortensen (TRMO) | VIA" userId="48eeef65-5bf8-474b-9082-b56af31dd25e" providerId="ADAL" clId="{F9A4D2A8-0C0B-4BCE-A279-362DBDE1E5BA}" dt="2019-09-20T05:46:54.380" v="934" actId="166"/>
          <ac:spMkLst>
            <pc:docMk/>
            <pc:sldMk cId="1926761201" sldId="418"/>
            <ac:spMk id="14" creationId="{C4BCFD4A-3050-4419-B587-229ECD5E55D8}"/>
          </ac:spMkLst>
        </pc:spChg>
        <pc:picChg chg="add mod">
          <ac:chgData name="Troels Mortensen (TRMO) | VIA" userId="48eeef65-5bf8-474b-9082-b56af31dd25e" providerId="ADAL" clId="{F9A4D2A8-0C0B-4BCE-A279-362DBDE1E5BA}" dt="2019-09-20T05:46:51.665" v="933" actId="1582"/>
          <ac:picMkLst>
            <pc:docMk/>
            <pc:sldMk cId="1926761201" sldId="418"/>
            <ac:picMk id="3" creationId="{BE27A2FC-D114-464C-896C-F4250B81AF54}"/>
          </ac:picMkLst>
        </pc:picChg>
      </pc:sldChg>
      <pc:sldChg chg="addSp delSp modSp add addAnim delAnim modAnim">
        <pc:chgData name="Troels Mortensen (TRMO) | VIA" userId="48eeef65-5bf8-474b-9082-b56af31dd25e" providerId="ADAL" clId="{F9A4D2A8-0C0B-4BCE-A279-362DBDE1E5BA}" dt="2019-09-20T05:49:44.914" v="1028"/>
        <pc:sldMkLst>
          <pc:docMk/>
          <pc:sldMk cId="3582250616" sldId="419"/>
        </pc:sldMkLst>
        <pc:spChg chg="add del mod">
          <ac:chgData name="Troels Mortensen (TRMO) | VIA" userId="48eeef65-5bf8-474b-9082-b56af31dd25e" providerId="ADAL" clId="{F9A4D2A8-0C0B-4BCE-A279-362DBDE1E5BA}" dt="2019-09-20T05:49:38.107" v="1027" actId="20577"/>
          <ac:spMkLst>
            <pc:docMk/>
            <pc:sldMk cId="3582250616" sldId="419"/>
            <ac:spMk id="12" creationId="{4FA1AB87-F2E4-4B67-AB0C-BE0D3F835B9E}"/>
          </ac:spMkLst>
        </pc:spChg>
        <pc:spChg chg="add del">
          <ac:chgData name="Troels Mortensen (TRMO) | VIA" userId="48eeef65-5bf8-474b-9082-b56af31dd25e" providerId="ADAL" clId="{F9A4D2A8-0C0B-4BCE-A279-362DBDE1E5BA}" dt="2019-09-20T05:49:20.685" v="965" actId="478"/>
          <ac:spMkLst>
            <pc:docMk/>
            <pc:sldMk cId="3582250616" sldId="419"/>
            <ac:spMk id="14" creationId="{C4BCFD4A-3050-4419-B587-229ECD5E55D8}"/>
          </ac:spMkLst>
        </pc:spChg>
        <pc:picChg chg="del">
          <ac:chgData name="Troels Mortensen (TRMO) | VIA" userId="48eeef65-5bf8-474b-9082-b56af31dd25e" providerId="ADAL" clId="{F9A4D2A8-0C0B-4BCE-A279-362DBDE1E5BA}" dt="2019-09-20T05:49:16.092" v="960" actId="478"/>
          <ac:picMkLst>
            <pc:docMk/>
            <pc:sldMk cId="3582250616" sldId="419"/>
            <ac:picMk id="3" creationId="{BE27A2FC-D114-464C-896C-F4250B81AF54}"/>
          </ac:picMkLst>
        </pc:picChg>
      </pc:sldChg>
    </pc:docChg>
  </pc:docChgLst>
  <pc:docChgLst>
    <pc:chgData name="Troels Mortensen (TRMO) | VIA" userId="48eeef65-5bf8-474b-9082-b56af31dd25e" providerId="ADAL" clId="{9A04E4CC-50FC-4F38-B762-3C4B28CDFCC0}"/>
    <pc:docChg chg="undo modSld">
      <pc:chgData name="Troels Mortensen (TRMO) | VIA" userId="48eeef65-5bf8-474b-9082-b56af31dd25e" providerId="ADAL" clId="{9A04E4CC-50FC-4F38-B762-3C4B28CDFCC0}" dt="2019-06-14T10:53:36.766" v="11"/>
      <pc:docMkLst>
        <pc:docMk/>
      </pc:docMkLst>
      <pc:sldChg chg="addSp modSp">
        <pc:chgData name="Troels Mortensen (TRMO) | VIA" userId="48eeef65-5bf8-474b-9082-b56af31dd25e" providerId="ADAL" clId="{9A04E4CC-50FC-4F38-B762-3C4B28CDFCC0}" dt="2019-06-14T09:22:51.917" v="9" actId="1076"/>
        <pc:sldMkLst>
          <pc:docMk/>
          <pc:sldMk cId="3094909331" sldId="388"/>
        </pc:sldMkLst>
        <pc:spChg chg="add mod">
          <ac:chgData name="Troels Mortensen (TRMO) | VIA" userId="48eeef65-5bf8-474b-9082-b56af31dd25e" providerId="ADAL" clId="{9A04E4CC-50FC-4F38-B762-3C4B28CDFCC0}" dt="2019-06-14T09:22:51.917" v="9" actId="1076"/>
          <ac:spMkLst>
            <pc:docMk/>
            <pc:sldMk cId="3094909331" sldId="388"/>
            <ac:spMk id="7" creationId="{D4FBA606-FD49-4E4B-81C9-1073B2B25BD8}"/>
          </ac:spMkLst>
        </pc:spChg>
      </pc:sldChg>
      <pc:sldChg chg="addSp">
        <pc:chgData name="Troels Mortensen (TRMO) | VIA" userId="48eeef65-5bf8-474b-9082-b56af31dd25e" providerId="ADAL" clId="{9A04E4CC-50FC-4F38-B762-3C4B28CDFCC0}" dt="2019-06-14T10:53:36.766" v="11"/>
        <pc:sldMkLst>
          <pc:docMk/>
          <pc:sldMk cId="1297207958" sldId="389"/>
        </pc:sldMkLst>
        <pc:spChg chg="add">
          <ac:chgData name="Troels Mortensen (TRMO) | VIA" userId="48eeef65-5bf8-474b-9082-b56af31dd25e" providerId="ADAL" clId="{9A04E4CC-50FC-4F38-B762-3C4B28CDFCC0}" dt="2019-06-14T10:53:36.766" v="11"/>
          <ac:spMkLst>
            <pc:docMk/>
            <pc:sldMk cId="1297207958" sldId="389"/>
            <ac:spMk id="7" creationId="{B0DE3C78-7EA4-4BE7-A6A3-B0386F828A39}"/>
          </ac:spMkLst>
        </pc:spChg>
      </pc:sldChg>
      <pc:sldChg chg="addSp modSp">
        <pc:chgData name="Troels Mortensen (TRMO) | VIA" userId="48eeef65-5bf8-474b-9082-b56af31dd25e" providerId="ADAL" clId="{9A04E4CC-50FC-4F38-B762-3C4B28CDFCC0}" dt="2019-06-14T09:22:37.874" v="5" actId="1076"/>
        <pc:sldMkLst>
          <pc:docMk/>
          <pc:sldMk cId="947516710" sldId="390"/>
        </pc:sldMkLst>
        <pc:spChg chg="add mod">
          <ac:chgData name="Troels Mortensen (TRMO) | VIA" userId="48eeef65-5bf8-474b-9082-b56af31dd25e" providerId="ADAL" clId="{9A04E4CC-50FC-4F38-B762-3C4B28CDFCC0}" dt="2019-06-14T09:22:37.874" v="5" actId="1076"/>
          <ac:spMkLst>
            <pc:docMk/>
            <pc:sldMk cId="947516710" sldId="390"/>
            <ac:spMk id="4" creationId="{FF960E26-42E2-47B6-A907-3E85360AF01B}"/>
          </ac:spMkLst>
        </pc:spChg>
      </pc:sldChg>
      <pc:sldChg chg="addSp">
        <pc:chgData name="Troels Mortensen (TRMO) | VIA" userId="48eeef65-5bf8-474b-9082-b56af31dd25e" providerId="ADAL" clId="{9A04E4CC-50FC-4F38-B762-3C4B28CDFCC0}" dt="2019-06-14T09:22:53.379" v="10"/>
        <pc:sldMkLst>
          <pc:docMk/>
          <pc:sldMk cId="2065041654" sldId="412"/>
        </pc:sldMkLst>
        <pc:spChg chg="add">
          <ac:chgData name="Troels Mortensen (TRMO) | VIA" userId="48eeef65-5bf8-474b-9082-b56af31dd25e" providerId="ADAL" clId="{9A04E4CC-50FC-4F38-B762-3C4B28CDFCC0}" dt="2019-06-14T09:22:53.379" v="10"/>
          <ac:spMkLst>
            <pc:docMk/>
            <pc:sldMk cId="2065041654" sldId="412"/>
            <ac:spMk id="7" creationId="{2BED15B4-9ACB-4741-B7F7-F2DCC992DD2A}"/>
          </ac:spMkLst>
        </pc:spChg>
      </pc:sldChg>
    </pc:docChg>
  </pc:docChgLst>
  <pc:docChgLst>
    <pc:chgData name="Troels Mortensen (TRMO) | VIA" userId="48eeef65-5bf8-474b-9082-b56af31dd25e" providerId="ADAL" clId="{012E88DF-E1A8-4AD6-B34E-790B43D405D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73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73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43BA1DA-1AC4-4F74-902A-464D8C5BD29A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939800"/>
            <a:ext cx="6008688" cy="338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31528" y="4650393"/>
            <a:ext cx="4609150" cy="37534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017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1" y="1"/>
            <a:ext cx="1343977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317" y="2152642"/>
            <a:ext cx="8773858" cy="1816189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4317" y="4086609"/>
            <a:ext cx="8773858" cy="124105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425275" y="3492893"/>
            <a:ext cx="3308611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425275" y="2112160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3228766" y="643972"/>
            <a:ext cx="3112103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102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483608" y="6541875"/>
            <a:ext cx="3352944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102" dirty="0">
                <a:solidFill>
                  <a:schemeClr val="tx1"/>
                </a:solidFill>
                <a:latin typeface="+mn-lt"/>
              </a:rPr>
            </a:b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6985" y="643973"/>
            <a:ext cx="2909472" cy="50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Life is great</a:t>
            </a:r>
          </a:p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" y="1328185"/>
            <a:ext cx="923985" cy="69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75687" y="1475581"/>
            <a:ext cx="12864087" cy="547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75689" y="1475581"/>
            <a:ext cx="12864084" cy="54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5689" y="1475581"/>
            <a:ext cx="12864087" cy="5472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95734" algn="l"/>
                <a:tab pos="593217" algn="l"/>
                <a:tab pos="888950" algn="l"/>
                <a:tab pos="1186433" algn="l"/>
                <a:tab pos="1482167" algn="l"/>
                <a:tab pos="1777900" algn="l"/>
                <a:tab pos="2075383" algn="l"/>
                <a:tab pos="2371117" algn="l"/>
                <a:tab pos="2670349" algn="l"/>
                <a:tab pos="2967833" algn="l"/>
                <a:tab pos="3261816" algn="l"/>
              </a:tabLst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16220" indent="0">
              <a:spcBef>
                <a:spcPts val="0"/>
              </a:spcBef>
              <a:buNone/>
              <a:defRPr/>
            </a:lvl2pPr>
            <a:lvl3pPr marL="1023693" indent="0">
              <a:spcBef>
                <a:spcPts val="0"/>
              </a:spcBef>
              <a:buNone/>
              <a:defRPr/>
            </a:lvl3pPr>
            <a:lvl4pPr marL="1527664" indent="0">
              <a:spcBef>
                <a:spcPts val="0"/>
              </a:spcBef>
              <a:buNone/>
              <a:defRPr/>
            </a:lvl4pPr>
            <a:lvl5pPr marL="1527664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57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988" y="265988"/>
            <a:ext cx="9328839" cy="1259946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65238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18. september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323522" y="4031368"/>
            <a:ext cx="3157358" cy="3505817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50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102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102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102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102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511352" y="6524567"/>
            <a:ext cx="1414749" cy="588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9683" rIns="39683" bIns="39683" rtlCol="0">
            <a:sp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102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498275" y="6524567"/>
            <a:ext cx="1307177" cy="121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1059114" y="4964353"/>
            <a:ext cx="214428" cy="156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425275" y="7309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46601" y="6527909"/>
            <a:ext cx="2698538" cy="412707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1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79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88" y="1475581"/>
            <a:ext cx="1286408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hf hdr="0"/>
  <p:txStyles>
    <p:titleStyle>
      <a:lvl1pPr algn="l" defTabSz="1007943" rtl="0" eaLnBrk="1" latinLnBrk="0" hangingPunct="1">
        <a:lnSpc>
          <a:spcPct val="73000"/>
        </a:lnSpc>
        <a:spcBef>
          <a:spcPct val="0"/>
        </a:spcBef>
        <a:buNone/>
        <a:defRPr sz="4000" kern="1200" spc="-276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91978" indent="-391978" algn="l" defTabSz="1007943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3200" kern="1200" spc="-1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88950" indent="-372730" algn="l" defTabSz="1007943" rtl="0" eaLnBrk="1" latinLnBrk="0" hangingPunct="1">
        <a:spcBef>
          <a:spcPts val="661"/>
        </a:spcBef>
        <a:buFont typeface="VIA Type Office" panose="02000503000000020004" pitchFamily="2" charset="0"/>
        <a:buChar char="–"/>
        <a:defRPr sz="2400" kern="1200" spc="-99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7672" indent="-363979" algn="l" defTabSz="1007943" rtl="0" eaLnBrk="1" latinLnBrk="0" hangingPunct="1">
        <a:lnSpc>
          <a:spcPct val="89000"/>
        </a:lnSpc>
        <a:spcBef>
          <a:spcPts val="661"/>
        </a:spcBef>
        <a:buFont typeface="VIA Type Office" panose="02000503000000020004" pitchFamily="2" charset="0"/>
        <a:buChar char="–"/>
        <a:defRPr sz="2000" kern="1200" spc="-55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860" y="2152642"/>
            <a:ext cx="9117547" cy="1816189"/>
          </a:xfrm>
        </p:spPr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60" y="4086609"/>
            <a:ext cx="6580912" cy="1241050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AA55A3-4C96-47A9-A934-8869F3C2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9477"/>
            <a:ext cx="12904495" cy="895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setLight(String currentLight)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drives"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turns engine on"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slows down"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stops"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currentLight;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DB4F1-97E3-4514-9881-F8ECBEDB97D1}"/>
              </a:ext>
            </a:extLst>
          </p:cNvPr>
          <p:cNvSpPr/>
          <p:nvPr/>
        </p:nvSpPr>
        <p:spPr>
          <a:xfrm>
            <a:off x="95151" y="3779837"/>
            <a:ext cx="1396955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E63A3-48D5-40F2-83D2-C937689FEFB5}"/>
              </a:ext>
            </a:extLst>
          </p:cNvPr>
          <p:cNvSpPr txBox="1"/>
          <p:nvPr/>
        </p:nvSpPr>
        <p:spPr>
          <a:xfrm>
            <a:off x="9888239" y="254238"/>
            <a:ext cx="2794035" cy="570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4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Car class</a:t>
            </a:r>
          </a:p>
        </p:txBody>
      </p:sp>
    </p:spTree>
    <p:extLst>
      <p:ext uri="{BB962C8B-B14F-4D97-AF65-F5344CB8AC3E}">
        <p14:creationId xmlns:p14="http://schemas.microsoft.com/office/powerpoint/2010/main" val="107346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AA55A3-4C96-47A9-A934-8869F3C2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28189"/>
            <a:ext cx="12904495" cy="895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setLight(String currentLight)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drives"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turns engine on"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slows down"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stops"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currentLight;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DB4F1-97E3-4514-9881-F8ECBEDB97D1}"/>
              </a:ext>
            </a:extLst>
          </p:cNvPr>
          <p:cNvSpPr/>
          <p:nvPr/>
        </p:nvSpPr>
        <p:spPr>
          <a:xfrm>
            <a:off x="95151" y="8100317"/>
            <a:ext cx="1396955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EA1BB24D-93C0-4465-9B95-941CC9C9EDAE}"/>
              </a:ext>
            </a:extLst>
          </p:cNvPr>
          <p:cNvSpPr/>
          <p:nvPr/>
        </p:nvSpPr>
        <p:spPr>
          <a:xfrm>
            <a:off x="7295951" y="5219997"/>
            <a:ext cx="5328592" cy="18722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When the light changes, the car reacts somehow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9D875C-69C2-4AB0-964F-E903F9BEE09A}"/>
              </a:ext>
            </a:extLst>
          </p:cNvPr>
          <p:cNvSpPr/>
          <p:nvPr/>
        </p:nvSpPr>
        <p:spPr>
          <a:xfrm>
            <a:off x="1823343" y="5940077"/>
            <a:ext cx="5192656" cy="1296144"/>
          </a:xfrm>
          <a:prstGeom prst="wedgeRoundRectCallout">
            <a:avLst>
              <a:gd name="adj1" fmla="val -22839"/>
              <a:gd name="adj2" fmla="val -81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Notice that I need to keep track of the previous value of the traffic light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0B0AE5E-FE35-48C3-B871-437B7BECF78B}"/>
              </a:ext>
            </a:extLst>
          </p:cNvPr>
          <p:cNvSpPr/>
          <p:nvPr/>
        </p:nvSpPr>
        <p:spPr>
          <a:xfrm>
            <a:off x="1895351" y="2051645"/>
            <a:ext cx="10873208" cy="187220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2BA829E-0A00-4344-A881-1AB570E3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429"/>
            <a:ext cx="12535804" cy="13018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addCar(Car car)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.add(car);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car.setLight(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lightChanged();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lightChanged()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 car :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car.setLight(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EC88-136B-45E3-AEC5-036C8A4F7B16}"/>
              </a:ext>
            </a:extLst>
          </p:cNvPr>
          <p:cNvSpPr/>
          <p:nvPr/>
        </p:nvSpPr>
        <p:spPr>
          <a:xfrm>
            <a:off x="-624929" y="6516141"/>
            <a:ext cx="14208720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584A0-99C8-4F3A-8310-662C143F2EA1}"/>
              </a:ext>
            </a:extLst>
          </p:cNvPr>
          <p:cNvSpPr txBox="1"/>
          <p:nvPr/>
        </p:nvSpPr>
        <p:spPr>
          <a:xfrm>
            <a:off x="9888239" y="251445"/>
            <a:ext cx="3139449" cy="414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</a:t>
            </a:r>
            <a:r>
              <a:rPr lang="en-US" sz="32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TrafficLight</a:t>
            </a: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5475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2BA829E-0A00-4344-A881-1AB570E3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797227"/>
            <a:ext cx="12535804" cy="13018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addCar(Car car)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.add(car);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car.setLight(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lightChanged();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lightChanged()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 car :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car.setLight(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EC88-136B-45E3-AEC5-036C8A4F7B16}"/>
              </a:ext>
            </a:extLst>
          </p:cNvPr>
          <p:cNvSpPr/>
          <p:nvPr/>
        </p:nvSpPr>
        <p:spPr>
          <a:xfrm>
            <a:off x="-624929" y="8532365"/>
            <a:ext cx="14208720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584A0-99C8-4F3A-8310-662C143F2EA1}"/>
              </a:ext>
            </a:extLst>
          </p:cNvPr>
          <p:cNvSpPr txBox="1"/>
          <p:nvPr/>
        </p:nvSpPr>
        <p:spPr>
          <a:xfrm>
            <a:off x="9888239" y="251445"/>
            <a:ext cx="3139449" cy="414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</a:t>
            </a:r>
            <a:r>
              <a:rPr lang="en-US" sz="32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TrafficLight</a:t>
            </a: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class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E899A96-FD90-4244-929C-5FA3E243DF2C}"/>
              </a:ext>
            </a:extLst>
          </p:cNvPr>
          <p:cNvSpPr/>
          <p:nvPr/>
        </p:nvSpPr>
        <p:spPr>
          <a:xfrm>
            <a:off x="8664103" y="1475581"/>
            <a:ext cx="4363585" cy="1008112"/>
          </a:xfrm>
          <a:prstGeom prst="wedgeRoundRectCallout">
            <a:avLst>
              <a:gd name="adj1" fmla="val -93594"/>
              <a:gd name="adj2" fmla="val 19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Changing the light</a:t>
            </a:r>
          </a:p>
        </p:txBody>
      </p:sp>
    </p:spTree>
    <p:extLst>
      <p:ext uri="{BB962C8B-B14F-4D97-AF65-F5344CB8AC3E}">
        <p14:creationId xmlns:p14="http://schemas.microsoft.com/office/powerpoint/2010/main" val="152066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A59E-36FA-4A3F-BB7B-37CE3896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other Listeners?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27B5-CB75-4B7E-9107-62B2DF8EF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Taxi</a:t>
            </a:r>
          </a:p>
          <a:p>
            <a:pPr lvl="1"/>
            <a:r>
              <a:rPr lang="en-US" dirty="0"/>
              <a:t>Doesn’t care about yellow lights.</a:t>
            </a:r>
          </a:p>
          <a:p>
            <a:pPr lvl="1"/>
            <a:r>
              <a:rPr lang="en-US" dirty="0"/>
              <a:t>Different type of observer, but still observing the observable (traffic light)</a:t>
            </a:r>
          </a:p>
          <a:p>
            <a:endParaRPr lang="en-US" dirty="0"/>
          </a:p>
          <a:p>
            <a:r>
              <a:rPr lang="en-US" dirty="0"/>
              <a:t>Sleepy driver</a:t>
            </a:r>
          </a:p>
          <a:p>
            <a:pPr lvl="1"/>
            <a:r>
              <a:rPr lang="en-US" dirty="0"/>
              <a:t>Starts motor with green instead of yellow light, then drives</a:t>
            </a:r>
          </a:p>
          <a:p>
            <a:endParaRPr lang="en-US" dirty="0"/>
          </a:p>
          <a:p>
            <a:r>
              <a:rPr lang="en-US" dirty="0"/>
              <a:t>Get away driver</a:t>
            </a:r>
          </a:p>
          <a:p>
            <a:pPr lvl="1"/>
            <a:r>
              <a:rPr lang="en-US" dirty="0"/>
              <a:t>Crosses the interaction regardless of light color.</a:t>
            </a:r>
          </a:p>
          <a:p>
            <a:endParaRPr lang="en-US" dirty="0"/>
          </a:p>
          <a:p>
            <a:r>
              <a:rPr lang="en-US" dirty="0"/>
              <a:t>What about none-vehicle observers? Bikes, pedestrians, technicians, traffic office?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A5390E-1F4D-41B4-BE1D-38C52829B5B1}"/>
              </a:ext>
            </a:extLst>
          </p:cNvPr>
          <p:cNvGrpSpPr/>
          <p:nvPr/>
        </p:nvGrpSpPr>
        <p:grpSpPr>
          <a:xfrm>
            <a:off x="8675462" y="197468"/>
            <a:ext cx="2287818" cy="1775053"/>
            <a:chOff x="6995887" y="197467"/>
            <a:chExt cx="2287818" cy="177505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1CB7E2-3531-426C-8156-93CE6889E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0754" y="874574"/>
              <a:ext cx="1652951" cy="1097946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FF2947-BDE4-4608-918F-6677EDA398ED}"/>
                </a:ext>
              </a:extLst>
            </p:cNvPr>
            <p:cNvGrpSpPr/>
            <p:nvPr/>
          </p:nvGrpSpPr>
          <p:grpSpPr>
            <a:xfrm>
              <a:off x="6995887" y="197467"/>
              <a:ext cx="567903" cy="1097946"/>
              <a:chOff x="7632600" y="1475581"/>
              <a:chExt cx="1080120" cy="2088232"/>
            </a:xfrm>
          </p:grpSpPr>
          <p:sp>
            <p:nvSpPr>
              <p:cNvPr id="24" name="Rounded Rectangle 3">
                <a:extLst>
                  <a:ext uri="{FF2B5EF4-FFF2-40B4-BE49-F238E27FC236}">
                    <a16:creationId xmlns:a16="http://schemas.microsoft.com/office/drawing/2014/main" id="{C469FBB2-9EB1-4D97-BE77-8F879C054418}"/>
                  </a:ext>
                </a:extLst>
              </p:cNvPr>
              <p:cNvSpPr/>
              <p:nvPr/>
            </p:nvSpPr>
            <p:spPr>
              <a:xfrm>
                <a:off x="7632600" y="1475581"/>
                <a:ext cx="1080120" cy="2088232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FF5C0A9-878A-4F02-8861-6E742DE95451}"/>
                  </a:ext>
                </a:extLst>
              </p:cNvPr>
              <p:cNvSpPr/>
              <p:nvPr/>
            </p:nvSpPr>
            <p:spPr>
              <a:xfrm>
                <a:off x="7934617" y="2283358"/>
                <a:ext cx="476086" cy="47608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24" name="Picture 4" descr="Billedresultat for sleepy driver clipart">
            <a:extLst>
              <a:ext uri="{FF2B5EF4-FFF2-40B4-BE49-F238E27FC236}">
                <a16:creationId xmlns:a16="http://schemas.microsoft.com/office/drawing/2014/main" id="{4B366549-BC20-4334-A72C-6B86440B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791" y="3200275"/>
            <a:ext cx="1238251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94117D-DDE3-45E4-87A7-06EC762F7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571" y="4595411"/>
            <a:ext cx="1469310" cy="10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78B1-3D08-45E7-8D93-0129767F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38F1-07C0-4D5E-947B-11E514C8F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Suddenly we have a lot of classes interested in the traffic light</a:t>
            </a:r>
          </a:p>
          <a:p>
            <a:r>
              <a:rPr lang="en-US" dirty="0"/>
              <a:t>Do I create a list for each of these new classes?</a:t>
            </a:r>
          </a:p>
          <a:p>
            <a:pPr lvl="1"/>
            <a:r>
              <a:rPr lang="en-US" dirty="0"/>
              <a:t>I would have to modify the </a:t>
            </a:r>
            <a:r>
              <a:rPr lang="en-US" dirty="0" err="1"/>
              <a:t>TrafficLight</a:t>
            </a:r>
            <a:r>
              <a:rPr lang="en-US" dirty="0"/>
              <a:t> class every time</a:t>
            </a:r>
          </a:p>
        </p:txBody>
      </p:sp>
    </p:spTree>
    <p:extLst>
      <p:ext uri="{BB962C8B-B14F-4D97-AF65-F5344CB8AC3E}">
        <p14:creationId xmlns:p14="http://schemas.microsoft.com/office/powerpoint/2010/main" val="183118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Relateret billede">
            <a:extLst>
              <a:ext uri="{FF2B5EF4-FFF2-40B4-BE49-F238E27FC236}">
                <a16:creationId xmlns:a16="http://schemas.microsoft.com/office/drawing/2014/main" id="{661D6F7E-642F-4D4D-9D1A-E1DF35C0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43" y="842944"/>
            <a:ext cx="5873786" cy="58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3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A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B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C = 20%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2051645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3635821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440B5-D641-4286-A89F-49BCBC03B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14456"/>
              </p:ext>
            </p:extLst>
          </p:nvPr>
        </p:nvGraphicFramePr>
        <p:xfrm>
          <a:off x="2183383" y="1835621"/>
          <a:ext cx="2448272" cy="2232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82442239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102752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77890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246194666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382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434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153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448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2231211"/>
            <a:ext cx="432048" cy="13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2843734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3040711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1360566"/>
              <a:gd name="adj2" fmla="val 254550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3581392"/>
              <a:gd name="adj2" fmla="val 21407121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27522-B689-41E6-962C-E9E39041B7FD}"/>
              </a:ext>
            </a:extLst>
          </p:cNvPr>
          <p:cNvCxnSpPr/>
          <p:nvPr/>
        </p:nvCxnSpPr>
        <p:spPr>
          <a:xfrm>
            <a:off x="4415631" y="4571925"/>
            <a:ext cx="1080120" cy="129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7ED0-8C4D-4577-A215-901AAAE44B5C}"/>
              </a:ext>
            </a:extLst>
          </p:cNvPr>
          <p:cNvCxnSpPr/>
          <p:nvPr/>
        </p:nvCxnSpPr>
        <p:spPr>
          <a:xfrm flipH="1">
            <a:off x="6539867" y="4499917"/>
            <a:ext cx="12067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F217B6B2-C2AA-4E0C-A102-62306E350B32}"/>
              </a:ext>
            </a:extLst>
          </p:cNvPr>
          <p:cNvCxnSpPr/>
          <p:nvPr/>
        </p:nvCxnSpPr>
        <p:spPr>
          <a:xfrm flipH="1">
            <a:off x="7511975" y="4571923"/>
            <a:ext cx="1944216" cy="129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73" name="Group 7172">
            <a:extLst>
              <a:ext uri="{FF2B5EF4-FFF2-40B4-BE49-F238E27FC236}">
                <a16:creationId xmlns:a16="http://schemas.microsoft.com/office/drawing/2014/main" id="{E2471BD4-0C53-436D-BB41-80A4E3B53C0E}"/>
              </a:ext>
            </a:extLst>
          </p:cNvPr>
          <p:cNvGrpSpPr/>
          <p:nvPr/>
        </p:nvGrpSpPr>
        <p:grpSpPr>
          <a:xfrm>
            <a:off x="4847679" y="251445"/>
            <a:ext cx="2664296" cy="792088"/>
            <a:chOff x="3168104" y="251445"/>
            <a:chExt cx="2664296" cy="792088"/>
          </a:xfrm>
        </p:grpSpPr>
        <p:sp>
          <p:nvSpPr>
            <p:cNvPr id="7170" name="Speech Bubble: Oval 7169">
              <a:extLst>
                <a:ext uri="{FF2B5EF4-FFF2-40B4-BE49-F238E27FC236}">
                  <a16:creationId xmlns:a16="http://schemas.microsoft.com/office/drawing/2014/main" id="{FA7696B5-DCE4-4818-9A7F-BCF98642C136}"/>
                </a:ext>
              </a:extLst>
            </p:cNvPr>
            <p:cNvSpPr/>
            <p:nvPr/>
          </p:nvSpPr>
          <p:spPr>
            <a:xfrm>
              <a:off x="3168104" y="251445"/>
              <a:ext cx="2664296" cy="792088"/>
            </a:xfrm>
            <a:prstGeom prst="wedgeEllipseCallout">
              <a:avLst>
                <a:gd name="adj1" fmla="val -54058"/>
                <a:gd name="adj2" fmla="val 120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Observers</a:t>
              </a:r>
            </a:p>
          </p:txBody>
        </p:sp>
        <p:sp>
          <p:nvSpPr>
            <p:cNvPr id="38" name="Speech Bubble: Oval 37">
              <a:extLst>
                <a:ext uri="{FF2B5EF4-FFF2-40B4-BE49-F238E27FC236}">
                  <a16:creationId xmlns:a16="http://schemas.microsoft.com/office/drawing/2014/main" id="{F080F4FA-AF66-42E7-A8AA-D5613D2F80D7}"/>
                </a:ext>
              </a:extLst>
            </p:cNvPr>
            <p:cNvSpPr/>
            <p:nvPr/>
          </p:nvSpPr>
          <p:spPr>
            <a:xfrm>
              <a:off x="3168104" y="251445"/>
              <a:ext cx="2664296" cy="792088"/>
            </a:xfrm>
            <a:prstGeom prst="wedgeEllipseCallout">
              <a:avLst>
                <a:gd name="adj1" fmla="val 10567"/>
                <a:gd name="adj2" fmla="val 115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Observers</a:t>
              </a:r>
            </a:p>
          </p:txBody>
        </p:sp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38B43B7B-00A3-45F1-9504-B9997A69F174}"/>
                </a:ext>
              </a:extLst>
            </p:cNvPr>
            <p:cNvSpPr/>
            <p:nvPr/>
          </p:nvSpPr>
          <p:spPr>
            <a:xfrm>
              <a:off x="3168104" y="251445"/>
              <a:ext cx="2664296" cy="792088"/>
            </a:xfrm>
            <a:prstGeom prst="wedgeEllipseCallout">
              <a:avLst>
                <a:gd name="adj1" fmla="val 79208"/>
                <a:gd name="adj2" fmla="val 106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Listeners</a:t>
              </a:r>
            </a:p>
          </p:txBody>
        </p:sp>
      </p:grpSp>
      <p:sp>
        <p:nvSpPr>
          <p:cNvPr id="7175" name="Speech Bubble: Oval 7174">
            <a:extLst>
              <a:ext uri="{FF2B5EF4-FFF2-40B4-BE49-F238E27FC236}">
                <a16:creationId xmlns:a16="http://schemas.microsoft.com/office/drawing/2014/main" id="{CD9B0B35-FDBA-41D1-A686-92A9473E6028}"/>
              </a:ext>
            </a:extLst>
          </p:cNvPr>
          <p:cNvSpPr/>
          <p:nvPr/>
        </p:nvSpPr>
        <p:spPr>
          <a:xfrm>
            <a:off x="9096151" y="5940078"/>
            <a:ext cx="2160240" cy="1250727"/>
          </a:xfrm>
          <a:prstGeom prst="wedgeEllipseCallout">
            <a:avLst>
              <a:gd name="adj1" fmla="val -91531"/>
              <a:gd name="adj2" fmla="val -1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15366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lipart package">
            <a:extLst>
              <a:ext uri="{FF2B5EF4-FFF2-40B4-BE49-F238E27FC236}">
                <a16:creationId xmlns:a16="http://schemas.microsoft.com/office/drawing/2014/main" id="{9EF55678-3E72-410C-BAA5-27AB185B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30" y="6146707"/>
            <a:ext cx="292146" cy="3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illedresultat for clipart package">
            <a:extLst>
              <a:ext uri="{FF2B5EF4-FFF2-40B4-BE49-F238E27FC236}">
                <a16:creationId xmlns:a16="http://schemas.microsoft.com/office/drawing/2014/main" id="{561FAC42-2F31-474C-A78F-EB49B90E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30" y="6299107"/>
            <a:ext cx="292146" cy="3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ledresultat for clipart package">
            <a:extLst>
              <a:ext uri="{FF2B5EF4-FFF2-40B4-BE49-F238E27FC236}">
                <a16:creationId xmlns:a16="http://schemas.microsoft.com/office/drawing/2014/main" id="{4E07762B-2E1E-4731-B44D-EA0433C1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30" y="6451507"/>
            <a:ext cx="292146" cy="3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A = 60%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B = 10%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C = 30%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2051645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3635821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440B5-D641-4286-A89F-49BCBC03BC65}"/>
              </a:ext>
            </a:extLst>
          </p:cNvPr>
          <p:cNvGraphicFramePr>
            <a:graphicFrameLocks noGrp="1"/>
          </p:cNvGraphicFramePr>
          <p:nvPr/>
        </p:nvGraphicFramePr>
        <p:xfrm>
          <a:off x="2183383" y="1835621"/>
          <a:ext cx="2448272" cy="2232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82442239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102752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77890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246194666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382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434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153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448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2231211"/>
            <a:ext cx="432048" cy="13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2843734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3059761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1360566"/>
              <a:gd name="adj2" fmla="val 254550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3581392"/>
              <a:gd name="adj2" fmla="val 21407121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27522-B689-41E6-962C-E9E39041B7FD}"/>
              </a:ext>
            </a:extLst>
          </p:cNvPr>
          <p:cNvCxnSpPr/>
          <p:nvPr/>
        </p:nvCxnSpPr>
        <p:spPr>
          <a:xfrm>
            <a:off x="4415631" y="4571925"/>
            <a:ext cx="1080120" cy="129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7ED0-8C4D-4577-A215-901AAAE44B5C}"/>
              </a:ext>
            </a:extLst>
          </p:cNvPr>
          <p:cNvCxnSpPr/>
          <p:nvPr/>
        </p:nvCxnSpPr>
        <p:spPr>
          <a:xfrm flipH="1">
            <a:off x="6539867" y="4499917"/>
            <a:ext cx="12067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F217B6B2-C2AA-4E0C-A102-62306E350B32}"/>
              </a:ext>
            </a:extLst>
          </p:cNvPr>
          <p:cNvCxnSpPr/>
          <p:nvPr/>
        </p:nvCxnSpPr>
        <p:spPr>
          <a:xfrm flipH="1">
            <a:off x="7511975" y="4571923"/>
            <a:ext cx="1944216" cy="129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1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A = 60%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B = 10%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C = 30%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2051645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3635821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440B5-D641-4286-A89F-49BCBC03BC65}"/>
              </a:ext>
            </a:extLst>
          </p:cNvPr>
          <p:cNvGraphicFramePr>
            <a:graphicFrameLocks noGrp="1"/>
          </p:cNvGraphicFramePr>
          <p:nvPr/>
        </p:nvGraphicFramePr>
        <p:xfrm>
          <a:off x="2183383" y="1835621"/>
          <a:ext cx="2448272" cy="2232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82442239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102752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77890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246194666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382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434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153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448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2231211"/>
            <a:ext cx="432048" cy="13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2843734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3059761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1360566"/>
              <a:gd name="adj2" fmla="val 254550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3581392"/>
              <a:gd name="adj2" fmla="val 21407121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27522-B689-41E6-962C-E9E39041B7FD}"/>
              </a:ext>
            </a:extLst>
          </p:cNvPr>
          <p:cNvCxnSpPr/>
          <p:nvPr/>
        </p:nvCxnSpPr>
        <p:spPr>
          <a:xfrm>
            <a:off x="4415631" y="4571925"/>
            <a:ext cx="1080120" cy="129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7ED0-8C4D-4577-A215-901AAAE44B5C}"/>
              </a:ext>
            </a:extLst>
          </p:cNvPr>
          <p:cNvCxnSpPr/>
          <p:nvPr/>
        </p:nvCxnSpPr>
        <p:spPr>
          <a:xfrm flipH="1">
            <a:off x="6539867" y="4499917"/>
            <a:ext cx="12067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F217B6B2-C2AA-4E0C-A102-62306E350B32}"/>
              </a:ext>
            </a:extLst>
          </p:cNvPr>
          <p:cNvCxnSpPr/>
          <p:nvPr/>
        </p:nvCxnSpPr>
        <p:spPr>
          <a:xfrm flipH="1">
            <a:off x="7511975" y="4571923"/>
            <a:ext cx="1944216" cy="129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illedresultat for clipart package">
            <a:extLst>
              <a:ext uri="{FF2B5EF4-FFF2-40B4-BE49-F238E27FC236}">
                <a16:creationId xmlns:a16="http://schemas.microsoft.com/office/drawing/2014/main" id="{9EF55678-3E72-410C-BAA5-27AB185B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88" y="4283894"/>
            <a:ext cx="549812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illedresultat for clipart package">
            <a:extLst>
              <a:ext uri="{FF2B5EF4-FFF2-40B4-BE49-F238E27FC236}">
                <a16:creationId xmlns:a16="http://schemas.microsoft.com/office/drawing/2014/main" id="{561FAC42-2F31-474C-A78F-EB49B90E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71" y="4301872"/>
            <a:ext cx="491840" cy="5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ledresultat for clipart package">
            <a:extLst>
              <a:ext uri="{FF2B5EF4-FFF2-40B4-BE49-F238E27FC236}">
                <a16:creationId xmlns:a16="http://schemas.microsoft.com/office/drawing/2014/main" id="{4E07762B-2E1E-4731-B44D-EA0433C1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31" y="4220652"/>
            <a:ext cx="549812" cy="5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39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/>
              <a:t>Agenda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Observer design pattern</a:t>
            </a:r>
          </a:p>
          <a:p>
            <a:r>
              <a:rPr lang="en-GB" dirty="0"/>
              <a:t>Define the purpose</a:t>
            </a:r>
          </a:p>
          <a:p>
            <a:r>
              <a:rPr lang="en-GB" dirty="0"/>
              <a:t>Explain common structure by UML</a:t>
            </a:r>
          </a:p>
          <a:p>
            <a:r>
              <a:rPr lang="en-GB" dirty="0"/>
              <a:t>Learn various ways to implement it in Java, using Java provided functionality</a:t>
            </a:r>
          </a:p>
          <a:p>
            <a:r>
              <a:rPr lang="en-GB" dirty="0"/>
              <a:t>Explain benefits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96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A = 60%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B = 10%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C = 30%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2051645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3635821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440B5-D641-4286-A89F-49BCBC03B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25739"/>
              </p:ext>
            </p:extLst>
          </p:nvPr>
        </p:nvGraphicFramePr>
        <p:xfrm>
          <a:off x="2183383" y="1835621"/>
          <a:ext cx="2448272" cy="2232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82442239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102752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77890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246194666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382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434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153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448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2051645"/>
            <a:ext cx="432048" cy="154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3347790"/>
            <a:ext cx="432048" cy="2515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2771736"/>
            <a:ext cx="432048" cy="844630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634820"/>
              <a:gd name="adj2" fmla="val 15173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7500195"/>
              <a:gd name="adj2" fmla="val 254550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5171408"/>
              <a:gd name="adj2" fmla="val 17458202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27522-B689-41E6-962C-E9E39041B7FD}"/>
              </a:ext>
            </a:extLst>
          </p:cNvPr>
          <p:cNvCxnSpPr/>
          <p:nvPr/>
        </p:nvCxnSpPr>
        <p:spPr>
          <a:xfrm>
            <a:off x="4415631" y="4571925"/>
            <a:ext cx="1080120" cy="129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7ED0-8C4D-4577-A215-901AAAE44B5C}"/>
              </a:ext>
            </a:extLst>
          </p:cNvPr>
          <p:cNvCxnSpPr/>
          <p:nvPr/>
        </p:nvCxnSpPr>
        <p:spPr>
          <a:xfrm flipH="1">
            <a:off x="6539867" y="4499917"/>
            <a:ext cx="12067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F217B6B2-C2AA-4E0C-A102-62306E350B32}"/>
              </a:ext>
            </a:extLst>
          </p:cNvPr>
          <p:cNvCxnSpPr/>
          <p:nvPr/>
        </p:nvCxnSpPr>
        <p:spPr>
          <a:xfrm flipH="1">
            <a:off x="7511975" y="4571923"/>
            <a:ext cx="1944216" cy="129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76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424" y="1"/>
            <a:ext cx="9648825" cy="936105"/>
          </a:xfrm>
        </p:spPr>
        <p:txBody>
          <a:bodyPr/>
          <a:lstStyle/>
          <a:p>
            <a:r>
              <a:rPr lang="en-US" dirty="0"/>
              <a:t>Soccer example</a:t>
            </a:r>
          </a:p>
        </p:txBody>
      </p:sp>
      <p:pic>
        <p:nvPicPr>
          <p:cNvPr id="1026" name="Picture 2" descr="Billedresultat for soccer match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63" y="3851846"/>
            <a:ext cx="4248472" cy="30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soccer match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07" y="936106"/>
            <a:ext cx="3070257" cy="186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ret bille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207" y="4544035"/>
            <a:ext cx="2054002" cy="20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illedresultat for soccer fan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1" y="4290467"/>
            <a:ext cx="2148433" cy="214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soccer referee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39" y="2658552"/>
            <a:ext cx="1584176" cy="226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2095" y="468052"/>
            <a:ext cx="2771464" cy="22086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Online betting sites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Online live-score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Medics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SMS live updates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 . . . 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spc="-1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1379" y="1319759"/>
            <a:ext cx="2418268" cy="2892127"/>
            <a:chOff x="461804" y="1319758"/>
            <a:chExt cx="2418268" cy="2892127"/>
          </a:xfrm>
        </p:grpSpPr>
        <p:pic>
          <p:nvPicPr>
            <p:cNvPr id="1036" name="Picture 12" descr="Billedresultat for soccer commentator clipar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04" y="1406594"/>
              <a:ext cx="2346260" cy="25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592040" y="1319758"/>
              <a:ext cx="288032" cy="2892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8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Observers observing an observable</a:t>
            </a:r>
          </a:p>
        </p:txBody>
      </p:sp>
      <p:pic>
        <p:nvPicPr>
          <p:cNvPr id="1028" name="Picture 4" descr="Billedresultat for bird wat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91" y="5436022"/>
            <a:ext cx="3312120" cy="20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bird watc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12" y="5436022"/>
            <a:ext cx="324564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ledresultat for bird watc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532" y="5261055"/>
            <a:ext cx="3372569" cy="226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ledresultat for pretty bi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623" y="1619598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655291" y="4067870"/>
            <a:ext cx="1799952" cy="686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40169" y="4276504"/>
            <a:ext cx="154689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+mj-lt"/>
              </a:rPr>
              <a:t>Observers</a:t>
            </a:r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555267" y="4754847"/>
            <a:ext cx="60164" cy="535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5243" y="4754847"/>
            <a:ext cx="1752476" cy="560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3455244" y="4411358"/>
            <a:ext cx="4757813" cy="849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575006" y="2051646"/>
            <a:ext cx="1799952" cy="686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59885" y="2260280"/>
            <a:ext cx="1720215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+mj-lt"/>
              </a:rPr>
              <a:t>Observable</a:t>
            </a:r>
          </a:p>
        </p:txBody>
      </p:sp>
      <p:cxnSp>
        <p:nvCxnSpPr>
          <p:cNvPr id="18" name="Straight Arrow Connector 17"/>
          <p:cNvCxnSpPr>
            <a:stCxn id="23" idx="1"/>
          </p:cNvCxnSpPr>
          <p:nvPr/>
        </p:nvCxnSpPr>
        <p:spPr>
          <a:xfrm flipH="1">
            <a:off x="8808120" y="2395135"/>
            <a:ext cx="766887" cy="13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Observers observing an observable</a:t>
            </a:r>
          </a:p>
        </p:txBody>
      </p:sp>
      <p:pic>
        <p:nvPicPr>
          <p:cNvPr id="1028" name="Picture 4" descr="Billedresultat for bird wat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91" y="5436022"/>
            <a:ext cx="3312120" cy="20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bird watc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12" y="5436022"/>
            <a:ext cx="324564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ledresultat for bird watc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532" y="5261055"/>
            <a:ext cx="3372569" cy="226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ledresultat for pretty bi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623" y="1619598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570E0CA-C931-4125-8095-B42F229E0E36}"/>
              </a:ext>
            </a:extLst>
          </p:cNvPr>
          <p:cNvSpPr/>
          <p:nvPr/>
        </p:nvSpPr>
        <p:spPr>
          <a:xfrm>
            <a:off x="7883821" y="1187549"/>
            <a:ext cx="3372570" cy="864096"/>
          </a:xfrm>
          <a:prstGeom prst="wedgeEllipseCallout">
            <a:avLst>
              <a:gd name="adj1" fmla="val -77312"/>
              <a:gd name="adj2" fmla="val 4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Squueeeek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93BABD7-41C8-4DF7-BF09-C56EF3EA51C6}"/>
              </a:ext>
            </a:extLst>
          </p:cNvPr>
          <p:cNvSpPr/>
          <p:nvPr/>
        </p:nvSpPr>
        <p:spPr>
          <a:xfrm>
            <a:off x="1717105" y="3779837"/>
            <a:ext cx="2144886" cy="864096"/>
          </a:xfrm>
          <a:prstGeom prst="wedgeEllipseCallout">
            <a:avLst>
              <a:gd name="adj1" fmla="val 1752"/>
              <a:gd name="adj2" fmla="val 13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Wauw</a:t>
            </a:r>
            <a:r>
              <a:rPr lang="en-US" sz="2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7FEE4DDD-A6E4-44C3-9006-45F6D9835EFE}"/>
              </a:ext>
            </a:extLst>
          </p:cNvPr>
          <p:cNvSpPr/>
          <p:nvPr/>
        </p:nvSpPr>
        <p:spPr>
          <a:xfrm>
            <a:off x="4967411" y="4296122"/>
            <a:ext cx="2144886" cy="864096"/>
          </a:xfrm>
          <a:prstGeom prst="wedgeEllipseCallout">
            <a:avLst>
              <a:gd name="adj1" fmla="val 1752"/>
              <a:gd name="adj2" fmla="val 106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Did you hear that?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A2832A31-3647-407C-9F0D-BAB3E4CA025A}"/>
              </a:ext>
            </a:extLst>
          </p:cNvPr>
          <p:cNvSpPr/>
          <p:nvPr/>
        </p:nvSpPr>
        <p:spPr>
          <a:xfrm>
            <a:off x="9253661" y="3676878"/>
            <a:ext cx="2144886" cy="864096"/>
          </a:xfrm>
          <a:prstGeom prst="wedgeEllipseCallout">
            <a:avLst>
              <a:gd name="adj1" fmla="val -7319"/>
              <a:gd name="adj2" fmla="val 125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Amazing voice</a:t>
            </a:r>
          </a:p>
        </p:txBody>
      </p:sp>
    </p:spTree>
    <p:extLst>
      <p:ext uri="{BB962C8B-B14F-4D97-AF65-F5344CB8AC3E}">
        <p14:creationId xmlns:p14="http://schemas.microsoft.com/office/powerpoint/2010/main" val="35682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elateret billede">
            <a:extLst>
              <a:ext uri="{FF2B5EF4-FFF2-40B4-BE49-F238E27FC236}">
                <a16:creationId xmlns:a16="http://schemas.microsoft.com/office/drawing/2014/main" id="{5CFF747D-7027-4894-BE18-844BD162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69" y="432615"/>
            <a:ext cx="7118639" cy="71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8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Design Pattern: Observer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75688" y="1475581"/>
            <a:ext cx="12336888" cy="547260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GB" dirty="0"/>
              <a:t>Problem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/>
              <a:t>You have a number of (different) classes, which are interested in the state/data/behaviour of another class.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Intent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Define a many-to-one dependency between objects so that when one object changes state, all its dependents are notified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cs typeface="+mn-cs"/>
              </a:rPr>
              <a:t>One broadcast to many</a:t>
            </a:r>
            <a:endParaRPr lang="en-US" dirty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Example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One class calculates some data, and other classes want to display them in different ways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cs typeface="+mn-cs"/>
              </a:rPr>
              <a:t>Button listeners, listeners in JavaFX</a:t>
            </a:r>
            <a:endParaRPr lang="en-GB" dirty="0">
              <a:ea typeface="+mn-ea"/>
              <a:cs typeface="+mn-cs"/>
            </a:endParaRPr>
          </a:p>
          <a:p>
            <a:pPr>
              <a:defRPr/>
            </a:pPr>
            <a:endParaRPr lang="en-GB" dirty="0"/>
          </a:p>
          <a:p>
            <a:pPr eaLnBrk="1" hangingPunct="1"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8358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Observer design pattern – the basic idea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1375" y="1475581"/>
            <a:ext cx="9937105" cy="547260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A class (Listener) subscribes to a service (Subject)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Listener gets a message every time there is an update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Listener acts upon the update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701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0810E8-4E9D-4E5B-9CE0-E0E467A4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1" y="611485"/>
            <a:ext cx="1237451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2804-5AA6-4F44-97CA-E983260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6" y="0"/>
            <a:ext cx="13344624" cy="875536"/>
          </a:xfrm>
        </p:spPr>
        <p:txBody>
          <a:bodyPr/>
          <a:lstStyle/>
          <a:p>
            <a:r>
              <a:rPr lang="en-US" dirty="0"/>
              <a:t>If we convert this to Java, strictly following the original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1F100-591E-46AF-97C7-AFF4391E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6" y="971525"/>
            <a:ext cx="13052806" cy="46324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6984FA-8062-4576-9DF6-4E5A325A55EB}"/>
              </a:ext>
            </a:extLst>
          </p:cNvPr>
          <p:cNvSpPr/>
          <p:nvPr/>
        </p:nvSpPr>
        <p:spPr>
          <a:xfrm>
            <a:off x="3911575" y="2843733"/>
            <a:ext cx="705678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E200-7024-4AB1-8C1E-827166115075}"/>
              </a:ext>
            </a:extLst>
          </p:cNvPr>
          <p:cNvSpPr/>
          <p:nvPr/>
        </p:nvSpPr>
        <p:spPr>
          <a:xfrm>
            <a:off x="4343623" y="4715941"/>
            <a:ext cx="20882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3D507-E674-45E6-9F82-5E59F36E6043}"/>
              </a:ext>
            </a:extLst>
          </p:cNvPr>
          <p:cNvSpPr/>
          <p:nvPr/>
        </p:nvSpPr>
        <p:spPr>
          <a:xfrm>
            <a:off x="8880127" y="2195661"/>
            <a:ext cx="20882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E3C78-7EA4-4BE7-A6A3-B0386F828A39}"/>
              </a:ext>
            </a:extLst>
          </p:cNvPr>
          <p:cNvSpPr txBox="1"/>
          <p:nvPr/>
        </p:nvSpPr>
        <p:spPr>
          <a:xfrm>
            <a:off x="9073581" y="1475581"/>
            <a:ext cx="258084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29720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guy with question mark">
            <a:extLst>
              <a:ext uri="{FF2B5EF4-FFF2-40B4-BE49-F238E27FC236}">
                <a16:creationId xmlns:a16="http://schemas.microsoft.com/office/drawing/2014/main" id="{862ED715-A1BD-4278-B429-7B3AECD2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A80F-E938-4EA4-BAAC-89E85DE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general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D33-3F28-4F81-85E3-D94110D735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solutions to common problems</a:t>
            </a:r>
          </a:p>
          <a:p>
            <a:r>
              <a:rPr lang="en-US" dirty="0"/>
              <a:t>Usually a way to structure your code to obtain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Loose couplings</a:t>
            </a:r>
          </a:p>
          <a:p>
            <a:pPr lvl="1"/>
            <a:r>
              <a:rPr lang="en-US" dirty="0"/>
              <a:t>Improved code structure/architecture</a:t>
            </a:r>
          </a:p>
          <a:p>
            <a:pPr lvl="1"/>
            <a:endParaRPr lang="en-US" dirty="0"/>
          </a:p>
          <a:p>
            <a:r>
              <a:rPr lang="en-US" dirty="0"/>
              <a:t>Almost every pattern uses interfaces one way or the other</a:t>
            </a:r>
          </a:p>
          <a:p>
            <a:r>
              <a:rPr lang="en-US" dirty="0"/>
              <a:t>Each pattern is used to solve a specific problem</a:t>
            </a:r>
          </a:p>
          <a:p>
            <a:r>
              <a:rPr lang="en-US" dirty="0"/>
              <a:t>We’ll see about 8 patterns</a:t>
            </a:r>
          </a:p>
          <a:p>
            <a:r>
              <a:rPr lang="en-US" dirty="0"/>
              <a:t>There are 24 famous “basic” patterns, from Gamma et al. (1995)</a:t>
            </a:r>
          </a:p>
          <a:p>
            <a:r>
              <a:rPr lang="en-US" dirty="0"/>
              <a:t>Plenty have appeared since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47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79C9EF-BFB6-44A7-B3E4-8F3CD518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" y="1017812"/>
            <a:ext cx="13134256" cy="460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72804-5AA6-4F44-97CA-E983260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6" y="0"/>
            <a:ext cx="13344624" cy="875536"/>
          </a:xfrm>
        </p:spPr>
        <p:txBody>
          <a:bodyPr/>
          <a:lstStyle/>
          <a:p>
            <a:r>
              <a:rPr lang="en-US" dirty="0"/>
              <a:t>If we convert this to Java, strictly following the original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6984FA-8062-4576-9DF6-4E5A325A55EB}"/>
              </a:ext>
            </a:extLst>
          </p:cNvPr>
          <p:cNvSpPr/>
          <p:nvPr/>
        </p:nvSpPr>
        <p:spPr>
          <a:xfrm>
            <a:off x="3911575" y="2843733"/>
            <a:ext cx="705678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E200-7024-4AB1-8C1E-827166115075}"/>
              </a:ext>
            </a:extLst>
          </p:cNvPr>
          <p:cNvSpPr/>
          <p:nvPr/>
        </p:nvSpPr>
        <p:spPr>
          <a:xfrm>
            <a:off x="4295775" y="4715941"/>
            <a:ext cx="2136079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3D507-E674-45E6-9F82-5E59F36E6043}"/>
              </a:ext>
            </a:extLst>
          </p:cNvPr>
          <p:cNvSpPr/>
          <p:nvPr/>
        </p:nvSpPr>
        <p:spPr>
          <a:xfrm>
            <a:off x="8880127" y="2238375"/>
            <a:ext cx="2088232" cy="677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069AD-9F39-4679-BCBA-850E14FAAE64}"/>
              </a:ext>
            </a:extLst>
          </p:cNvPr>
          <p:cNvCxnSpPr/>
          <p:nvPr/>
        </p:nvCxnSpPr>
        <p:spPr>
          <a:xfrm flipV="1">
            <a:off x="4295775" y="2195661"/>
            <a:ext cx="5160416" cy="28803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F52F0B7C-E139-4066-AD6F-0D67FCF4AB05}"/>
              </a:ext>
            </a:extLst>
          </p:cNvPr>
          <p:cNvSpPr/>
          <p:nvPr/>
        </p:nvSpPr>
        <p:spPr>
          <a:xfrm rot="3526751">
            <a:off x="4340969" y="4890417"/>
            <a:ext cx="144016" cy="24174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D0E8B-7D01-49B3-891A-9296EC0BA765}"/>
              </a:ext>
            </a:extLst>
          </p:cNvPr>
          <p:cNvSpPr txBox="1"/>
          <p:nvPr/>
        </p:nvSpPr>
        <p:spPr>
          <a:xfrm>
            <a:off x="9219996" y="2369629"/>
            <a:ext cx="259686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0..1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957F101-D3B1-4DC1-8F4A-27DC398F6DE8}"/>
              </a:ext>
            </a:extLst>
          </p:cNvPr>
          <p:cNvSpPr/>
          <p:nvPr/>
        </p:nvSpPr>
        <p:spPr>
          <a:xfrm>
            <a:off x="4773017" y="5936504"/>
            <a:ext cx="2882974" cy="651645"/>
          </a:xfrm>
          <a:prstGeom prst="wedgeRectCallout">
            <a:avLst>
              <a:gd name="adj1" fmla="val -32976"/>
              <a:gd name="adj2" fmla="val -24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Can’t have a List in the </a:t>
            </a:r>
            <a:r>
              <a:rPr lang="en-US" dirty="0" err="1">
                <a:solidFill>
                  <a:schemeClr val="tx1"/>
                </a:solidFill>
              </a:rPr>
              <a:t>PropertyChangeSubject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7CA917-0388-4701-94F5-252D5940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" y="1017812"/>
            <a:ext cx="13134256" cy="460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72804-5AA6-4F44-97CA-E983260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6" y="0"/>
            <a:ext cx="13344624" cy="875536"/>
          </a:xfrm>
        </p:spPr>
        <p:txBody>
          <a:bodyPr/>
          <a:lstStyle/>
          <a:p>
            <a:r>
              <a:rPr lang="en-US" dirty="0"/>
              <a:t>Java provides some functionality for us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97E5A-2803-4070-82CA-34469A84F83D}"/>
              </a:ext>
            </a:extLst>
          </p:cNvPr>
          <p:cNvGrpSpPr/>
          <p:nvPr/>
        </p:nvGrpSpPr>
        <p:grpSpPr>
          <a:xfrm>
            <a:off x="3695551" y="5882060"/>
            <a:ext cx="505693" cy="977672"/>
            <a:chOff x="7632600" y="1475581"/>
            <a:chExt cx="1080120" cy="2088232"/>
          </a:xfrm>
        </p:grpSpPr>
        <p:sp>
          <p:nvSpPr>
            <p:cNvPr id="12" name="Rounded Rectangle 29">
              <a:extLst>
                <a:ext uri="{FF2B5EF4-FFF2-40B4-BE49-F238E27FC236}">
                  <a16:creationId xmlns:a16="http://schemas.microsoft.com/office/drawing/2014/main" id="{30D74272-CAD7-422F-9022-55AFA14BD729}"/>
                </a:ext>
              </a:extLst>
            </p:cNvPr>
            <p:cNvSpPr/>
            <p:nvPr/>
          </p:nvSpPr>
          <p:spPr>
            <a:xfrm>
              <a:off x="7632600" y="1475581"/>
              <a:ext cx="1080120" cy="2088232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F3C004-1F7C-4703-9BCC-CF2D8467AFB2}"/>
                </a:ext>
              </a:extLst>
            </p:cNvPr>
            <p:cNvSpPr/>
            <p:nvPr/>
          </p:nvSpPr>
          <p:spPr>
            <a:xfrm>
              <a:off x="7934617" y="1597578"/>
              <a:ext cx="476086" cy="476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60891E-6EA3-4AC4-90D7-1F9559700B0D}"/>
                </a:ext>
              </a:extLst>
            </p:cNvPr>
            <p:cNvSpPr/>
            <p:nvPr/>
          </p:nvSpPr>
          <p:spPr>
            <a:xfrm>
              <a:off x="7934617" y="2283358"/>
              <a:ext cx="476086" cy="476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F3E3D9-A87C-494F-AFDF-7C21401A7C5A}"/>
                </a:ext>
              </a:extLst>
            </p:cNvPr>
            <p:cNvSpPr/>
            <p:nvPr/>
          </p:nvSpPr>
          <p:spPr>
            <a:xfrm>
              <a:off x="7934617" y="2983732"/>
              <a:ext cx="476086" cy="4760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glow rad="228600">
                <a:srgbClr val="92D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45DC94-2D1D-40AB-A61F-21EE8A50A80F}"/>
              </a:ext>
            </a:extLst>
          </p:cNvPr>
          <p:cNvGrpSpPr/>
          <p:nvPr/>
        </p:nvGrpSpPr>
        <p:grpSpPr>
          <a:xfrm>
            <a:off x="10092285" y="6116923"/>
            <a:ext cx="1368333" cy="899190"/>
            <a:chOff x="359792" y="4787949"/>
            <a:chExt cx="2520280" cy="16561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1A50EC-86A5-460F-A8FE-3368F553AB5C}"/>
                </a:ext>
              </a:extLst>
            </p:cNvPr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B8173F-8A28-46F8-AE32-AF8576778809}"/>
                </a:ext>
              </a:extLst>
            </p:cNvPr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05B147D5-5E87-46D8-8651-826C9E3E5B88}"/>
                </a:ext>
              </a:extLst>
            </p:cNvPr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032F1AD2-BF1D-4BCB-8B2B-155C7B57C8F1}"/>
                </a:ext>
              </a:extLst>
            </p:cNvPr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5B13385A-08CD-459E-806B-45D7C6219798}"/>
              </a:ext>
            </a:extLst>
          </p:cNvPr>
          <p:cNvSpPr/>
          <p:nvPr/>
        </p:nvSpPr>
        <p:spPr>
          <a:xfrm>
            <a:off x="68577" y="6084093"/>
            <a:ext cx="288032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Bird, traffic light, soccer game, statistic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2CDCB0-D5E0-4092-8834-13867BA70577}"/>
              </a:ext>
            </a:extLst>
          </p:cNvPr>
          <p:cNvCxnSpPr>
            <a:cxnSpLocks/>
          </p:cNvCxnSpPr>
          <p:nvPr/>
        </p:nvCxnSpPr>
        <p:spPr>
          <a:xfrm flipV="1">
            <a:off x="2615431" y="5693374"/>
            <a:ext cx="517118" cy="35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A1F778BA-5A38-4C26-9D74-219C3C31507E}"/>
              </a:ext>
            </a:extLst>
          </p:cNvPr>
          <p:cNvSpPr/>
          <p:nvPr/>
        </p:nvSpPr>
        <p:spPr>
          <a:xfrm>
            <a:off x="6196337" y="6143142"/>
            <a:ext cx="3456384" cy="899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Cars, fans/referee/commentator, bird lookers, statistic views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8E4A9-5C0C-4068-8EFB-D7DDF8887159}"/>
              </a:ext>
            </a:extLst>
          </p:cNvPr>
          <p:cNvCxnSpPr>
            <a:cxnSpLocks/>
          </p:cNvCxnSpPr>
          <p:nvPr/>
        </p:nvCxnSpPr>
        <p:spPr>
          <a:xfrm flipV="1">
            <a:off x="9306380" y="5589185"/>
            <a:ext cx="509851" cy="494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777AB9E-84C1-4F7D-A4D7-5C763EC1DCFB}"/>
              </a:ext>
            </a:extLst>
          </p:cNvPr>
          <p:cNvSpPr/>
          <p:nvPr/>
        </p:nvSpPr>
        <p:spPr>
          <a:xfrm>
            <a:off x="11616430" y="2915741"/>
            <a:ext cx="1800687" cy="1116124"/>
          </a:xfrm>
          <a:prstGeom prst="wedgeRoundRectCallout">
            <a:avLst>
              <a:gd name="adj1" fmla="val -81388"/>
              <a:gd name="adj2" fmla="val 114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This class exists in java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BFF9F1B0-9BAE-4B8F-B549-6D0D5A48E81E}"/>
              </a:ext>
            </a:extLst>
          </p:cNvPr>
          <p:cNvSpPr/>
          <p:nvPr/>
        </p:nvSpPr>
        <p:spPr>
          <a:xfrm>
            <a:off x="11598194" y="2915741"/>
            <a:ext cx="1800687" cy="1116124"/>
          </a:xfrm>
          <a:prstGeom prst="wedgeRoundRectCallout">
            <a:avLst>
              <a:gd name="adj1" fmla="val -30607"/>
              <a:gd name="adj2" fmla="val -95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This class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94751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C400-DFA9-4197-8DFE-58A9C51D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PropertyChangeSupport</a:t>
            </a:r>
            <a:r>
              <a:rPr lang="en-US" dirty="0"/>
              <a:t>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8036-6174-4CF2-BB9A-F8F9F2E5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8" y="1187549"/>
            <a:ext cx="9773678" cy="23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7BD74-4A98-4B1D-90EA-DEC51683390C}"/>
              </a:ext>
            </a:extLst>
          </p:cNvPr>
          <p:cNvSpPr txBox="1"/>
          <p:nvPr/>
        </p:nvSpPr>
        <p:spPr>
          <a:xfrm>
            <a:off x="1247279" y="4139877"/>
            <a:ext cx="10369152" cy="2853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More methods than shown, but these are probably the most important ones</a:t>
            </a:r>
          </a:p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spc="-100" dirty="0">
                <a:latin typeface="Via Light Office" panose="02000503000000020004" pitchFamily="2" charset="0"/>
              </a:rPr>
              <a:t>It fires events, like when you clicked a button in </a:t>
            </a:r>
            <a:r>
              <a:rPr lang="en-US" sz="2800" spc="-100" dirty="0" err="1">
                <a:latin typeface="Via Light Office" panose="02000503000000020004" pitchFamily="2" charset="0"/>
              </a:rPr>
              <a:t>JavFX</a:t>
            </a:r>
            <a:r>
              <a:rPr lang="en-US" sz="2800" spc="-100" dirty="0">
                <a:latin typeface="Via Light Office" panose="02000503000000020004" pitchFamily="2" charset="0"/>
              </a:rPr>
              <a:t>, an </a:t>
            </a:r>
            <a:r>
              <a:rPr lang="en-US" sz="2800" spc="-100" dirty="0" err="1">
                <a:latin typeface="Via Light Office" panose="02000503000000020004" pitchFamily="2" charset="0"/>
              </a:rPr>
              <a:t>ActionEvent</a:t>
            </a:r>
            <a:r>
              <a:rPr lang="en-US" sz="2800" spc="-100" dirty="0">
                <a:latin typeface="Via Light Office" panose="02000503000000020004" pitchFamily="2" charset="0"/>
              </a:rPr>
              <a:t> was fired, and a method was called in ActionListener</a:t>
            </a:r>
          </a:p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It maintains </a:t>
            </a:r>
            <a:r>
              <a:rPr lang="en-US" sz="2800" b="1" u="sng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lists of </a:t>
            </a:r>
            <a:r>
              <a:rPr lang="en-US" sz="2800" b="1" u="sng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PropertyChangeListener</a:t>
            </a:r>
            <a:r>
              <a:rPr lang="en-US" sz="2800" b="1" u="sng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instances</a:t>
            </a:r>
          </a:p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spc="-100" dirty="0">
                <a:latin typeface="Via Light Office" panose="02000503000000020004" pitchFamily="2" charset="0"/>
              </a:rPr>
              <a:t>You can add and remove these.</a:t>
            </a:r>
          </a:p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When an event is </a:t>
            </a:r>
            <a:r>
              <a:rPr lang="en-US" sz="2800" spc="-100" dirty="0">
                <a:latin typeface="Via Light Office" panose="02000503000000020004" pitchFamily="2" charset="0"/>
              </a:rPr>
              <a:t>fired, all </a:t>
            </a:r>
            <a:r>
              <a:rPr lang="en-US" sz="2800" spc="-100" dirty="0" err="1">
                <a:latin typeface="Via Light Office" panose="02000503000000020004" pitchFamily="2" charset="0"/>
              </a:rPr>
              <a:t>PropertyChangeListeners</a:t>
            </a:r>
            <a:r>
              <a:rPr lang="en-US" sz="2800" spc="-100" dirty="0">
                <a:latin typeface="Via Light Office" panose="02000503000000020004" pitchFamily="2" charset="0"/>
              </a:rPr>
              <a:t> are called upon.</a:t>
            </a:r>
            <a:endParaRPr lang="en-US" sz="28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13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C400-DFA9-4197-8DFE-58A9C51D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PropertyChangeSupport</a:t>
            </a:r>
            <a:r>
              <a:rPr lang="en-US" dirty="0"/>
              <a:t>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8036-6174-4CF2-BB9A-F8F9F2E5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8" y="1187549"/>
            <a:ext cx="9773678" cy="23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7BD74-4A98-4B1D-90EA-DEC51683390C}"/>
              </a:ext>
            </a:extLst>
          </p:cNvPr>
          <p:cNvSpPr txBox="1"/>
          <p:nvPr/>
        </p:nvSpPr>
        <p:spPr>
          <a:xfrm>
            <a:off x="1247279" y="4139877"/>
            <a:ext cx="10369152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You can create a class, which listens to all events from the Subject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877E8-459F-42C5-BBDB-3DBE2D7023A5}"/>
              </a:ext>
            </a:extLst>
          </p:cNvPr>
          <p:cNvSpPr/>
          <p:nvPr/>
        </p:nvSpPr>
        <p:spPr>
          <a:xfrm>
            <a:off x="743223" y="1907629"/>
            <a:ext cx="7632848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C400-DFA9-4197-8DFE-58A9C51D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PropertyChangeSupport</a:t>
            </a:r>
            <a:r>
              <a:rPr lang="en-US" dirty="0"/>
              <a:t>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8036-6174-4CF2-BB9A-F8F9F2E5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8" y="1187549"/>
            <a:ext cx="9773678" cy="23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7BD74-4A98-4B1D-90EA-DEC51683390C}"/>
              </a:ext>
            </a:extLst>
          </p:cNvPr>
          <p:cNvSpPr txBox="1"/>
          <p:nvPr/>
        </p:nvSpPr>
        <p:spPr>
          <a:xfrm>
            <a:off x="1247279" y="4139877"/>
            <a:ext cx="10369152" cy="720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spc="-100" dirty="0">
                <a:latin typeface="Via Light Office" panose="02000503000000020004" pitchFamily="2" charset="0"/>
              </a:rPr>
              <a:t>You can create a class, which listens to some specific events from the Subject</a:t>
            </a:r>
            <a:endParaRPr lang="en-US" sz="28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877E8-459F-42C5-BBDB-3DBE2D7023A5}"/>
              </a:ext>
            </a:extLst>
          </p:cNvPr>
          <p:cNvSpPr/>
          <p:nvPr/>
        </p:nvSpPr>
        <p:spPr>
          <a:xfrm>
            <a:off x="743223" y="2143125"/>
            <a:ext cx="8867502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785F5-87C0-40AB-BD29-E4FAD354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6" y="1760125"/>
            <a:ext cx="11336357" cy="4467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42F6D-8AD0-4916-A5EE-30882A38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0824343" y="2502568"/>
            <a:ext cx="2600672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FE53C-E9A9-4322-958E-B86B0C5F6310}"/>
              </a:ext>
            </a:extLst>
          </p:cNvPr>
          <p:cNvSpPr/>
          <p:nvPr/>
        </p:nvSpPr>
        <p:spPr>
          <a:xfrm>
            <a:off x="311175" y="1313978"/>
            <a:ext cx="12864087" cy="4062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042F6D-8AD0-4916-A5EE-30882A38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D992B-36A3-44D9-ADF2-D48B9801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5" y="1277927"/>
            <a:ext cx="12647577" cy="4984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904463" y="2502568"/>
            <a:ext cx="1520552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099D5B-9EC8-435C-A877-C93A15F0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723571" y="2502568"/>
            <a:ext cx="1701444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68163-0BE1-4F43-86C5-D03BD074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" y="2502569"/>
            <a:ext cx="13341990" cy="255453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220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AAE9AB-5418-49EC-B211-8E465485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35" y="1755194"/>
            <a:ext cx="1349203" cy="44552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8D18F-ED40-4849-8E5A-120B15156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502568"/>
            <a:ext cx="159256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9D151-EFD7-48DF-B920-2EEB9D41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5" y="1313979"/>
            <a:ext cx="12598040" cy="4914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723571" y="2502568"/>
            <a:ext cx="1701444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36DA9-A337-4D98-86BA-D1F5E715CDCF}"/>
              </a:ext>
            </a:extLst>
          </p:cNvPr>
          <p:cNvSpPr/>
          <p:nvPr/>
        </p:nvSpPr>
        <p:spPr>
          <a:xfrm>
            <a:off x="7151935" y="1755175"/>
            <a:ext cx="2304256" cy="49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7A717-5B9C-4497-8100-AE36A8129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72" y="1979637"/>
            <a:ext cx="11121298" cy="367240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111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EE67-A7E0-4F1F-B256-A7EB1B67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9FF9-C727-4369-91D1-7D1797F2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some concept</a:t>
            </a:r>
          </a:p>
        </p:txBody>
      </p:sp>
    </p:spTree>
    <p:extLst>
      <p:ext uri="{BB962C8B-B14F-4D97-AF65-F5344CB8AC3E}">
        <p14:creationId xmlns:p14="http://schemas.microsoft.com/office/powerpoint/2010/main" val="89387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72B8C7D0-544D-4734-978E-66E592A5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39" y="5301250"/>
            <a:ext cx="1103263" cy="846386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8DF94-7ED4-4742-9153-9381046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35" y="1755194"/>
            <a:ext cx="1349203" cy="44552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882EA-CFCB-45B0-A368-CFEC1FEA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502568"/>
            <a:ext cx="159256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28DF94-7ED4-4742-9153-9381046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35" y="1755194"/>
            <a:ext cx="1349203" cy="44552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9D151-EFD7-48DF-B920-2EEB9D416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15" y="1313979"/>
            <a:ext cx="12598040" cy="4914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723571" y="2502568"/>
            <a:ext cx="1701444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B41B0C4-1FCF-42A5-AFAF-0C0AC64C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8595"/>
            <a:ext cx="12867625" cy="13942278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3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28DF94-7ED4-4742-9153-9381046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35" y="1755194"/>
            <a:ext cx="1349203" cy="44552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9D151-EFD7-48DF-B920-2EEB9D416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15" y="1313979"/>
            <a:ext cx="12598040" cy="4914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723571" y="2502568"/>
            <a:ext cx="1701444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E28874-9BA7-41F5-9840-B6B9450C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78065"/>
            <a:ext cx="12867625" cy="13942278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33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669739-E377-4401-BA28-1E6BA076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83" y="5457751"/>
            <a:ext cx="731497" cy="64807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0B42A-F934-4F56-8279-ACE8E5EA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518" y="5465968"/>
            <a:ext cx="482742" cy="427687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2B8C7D0-544D-4734-978E-66E592A5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39" y="5301250"/>
            <a:ext cx="1103263" cy="846386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10512-E6B6-410D-A0D2-D42B0B6C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672" y="5465968"/>
            <a:ext cx="406538" cy="36208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4E3659-09BE-4FE3-957A-B99E31A8B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627709"/>
            <a:ext cx="160732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72B8C7D0-544D-4734-978E-66E592A5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39" y="5301250"/>
            <a:ext cx="1103263" cy="846386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0511F2-0F20-41C6-873F-569D3E38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502568"/>
            <a:ext cx="159256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B165B-090D-4AB6-9A7B-69426BB6FB76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A934F3-B44F-4E0C-9E40-FFFB022E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9" y="323453"/>
            <a:ext cx="7802636" cy="69127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364EFDE-E588-4F56-8BB5-F90FE5F0118F}"/>
              </a:ext>
            </a:extLst>
          </p:cNvPr>
          <p:cNvSpPr/>
          <p:nvPr/>
        </p:nvSpPr>
        <p:spPr>
          <a:xfrm>
            <a:off x="8919439" y="5462882"/>
            <a:ext cx="1440160" cy="654911"/>
          </a:xfrm>
          <a:prstGeom prst="wedgeRoundRectCallout">
            <a:avLst>
              <a:gd name="adj1" fmla="val -88752"/>
              <a:gd name="adj2" fmla="val 6340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Have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F78271F-E3BC-40BC-B64F-3CBD37A039DC}"/>
              </a:ext>
            </a:extLst>
          </p:cNvPr>
          <p:cNvSpPr/>
          <p:nvPr/>
        </p:nvSpPr>
        <p:spPr>
          <a:xfrm>
            <a:off x="8953821" y="648172"/>
            <a:ext cx="1440160" cy="654911"/>
          </a:xfrm>
          <a:prstGeom prst="wedgeRoundRectCallout">
            <a:avLst>
              <a:gd name="adj1" fmla="val -71556"/>
              <a:gd name="adj2" fmla="val -5731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Implement listener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9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679EEDC-7103-4259-905B-DB950BC2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341" y="5396649"/>
            <a:ext cx="487665" cy="43204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502568"/>
            <a:ext cx="1592560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56114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E57C7-AF4B-4EA9-B5D8-60D0165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82" y="5524309"/>
            <a:ext cx="319318" cy="27749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CEB3A42-6C4A-453B-A58F-795DFB0ACA2F}"/>
              </a:ext>
            </a:extLst>
          </p:cNvPr>
          <p:cNvSpPr/>
          <p:nvPr/>
        </p:nvSpPr>
        <p:spPr>
          <a:xfrm>
            <a:off x="8919438" y="5462882"/>
            <a:ext cx="1644933" cy="773290"/>
          </a:xfrm>
          <a:prstGeom prst="wedgeRoundRectCallout">
            <a:avLst>
              <a:gd name="adj1" fmla="val 80910"/>
              <a:gd name="adj2" fmla="val -9795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Notice dependency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0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482F4D-4374-42C1-B58F-48D0501222A5}"/>
              </a:ext>
            </a:extLst>
          </p:cNvPr>
          <p:cNvSpPr/>
          <p:nvPr/>
        </p:nvSpPr>
        <p:spPr>
          <a:xfrm>
            <a:off x="4847679" y="549003"/>
            <a:ext cx="3456384" cy="244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98FC7-8CCC-40C6-957A-A863AB816EB6}"/>
              </a:ext>
            </a:extLst>
          </p:cNvPr>
          <p:cNvSpPr/>
          <p:nvPr/>
        </p:nvSpPr>
        <p:spPr>
          <a:xfrm>
            <a:off x="3321035" y="5807979"/>
            <a:ext cx="6855235" cy="990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A38FC-7F3E-45AB-BFD9-32BD6886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392" y="107429"/>
            <a:ext cx="10036990" cy="734481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F8C067B-BEFC-49D8-B0BB-B0E2A8877F1E}"/>
              </a:ext>
            </a:extLst>
          </p:cNvPr>
          <p:cNvSpPr/>
          <p:nvPr/>
        </p:nvSpPr>
        <p:spPr>
          <a:xfrm>
            <a:off x="6432285" y="387655"/>
            <a:ext cx="1644933" cy="773290"/>
          </a:xfrm>
          <a:prstGeom prst="wedgeRoundRectCallout">
            <a:avLst>
              <a:gd name="adj1" fmla="val -122803"/>
              <a:gd name="adj2" fmla="val -5712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No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337687A-4DB7-45A7-A635-6CB92361D4EA}"/>
              </a:ext>
            </a:extLst>
          </p:cNvPr>
          <p:cNvSpPr/>
          <p:nvPr/>
        </p:nvSpPr>
        <p:spPr>
          <a:xfrm>
            <a:off x="9810275" y="2505073"/>
            <a:ext cx="1644933" cy="773290"/>
          </a:xfrm>
          <a:prstGeom prst="wedgeRoundRectCallout">
            <a:avLst>
              <a:gd name="adj1" fmla="val -33742"/>
              <a:gd name="adj2" fmla="val -8563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Lambda 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149330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E57C7-AF4B-4EA9-B5D8-60D0165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82" y="5524309"/>
            <a:ext cx="319318" cy="27749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7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E57C7-AF4B-4EA9-B5D8-60D0165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82" y="5524309"/>
            <a:ext cx="319318" cy="27749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27A2FC-D114-464C-896C-F4250B81A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908" y="251445"/>
            <a:ext cx="8921958" cy="705678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3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FA1AB87-F2E4-4B67-AB0C-BE0D3F835B9E}"/>
              </a:ext>
            </a:extLst>
          </p:cNvPr>
          <p:cNvSpPr/>
          <p:nvPr/>
        </p:nvSpPr>
        <p:spPr>
          <a:xfrm>
            <a:off x="10316544" y="3006547"/>
            <a:ext cx="1644933" cy="773290"/>
          </a:xfrm>
          <a:prstGeom prst="wedgeRoundRectCallout">
            <a:avLst>
              <a:gd name="adj1" fmla="val -56791"/>
              <a:gd name="adj2" fmla="val -942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Multiple lambdas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1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44" y="179438"/>
            <a:ext cx="9648825" cy="936105"/>
          </a:xfrm>
        </p:spPr>
        <p:txBody>
          <a:bodyPr/>
          <a:lstStyle/>
          <a:p>
            <a:r>
              <a:rPr lang="da-DK" dirty="0"/>
              <a:t>Traffic light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12175" y="1475581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14192" y="1597578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14192" y="2283358"/>
            <a:ext cx="476086" cy="47608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14192" y="2983732"/>
            <a:ext cx="476086" cy="47608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39367" y="4787949"/>
            <a:ext cx="2520280" cy="1656184"/>
            <a:chOff x="359792" y="4787949"/>
            <a:chExt cx="2520280" cy="1656184"/>
          </a:xfrm>
        </p:grpSpPr>
        <p:sp>
          <p:nvSpPr>
            <p:cNvPr id="8" name="Oval 7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74575" y="4787949"/>
            <a:ext cx="2520280" cy="1656184"/>
            <a:chOff x="359792" y="4787949"/>
            <a:chExt cx="2520280" cy="1656184"/>
          </a:xfrm>
        </p:grpSpPr>
        <p:sp>
          <p:nvSpPr>
            <p:cNvPr id="14" name="Oval 13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23100" y="4787949"/>
            <a:ext cx="2520280" cy="1656184"/>
            <a:chOff x="359792" y="4787949"/>
            <a:chExt cx="2520280" cy="1656184"/>
          </a:xfrm>
        </p:grpSpPr>
        <p:sp>
          <p:nvSpPr>
            <p:cNvPr id="19" name="Oval 18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-192881" y="6516141"/>
            <a:ext cx="15409712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514147">
            <a:off x="2247678" y="3980820"/>
            <a:ext cx="1710405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da-DK" sz="2800" b="1" spc="-100" dirty="0">
                <a:latin typeface="+mn-lt"/>
              </a:rPr>
              <a:t>VRUUUUM</a:t>
            </a:r>
            <a:endParaRPr lang="en-US" sz="2800" b="1" spc="-1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 rot="21068654">
            <a:off x="5228037" y="4111325"/>
            <a:ext cx="1710405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da-DK" sz="2800" b="1" spc="-100" dirty="0">
                <a:latin typeface="+mn-lt"/>
              </a:rPr>
              <a:t>VRUUUUM</a:t>
            </a:r>
            <a:endParaRPr lang="en-US" sz="2800" b="1" spc="-1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 rot="1625541">
            <a:off x="8178904" y="4092266"/>
            <a:ext cx="1710405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da-DK" sz="2800" b="1" spc="-100" dirty="0">
                <a:latin typeface="+mn-lt"/>
              </a:rPr>
              <a:t>VRUUUUM</a:t>
            </a:r>
            <a:endParaRPr lang="en-US" sz="2800" b="1" spc="-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2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7953E-6 4.8551E-6 L 0.82599 0.012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91" y="63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3701E-7 4.8551E-6 L 0.90598 0.0056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91" y="27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87402E-8 4.8551E-6 L 1.04661 0.0065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31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E57C7-AF4B-4EA9-B5D8-60D0165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82" y="5524309"/>
            <a:ext cx="319318" cy="27749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FA1AB87-F2E4-4B67-AB0C-BE0D3F835B9E}"/>
              </a:ext>
            </a:extLst>
          </p:cNvPr>
          <p:cNvSpPr/>
          <p:nvPr/>
        </p:nvSpPr>
        <p:spPr>
          <a:xfrm>
            <a:off x="444355" y="3603214"/>
            <a:ext cx="2176331" cy="1538773"/>
          </a:xfrm>
          <a:prstGeom prst="wedgeRoundRectCallout">
            <a:avLst>
              <a:gd name="adj1" fmla="val 18158"/>
              <a:gd name="adj2" fmla="val -9997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May not be strictly necessary, but consider it a contract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5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0FD7-D838-4423-8073-2C1A6EB1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stuff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B091C-BA83-4919-B8ED-8B2D9965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7" y="1475581"/>
            <a:ext cx="1290482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09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Relateret billede">
            <a:extLst>
              <a:ext uri="{FF2B5EF4-FFF2-40B4-BE49-F238E27FC236}">
                <a16:creationId xmlns:a16="http://schemas.microsoft.com/office/drawing/2014/main" id="{F473E021-84BA-4A74-8112-FB7246949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40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E4861C-E1EA-47FF-A22D-3338E51F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E8417A-CF91-4BC0-B78D-E679FAF0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Taxi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10DA1-62F9-4609-A19D-B4DE4D8BD5FD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6FAA5-2C35-475C-9888-08D6116870F4}"/>
              </a:ext>
            </a:extLst>
          </p:cNvPr>
          <p:cNvSpPr/>
          <p:nvPr/>
        </p:nvSpPr>
        <p:spPr>
          <a:xfrm>
            <a:off x="11832455" y="2502568"/>
            <a:ext cx="159256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6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190064-91BB-45F1-8788-1047B0A9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37290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48AC2-8BC3-4407-9238-7D5E91DA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07" y="971525"/>
            <a:ext cx="802165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6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ABBD-C357-4113-9964-22FEB60C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5060F-EFA4-425C-82CE-2A20E203C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traffic light doesn’t care that I added a new Listener, the Taxi.</a:t>
            </a:r>
          </a:p>
          <a:p>
            <a:pPr>
              <a:lnSpc>
                <a:spcPct val="200000"/>
              </a:lnSpc>
            </a:pPr>
            <a:r>
              <a:rPr lang="en-US" dirty="0"/>
              <a:t>It will just notify all who’s interested that something changed</a:t>
            </a:r>
          </a:p>
          <a:p>
            <a:pPr>
              <a:lnSpc>
                <a:spcPct val="200000"/>
              </a:lnSpc>
            </a:pPr>
            <a:r>
              <a:rPr lang="en-US" dirty="0"/>
              <a:t>I can now add all kinds of new Listeners, e.g. escape drivers, pedestrians, etc. </a:t>
            </a:r>
            <a:r>
              <a:rPr lang="en-US" b="1" i="1" u="sng" dirty="0"/>
              <a:t>without changing existing code</a:t>
            </a:r>
            <a:r>
              <a:rPr lang="en-US" dirty="0"/>
              <a:t>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2D21DAA-85A4-40FD-876D-13F27E90BA84}"/>
              </a:ext>
            </a:extLst>
          </p:cNvPr>
          <p:cNvSpPr/>
          <p:nvPr/>
        </p:nvSpPr>
        <p:spPr>
          <a:xfrm>
            <a:off x="7295951" y="5868069"/>
            <a:ext cx="2088232" cy="864096"/>
          </a:xfrm>
          <a:prstGeom prst="wedgeRoundRectCallout">
            <a:avLst>
              <a:gd name="adj1" fmla="val -47048"/>
              <a:gd name="adj2" fmla="val -7384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Huge benefit. Loose coupling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ledresultat for uuuuuuuge">
            <a:extLst>
              <a:ext uri="{FF2B5EF4-FFF2-40B4-BE49-F238E27FC236}">
                <a16:creationId xmlns:a16="http://schemas.microsoft.com/office/drawing/2014/main" id="{64CA94BC-D1E4-4DC5-BE98-B9CBB8DD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531" y="4751433"/>
            <a:ext cx="3770083" cy="22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9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288A-3801-4CC9-B6E1-0D70B75E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Advantage: Reusability, flexibility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0CBA-E792-4DB8-9DEE-6DC633050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loose coupling here:</a:t>
            </a:r>
            <a:br>
              <a:rPr lang="en-US" dirty="0"/>
            </a:br>
            <a:r>
              <a:rPr lang="en-US" dirty="0"/>
              <a:t>The Subject doesn’t care who or how many are listening. It just sends out an update.</a:t>
            </a:r>
          </a:p>
          <a:p>
            <a:r>
              <a:rPr lang="en-US" dirty="0"/>
              <a:t>Instead of defining a specific type of class, which can listen, we have an interface, so any type of class can implement/use the interface and listen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Relateret billede">
            <a:extLst>
              <a:ext uri="{FF2B5EF4-FFF2-40B4-BE49-F238E27FC236}">
                <a16:creationId xmlns:a16="http://schemas.microsoft.com/office/drawing/2014/main" id="{F7D4D471-152F-4C00-B550-1A6A0FFE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1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2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3F1-57EE-492D-B875-6C021E4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specific events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9281-C034-43FA-8E1F-D0F8DA3A5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creating the soccer fan class, we can make them listen to specific types of events</a:t>
            </a:r>
          </a:p>
        </p:txBody>
      </p:sp>
      <p:pic>
        <p:nvPicPr>
          <p:cNvPr id="4" name="Picture 2" descr="Billedresultat for soccer match clipart">
            <a:extLst>
              <a:ext uri="{FF2B5EF4-FFF2-40B4-BE49-F238E27FC236}">
                <a16:creationId xmlns:a16="http://schemas.microsoft.com/office/drawing/2014/main" id="{3E717AF4-B2EB-43BA-9A0B-6437B82D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95" y="3203773"/>
            <a:ext cx="4248472" cy="30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lledresultat for soccer fan clipart">
            <a:extLst>
              <a:ext uri="{FF2B5EF4-FFF2-40B4-BE49-F238E27FC236}">
                <a16:creationId xmlns:a16="http://schemas.microsoft.com/office/drawing/2014/main" id="{CC7C3517-37D6-45EA-8728-E377B88C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83" y="4061940"/>
            <a:ext cx="2148433" cy="214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44" y="179438"/>
            <a:ext cx="9648825" cy="936105"/>
          </a:xfrm>
        </p:spPr>
        <p:txBody>
          <a:bodyPr/>
          <a:lstStyle/>
          <a:p>
            <a:r>
              <a:rPr lang="da-DK" dirty="0"/>
              <a:t>Traffic light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12175" y="1475581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14192" y="1597578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14192" y="2283358"/>
            <a:ext cx="476086" cy="47608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14192" y="2983732"/>
            <a:ext cx="476086" cy="47608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8065144" y="4848050"/>
            <a:ext cx="2520280" cy="1656184"/>
            <a:chOff x="359792" y="4787949"/>
            <a:chExt cx="2520280" cy="1656184"/>
          </a:xfrm>
        </p:grpSpPr>
        <p:sp>
          <p:nvSpPr>
            <p:cNvPr id="8" name="Oval 7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592536" y="4848050"/>
            <a:ext cx="2520280" cy="1656184"/>
            <a:chOff x="359792" y="4787949"/>
            <a:chExt cx="2520280" cy="1656184"/>
          </a:xfrm>
        </p:grpSpPr>
        <p:sp>
          <p:nvSpPr>
            <p:cNvPr id="14" name="Oval 13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5256832" y="4848050"/>
            <a:ext cx="2520280" cy="1656184"/>
            <a:chOff x="359792" y="4787949"/>
            <a:chExt cx="2520280" cy="1656184"/>
          </a:xfrm>
        </p:grpSpPr>
        <p:sp>
          <p:nvSpPr>
            <p:cNvPr id="19" name="Oval 18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71215" y="6516141"/>
            <a:ext cx="11305256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85CE1-2DC2-4F12-9EB0-E1AD93C08E77}"/>
              </a:ext>
            </a:extLst>
          </p:cNvPr>
          <p:cNvSpPr/>
          <p:nvPr/>
        </p:nvSpPr>
        <p:spPr>
          <a:xfrm>
            <a:off x="-192881" y="6516141"/>
            <a:ext cx="15409712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1575E-6 -4.9853E-6 L 0.81874 -0.0046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29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4724E-6 -4.9853E-6 L 0.82032 -0.00314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8" y="-16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9921E-7 -4.9853E-6 L 0.83213 -0.0031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6" y="-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3F1-57EE-492D-B875-6C021E4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specific events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9281-C034-43FA-8E1F-D0F8DA3A5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creating the soccer fan class, we can make them listen to specific types of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5F9DE-9183-4354-B1DD-B11D0EF2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9" y="2411684"/>
            <a:ext cx="10657184" cy="4383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8BD168-EC08-4027-AEBD-10164AE34F15}"/>
              </a:ext>
            </a:extLst>
          </p:cNvPr>
          <p:cNvSpPr/>
          <p:nvPr/>
        </p:nvSpPr>
        <p:spPr>
          <a:xfrm>
            <a:off x="1751335" y="3563813"/>
            <a:ext cx="9505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FF76A-CC81-4AE4-BC5C-403BE9ED7C8B}"/>
              </a:ext>
            </a:extLst>
          </p:cNvPr>
          <p:cNvSpPr/>
          <p:nvPr/>
        </p:nvSpPr>
        <p:spPr>
          <a:xfrm>
            <a:off x="1319287" y="5652045"/>
            <a:ext cx="8208912" cy="1080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87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3F1-57EE-492D-B875-6C021E4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specific events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9281-C034-43FA-8E1F-D0F8DA3A5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creating the soccer fan class, we can make them listen to specific types of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5F9DE-9183-4354-B1DD-B11D0EF2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9" y="2411684"/>
            <a:ext cx="10657184" cy="43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03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Listeners can subscribe to a Subject.</a:t>
            </a:r>
          </a:p>
          <a:p>
            <a:r>
              <a:rPr lang="en-US" dirty="0"/>
              <a:t>When the state of the Subject changes, all Listeners are notified with the change (by broadcast).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3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Relateret billede">
            <a:extLst>
              <a:ext uri="{FF2B5EF4-FFF2-40B4-BE49-F238E27FC236}">
                <a16:creationId xmlns:a16="http://schemas.microsoft.com/office/drawing/2014/main" id="{FBA8F279-34B7-45D3-9FF9-9981B066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04" y="604819"/>
            <a:ext cx="7223169" cy="63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34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6F78C3-6DB4-481D-9571-11718A45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here?</a:t>
            </a:r>
          </a:p>
        </p:txBody>
      </p:sp>
      <p:pic>
        <p:nvPicPr>
          <p:cNvPr id="2050" name="Picture 2" descr="Billedresultat for clipart class room">
            <a:extLst>
              <a:ext uri="{FF2B5EF4-FFF2-40B4-BE49-F238E27FC236}">
                <a16:creationId xmlns:a16="http://schemas.microsoft.com/office/drawing/2014/main" id="{E469D531-4048-423A-9912-3F778FAE2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91" y="1187550"/>
            <a:ext cx="8928992" cy="61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44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01398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44" y="179438"/>
            <a:ext cx="9648825" cy="936105"/>
          </a:xfrm>
        </p:spPr>
        <p:txBody>
          <a:bodyPr/>
          <a:lstStyle/>
          <a:p>
            <a:r>
              <a:rPr lang="da-DK" dirty="0"/>
              <a:t>Traffic light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12175" y="1475581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14192" y="1597578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21743" y="4826049"/>
            <a:ext cx="2520280" cy="1656184"/>
            <a:chOff x="359792" y="4787949"/>
            <a:chExt cx="2520280" cy="1656184"/>
          </a:xfrm>
        </p:grpSpPr>
        <p:sp>
          <p:nvSpPr>
            <p:cNvPr id="8" name="Oval 7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56951" y="4826049"/>
            <a:ext cx="2520280" cy="1656184"/>
            <a:chOff x="359792" y="4787949"/>
            <a:chExt cx="2520280" cy="1656184"/>
          </a:xfrm>
        </p:grpSpPr>
        <p:sp>
          <p:nvSpPr>
            <p:cNvPr id="14" name="Oval 13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05476" y="4826049"/>
            <a:ext cx="2520280" cy="1656184"/>
            <a:chOff x="359792" y="4787949"/>
            <a:chExt cx="2520280" cy="1656184"/>
          </a:xfrm>
        </p:grpSpPr>
        <p:sp>
          <p:nvSpPr>
            <p:cNvPr id="19" name="Oval 18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71215" y="6516141"/>
            <a:ext cx="11305256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36D51A-3FBC-4B14-84B4-4739FD27DDC1}"/>
              </a:ext>
            </a:extLst>
          </p:cNvPr>
          <p:cNvSpPr/>
          <p:nvPr/>
        </p:nvSpPr>
        <p:spPr>
          <a:xfrm>
            <a:off x="2759447" y="2483693"/>
            <a:ext cx="295232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cars are interested in the state of the traffic light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0F149-3C6A-4397-87D2-F464EEE4710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63503" y="3635821"/>
            <a:ext cx="972108" cy="902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98DCBC-C3DC-414F-8068-23873A75EEC5}"/>
              </a:ext>
            </a:extLst>
          </p:cNvPr>
          <p:cNvCxnSpPr>
            <a:cxnSpLocks/>
          </p:cNvCxnSpPr>
          <p:nvPr/>
        </p:nvCxnSpPr>
        <p:spPr>
          <a:xfrm>
            <a:off x="4388011" y="3635821"/>
            <a:ext cx="67569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13BED3-349E-4FEC-8B66-DE2E47E67E88}"/>
              </a:ext>
            </a:extLst>
          </p:cNvPr>
          <p:cNvCxnSpPr>
            <a:cxnSpLocks/>
          </p:cNvCxnSpPr>
          <p:nvPr/>
        </p:nvCxnSpPr>
        <p:spPr>
          <a:xfrm>
            <a:off x="5512519" y="3635821"/>
            <a:ext cx="1744432" cy="970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F9A11C-225A-4DE1-B07E-198C321FC70B}"/>
              </a:ext>
            </a:extLst>
          </p:cNvPr>
          <p:cNvCxnSpPr>
            <a:cxnSpLocks/>
          </p:cNvCxnSpPr>
          <p:nvPr/>
        </p:nvCxnSpPr>
        <p:spPr>
          <a:xfrm flipV="1">
            <a:off x="5865509" y="2288818"/>
            <a:ext cx="3047627" cy="368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CA02D-1D3D-437D-A29D-7CDAD4A0BC4A}"/>
              </a:ext>
            </a:extLst>
          </p:cNvPr>
          <p:cNvSpPr/>
          <p:nvPr/>
        </p:nvSpPr>
        <p:spPr>
          <a:xfrm>
            <a:off x="-192881" y="6516141"/>
            <a:ext cx="15409712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44" y="179438"/>
            <a:ext cx="9648825" cy="936105"/>
          </a:xfrm>
        </p:spPr>
        <p:txBody>
          <a:bodyPr/>
          <a:lstStyle/>
          <a:p>
            <a:r>
              <a:rPr lang="da-DK" dirty="0"/>
              <a:t>Traffic light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12175" y="1475581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14192" y="1597578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21743" y="4826049"/>
            <a:ext cx="2520280" cy="1656184"/>
            <a:chOff x="359792" y="4787949"/>
            <a:chExt cx="2520280" cy="1656184"/>
          </a:xfrm>
        </p:grpSpPr>
        <p:sp>
          <p:nvSpPr>
            <p:cNvPr id="8" name="Oval 7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56951" y="4826049"/>
            <a:ext cx="2520280" cy="1656184"/>
            <a:chOff x="359792" y="4787949"/>
            <a:chExt cx="2520280" cy="1656184"/>
          </a:xfrm>
        </p:grpSpPr>
        <p:sp>
          <p:nvSpPr>
            <p:cNvPr id="14" name="Oval 13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05476" y="4826049"/>
            <a:ext cx="2520280" cy="1656184"/>
            <a:chOff x="359792" y="4787949"/>
            <a:chExt cx="2520280" cy="1656184"/>
          </a:xfrm>
        </p:grpSpPr>
        <p:sp>
          <p:nvSpPr>
            <p:cNvPr id="19" name="Oval 18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71215" y="6516141"/>
            <a:ext cx="11305256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71415" y="2555701"/>
            <a:ext cx="280831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Observers/</a:t>
            </a:r>
          </a:p>
          <a:p>
            <a:pPr algn="ctr"/>
            <a:r>
              <a:rPr lang="da-DK" sz="2800" dirty="0">
                <a:solidFill>
                  <a:schemeClr val="tx1"/>
                </a:solidFill>
              </a:rPr>
              <a:t>Listeners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47479" y="3851845"/>
            <a:ext cx="330448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03663" y="3779837"/>
            <a:ext cx="576064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07719" y="3419797"/>
            <a:ext cx="2049232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369572" y="685590"/>
            <a:ext cx="2914991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Observable/</a:t>
            </a:r>
            <a:r>
              <a:rPr lang="en-US" sz="2800" dirty="0">
                <a:solidFill>
                  <a:schemeClr val="tx1"/>
                </a:solidFill>
              </a:rPr>
              <a:t>Subject</a:t>
            </a:r>
            <a:endParaRPr lang="da-DK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1047" y="1727610"/>
            <a:ext cx="932108" cy="29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FF74BA5-86BB-42EC-BBBF-EB8BC21FF206}"/>
              </a:ext>
            </a:extLst>
          </p:cNvPr>
          <p:cNvSpPr/>
          <p:nvPr/>
        </p:nvSpPr>
        <p:spPr>
          <a:xfrm>
            <a:off x="-192881" y="6516141"/>
            <a:ext cx="15409712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A59E-36FA-4A3F-BB7B-37CE3896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Implementation, the straightforward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27B5-CB75-4B7E-9107-62B2DF8EF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light class</a:t>
            </a:r>
          </a:p>
          <a:p>
            <a:r>
              <a:rPr lang="en-US" dirty="0"/>
              <a:t>Car class</a:t>
            </a:r>
          </a:p>
          <a:p>
            <a:r>
              <a:rPr lang="en-US" dirty="0"/>
              <a:t>Traffic light has a list of Cars</a:t>
            </a:r>
          </a:p>
          <a:p>
            <a:r>
              <a:rPr lang="en-US" dirty="0"/>
              <a:t>Light changes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loop through the Cars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call methods.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333F1B-2EDE-4F69-AF30-BFC5801E20E1}"/>
              </a:ext>
            </a:extLst>
          </p:cNvPr>
          <p:cNvGrpSpPr/>
          <p:nvPr/>
        </p:nvGrpSpPr>
        <p:grpSpPr>
          <a:xfrm rot="1554577">
            <a:off x="9321218" y="7919631"/>
            <a:ext cx="2520280" cy="1656184"/>
            <a:chOff x="359792" y="4787949"/>
            <a:chExt cx="2520280" cy="16561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A15AA8-908C-4D12-9125-789A40F35BB3}"/>
                </a:ext>
              </a:extLst>
            </p:cNvPr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D8DB36-4D21-4482-8783-9280573DEC44}"/>
                </a:ext>
              </a:extLst>
            </p:cNvPr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033AC32-0D55-4CF2-A3C3-5BD86C209A19}"/>
                </a:ext>
              </a:extLst>
            </p:cNvPr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FA3D6BAC-1CCF-431F-B3BF-3A64E1DBF101}"/>
                </a:ext>
              </a:extLst>
            </p:cNvPr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C5A73-2003-4EA3-97AE-9CB35967F989}"/>
              </a:ext>
            </a:extLst>
          </p:cNvPr>
          <p:cNvGrpSpPr/>
          <p:nvPr/>
        </p:nvGrpSpPr>
        <p:grpSpPr>
          <a:xfrm>
            <a:off x="16536366" y="4826049"/>
            <a:ext cx="2520280" cy="1656184"/>
            <a:chOff x="359792" y="4787949"/>
            <a:chExt cx="2520280" cy="165618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F7419-A060-4A90-A9E1-2284246FDB5E}"/>
                </a:ext>
              </a:extLst>
            </p:cNvPr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CE5C68-B932-4C01-BF7A-A0A92518A6FE}"/>
                </a:ext>
              </a:extLst>
            </p:cNvPr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766D6B8C-D895-4C23-AB67-B68D5E2AEBCF}"/>
                </a:ext>
              </a:extLst>
            </p:cNvPr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09303A35-516B-4E75-80EE-9B6A6852C835}"/>
                </a:ext>
              </a:extLst>
            </p:cNvPr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C255C0-5B7F-4396-8D08-D6FAAAA5D3FF}"/>
              </a:ext>
            </a:extLst>
          </p:cNvPr>
          <p:cNvGrpSpPr/>
          <p:nvPr/>
        </p:nvGrpSpPr>
        <p:grpSpPr>
          <a:xfrm>
            <a:off x="13784891" y="4826049"/>
            <a:ext cx="2520280" cy="1656184"/>
            <a:chOff x="359792" y="4787949"/>
            <a:chExt cx="2520280" cy="16561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365C0F-53E6-45A5-81C5-3B7D5935A125}"/>
                </a:ext>
              </a:extLst>
            </p:cNvPr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4FBB25-9D4D-4FC3-8543-EC0D2A1B5B3E}"/>
                </a:ext>
              </a:extLst>
            </p:cNvPr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17B6CC1C-326A-46A3-9143-375B23516D47}"/>
                </a:ext>
              </a:extLst>
            </p:cNvPr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CAE92A2-57D1-4AA4-92F5-49881617429B}"/>
                </a:ext>
              </a:extLst>
            </p:cNvPr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08405C63-85EA-422E-B657-A7720706E830}"/>
              </a:ext>
            </a:extLst>
          </p:cNvPr>
          <p:cNvSpPr/>
          <p:nvPr/>
        </p:nvSpPr>
        <p:spPr>
          <a:xfrm>
            <a:off x="10655899" y="-2137348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77CA14-8D39-48B4-9476-ADBEB29C08B0}"/>
              </a:ext>
            </a:extLst>
          </p:cNvPr>
          <p:cNvSpPr/>
          <p:nvPr/>
        </p:nvSpPr>
        <p:spPr>
          <a:xfrm>
            <a:off x="10957916" y="-2015351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26487BB-FE3D-494A-A9C6-8C15B9D85F6B}" vid="{C65DB066-AEC4-4B55-8D0A-EA00B4BE1B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25804</TotalTime>
  <Words>1083</Words>
  <Application>Microsoft Office PowerPoint</Application>
  <PresentationFormat>Custom</PresentationFormat>
  <Paragraphs>241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Courier New</vt:lpstr>
      <vt:lpstr>Tahoma</vt:lpstr>
      <vt:lpstr>Times New Roman</vt:lpstr>
      <vt:lpstr>Via Light Office</vt:lpstr>
      <vt:lpstr>VIA Type Office</vt:lpstr>
      <vt:lpstr>Wingdings</vt:lpstr>
      <vt:lpstr>Blank</vt:lpstr>
      <vt:lpstr>Software Development with UML and Java 2</vt:lpstr>
      <vt:lpstr>Agenda</vt:lpstr>
      <vt:lpstr>Design patterns in general</vt:lpstr>
      <vt:lpstr>PowerPoint Presentation</vt:lpstr>
      <vt:lpstr>Traffic light example</vt:lpstr>
      <vt:lpstr>Traffic light example</vt:lpstr>
      <vt:lpstr>Traffic light example</vt:lpstr>
      <vt:lpstr>Traffic light example</vt:lpstr>
      <vt:lpstr>Implementation, the straightforward approach</vt:lpstr>
      <vt:lpstr>PowerPoint Presentation</vt:lpstr>
      <vt:lpstr>PowerPoint Presentation</vt:lpstr>
      <vt:lpstr>PowerPoint Presentation</vt:lpstr>
      <vt:lpstr>PowerPoint Presentation</vt:lpstr>
      <vt:lpstr>Adding other Listeners?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Soccer example</vt:lpstr>
      <vt:lpstr>Observers observing an observable</vt:lpstr>
      <vt:lpstr>Observers observing an observable</vt:lpstr>
      <vt:lpstr>PowerPoint Presentation</vt:lpstr>
      <vt:lpstr>Design Pattern: Observer</vt:lpstr>
      <vt:lpstr>Observer design pattern – the basic idea</vt:lpstr>
      <vt:lpstr>PowerPoint Presentation</vt:lpstr>
      <vt:lpstr>If we convert this to Java, strictly following the original pattern</vt:lpstr>
      <vt:lpstr>PowerPoint Presentation</vt:lpstr>
      <vt:lpstr>If we convert this to Java, strictly following the original pattern</vt:lpstr>
      <vt:lpstr>Java provides some functionality for us</vt:lpstr>
      <vt:lpstr>What does the PropertyChangeSupport do?</vt:lpstr>
      <vt:lpstr>What does the PropertyChangeSupport do?</vt:lpstr>
      <vt:lpstr>What does the PropertyChangeSupport do?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Running stuff</vt:lpstr>
      <vt:lpstr>PowerPoint Presentation</vt:lpstr>
      <vt:lpstr>Adding a Taxi class</vt:lpstr>
      <vt:lpstr>Let’s change the TrafficLight example</vt:lpstr>
      <vt:lpstr>PowerPoint Presentation</vt:lpstr>
      <vt:lpstr>PowerPoint Presentation</vt:lpstr>
      <vt:lpstr>Advantage: Reusability, flexibility</vt:lpstr>
      <vt:lpstr>PowerPoint Presentation</vt:lpstr>
      <vt:lpstr>Listen to specific events only</vt:lpstr>
      <vt:lpstr>Listen to specific events only</vt:lpstr>
      <vt:lpstr>Listen to specific events only</vt:lpstr>
      <vt:lpstr>To sum up</vt:lpstr>
      <vt:lpstr>PowerPoint Presentation</vt:lpstr>
      <vt:lpstr>Who’s here?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Steffen Vissing Andersen</dc:creator>
  <cp:lastModifiedBy>Troels Mortensen (TRMO) | VIA</cp:lastModifiedBy>
  <cp:revision>784</cp:revision>
  <cp:lastPrinted>2012-01-10T08:46:13Z</cp:lastPrinted>
  <dcterms:modified xsi:type="dcterms:W3CDTF">2019-09-20T06:21:18Z</dcterms:modified>
</cp:coreProperties>
</file>