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107"/>
  </p:notesMasterIdLst>
  <p:handoutMasterIdLst>
    <p:handoutMasterId r:id="rId108"/>
  </p:handoutMasterIdLst>
  <p:sldIdLst>
    <p:sldId id="292" r:id="rId2"/>
    <p:sldId id="294" r:id="rId3"/>
    <p:sldId id="295" r:id="rId4"/>
    <p:sldId id="297" r:id="rId5"/>
    <p:sldId id="299" r:id="rId6"/>
    <p:sldId id="414" r:id="rId7"/>
    <p:sldId id="300" r:id="rId8"/>
    <p:sldId id="310" r:id="rId9"/>
    <p:sldId id="304" r:id="rId10"/>
    <p:sldId id="306" r:id="rId11"/>
    <p:sldId id="307" r:id="rId12"/>
    <p:sldId id="308"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411" r:id="rId44"/>
    <p:sldId id="412" r:id="rId45"/>
    <p:sldId id="413" r:id="rId46"/>
    <p:sldId id="309" r:id="rId47"/>
    <p:sldId id="341" r:id="rId48"/>
    <p:sldId id="342" r:id="rId49"/>
    <p:sldId id="343" r:id="rId50"/>
    <p:sldId id="344" r:id="rId51"/>
    <p:sldId id="345" r:id="rId52"/>
    <p:sldId id="346" r:id="rId53"/>
    <p:sldId id="347" r:id="rId54"/>
    <p:sldId id="348" r:id="rId55"/>
    <p:sldId id="350" r:id="rId56"/>
    <p:sldId id="415" r:id="rId57"/>
    <p:sldId id="416" r:id="rId58"/>
    <p:sldId id="417" r:id="rId59"/>
    <p:sldId id="431" r:id="rId60"/>
    <p:sldId id="418" r:id="rId61"/>
    <p:sldId id="351" r:id="rId62"/>
    <p:sldId id="419" r:id="rId63"/>
    <p:sldId id="420" r:id="rId64"/>
    <p:sldId id="423" r:id="rId65"/>
    <p:sldId id="422" r:id="rId66"/>
    <p:sldId id="439" r:id="rId67"/>
    <p:sldId id="359" r:id="rId68"/>
    <p:sldId id="424" r:id="rId69"/>
    <p:sldId id="432" r:id="rId70"/>
    <p:sldId id="433" r:id="rId71"/>
    <p:sldId id="434" r:id="rId72"/>
    <p:sldId id="435" r:id="rId73"/>
    <p:sldId id="436" r:id="rId74"/>
    <p:sldId id="437" r:id="rId75"/>
    <p:sldId id="438" r:id="rId76"/>
    <p:sldId id="425" r:id="rId77"/>
    <p:sldId id="426" r:id="rId78"/>
    <p:sldId id="427" r:id="rId79"/>
    <p:sldId id="401" r:id="rId80"/>
    <p:sldId id="356" r:id="rId81"/>
    <p:sldId id="367" r:id="rId82"/>
    <p:sldId id="369" r:id="rId83"/>
    <p:sldId id="366" r:id="rId84"/>
    <p:sldId id="440" r:id="rId85"/>
    <p:sldId id="384" r:id="rId86"/>
    <p:sldId id="441" r:id="rId87"/>
    <p:sldId id="442" r:id="rId88"/>
    <p:sldId id="443" r:id="rId89"/>
    <p:sldId id="386" r:id="rId90"/>
    <p:sldId id="402" r:id="rId91"/>
    <p:sldId id="387" r:id="rId92"/>
    <p:sldId id="388" r:id="rId93"/>
    <p:sldId id="389" r:id="rId94"/>
    <p:sldId id="390" r:id="rId95"/>
    <p:sldId id="392" r:id="rId96"/>
    <p:sldId id="393" r:id="rId97"/>
    <p:sldId id="394" r:id="rId98"/>
    <p:sldId id="395" r:id="rId99"/>
    <p:sldId id="396" r:id="rId100"/>
    <p:sldId id="397" r:id="rId101"/>
    <p:sldId id="398" r:id="rId102"/>
    <p:sldId id="404" r:id="rId103"/>
    <p:sldId id="399" r:id="rId104"/>
    <p:sldId id="293" r:id="rId105"/>
    <p:sldId id="444" r:id="rId106"/>
  </p:sldIdLst>
  <p:sldSz cx="13439775" cy="7559675"/>
  <p:notesSz cx="6669088" cy="9775825"/>
  <p:defaultTextStyle>
    <a:defPPr>
      <a:defRPr lang="en-GB"/>
    </a:defPPr>
    <a:lvl1pPr algn="l" defTabSz="449263" rtl="0" fontAlgn="base">
      <a:spcBef>
        <a:spcPct val="0"/>
      </a:spcBef>
      <a:spcAft>
        <a:spcPct val="0"/>
      </a:spcAft>
      <a:defRPr kern="1200">
        <a:solidFill>
          <a:schemeClr val="tx1"/>
        </a:solidFill>
        <a:latin typeface="Tahoma" pitchFamily="34" charset="0"/>
        <a:ea typeface="+mn-ea"/>
        <a:cs typeface="+mn-cs"/>
      </a:defRPr>
    </a:lvl1pPr>
    <a:lvl2pPr marL="431800" indent="-215900" algn="l" defTabSz="449263" rtl="0" fontAlgn="base">
      <a:spcBef>
        <a:spcPct val="0"/>
      </a:spcBef>
      <a:spcAft>
        <a:spcPct val="0"/>
      </a:spcAft>
      <a:defRPr kern="1200">
        <a:solidFill>
          <a:schemeClr val="tx1"/>
        </a:solidFill>
        <a:latin typeface="Tahoma" pitchFamily="34" charset="0"/>
        <a:ea typeface="+mn-ea"/>
        <a:cs typeface="+mn-cs"/>
      </a:defRPr>
    </a:lvl2pPr>
    <a:lvl3pPr marL="647700" indent="-215900" algn="l" defTabSz="449263" rtl="0" fontAlgn="base">
      <a:spcBef>
        <a:spcPct val="0"/>
      </a:spcBef>
      <a:spcAft>
        <a:spcPct val="0"/>
      </a:spcAft>
      <a:defRPr kern="1200">
        <a:solidFill>
          <a:schemeClr val="tx1"/>
        </a:solidFill>
        <a:latin typeface="Tahoma" pitchFamily="34" charset="0"/>
        <a:ea typeface="+mn-ea"/>
        <a:cs typeface="+mn-cs"/>
      </a:defRPr>
    </a:lvl3pPr>
    <a:lvl4pPr marL="863600" indent="-215900" algn="l" defTabSz="449263" rtl="0" fontAlgn="base">
      <a:spcBef>
        <a:spcPct val="0"/>
      </a:spcBef>
      <a:spcAft>
        <a:spcPct val="0"/>
      </a:spcAft>
      <a:defRPr kern="1200">
        <a:solidFill>
          <a:schemeClr val="tx1"/>
        </a:solidFill>
        <a:latin typeface="Tahoma" pitchFamily="34" charset="0"/>
        <a:ea typeface="+mn-ea"/>
        <a:cs typeface="+mn-cs"/>
      </a:defRPr>
    </a:lvl4pPr>
    <a:lvl5pPr marL="1079500" indent="-215900" algn="l" defTabSz="449263"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633">
          <p15:clr>
            <a:srgbClr val="A4A3A4"/>
          </p15:clr>
        </p15:guide>
        <p15:guide id="2" pos="19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CC00"/>
    <a:srgbClr val="990000"/>
    <a:srgbClr val="9900CC"/>
    <a:srgbClr val="777777"/>
    <a:srgbClr val="660066"/>
    <a:srgbClr val="669900"/>
    <a:srgbClr val="C8C8C8"/>
    <a:srgbClr val="1D0A42"/>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3D9C4-6F5C-4EA1-A297-9E26E31872C4}" v="465" dt="2019-09-19T11:36:25.5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1199" autoAdjust="0"/>
  </p:normalViewPr>
  <p:slideViewPr>
    <p:cSldViewPr>
      <p:cViewPr>
        <p:scale>
          <a:sx n="66" d="100"/>
          <a:sy n="66" d="100"/>
        </p:scale>
        <p:origin x="1056" y="432"/>
      </p:cViewPr>
      <p:guideLst>
        <p:guide orient="horz" pos="2160"/>
        <p:guide pos="3840"/>
      </p:guideLst>
    </p:cSldViewPr>
  </p:slideViewPr>
  <p:outlineViewPr>
    <p:cViewPr varScale="1">
      <p:scale>
        <a:sx n="170" d="200"/>
        <a:sy n="170" d="200"/>
      </p:scale>
      <p:origin x="0" y="-58880"/>
    </p:cViewPr>
  </p:outlineViewPr>
  <p:notesTextViewPr>
    <p:cViewPr>
      <p:scale>
        <a:sx n="100" d="100"/>
        <a:sy n="100" d="100"/>
      </p:scale>
      <p:origin x="0" y="0"/>
    </p:cViewPr>
  </p:notesTextViewPr>
  <p:notesViewPr>
    <p:cSldViewPr>
      <p:cViewPr varScale="1">
        <p:scale>
          <a:sx n="59" d="100"/>
          <a:sy n="59" d="100"/>
        </p:scale>
        <p:origin x="-1752" y="-72"/>
      </p:cViewPr>
      <p:guideLst>
        <p:guide orient="horz" pos="2633"/>
        <p:guide pos="190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oels Mortensen (TRMO) | VIA" userId="48eeef65-5bf8-474b-9082-b56af31dd25e" providerId="ADAL" clId="{9412465E-C3AB-4DFD-9AA7-D328A1FDA140}"/>
    <pc:docChg chg="undo custSel addSld delSld modSld sldOrd">
      <pc:chgData name="Troels Mortensen (TRMO) | VIA" userId="48eeef65-5bf8-474b-9082-b56af31dd25e" providerId="ADAL" clId="{9412465E-C3AB-4DFD-9AA7-D328A1FDA140}" dt="2019-02-25T08:47:35.273" v="11549"/>
      <pc:docMkLst>
        <pc:docMk/>
      </pc:docMkLst>
      <pc:sldChg chg="add">
        <pc:chgData name="Troels Mortensen (TRMO) | VIA" userId="48eeef65-5bf8-474b-9082-b56af31dd25e" providerId="ADAL" clId="{9412465E-C3AB-4DFD-9AA7-D328A1FDA140}" dt="2019-02-24T16:07:31.256" v="4111"/>
        <pc:sldMkLst>
          <pc:docMk/>
          <pc:sldMk cId="2937885293" sldId="265"/>
        </pc:sldMkLst>
      </pc:sldChg>
      <pc:sldChg chg="add del">
        <pc:chgData name="Troels Mortensen (TRMO) | VIA" userId="48eeef65-5bf8-474b-9082-b56af31dd25e" providerId="ADAL" clId="{9412465E-C3AB-4DFD-9AA7-D328A1FDA140}" dt="2019-02-24T16:07:29.805" v="4110" actId="2696"/>
        <pc:sldMkLst>
          <pc:docMk/>
          <pc:sldMk cId="3436818215" sldId="275"/>
        </pc:sldMkLst>
      </pc:sldChg>
      <pc:sldChg chg="add">
        <pc:chgData name="Troels Mortensen (TRMO) | VIA" userId="48eeef65-5bf8-474b-9082-b56af31dd25e" providerId="ADAL" clId="{9412465E-C3AB-4DFD-9AA7-D328A1FDA140}" dt="2019-02-24T15:52:46.676" v="3616"/>
        <pc:sldMkLst>
          <pc:docMk/>
          <pc:sldMk cId="2576784653" sldId="282"/>
        </pc:sldMkLst>
      </pc:sldChg>
      <pc:sldChg chg="modSp add">
        <pc:chgData name="Troels Mortensen (TRMO) | VIA" userId="48eeef65-5bf8-474b-9082-b56af31dd25e" providerId="ADAL" clId="{9412465E-C3AB-4DFD-9AA7-D328A1FDA140}" dt="2019-02-22T15:25:51.310" v="84" actId="20577"/>
        <pc:sldMkLst>
          <pc:docMk/>
          <pc:sldMk cId="943107478" sldId="293"/>
        </pc:sldMkLst>
        <pc:spChg chg="mod">
          <ac:chgData name="Troels Mortensen (TRMO) | VIA" userId="48eeef65-5bf8-474b-9082-b56af31dd25e" providerId="ADAL" clId="{9412465E-C3AB-4DFD-9AA7-D328A1FDA140}" dt="2019-02-22T15:25:51.310" v="84" actId="20577"/>
          <ac:spMkLst>
            <pc:docMk/>
            <pc:sldMk cId="943107478" sldId="293"/>
            <ac:spMk id="2" creationId="{5A30C9AE-6AAF-4F34-A018-2DA526919FC0}"/>
          </ac:spMkLst>
        </pc:spChg>
        <pc:spChg chg="mod">
          <ac:chgData name="Troels Mortensen (TRMO) | VIA" userId="48eeef65-5bf8-474b-9082-b56af31dd25e" providerId="ADAL" clId="{9412465E-C3AB-4DFD-9AA7-D328A1FDA140}" dt="2019-02-22T15:25:43.056" v="74" actId="27636"/>
          <ac:spMkLst>
            <pc:docMk/>
            <pc:sldMk cId="943107478" sldId="293"/>
            <ac:spMk id="3" creationId="{89046DFA-D065-4525-A77C-D8B4E8614644}"/>
          </ac:spMkLst>
        </pc:spChg>
      </pc:sldChg>
      <pc:sldChg chg="modSp add">
        <pc:chgData name="Troels Mortensen (TRMO) | VIA" userId="48eeef65-5bf8-474b-9082-b56af31dd25e" providerId="ADAL" clId="{9412465E-C3AB-4DFD-9AA7-D328A1FDA140}" dt="2019-02-24T15:53:08.054" v="3620" actId="6549"/>
        <pc:sldMkLst>
          <pc:docMk/>
          <pc:sldMk cId="196152163" sldId="294"/>
        </pc:sldMkLst>
        <pc:spChg chg="mod">
          <ac:chgData name="Troels Mortensen (TRMO) | VIA" userId="48eeef65-5bf8-474b-9082-b56af31dd25e" providerId="ADAL" clId="{9412465E-C3AB-4DFD-9AA7-D328A1FDA140}" dt="2019-02-24T11:27:06.715" v="91" actId="20577"/>
          <ac:spMkLst>
            <pc:docMk/>
            <pc:sldMk cId="196152163" sldId="294"/>
            <ac:spMk id="2" creationId="{F165584D-C36B-41DF-9F8E-B6CFB8B6C9BB}"/>
          </ac:spMkLst>
        </pc:spChg>
        <pc:spChg chg="mod">
          <ac:chgData name="Troels Mortensen (TRMO) | VIA" userId="48eeef65-5bf8-474b-9082-b56af31dd25e" providerId="ADAL" clId="{9412465E-C3AB-4DFD-9AA7-D328A1FDA140}" dt="2019-02-24T15:53:08.054" v="3620" actId="6549"/>
          <ac:spMkLst>
            <pc:docMk/>
            <pc:sldMk cId="196152163" sldId="294"/>
            <ac:spMk id="3" creationId="{C58D2A3D-F1A2-4317-9B3C-92EFBA94E4B0}"/>
          </ac:spMkLst>
        </pc:spChg>
      </pc:sldChg>
      <pc:sldChg chg="modSp add">
        <pc:chgData name="Troels Mortensen (TRMO) | VIA" userId="48eeef65-5bf8-474b-9082-b56af31dd25e" providerId="ADAL" clId="{9412465E-C3AB-4DFD-9AA7-D328A1FDA140}" dt="2019-02-24T14:10:45.468" v="642" actId="20577"/>
        <pc:sldMkLst>
          <pc:docMk/>
          <pc:sldMk cId="4212478867" sldId="295"/>
        </pc:sldMkLst>
        <pc:spChg chg="mod">
          <ac:chgData name="Troels Mortensen (TRMO) | VIA" userId="48eeef65-5bf8-474b-9082-b56af31dd25e" providerId="ADAL" clId="{9412465E-C3AB-4DFD-9AA7-D328A1FDA140}" dt="2019-02-24T14:07:21.615" v="248" actId="20577"/>
          <ac:spMkLst>
            <pc:docMk/>
            <pc:sldMk cId="4212478867" sldId="295"/>
            <ac:spMk id="2" creationId="{220B6844-4AE3-44AE-A498-C72CC8E104CE}"/>
          </ac:spMkLst>
        </pc:spChg>
        <pc:spChg chg="mod">
          <ac:chgData name="Troels Mortensen (TRMO) | VIA" userId="48eeef65-5bf8-474b-9082-b56af31dd25e" providerId="ADAL" clId="{9412465E-C3AB-4DFD-9AA7-D328A1FDA140}" dt="2019-02-24T14:10:45.468" v="642" actId="20577"/>
          <ac:spMkLst>
            <pc:docMk/>
            <pc:sldMk cId="4212478867" sldId="295"/>
            <ac:spMk id="3" creationId="{F438F5EF-D91D-4A8C-95F2-F62DD940097D}"/>
          </ac:spMkLst>
        </pc:spChg>
      </pc:sldChg>
      <pc:sldChg chg="add del">
        <pc:chgData name="Troels Mortensen (TRMO) | VIA" userId="48eeef65-5bf8-474b-9082-b56af31dd25e" providerId="ADAL" clId="{9412465E-C3AB-4DFD-9AA7-D328A1FDA140}" dt="2019-02-24T14:10:57.375" v="645" actId="2696"/>
        <pc:sldMkLst>
          <pc:docMk/>
          <pc:sldMk cId="3360305321" sldId="296"/>
        </pc:sldMkLst>
      </pc:sldChg>
      <pc:sldChg chg="modSp add">
        <pc:chgData name="Troels Mortensen (TRMO) | VIA" userId="48eeef65-5bf8-474b-9082-b56af31dd25e" providerId="ADAL" clId="{9412465E-C3AB-4DFD-9AA7-D328A1FDA140}" dt="2019-02-24T15:54:00.952" v="3624" actId="20577"/>
        <pc:sldMkLst>
          <pc:docMk/>
          <pc:sldMk cId="3167833608" sldId="297"/>
        </pc:sldMkLst>
        <pc:spChg chg="mod">
          <ac:chgData name="Troels Mortensen (TRMO) | VIA" userId="48eeef65-5bf8-474b-9082-b56af31dd25e" providerId="ADAL" clId="{9412465E-C3AB-4DFD-9AA7-D328A1FDA140}" dt="2019-02-24T15:54:00.952" v="3624" actId="20577"/>
          <ac:spMkLst>
            <pc:docMk/>
            <pc:sldMk cId="3167833608" sldId="297"/>
            <ac:spMk id="3" creationId="{F438F5EF-D91D-4A8C-95F2-F62DD940097D}"/>
          </ac:spMkLst>
        </pc:spChg>
      </pc:sldChg>
      <pc:sldChg chg="addSp delSp modSp add">
        <pc:chgData name="Troels Mortensen (TRMO) | VIA" userId="48eeef65-5bf8-474b-9082-b56af31dd25e" providerId="ADAL" clId="{9412465E-C3AB-4DFD-9AA7-D328A1FDA140}" dt="2019-02-24T14:15:28.501" v="1504" actId="20577"/>
        <pc:sldMkLst>
          <pc:docMk/>
          <pc:sldMk cId="953574133" sldId="298"/>
        </pc:sldMkLst>
        <pc:spChg chg="mod">
          <ac:chgData name="Troels Mortensen (TRMO) | VIA" userId="48eeef65-5bf8-474b-9082-b56af31dd25e" providerId="ADAL" clId="{9412465E-C3AB-4DFD-9AA7-D328A1FDA140}" dt="2019-02-24T14:14:42.728" v="1390" actId="20577"/>
          <ac:spMkLst>
            <pc:docMk/>
            <pc:sldMk cId="953574133" sldId="298"/>
            <ac:spMk id="2" creationId="{160C6184-7FAB-464E-BA60-46EFFC214127}"/>
          </ac:spMkLst>
        </pc:spChg>
        <pc:spChg chg="del">
          <ac:chgData name="Troels Mortensen (TRMO) | VIA" userId="48eeef65-5bf8-474b-9082-b56af31dd25e" providerId="ADAL" clId="{9412465E-C3AB-4DFD-9AA7-D328A1FDA140}" dt="2019-02-24T14:14:35.648" v="1361" actId="478"/>
          <ac:spMkLst>
            <pc:docMk/>
            <pc:sldMk cId="953574133" sldId="298"/>
            <ac:spMk id="3" creationId="{A45673EE-88FB-42BC-A2F5-9B391999CD4B}"/>
          </ac:spMkLst>
        </pc:spChg>
        <pc:spChg chg="add mod">
          <ac:chgData name="Troels Mortensen (TRMO) | VIA" userId="48eeef65-5bf8-474b-9082-b56af31dd25e" providerId="ADAL" clId="{9412465E-C3AB-4DFD-9AA7-D328A1FDA140}" dt="2019-02-24T14:15:28.501" v="1504" actId="20577"/>
          <ac:spMkLst>
            <pc:docMk/>
            <pc:sldMk cId="953574133" sldId="298"/>
            <ac:spMk id="4" creationId="{39B0AF8A-F2B9-423A-BA26-074BC3F74A0C}"/>
          </ac:spMkLst>
        </pc:spChg>
      </pc:sldChg>
      <pc:sldChg chg="modSp add">
        <pc:chgData name="Troels Mortensen (TRMO) | VIA" userId="48eeef65-5bf8-474b-9082-b56af31dd25e" providerId="ADAL" clId="{9412465E-C3AB-4DFD-9AA7-D328A1FDA140}" dt="2019-02-24T15:55:45.432" v="3680" actId="20577"/>
        <pc:sldMkLst>
          <pc:docMk/>
          <pc:sldMk cId="1509969872" sldId="299"/>
        </pc:sldMkLst>
        <pc:spChg chg="mod">
          <ac:chgData name="Troels Mortensen (TRMO) | VIA" userId="48eeef65-5bf8-474b-9082-b56af31dd25e" providerId="ADAL" clId="{9412465E-C3AB-4DFD-9AA7-D328A1FDA140}" dt="2019-02-24T15:55:45.432" v="3680" actId="20577"/>
          <ac:spMkLst>
            <pc:docMk/>
            <pc:sldMk cId="1509969872" sldId="299"/>
            <ac:spMk id="3" creationId="{F438F5EF-D91D-4A8C-95F2-F62DD940097D}"/>
          </ac:spMkLst>
        </pc:spChg>
      </pc:sldChg>
      <pc:sldChg chg="addSp delSp modSp add">
        <pc:chgData name="Troels Mortensen (TRMO) | VIA" userId="48eeef65-5bf8-474b-9082-b56af31dd25e" providerId="ADAL" clId="{9412465E-C3AB-4DFD-9AA7-D328A1FDA140}" dt="2019-02-24T15:38:32.385" v="2316" actId="5793"/>
        <pc:sldMkLst>
          <pc:docMk/>
          <pc:sldMk cId="637405622" sldId="300"/>
        </pc:sldMkLst>
        <pc:spChg chg="del">
          <ac:chgData name="Troels Mortensen (TRMO) | VIA" userId="48eeef65-5bf8-474b-9082-b56af31dd25e" providerId="ADAL" clId="{9412465E-C3AB-4DFD-9AA7-D328A1FDA140}" dt="2019-02-24T14:15:40.828" v="1506" actId="478"/>
          <ac:spMkLst>
            <pc:docMk/>
            <pc:sldMk cId="637405622" sldId="300"/>
            <ac:spMk id="2" creationId="{AA120913-1680-4DAB-AC92-97FA2E256C0B}"/>
          </ac:spMkLst>
        </pc:spChg>
        <pc:spChg chg="del">
          <ac:chgData name="Troels Mortensen (TRMO) | VIA" userId="48eeef65-5bf8-474b-9082-b56af31dd25e" providerId="ADAL" clId="{9412465E-C3AB-4DFD-9AA7-D328A1FDA140}" dt="2019-02-24T14:15:40.828" v="1506" actId="478"/>
          <ac:spMkLst>
            <pc:docMk/>
            <pc:sldMk cId="637405622" sldId="300"/>
            <ac:spMk id="3" creationId="{8652B665-F0E8-4ECB-868A-EEA18535C078}"/>
          </ac:spMkLst>
        </pc:spChg>
        <pc:spChg chg="add del mod">
          <ac:chgData name="Troels Mortensen (TRMO) | VIA" userId="48eeef65-5bf8-474b-9082-b56af31dd25e" providerId="ADAL" clId="{9412465E-C3AB-4DFD-9AA7-D328A1FDA140}" dt="2019-02-24T14:21:23.188" v="1540" actId="478"/>
          <ac:spMkLst>
            <pc:docMk/>
            <pc:sldMk cId="637405622" sldId="300"/>
            <ac:spMk id="4" creationId="{AE469FCB-042B-4803-AB81-FC6F31D35EA8}"/>
          </ac:spMkLst>
        </pc:spChg>
        <pc:spChg chg="add del mod">
          <ac:chgData name="Troels Mortensen (TRMO) | VIA" userId="48eeef65-5bf8-474b-9082-b56af31dd25e" providerId="ADAL" clId="{9412465E-C3AB-4DFD-9AA7-D328A1FDA140}" dt="2019-02-24T14:21:23.930" v="1542" actId="478"/>
          <ac:spMkLst>
            <pc:docMk/>
            <pc:sldMk cId="637405622" sldId="300"/>
            <ac:spMk id="5" creationId="{7B720E30-914E-481A-BE15-FEE835E0B055}"/>
          </ac:spMkLst>
        </pc:spChg>
        <pc:spChg chg="add del mod">
          <ac:chgData name="Troels Mortensen (TRMO) | VIA" userId="48eeef65-5bf8-474b-9082-b56af31dd25e" providerId="ADAL" clId="{9412465E-C3AB-4DFD-9AA7-D328A1FDA140}" dt="2019-02-24T14:21:23.551" v="1541" actId="478"/>
          <ac:spMkLst>
            <pc:docMk/>
            <pc:sldMk cId="637405622" sldId="300"/>
            <ac:spMk id="6" creationId="{F37360FA-8E41-4854-8CCF-3B4BF7880794}"/>
          </ac:spMkLst>
        </pc:spChg>
        <pc:spChg chg="add del mod">
          <ac:chgData name="Troels Mortensen (TRMO) | VIA" userId="48eeef65-5bf8-474b-9082-b56af31dd25e" providerId="ADAL" clId="{9412465E-C3AB-4DFD-9AA7-D328A1FDA140}" dt="2019-02-24T14:21:15.106" v="1538" actId="478"/>
          <ac:spMkLst>
            <pc:docMk/>
            <pc:sldMk cId="637405622" sldId="300"/>
            <ac:spMk id="7" creationId="{AE6B31DC-3571-4736-8B9A-2F5B37C2468F}"/>
          </ac:spMkLst>
        </pc:spChg>
        <pc:spChg chg="add del mod">
          <ac:chgData name="Troels Mortensen (TRMO) | VIA" userId="48eeef65-5bf8-474b-9082-b56af31dd25e" providerId="ADAL" clId="{9412465E-C3AB-4DFD-9AA7-D328A1FDA140}" dt="2019-02-24T14:21:58.897" v="1583" actId="478"/>
          <ac:spMkLst>
            <pc:docMk/>
            <pc:sldMk cId="637405622" sldId="300"/>
            <ac:spMk id="8" creationId="{D36FFDAA-D105-4444-AF5D-2E4EBA46852F}"/>
          </ac:spMkLst>
        </pc:spChg>
        <pc:spChg chg="add mod">
          <ac:chgData name="Troels Mortensen (TRMO) | VIA" userId="48eeef65-5bf8-474b-9082-b56af31dd25e" providerId="ADAL" clId="{9412465E-C3AB-4DFD-9AA7-D328A1FDA140}" dt="2019-02-24T14:21:40.084" v="1555" actId="207"/>
          <ac:spMkLst>
            <pc:docMk/>
            <pc:sldMk cId="637405622" sldId="300"/>
            <ac:spMk id="9" creationId="{CEE2B997-B7B0-4BAA-9232-961CA223083B}"/>
          </ac:spMkLst>
        </pc:spChg>
        <pc:spChg chg="add mod">
          <ac:chgData name="Troels Mortensen (TRMO) | VIA" userId="48eeef65-5bf8-474b-9082-b56af31dd25e" providerId="ADAL" clId="{9412465E-C3AB-4DFD-9AA7-D328A1FDA140}" dt="2019-02-24T14:21:52.284" v="1581" actId="207"/>
          <ac:spMkLst>
            <pc:docMk/>
            <pc:sldMk cId="637405622" sldId="300"/>
            <ac:spMk id="10" creationId="{5EEB9745-97EE-48FC-B9E4-5138C64F3D36}"/>
          </ac:spMkLst>
        </pc:spChg>
        <pc:spChg chg="add mod">
          <ac:chgData name="Troels Mortensen (TRMO) | VIA" userId="48eeef65-5bf8-474b-9082-b56af31dd25e" providerId="ADAL" clId="{9412465E-C3AB-4DFD-9AA7-D328A1FDA140}" dt="2019-02-24T14:21:57.710" v="1582" actId="207"/>
          <ac:spMkLst>
            <pc:docMk/>
            <pc:sldMk cId="637405622" sldId="300"/>
            <ac:spMk id="11" creationId="{A700C68F-7D7B-4ABB-919D-FE77EE22453C}"/>
          </ac:spMkLst>
        </pc:spChg>
        <pc:spChg chg="add mod">
          <ac:chgData name="Troels Mortensen (TRMO) | VIA" userId="48eeef65-5bf8-474b-9082-b56af31dd25e" providerId="ADAL" clId="{9412465E-C3AB-4DFD-9AA7-D328A1FDA140}" dt="2019-02-24T15:38:32.385" v="2316" actId="5793"/>
          <ac:spMkLst>
            <pc:docMk/>
            <pc:sldMk cId="637405622" sldId="300"/>
            <ac:spMk id="12" creationId="{D6C72BD1-7A4B-4F3A-BA5F-26455FB6D8A4}"/>
          </ac:spMkLst>
        </pc:spChg>
        <pc:cxnChg chg="add del mod">
          <ac:chgData name="Troels Mortensen (TRMO) | VIA" userId="48eeef65-5bf8-474b-9082-b56af31dd25e" providerId="ADAL" clId="{9412465E-C3AB-4DFD-9AA7-D328A1FDA140}" dt="2019-02-24T15:38:28.601" v="2314" actId="478"/>
          <ac:cxnSpMkLst>
            <pc:docMk/>
            <pc:sldMk cId="637405622" sldId="300"/>
            <ac:cxnSpMk id="14" creationId="{2ADC9E03-90E8-48F9-A72E-14AB2F4FDABD}"/>
          </ac:cxnSpMkLst>
        </pc:cxnChg>
      </pc:sldChg>
      <pc:sldChg chg="addSp delSp modSp add del modTransition">
        <pc:chgData name="Troels Mortensen (TRMO) | VIA" userId="48eeef65-5bf8-474b-9082-b56af31dd25e" providerId="ADAL" clId="{9412465E-C3AB-4DFD-9AA7-D328A1FDA140}" dt="2019-02-24T14:25:25.784" v="1878" actId="2696"/>
        <pc:sldMkLst>
          <pc:docMk/>
          <pc:sldMk cId="2023026036" sldId="301"/>
        </pc:sldMkLst>
        <pc:spChg chg="mod">
          <ac:chgData name="Troels Mortensen (TRMO) | VIA" userId="48eeef65-5bf8-474b-9082-b56af31dd25e" providerId="ADAL" clId="{9412465E-C3AB-4DFD-9AA7-D328A1FDA140}" dt="2019-02-24T14:24:48.796" v="1864"/>
          <ac:spMkLst>
            <pc:docMk/>
            <pc:sldMk cId="2023026036" sldId="301"/>
            <ac:spMk id="12" creationId="{D6C72BD1-7A4B-4F3A-BA5F-26455FB6D8A4}"/>
          </ac:spMkLst>
        </pc:spChg>
        <pc:cxnChg chg="add del mod">
          <ac:chgData name="Troels Mortensen (TRMO) | VIA" userId="48eeef65-5bf8-474b-9082-b56af31dd25e" providerId="ADAL" clId="{9412465E-C3AB-4DFD-9AA7-D328A1FDA140}" dt="2019-02-24T14:24:05.192" v="1852" actId="478"/>
          <ac:cxnSpMkLst>
            <pc:docMk/>
            <pc:sldMk cId="2023026036" sldId="301"/>
            <ac:cxnSpMk id="3" creationId="{B69CE55F-E213-41BC-89D1-5E6DC8390ACA}"/>
          </ac:cxnSpMkLst>
        </pc:cxnChg>
        <pc:cxnChg chg="add mod">
          <ac:chgData name="Troels Mortensen (TRMO) | VIA" userId="48eeef65-5bf8-474b-9082-b56af31dd25e" providerId="ADAL" clId="{9412465E-C3AB-4DFD-9AA7-D328A1FDA140}" dt="2019-02-24T14:24:23.185" v="1859" actId="1076"/>
          <ac:cxnSpMkLst>
            <pc:docMk/>
            <pc:sldMk cId="2023026036" sldId="301"/>
            <ac:cxnSpMk id="8" creationId="{207ED55F-12BF-4CFF-A791-BA6FA8A2EA22}"/>
          </ac:cxnSpMkLst>
        </pc:cxnChg>
      </pc:sldChg>
      <pc:sldChg chg="modSp add del">
        <pc:chgData name="Troels Mortensen (TRMO) | VIA" userId="48eeef65-5bf8-474b-9082-b56af31dd25e" providerId="ADAL" clId="{9412465E-C3AB-4DFD-9AA7-D328A1FDA140}" dt="2019-02-24T14:25:22.730" v="1876" actId="2696"/>
        <pc:sldMkLst>
          <pc:docMk/>
          <pc:sldMk cId="4278037815" sldId="302"/>
        </pc:sldMkLst>
        <pc:spChg chg="mod">
          <ac:chgData name="Troels Mortensen (TRMO) | VIA" userId="48eeef65-5bf8-474b-9082-b56af31dd25e" providerId="ADAL" clId="{9412465E-C3AB-4DFD-9AA7-D328A1FDA140}" dt="2019-02-24T14:25:20.018" v="1875"/>
          <ac:spMkLst>
            <pc:docMk/>
            <pc:sldMk cId="4278037815" sldId="302"/>
            <ac:spMk id="12" creationId="{D6C72BD1-7A4B-4F3A-BA5F-26455FB6D8A4}"/>
          </ac:spMkLst>
        </pc:spChg>
      </pc:sldChg>
      <pc:sldChg chg="modSp add del modTransition">
        <pc:chgData name="Troels Mortensen (TRMO) | VIA" userId="48eeef65-5bf8-474b-9082-b56af31dd25e" providerId="ADAL" clId="{9412465E-C3AB-4DFD-9AA7-D328A1FDA140}" dt="2019-02-24T14:25:22.733" v="1877" actId="2696"/>
        <pc:sldMkLst>
          <pc:docMk/>
          <pc:sldMk cId="62693591" sldId="303"/>
        </pc:sldMkLst>
        <pc:cxnChg chg="mod">
          <ac:chgData name="Troels Mortensen (TRMO) | VIA" userId="48eeef65-5bf8-474b-9082-b56af31dd25e" providerId="ADAL" clId="{9412465E-C3AB-4DFD-9AA7-D328A1FDA140}" dt="2019-02-24T14:24:26.038" v="1861" actId="1076"/>
          <ac:cxnSpMkLst>
            <pc:docMk/>
            <pc:sldMk cId="62693591" sldId="303"/>
            <ac:cxnSpMk id="8" creationId="{207ED55F-12BF-4CFF-A791-BA6FA8A2EA22}"/>
          </ac:cxnSpMkLst>
        </pc:cxnChg>
      </pc:sldChg>
      <pc:sldChg chg="addSp modSp add modTransition">
        <pc:chgData name="Troels Mortensen (TRMO) | VIA" userId="48eeef65-5bf8-474b-9082-b56af31dd25e" providerId="ADAL" clId="{9412465E-C3AB-4DFD-9AA7-D328A1FDA140}" dt="2019-02-24T14:26:25.979" v="1897" actId="207"/>
        <pc:sldMkLst>
          <pc:docMk/>
          <pc:sldMk cId="1687422538" sldId="304"/>
        </pc:sldMkLst>
        <pc:spChg chg="add mod">
          <ac:chgData name="Troels Mortensen (TRMO) | VIA" userId="48eeef65-5bf8-474b-9082-b56af31dd25e" providerId="ADAL" clId="{9412465E-C3AB-4DFD-9AA7-D328A1FDA140}" dt="2019-02-24T14:26:18.694" v="1895" actId="207"/>
          <ac:spMkLst>
            <pc:docMk/>
            <pc:sldMk cId="1687422538" sldId="304"/>
            <ac:spMk id="4" creationId="{999F397D-686A-47F1-B47B-8790BF20F9B8}"/>
          </ac:spMkLst>
        </pc:spChg>
        <pc:spChg chg="mod">
          <ac:chgData name="Troels Mortensen (TRMO) | VIA" userId="48eeef65-5bf8-474b-9082-b56af31dd25e" providerId="ADAL" clId="{9412465E-C3AB-4DFD-9AA7-D328A1FDA140}" dt="2019-02-24T14:26:25.979" v="1897" actId="207"/>
          <ac:spMkLst>
            <pc:docMk/>
            <pc:sldMk cId="1687422538" sldId="304"/>
            <ac:spMk id="12" creationId="{D6C72BD1-7A4B-4F3A-BA5F-26455FB6D8A4}"/>
          </ac:spMkLst>
        </pc:spChg>
        <pc:cxnChg chg="mod">
          <ac:chgData name="Troels Mortensen (TRMO) | VIA" userId="48eeef65-5bf8-474b-9082-b56af31dd25e" providerId="ADAL" clId="{9412465E-C3AB-4DFD-9AA7-D328A1FDA140}" dt="2019-02-24T14:25:07.236" v="1872" actId="208"/>
          <ac:cxnSpMkLst>
            <pc:docMk/>
            <pc:sldMk cId="1687422538" sldId="304"/>
            <ac:cxnSpMk id="14" creationId="{2ADC9E03-90E8-48F9-A72E-14AB2F4FDABD}"/>
          </ac:cxnSpMkLst>
        </pc:cxnChg>
      </pc:sldChg>
      <pc:sldChg chg="modSp add del">
        <pc:chgData name="Troels Mortensen (TRMO) | VIA" userId="48eeef65-5bf8-474b-9082-b56af31dd25e" providerId="ADAL" clId="{9412465E-C3AB-4DFD-9AA7-D328A1FDA140}" dt="2019-02-24T14:26:15.125" v="1894" actId="2696"/>
        <pc:sldMkLst>
          <pc:docMk/>
          <pc:sldMk cId="2289864772" sldId="305"/>
        </pc:sldMkLst>
        <pc:spChg chg="mod">
          <ac:chgData name="Troels Mortensen (TRMO) | VIA" userId="48eeef65-5bf8-474b-9082-b56af31dd25e" providerId="ADAL" clId="{9412465E-C3AB-4DFD-9AA7-D328A1FDA140}" dt="2019-02-24T14:26:09.908" v="1893" actId="207"/>
          <ac:spMkLst>
            <pc:docMk/>
            <pc:sldMk cId="2289864772" sldId="305"/>
            <ac:spMk id="4" creationId="{999F397D-686A-47F1-B47B-8790BF20F9B8}"/>
          </ac:spMkLst>
        </pc:spChg>
      </pc:sldChg>
      <pc:sldChg chg="addSp modSp add">
        <pc:chgData name="Troels Mortensen (TRMO) | VIA" userId="48eeef65-5bf8-474b-9082-b56af31dd25e" providerId="ADAL" clId="{9412465E-C3AB-4DFD-9AA7-D328A1FDA140}" dt="2019-02-24T14:26:43.573" v="1899" actId="208"/>
        <pc:sldMkLst>
          <pc:docMk/>
          <pc:sldMk cId="1899267216" sldId="306"/>
        </pc:sldMkLst>
        <pc:spChg chg="mod">
          <ac:chgData name="Troels Mortensen (TRMO) | VIA" userId="48eeef65-5bf8-474b-9082-b56af31dd25e" providerId="ADAL" clId="{9412465E-C3AB-4DFD-9AA7-D328A1FDA140}" dt="2019-02-24T14:26:05.566" v="1892" actId="207"/>
          <ac:spMkLst>
            <pc:docMk/>
            <pc:sldMk cId="1899267216" sldId="306"/>
            <ac:spMk id="4" creationId="{999F397D-686A-47F1-B47B-8790BF20F9B8}"/>
          </ac:spMkLst>
        </pc:spChg>
        <pc:spChg chg="add mod">
          <ac:chgData name="Troels Mortensen (TRMO) | VIA" userId="48eeef65-5bf8-474b-9082-b56af31dd25e" providerId="ADAL" clId="{9412465E-C3AB-4DFD-9AA7-D328A1FDA140}" dt="2019-02-24T14:25:57.600" v="1891" actId="207"/>
          <ac:spMkLst>
            <pc:docMk/>
            <pc:sldMk cId="1899267216" sldId="306"/>
            <ac:spMk id="5" creationId="{63E3F5A7-D202-4042-BDFD-A6FB2A2731FF}"/>
          </ac:spMkLst>
        </pc:spChg>
        <pc:spChg chg="mod">
          <ac:chgData name="Troels Mortensen (TRMO) | VIA" userId="48eeef65-5bf8-474b-9082-b56af31dd25e" providerId="ADAL" clId="{9412465E-C3AB-4DFD-9AA7-D328A1FDA140}" dt="2019-02-24T14:26:28.368" v="1898" actId="207"/>
          <ac:spMkLst>
            <pc:docMk/>
            <pc:sldMk cId="1899267216" sldId="306"/>
            <ac:spMk id="12" creationId="{D6C72BD1-7A4B-4F3A-BA5F-26455FB6D8A4}"/>
          </ac:spMkLst>
        </pc:spChg>
        <pc:cxnChg chg="mod">
          <ac:chgData name="Troels Mortensen (TRMO) | VIA" userId="48eeef65-5bf8-474b-9082-b56af31dd25e" providerId="ADAL" clId="{9412465E-C3AB-4DFD-9AA7-D328A1FDA140}" dt="2019-02-24T14:26:43.573" v="1899" actId="208"/>
          <ac:cxnSpMkLst>
            <pc:docMk/>
            <pc:sldMk cId="1899267216" sldId="306"/>
            <ac:cxnSpMk id="14" creationId="{2ADC9E03-90E8-48F9-A72E-14AB2F4FDABD}"/>
          </ac:cxnSpMkLst>
        </pc:cxnChg>
      </pc:sldChg>
      <pc:sldChg chg="addSp delSp modSp add">
        <pc:chgData name="Troels Mortensen (TRMO) | VIA" userId="48eeef65-5bf8-474b-9082-b56af31dd25e" providerId="ADAL" clId="{9412465E-C3AB-4DFD-9AA7-D328A1FDA140}" dt="2019-02-24T15:37:53.928" v="2312" actId="1076"/>
        <pc:sldMkLst>
          <pc:docMk/>
          <pc:sldMk cId="2384245325" sldId="307"/>
        </pc:sldMkLst>
        <pc:spChg chg="del">
          <ac:chgData name="Troels Mortensen (TRMO) | VIA" userId="48eeef65-5bf8-474b-9082-b56af31dd25e" providerId="ADAL" clId="{9412465E-C3AB-4DFD-9AA7-D328A1FDA140}" dt="2019-02-24T14:27:04.431" v="1903" actId="478"/>
          <ac:spMkLst>
            <pc:docMk/>
            <pc:sldMk cId="2384245325" sldId="307"/>
            <ac:spMk id="4" creationId="{999F397D-686A-47F1-B47B-8790BF20F9B8}"/>
          </ac:spMkLst>
        </pc:spChg>
        <pc:spChg chg="del">
          <ac:chgData name="Troels Mortensen (TRMO) | VIA" userId="48eeef65-5bf8-474b-9082-b56af31dd25e" providerId="ADAL" clId="{9412465E-C3AB-4DFD-9AA7-D328A1FDA140}" dt="2019-02-24T14:27:03.419" v="1902" actId="478"/>
          <ac:spMkLst>
            <pc:docMk/>
            <pc:sldMk cId="2384245325" sldId="307"/>
            <ac:spMk id="5" creationId="{63E3F5A7-D202-4042-BDFD-A6FB2A2731FF}"/>
          </ac:spMkLst>
        </pc:spChg>
        <pc:spChg chg="mod">
          <ac:chgData name="Troels Mortensen (TRMO) | VIA" userId="48eeef65-5bf8-474b-9082-b56af31dd25e" providerId="ADAL" clId="{9412465E-C3AB-4DFD-9AA7-D328A1FDA140}" dt="2019-02-24T14:27:10.123" v="1933" actId="20577"/>
          <ac:spMkLst>
            <pc:docMk/>
            <pc:sldMk cId="2384245325" sldId="307"/>
            <ac:spMk id="12" creationId="{D6C72BD1-7A4B-4F3A-BA5F-26455FB6D8A4}"/>
          </ac:spMkLst>
        </pc:spChg>
        <pc:spChg chg="add mod">
          <ac:chgData name="Troels Mortensen (TRMO) | VIA" userId="48eeef65-5bf8-474b-9082-b56af31dd25e" providerId="ADAL" clId="{9412465E-C3AB-4DFD-9AA7-D328A1FDA140}" dt="2019-02-24T15:37:34.353" v="2300" actId="1076"/>
          <ac:spMkLst>
            <pc:docMk/>
            <pc:sldMk cId="2384245325" sldId="307"/>
            <ac:spMk id="13" creationId="{DD09524C-D68A-4003-8AA8-28777EB17DD1}"/>
          </ac:spMkLst>
        </pc:spChg>
        <pc:spChg chg="add mod">
          <ac:chgData name="Troels Mortensen (TRMO) | VIA" userId="48eeef65-5bf8-474b-9082-b56af31dd25e" providerId="ADAL" clId="{9412465E-C3AB-4DFD-9AA7-D328A1FDA140}" dt="2019-02-24T15:37:42.474" v="2305" actId="1076"/>
          <ac:spMkLst>
            <pc:docMk/>
            <pc:sldMk cId="2384245325" sldId="307"/>
            <ac:spMk id="15" creationId="{4ABDBDE6-5A55-4F6E-87D1-B4BF8FFF4712}"/>
          </ac:spMkLst>
        </pc:spChg>
        <pc:spChg chg="add mod">
          <ac:chgData name="Troels Mortensen (TRMO) | VIA" userId="48eeef65-5bf8-474b-9082-b56af31dd25e" providerId="ADAL" clId="{9412465E-C3AB-4DFD-9AA7-D328A1FDA140}" dt="2019-02-24T15:37:41.058" v="2304" actId="1076"/>
          <ac:spMkLst>
            <pc:docMk/>
            <pc:sldMk cId="2384245325" sldId="307"/>
            <ac:spMk id="16" creationId="{E98808FB-B0DD-43B7-8585-E17FB48E1D5D}"/>
          </ac:spMkLst>
        </pc:spChg>
        <pc:spChg chg="add mod">
          <ac:chgData name="Troels Mortensen (TRMO) | VIA" userId="48eeef65-5bf8-474b-9082-b56af31dd25e" providerId="ADAL" clId="{9412465E-C3AB-4DFD-9AA7-D328A1FDA140}" dt="2019-02-24T15:37:37.815" v="2303" actId="1076"/>
          <ac:spMkLst>
            <pc:docMk/>
            <pc:sldMk cId="2384245325" sldId="307"/>
            <ac:spMk id="17" creationId="{78DD05B1-245C-4631-9F8E-762BDA664714}"/>
          </ac:spMkLst>
        </pc:spChg>
        <pc:spChg chg="add mod">
          <ac:chgData name="Troels Mortensen (TRMO) | VIA" userId="48eeef65-5bf8-474b-9082-b56af31dd25e" providerId="ADAL" clId="{9412465E-C3AB-4DFD-9AA7-D328A1FDA140}" dt="2019-02-24T15:37:36.540" v="2302" actId="1076"/>
          <ac:spMkLst>
            <pc:docMk/>
            <pc:sldMk cId="2384245325" sldId="307"/>
            <ac:spMk id="18" creationId="{A5E1C257-E041-46F1-B28F-E8865BFA8BAF}"/>
          </ac:spMkLst>
        </pc:spChg>
        <pc:spChg chg="add mod">
          <ac:chgData name="Troels Mortensen (TRMO) | VIA" userId="48eeef65-5bf8-474b-9082-b56af31dd25e" providerId="ADAL" clId="{9412465E-C3AB-4DFD-9AA7-D328A1FDA140}" dt="2019-02-24T15:37:32.927" v="2299" actId="1076"/>
          <ac:spMkLst>
            <pc:docMk/>
            <pc:sldMk cId="2384245325" sldId="307"/>
            <ac:spMk id="19" creationId="{774360E9-50C6-44E7-A09B-7B7156ED7113}"/>
          </ac:spMkLst>
        </pc:spChg>
        <pc:spChg chg="add mod">
          <ac:chgData name="Troels Mortensen (TRMO) | VIA" userId="48eeef65-5bf8-474b-9082-b56af31dd25e" providerId="ADAL" clId="{9412465E-C3AB-4DFD-9AA7-D328A1FDA140}" dt="2019-02-24T15:37:44.895" v="2306" actId="1076"/>
          <ac:spMkLst>
            <pc:docMk/>
            <pc:sldMk cId="2384245325" sldId="307"/>
            <ac:spMk id="20" creationId="{F4B71A58-A16D-472F-8D1F-5B0C13E5ECDE}"/>
          </ac:spMkLst>
        </pc:spChg>
        <pc:spChg chg="add mod">
          <ac:chgData name="Troels Mortensen (TRMO) | VIA" userId="48eeef65-5bf8-474b-9082-b56af31dd25e" providerId="ADAL" clId="{9412465E-C3AB-4DFD-9AA7-D328A1FDA140}" dt="2019-02-24T15:37:48.723" v="2309" actId="1076"/>
          <ac:spMkLst>
            <pc:docMk/>
            <pc:sldMk cId="2384245325" sldId="307"/>
            <ac:spMk id="21" creationId="{F2EF84D8-3F03-4717-B110-6E3A99040E52}"/>
          </ac:spMkLst>
        </pc:spChg>
        <pc:spChg chg="add mod">
          <ac:chgData name="Troels Mortensen (TRMO) | VIA" userId="48eeef65-5bf8-474b-9082-b56af31dd25e" providerId="ADAL" clId="{9412465E-C3AB-4DFD-9AA7-D328A1FDA140}" dt="2019-02-24T15:37:53.928" v="2312" actId="1076"/>
          <ac:spMkLst>
            <pc:docMk/>
            <pc:sldMk cId="2384245325" sldId="307"/>
            <ac:spMk id="22" creationId="{1E195FCB-04D5-4148-9D16-E1638E980AF7}"/>
          </ac:spMkLst>
        </pc:spChg>
        <pc:spChg chg="add mod">
          <ac:chgData name="Troels Mortensen (TRMO) | VIA" userId="48eeef65-5bf8-474b-9082-b56af31dd25e" providerId="ADAL" clId="{9412465E-C3AB-4DFD-9AA7-D328A1FDA140}" dt="2019-02-24T15:37:47.296" v="2308" actId="1076"/>
          <ac:spMkLst>
            <pc:docMk/>
            <pc:sldMk cId="2384245325" sldId="307"/>
            <ac:spMk id="23" creationId="{93E54523-FE18-4C2F-B798-6AC87379C900}"/>
          </ac:spMkLst>
        </pc:spChg>
        <pc:spChg chg="add mod">
          <ac:chgData name="Troels Mortensen (TRMO) | VIA" userId="48eeef65-5bf8-474b-9082-b56af31dd25e" providerId="ADAL" clId="{9412465E-C3AB-4DFD-9AA7-D328A1FDA140}" dt="2019-02-24T15:37:45.913" v="2307" actId="1076"/>
          <ac:spMkLst>
            <pc:docMk/>
            <pc:sldMk cId="2384245325" sldId="307"/>
            <ac:spMk id="24" creationId="{CA93B806-58F4-4161-904B-915D7FBEE59F}"/>
          </ac:spMkLst>
        </pc:spChg>
        <pc:spChg chg="add mod">
          <ac:chgData name="Troels Mortensen (TRMO) | VIA" userId="48eeef65-5bf8-474b-9082-b56af31dd25e" providerId="ADAL" clId="{9412465E-C3AB-4DFD-9AA7-D328A1FDA140}" dt="2019-02-24T15:37:35.526" v="2301" actId="1076"/>
          <ac:spMkLst>
            <pc:docMk/>
            <pc:sldMk cId="2384245325" sldId="307"/>
            <ac:spMk id="25" creationId="{2D122882-22A6-4289-99F2-D15AC3A1ED8D}"/>
          </ac:spMkLst>
        </pc:spChg>
        <pc:cxnChg chg="del">
          <ac:chgData name="Troels Mortensen (TRMO) | VIA" userId="48eeef65-5bf8-474b-9082-b56af31dd25e" providerId="ADAL" clId="{9412465E-C3AB-4DFD-9AA7-D328A1FDA140}" dt="2019-02-24T14:26:59.327" v="1901" actId="478"/>
          <ac:cxnSpMkLst>
            <pc:docMk/>
            <pc:sldMk cId="2384245325" sldId="307"/>
            <ac:cxnSpMk id="14" creationId="{2ADC9E03-90E8-48F9-A72E-14AB2F4FDABD}"/>
          </ac:cxnSpMkLst>
        </pc:cxnChg>
      </pc:sldChg>
      <pc:sldChg chg="addSp delSp modSp add">
        <pc:chgData name="Troels Mortensen (TRMO) | VIA" userId="48eeef65-5bf8-474b-9082-b56af31dd25e" providerId="ADAL" clId="{9412465E-C3AB-4DFD-9AA7-D328A1FDA140}" dt="2019-02-24T15:37:23.965" v="2297" actId="1076"/>
        <pc:sldMkLst>
          <pc:docMk/>
          <pc:sldMk cId="3900441123" sldId="308"/>
        </pc:sldMkLst>
        <pc:spChg chg="add mod">
          <ac:chgData name="Troels Mortensen (TRMO) | VIA" userId="48eeef65-5bf8-474b-9082-b56af31dd25e" providerId="ADAL" clId="{9412465E-C3AB-4DFD-9AA7-D328A1FDA140}" dt="2019-02-24T15:37:07.223" v="2285" actId="1076"/>
          <ac:spMkLst>
            <pc:docMk/>
            <pc:sldMk cId="3900441123" sldId="308"/>
            <ac:spMk id="2" creationId="{FD7569F6-8343-4BFF-B8C6-11342C4E2192}"/>
          </ac:spMkLst>
        </pc:spChg>
        <pc:spChg chg="add mod">
          <ac:chgData name="Troels Mortensen (TRMO) | VIA" userId="48eeef65-5bf8-474b-9082-b56af31dd25e" providerId="ADAL" clId="{9412465E-C3AB-4DFD-9AA7-D328A1FDA140}" dt="2019-02-24T15:37:09.697" v="2288" actId="1037"/>
          <ac:spMkLst>
            <pc:docMk/>
            <pc:sldMk cId="3900441123" sldId="308"/>
            <ac:spMk id="7" creationId="{28EEBC23-372A-4C4D-A987-150697C578F4}"/>
          </ac:spMkLst>
        </pc:spChg>
        <pc:spChg chg="add mod">
          <ac:chgData name="Troels Mortensen (TRMO) | VIA" userId="48eeef65-5bf8-474b-9082-b56af31dd25e" providerId="ADAL" clId="{9412465E-C3AB-4DFD-9AA7-D328A1FDA140}" dt="2019-02-24T15:37:11.526" v="2290" actId="1037"/>
          <ac:spMkLst>
            <pc:docMk/>
            <pc:sldMk cId="3900441123" sldId="308"/>
            <ac:spMk id="8" creationId="{400B2132-A72C-429F-8839-4C80BA33E9F2}"/>
          </ac:spMkLst>
        </pc:spChg>
        <pc:spChg chg="del">
          <ac:chgData name="Troels Mortensen (TRMO) | VIA" userId="48eeef65-5bf8-474b-9082-b56af31dd25e" providerId="ADAL" clId="{9412465E-C3AB-4DFD-9AA7-D328A1FDA140}" dt="2019-02-24T14:27:57.680" v="1937" actId="478"/>
          <ac:spMkLst>
            <pc:docMk/>
            <pc:sldMk cId="3900441123" sldId="308"/>
            <ac:spMk id="12" creationId="{D6C72BD1-7A4B-4F3A-BA5F-26455FB6D8A4}"/>
          </ac:spMkLst>
        </pc:spChg>
        <pc:spChg chg="add mod">
          <ac:chgData name="Troels Mortensen (TRMO) | VIA" userId="48eeef65-5bf8-474b-9082-b56af31dd25e" providerId="ADAL" clId="{9412465E-C3AB-4DFD-9AA7-D328A1FDA140}" dt="2019-02-24T15:37:12.884" v="2292" actId="1037"/>
          <ac:spMkLst>
            <pc:docMk/>
            <pc:sldMk cId="3900441123" sldId="308"/>
            <ac:spMk id="13" creationId="{F353EACD-F9CB-45B5-98B4-52A1F902ED7E}"/>
          </ac:spMkLst>
        </pc:spChg>
        <pc:spChg chg="add mod">
          <ac:chgData name="Troels Mortensen (TRMO) | VIA" userId="48eeef65-5bf8-474b-9082-b56af31dd25e" providerId="ADAL" clId="{9412465E-C3AB-4DFD-9AA7-D328A1FDA140}" dt="2019-02-24T15:37:15.880" v="2295" actId="1037"/>
          <ac:spMkLst>
            <pc:docMk/>
            <pc:sldMk cId="3900441123" sldId="308"/>
            <ac:spMk id="14" creationId="{6F55EA33-B3A8-4876-B3F0-5ED08CF2A989}"/>
          </ac:spMkLst>
        </pc:spChg>
        <pc:spChg chg="add mod">
          <ac:chgData name="Troels Mortensen (TRMO) | VIA" userId="48eeef65-5bf8-474b-9082-b56af31dd25e" providerId="ADAL" clId="{9412465E-C3AB-4DFD-9AA7-D328A1FDA140}" dt="2019-02-24T15:37:07.223" v="2285" actId="1076"/>
          <ac:spMkLst>
            <pc:docMk/>
            <pc:sldMk cId="3900441123" sldId="308"/>
            <ac:spMk id="15" creationId="{BBB0230A-8C72-4985-8B11-1CAABFF40090}"/>
          </ac:spMkLst>
        </pc:spChg>
        <pc:spChg chg="add mod">
          <ac:chgData name="Troels Mortensen (TRMO) | VIA" userId="48eeef65-5bf8-474b-9082-b56af31dd25e" providerId="ADAL" clId="{9412465E-C3AB-4DFD-9AA7-D328A1FDA140}" dt="2019-02-24T15:37:09.697" v="2288" actId="1037"/>
          <ac:spMkLst>
            <pc:docMk/>
            <pc:sldMk cId="3900441123" sldId="308"/>
            <ac:spMk id="16" creationId="{946314C9-306F-4244-B376-4DED51BBF6FB}"/>
          </ac:spMkLst>
        </pc:spChg>
        <pc:spChg chg="add mod">
          <ac:chgData name="Troels Mortensen (TRMO) | VIA" userId="48eeef65-5bf8-474b-9082-b56af31dd25e" providerId="ADAL" clId="{9412465E-C3AB-4DFD-9AA7-D328A1FDA140}" dt="2019-02-24T15:37:11.526" v="2290" actId="1037"/>
          <ac:spMkLst>
            <pc:docMk/>
            <pc:sldMk cId="3900441123" sldId="308"/>
            <ac:spMk id="17" creationId="{8782413F-DB3B-4191-9402-FE83AB483A9C}"/>
          </ac:spMkLst>
        </pc:spChg>
        <pc:spChg chg="add mod">
          <ac:chgData name="Troels Mortensen (TRMO) | VIA" userId="48eeef65-5bf8-474b-9082-b56af31dd25e" providerId="ADAL" clId="{9412465E-C3AB-4DFD-9AA7-D328A1FDA140}" dt="2019-02-24T15:37:12.884" v="2292" actId="1037"/>
          <ac:spMkLst>
            <pc:docMk/>
            <pc:sldMk cId="3900441123" sldId="308"/>
            <ac:spMk id="18" creationId="{302692A6-8FB8-47FD-85F4-F7F6E015FDDE}"/>
          </ac:spMkLst>
        </pc:spChg>
        <pc:spChg chg="add mod">
          <ac:chgData name="Troels Mortensen (TRMO) | VIA" userId="48eeef65-5bf8-474b-9082-b56af31dd25e" providerId="ADAL" clId="{9412465E-C3AB-4DFD-9AA7-D328A1FDA140}" dt="2019-02-24T15:37:15.880" v="2295" actId="1037"/>
          <ac:spMkLst>
            <pc:docMk/>
            <pc:sldMk cId="3900441123" sldId="308"/>
            <ac:spMk id="19" creationId="{606BB069-5147-4337-B315-011FC10B85F6}"/>
          </ac:spMkLst>
        </pc:spChg>
        <pc:spChg chg="add mod">
          <ac:chgData name="Troels Mortensen (TRMO) | VIA" userId="48eeef65-5bf8-474b-9082-b56af31dd25e" providerId="ADAL" clId="{9412465E-C3AB-4DFD-9AA7-D328A1FDA140}" dt="2019-02-24T15:37:23.965" v="2297" actId="1076"/>
          <ac:spMkLst>
            <pc:docMk/>
            <pc:sldMk cId="3900441123" sldId="308"/>
            <ac:spMk id="20" creationId="{4E851737-1DE3-43A6-AE5A-385289AB6F47}"/>
          </ac:spMkLst>
        </pc:spChg>
        <pc:spChg chg="add mod">
          <ac:chgData name="Troels Mortensen (TRMO) | VIA" userId="48eeef65-5bf8-474b-9082-b56af31dd25e" providerId="ADAL" clId="{9412465E-C3AB-4DFD-9AA7-D328A1FDA140}" dt="2019-02-24T15:37:18.661" v="2296" actId="1076"/>
          <ac:spMkLst>
            <pc:docMk/>
            <pc:sldMk cId="3900441123" sldId="308"/>
            <ac:spMk id="21" creationId="{6A0FCEB8-4D2F-401F-A8D2-9A006025ACF6}"/>
          </ac:spMkLst>
        </pc:spChg>
      </pc:sldChg>
      <pc:sldChg chg="modSp add">
        <pc:chgData name="Troels Mortensen (TRMO) | VIA" userId="48eeef65-5bf8-474b-9082-b56af31dd25e" providerId="ADAL" clId="{9412465E-C3AB-4DFD-9AA7-D328A1FDA140}" dt="2019-02-24T16:07:50.937" v="4172" actId="20577"/>
        <pc:sldMkLst>
          <pc:docMk/>
          <pc:sldMk cId="492362968" sldId="309"/>
        </pc:sldMkLst>
        <pc:spChg chg="mod">
          <ac:chgData name="Troels Mortensen (TRMO) | VIA" userId="48eeef65-5bf8-474b-9082-b56af31dd25e" providerId="ADAL" clId="{9412465E-C3AB-4DFD-9AA7-D328A1FDA140}" dt="2019-02-24T14:31:55.585" v="2113" actId="20577"/>
          <ac:spMkLst>
            <pc:docMk/>
            <pc:sldMk cId="492362968" sldId="309"/>
            <ac:spMk id="2" creationId="{2007C8C3-E96D-4653-A053-A7298B6BFFF6}"/>
          </ac:spMkLst>
        </pc:spChg>
        <pc:spChg chg="mod">
          <ac:chgData name="Troels Mortensen (TRMO) | VIA" userId="48eeef65-5bf8-474b-9082-b56af31dd25e" providerId="ADAL" clId="{9412465E-C3AB-4DFD-9AA7-D328A1FDA140}" dt="2019-02-24T16:07:50.937" v="4172" actId="20577"/>
          <ac:spMkLst>
            <pc:docMk/>
            <pc:sldMk cId="492362968" sldId="309"/>
            <ac:spMk id="3" creationId="{C7AB0E88-FC81-4F95-86BE-75EF43A25A34}"/>
          </ac:spMkLst>
        </pc:spChg>
      </pc:sldChg>
      <pc:sldChg chg="add modTransition">
        <pc:chgData name="Troels Mortensen (TRMO) | VIA" userId="48eeef65-5bf8-474b-9082-b56af31dd25e" providerId="ADAL" clId="{9412465E-C3AB-4DFD-9AA7-D328A1FDA140}" dt="2019-02-24T15:38:42.113" v="2318"/>
        <pc:sldMkLst>
          <pc:docMk/>
          <pc:sldMk cId="4163464065" sldId="310"/>
        </pc:sldMkLst>
      </pc:sldChg>
      <pc:sldChg chg="addSp delSp modSp add modTransition">
        <pc:chgData name="Troels Mortensen (TRMO) | VIA" userId="48eeef65-5bf8-474b-9082-b56af31dd25e" providerId="ADAL" clId="{9412465E-C3AB-4DFD-9AA7-D328A1FDA140}" dt="2019-02-24T15:52:18.609" v="3615"/>
        <pc:sldMkLst>
          <pc:docMk/>
          <pc:sldMk cId="2922125063" sldId="311"/>
        </pc:sldMkLst>
        <pc:spChg chg="mod">
          <ac:chgData name="Troels Mortensen (TRMO) | VIA" userId="48eeef65-5bf8-474b-9082-b56af31dd25e" providerId="ADAL" clId="{9412465E-C3AB-4DFD-9AA7-D328A1FDA140}" dt="2019-02-24T15:39:23.936" v="2320" actId="1076"/>
          <ac:spMkLst>
            <pc:docMk/>
            <pc:sldMk cId="2922125063" sldId="311"/>
            <ac:spMk id="2" creationId="{FD7569F6-8343-4BFF-B8C6-11342C4E2192}"/>
          </ac:spMkLst>
        </pc:spChg>
        <pc:spChg chg="add del mod">
          <ac:chgData name="Troels Mortensen (TRMO) | VIA" userId="48eeef65-5bf8-474b-9082-b56af31dd25e" providerId="ADAL" clId="{9412465E-C3AB-4DFD-9AA7-D328A1FDA140}" dt="2019-02-24T15:39:45.026" v="2322" actId="478"/>
          <ac:spMkLst>
            <pc:docMk/>
            <pc:sldMk cId="2922125063" sldId="311"/>
            <ac:spMk id="3" creationId="{BF21249D-C955-46D7-9AEE-3C984A1B125D}"/>
          </ac:spMkLst>
        </pc:spChg>
        <pc:spChg chg="add mod">
          <ac:chgData name="Troels Mortensen (TRMO) | VIA" userId="48eeef65-5bf8-474b-9082-b56af31dd25e" providerId="ADAL" clId="{9412465E-C3AB-4DFD-9AA7-D328A1FDA140}" dt="2019-02-24T15:40:57.570" v="2447" actId="20577"/>
          <ac:spMkLst>
            <pc:docMk/>
            <pc:sldMk cId="2922125063" sldId="311"/>
            <ac:spMk id="4" creationId="{23196BA0-ADC8-4F91-AA09-7943CF5A412C}"/>
          </ac:spMkLst>
        </pc:spChg>
      </pc:sldChg>
      <pc:sldChg chg="delSp modSp add modTransition">
        <pc:chgData name="Troels Mortensen (TRMO) | VIA" userId="48eeef65-5bf8-474b-9082-b56af31dd25e" providerId="ADAL" clId="{9412465E-C3AB-4DFD-9AA7-D328A1FDA140}" dt="2019-02-24T15:52:18.609" v="3615"/>
        <pc:sldMkLst>
          <pc:docMk/>
          <pc:sldMk cId="217531934" sldId="312"/>
        </pc:sldMkLst>
        <pc:spChg chg="mod">
          <ac:chgData name="Troels Mortensen (TRMO) | VIA" userId="48eeef65-5bf8-474b-9082-b56af31dd25e" providerId="ADAL" clId="{9412465E-C3AB-4DFD-9AA7-D328A1FDA140}" dt="2019-02-24T15:40:10.413" v="2355" actId="1076"/>
          <ac:spMkLst>
            <pc:docMk/>
            <pc:sldMk cId="217531934" sldId="312"/>
            <ac:spMk id="2" creationId="{FD7569F6-8343-4BFF-B8C6-11342C4E2192}"/>
          </ac:spMkLst>
        </pc:spChg>
        <pc:spChg chg="del">
          <ac:chgData name="Troels Mortensen (TRMO) | VIA" userId="48eeef65-5bf8-474b-9082-b56af31dd25e" providerId="ADAL" clId="{9412465E-C3AB-4DFD-9AA7-D328A1FDA140}" dt="2019-02-24T15:40:11.749" v="2356"/>
          <ac:spMkLst>
            <pc:docMk/>
            <pc:sldMk cId="217531934" sldId="312"/>
            <ac:spMk id="4" creationId="{23196BA0-ADC8-4F91-AA09-7943CF5A412C}"/>
          </ac:spMkLst>
        </pc:spChg>
      </pc:sldChg>
      <pc:sldChg chg="addSp modSp add modTransition">
        <pc:chgData name="Troels Mortensen (TRMO) | VIA" userId="48eeef65-5bf8-474b-9082-b56af31dd25e" providerId="ADAL" clId="{9412465E-C3AB-4DFD-9AA7-D328A1FDA140}" dt="2019-02-24T15:58:03.424" v="3693" actId="20577"/>
        <pc:sldMkLst>
          <pc:docMk/>
          <pc:sldMk cId="1857912604" sldId="313"/>
        </pc:sldMkLst>
        <pc:spChg chg="mod">
          <ac:chgData name="Troels Mortensen (TRMO) | VIA" userId="48eeef65-5bf8-474b-9082-b56af31dd25e" providerId="ADAL" clId="{9412465E-C3AB-4DFD-9AA7-D328A1FDA140}" dt="2019-02-24T15:40:18.206" v="2359" actId="1076"/>
          <ac:spMkLst>
            <pc:docMk/>
            <pc:sldMk cId="1857912604" sldId="313"/>
            <ac:spMk id="7" creationId="{28EEBC23-372A-4C4D-A987-150697C578F4}"/>
          </ac:spMkLst>
        </pc:spChg>
        <pc:spChg chg="add mod">
          <ac:chgData name="Troels Mortensen (TRMO) | VIA" userId="48eeef65-5bf8-474b-9082-b56af31dd25e" providerId="ADAL" clId="{9412465E-C3AB-4DFD-9AA7-D328A1FDA140}" dt="2019-02-24T15:58:03.424" v="3693" actId="20577"/>
          <ac:spMkLst>
            <pc:docMk/>
            <pc:sldMk cId="1857912604" sldId="313"/>
            <ac:spMk id="22" creationId="{79FBBE9E-2460-46F7-956C-70CC502195FB}"/>
          </ac:spMkLst>
        </pc:spChg>
      </pc:sldChg>
      <pc:sldChg chg="delSp modSp add modTransition">
        <pc:chgData name="Troels Mortensen (TRMO) | VIA" userId="48eeef65-5bf8-474b-9082-b56af31dd25e" providerId="ADAL" clId="{9412465E-C3AB-4DFD-9AA7-D328A1FDA140}" dt="2019-02-24T15:52:18.609" v="3615"/>
        <pc:sldMkLst>
          <pc:docMk/>
          <pc:sldMk cId="2316298177" sldId="314"/>
        </pc:sldMkLst>
        <pc:spChg chg="mod">
          <ac:chgData name="Troels Mortensen (TRMO) | VIA" userId="48eeef65-5bf8-474b-9082-b56af31dd25e" providerId="ADAL" clId="{9412465E-C3AB-4DFD-9AA7-D328A1FDA140}" dt="2019-02-24T15:41:31.543" v="2496" actId="1076"/>
          <ac:spMkLst>
            <pc:docMk/>
            <pc:sldMk cId="2316298177" sldId="314"/>
            <ac:spMk id="7" creationId="{28EEBC23-372A-4C4D-A987-150697C578F4}"/>
          </ac:spMkLst>
        </pc:spChg>
        <pc:spChg chg="del">
          <ac:chgData name="Troels Mortensen (TRMO) | VIA" userId="48eeef65-5bf8-474b-9082-b56af31dd25e" providerId="ADAL" clId="{9412465E-C3AB-4DFD-9AA7-D328A1FDA140}" dt="2019-02-24T15:41:35.259" v="2497"/>
          <ac:spMkLst>
            <pc:docMk/>
            <pc:sldMk cId="2316298177" sldId="314"/>
            <ac:spMk id="22" creationId="{79FBBE9E-2460-46F7-956C-70CC502195FB}"/>
          </ac:spMkLst>
        </pc:spChg>
      </pc:sldChg>
      <pc:sldChg chg="addSp modSp add modTransition">
        <pc:chgData name="Troels Mortensen (TRMO) | VIA" userId="48eeef65-5bf8-474b-9082-b56af31dd25e" providerId="ADAL" clId="{9412465E-C3AB-4DFD-9AA7-D328A1FDA140}" dt="2019-02-24T15:52:18.609" v="3615"/>
        <pc:sldMkLst>
          <pc:docMk/>
          <pc:sldMk cId="1127837156" sldId="315"/>
        </pc:sldMkLst>
        <pc:spChg chg="mod">
          <ac:chgData name="Troels Mortensen (TRMO) | VIA" userId="48eeef65-5bf8-474b-9082-b56af31dd25e" providerId="ADAL" clId="{9412465E-C3AB-4DFD-9AA7-D328A1FDA140}" dt="2019-02-24T15:41:38.733" v="2499" actId="1076"/>
          <ac:spMkLst>
            <pc:docMk/>
            <pc:sldMk cId="1127837156" sldId="315"/>
            <ac:spMk id="8" creationId="{400B2132-A72C-429F-8839-4C80BA33E9F2}"/>
          </ac:spMkLst>
        </pc:spChg>
        <pc:spChg chg="add mod">
          <ac:chgData name="Troels Mortensen (TRMO) | VIA" userId="48eeef65-5bf8-474b-9082-b56af31dd25e" providerId="ADAL" clId="{9412465E-C3AB-4DFD-9AA7-D328A1FDA140}" dt="2019-02-24T15:41:52.096" v="2557" actId="20577"/>
          <ac:spMkLst>
            <pc:docMk/>
            <pc:sldMk cId="1127837156" sldId="315"/>
            <ac:spMk id="22" creationId="{89ECB925-2AD2-43AC-8AE8-35BE395CE821}"/>
          </ac:spMkLst>
        </pc:spChg>
      </pc:sldChg>
      <pc:sldChg chg="delSp modSp add modTransition">
        <pc:chgData name="Troels Mortensen (TRMO) | VIA" userId="48eeef65-5bf8-474b-9082-b56af31dd25e" providerId="ADAL" clId="{9412465E-C3AB-4DFD-9AA7-D328A1FDA140}" dt="2019-02-24T15:52:18.609" v="3615"/>
        <pc:sldMkLst>
          <pc:docMk/>
          <pc:sldMk cId="3995637423" sldId="316"/>
        </pc:sldMkLst>
        <pc:spChg chg="mod">
          <ac:chgData name="Troels Mortensen (TRMO) | VIA" userId="48eeef65-5bf8-474b-9082-b56af31dd25e" providerId="ADAL" clId="{9412465E-C3AB-4DFD-9AA7-D328A1FDA140}" dt="2019-02-24T15:41:59.865" v="2560" actId="1076"/>
          <ac:spMkLst>
            <pc:docMk/>
            <pc:sldMk cId="3995637423" sldId="316"/>
            <ac:spMk id="8" creationId="{400B2132-A72C-429F-8839-4C80BA33E9F2}"/>
          </ac:spMkLst>
        </pc:spChg>
        <pc:spChg chg="del">
          <ac:chgData name="Troels Mortensen (TRMO) | VIA" userId="48eeef65-5bf8-474b-9082-b56af31dd25e" providerId="ADAL" clId="{9412465E-C3AB-4DFD-9AA7-D328A1FDA140}" dt="2019-02-24T15:41:58.046" v="2559"/>
          <ac:spMkLst>
            <pc:docMk/>
            <pc:sldMk cId="3995637423" sldId="316"/>
            <ac:spMk id="22" creationId="{89ECB925-2AD2-43AC-8AE8-35BE395CE821}"/>
          </ac:spMkLst>
        </pc:spChg>
      </pc:sldChg>
      <pc:sldChg chg="addSp modSp add modTransition">
        <pc:chgData name="Troels Mortensen (TRMO) | VIA" userId="48eeef65-5bf8-474b-9082-b56af31dd25e" providerId="ADAL" clId="{9412465E-C3AB-4DFD-9AA7-D328A1FDA140}" dt="2019-02-24T15:52:18.609" v="3615"/>
        <pc:sldMkLst>
          <pc:docMk/>
          <pc:sldMk cId="2565635784" sldId="317"/>
        </pc:sldMkLst>
        <pc:spChg chg="mod">
          <ac:chgData name="Troels Mortensen (TRMO) | VIA" userId="48eeef65-5bf8-474b-9082-b56af31dd25e" providerId="ADAL" clId="{9412465E-C3AB-4DFD-9AA7-D328A1FDA140}" dt="2019-02-24T15:42:06.355" v="2562" actId="1076"/>
          <ac:spMkLst>
            <pc:docMk/>
            <pc:sldMk cId="2565635784" sldId="317"/>
            <ac:spMk id="13" creationId="{F353EACD-F9CB-45B5-98B4-52A1F902ED7E}"/>
          </ac:spMkLst>
        </pc:spChg>
        <pc:spChg chg="add mod">
          <ac:chgData name="Troels Mortensen (TRMO) | VIA" userId="48eeef65-5bf8-474b-9082-b56af31dd25e" providerId="ADAL" clId="{9412465E-C3AB-4DFD-9AA7-D328A1FDA140}" dt="2019-02-24T15:42:35.060" v="2623" actId="20577"/>
          <ac:spMkLst>
            <pc:docMk/>
            <pc:sldMk cId="2565635784" sldId="317"/>
            <ac:spMk id="22" creationId="{6BF9E5F6-1BF4-4E94-93A8-D7C664C351B0}"/>
          </ac:spMkLst>
        </pc:spChg>
      </pc:sldChg>
      <pc:sldChg chg="addSp delSp modSp add modTransition">
        <pc:chgData name="Troels Mortensen (TRMO) | VIA" userId="48eeef65-5bf8-474b-9082-b56af31dd25e" providerId="ADAL" clId="{9412465E-C3AB-4DFD-9AA7-D328A1FDA140}" dt="2019-02-24T15:59:08.863" v="3694"/>
        <pc:sldMkLst>
          <pc:docMk/>
          <pc:sldMk cId="1452971871" sldId="318"/>
        </pc:sldMkLst>
        <pc:spChg chg="mod">
          <ac:chgData name="Troels Mortensen (TRMO) | VIA" userId="48eeef65-5bf8-474b-9082-b56af31dd25e" providerId="ADAL" clId="{9412465E-C3AB-4DFD-9AA7-D328A1FDA140}" dt="2019-02-24T15:42:41.837" v="2626" actId="1076"/>
          <ac:spMkLst>
            <pc:docMk/>
            <pc:sldMk cId="1452971871" sldId="318"/>
            <ac:spMk id="13" creationId="{F353EACD-F9CB-45B5-98B4-52A1F902ED7E}"/>
          </ac:spMkLst>
        </pc:spChg>
        <pc:spChg chg="del mod">
          <ac:chgData name="Troels Mortensen (TRMO) | VIA" userId="48eeef65-5bf8-474b-9082-b56af31dd25e" providerId="ADAL" clId="{9412465E-C3AB-4DFD-9AA7-D328A1FDA140}" dt="2019-02-24T15:43:27.886" v="2693" actId="478"/>
          <ac:spMkLst>
            <pc:docMk/>
            <pc:sldMk cId="1452971871" sldId="318"/>
            <ac:spMk id="14" creationId="{6F55EA33-B3A8-4876-B3F0-5ED08CF2A989}"/>
          </ac:spMkLst>
        </pc:spChg>
        <pc:spChg chg="del">
          <ac:chgData name="Troels Mortensen (TRMO) | VIA" userId="48eeef65-5bf8-474b-9082-b56af31dd25e" providerId="ADAL" clId="{9412465E-C3AB-4DFD-9AA7-D328A1FDA140}" dt="2019-02-24T15:42:39.672" v="2625"/>
          <ac:spMkLst>
            <pc:docMk/>
            <pc:sldMk cId="1452971871" sldId="318"/>
            <ac:spMk id="22" creationId="{6BF9E5F6-1BF4-4E94-93A8-D7C664C351B0}"/>
          </ac:spMkLst>
        </pc:spChg>
        <pc:spChg chg="add del mod">
          <ac:chgData name="Troels Mortensen (TRMO) | VIA" userId="48eeef65-5bf8-474b-9082-b56af31dd25e" providerId="ADAL" clId="{9412465E-C3AB-4DFD-9AA7-D328A1FDA140}" dt="2019-02-24T15:43:27.886" v="2693" actId="478"/>
          <ac:spMkLst>
            <pc:docMk/>
            <pc:sldMk cId="1452971871" sldId="318"/>
            <ac:spMk id="23" creationId="{66D1977F-B1BE-476C-B099-AFC71D538767}"/>
          </ac:spMkLst>
        </pc:spChg>
        <pc:spChg chg="add">
          <ac:chgData name="Troels Mortensen (TRMO) | VIA" userId="48eeef65-5bf8-474b-9082-b56af31dd25e" providerId="ADAL" clId="{9412465E-C3AB-4DFD-9AA7-D328A1FDA140}" dt="2019-02-24T15:59:08.863" v="3694"/>
          <ac:spMkLst>
            <pc:docMk/>
            <pc:sldMk cId="1452971871" sldId="318"/>
            <ac:spMk id="24" creationId="{FE540B85-1D46-400A-91B8-D12F504144ED}"/>
          </ac:spMkLst>
        </pc:spChg>
      </pc:sldChg>
      <pc:sldChg chg="addSp delSp modSp add modTransition">
        <pc:chgData name="Troels Mortensen (TRMO) | VIA" userId="48eeef65-5bf8-474b-9082-b56af31dd25e" providerId="ADAL" clId="{9412465E-C3AB-4DFD-9AA7-D328A1FDA140}" dt="2019-02-24T16:00:17.956" v="3717" actId="478"/>
        <pc:sldMkLst>
          <pc:docMk/>
          <pc:sldMk cId="934630741" sldId="319"/>
        </pc:sldMkLst>
        <pc:spChg chg="add del mod">
          <ac:chgData name="Troels Mortensen (TRMO) | VIA" userId="48eeef65-5bf8-474b-9082-b56af31dd25e" providerId="ADAL" clId="{9412465E-C3AB-4DFD-9AA7-D328A1FDA140}" dt="2019-02-24T16:00:17.956" v="3717" actId="478"/>
          <ac:spMkLst>
            <pc:docMk/>
            <pc:sldMk cId="934630741" sldId="319"/>
            <ac:spMk id="22" creationId="{58BB7884-4754-449B-8B70-5089414707C7}"/>
          </ac:spMkLst>
        </pc:spChg>
      </pc:sldChg>
      <pc:sldChg chg="add del">
        <pc:chgData name="Troels Mortensen (TRMO) | VIA" userId="48eeef65-5bf8-474b-9082-b56af31dd25e" providerId="ADAL" clId="{9412465E-C3AB-4DFD-9AA7-D328A1FDA140}" dt="2019-02-24T15:43:22.929" v="2691" actId="2696"/>
        <pc:sldMkLst>
          <pc:docMk/>
          <pc:sldMk cId="3045607569" sldId="319"/>
        </pc:sldMkLst>
      </pc:sldChg>
      <pc:sldChg chg="addSp delSp modSp add modTransition">
        <pc:chgData name="Troels Mortensen (TRMO) | VIA" userId="48eeef65-5bf8-474b-9082-b56af31dd25e" providerId="ADAL" clId="{9412465E-C3AB-4DFD-9AA7-D328A1FDA140}" dt="2019-02-24T16:00:16.357" v="3716"/>
        <pc:sldMkLst>
          <pc:docMk/>
          <pc:sldMk cId="2529931293" sldId="320"/>
        </pc:sldMkLst>
        <pc:spChg chg="mod">
          <ac:chgData name="Troels Mortensen (TRMO) | VIA" userId="48eeef65-5bf8-474b-9082-b56af31dd25e" providerId="ADAL" clId="{9412465E-C3AB-4DFD-9AA7-D328A1FDA140}" dt="2019-02-24T15:43:34.683" v="2696" actId="1076"/>
          <ac:spMkLst>
            <pc:docMk/>
            <pc:sldMk cId="2529931293" sldId="320"/>
            <ac:spMk id="14" creationId="{6F55EA33-B3A8-4876-B3F0-5ED08CF2A989}"/>
          </ac:spMkLst>
        </pc:spChg>
        <pc:spChg chg="add del mod">
          <ac:chgData name="Troels Mortensen (TRMO) | VIA" userId="48eeef65-5bf8-474b-9082-b56af31dd25e" providerId="ADAL" clId="{9412465E-C3AB-4DFD-9AA7-D328A1FDA140}" dt="2019-02-24T16:00:16.357" v="3716"/>
          <ac:spMkLst>
            <pc:docMk/>
            <pc:sldMk cId="2529931293" sldId="320"/>
            <ac:spMk id="22" creationId="{7B09E0D1-78DD-4F71-A6D4-92500ED9DDD8}"/>
          </ac:spMkLst>
        </pc:spChg>
        <pc:spChg chg="del">
          <ac:chgData name="Troels Mortensen (TRMO) | VIA" userId="48eeef65-5bf8-474b-9082-b56af31dd25e" providerId="ADAL" clId="{9412465E-C3AB-4DFD-9AA7-D328A1FDA140}" dt="2019-02-24T15:43:31.592" v="2695"/>
          <ac:spMkLst>
            <pc:docMk/>
            <pc:sldMk cId="2529931293" sldId="320"/>
            <ac:spMk id="23" creationId="{66D1977F-B1BE-476C-B099-AFC71D538767}"/>
          </ac:spMkLst>
        </pc:spChg>
      </pc:sldChg>
      <pc:sldChg chg="addSp modSp add modTransition">
        <pc:chgData name="Troels Mortensen (TRMO) | VIA" userId="48eeef65-5bf8-474b-9082-b56af31dd25e" providerId="ADAL" clId="{9412465E-C3AB-4DFD-9AA7-D328A1FDA140}" dt="2019-02-24T15:52:18.609" v="3615"/>
        <pc:sldMkLst>
          <pc:docMk/>
          <pc:sldMk cId="3162098716" sldId="321"/>
        </pc:sldMkLst>
        <pc:spChg chg="mod">
          <ac:chgData name="Troels Mortensen (TRMO) | VIA" userId="48eeef65-5bf8-474b-9082-b56af31dd25e" providerId="ADAL" clId="{9412465E-C3AB-4DFD-9AA7-D328A1FDA140}" dt="2019-02-24T15:43:40.594" v="2699" actId="1076"/>
          <ac:spMkLst>
            <pc:docMk/>
            <pc:sldMk cId="3162098716" sldId="321"/>
            <ac:spMk id="21" creationId="{6A0FCEB8-4D2F-401F-A8D2-9A006025ACF6}"/>
          </ac:spMkLst>
        </pc:spChg>
        <pc:spChg chg="add mod">
          <ac:chgData name="Troels Mortensen (TRMO) | VIA" userId="48eeef65-5bf8-474b-9082-b56af31dd25e" providerId="ADAL" clId="{9412465E-C3AB-4DFD-9AA7-D328A1FDA140}" dt="2019-02-24T15:44:10.759" v="2825" actId="14100"/>
          <ac:spMkLst>
            <pc:docMk/>
            <pc:sldMk cId="3162098716" sldId="321"/>
            <ac:spMk id="22" creationId="{F4B52579-D5B9-44CD-B40D-F55105C9052C}"/>
          </ac:spMkLst>
        </pc:spChg>
      </pc:sldChg>
      <pc:sldChg chg="delSp modSp add modTransition">
        <pc:chgData name="Troels Mortensen (TRMO) | VIA" userId="48eeef65-5bf8-474b-9082-b56af31dd25e" providerId="ADAL" clId="{9412465E-C3AB-4DFD-9AA7-D328A1FDA140}" dt="2019-02-24T15:52:18.609" v="3615"/>
        <pc:sldMkLst>
          <pc:docMk/>
          <pc:sldMk cId="1616244487" sldId="322"/>
        </pc:sldMkLst>
        <pc:spChg chg="mod">
          <ac:chgData name="Troels Mortensen (TRMO) | VIA" userId="48eeef65-5bf8-474b-9082-b56af31dd25e" providerId="ADAL" clId="{9412465E-C3AB-4DFD-9AA7-D328A1FDA140}" dt="2019-02-24T15:44:16.894" v="2827" actId="1076"/>
          <ac:spMkLst>
            <pc:docMk/>
            <pc:sldMk cId="1616244487" sldId="322"/>
            <ac:spMk id="21" creationId="{6A0FCEB8-4D2F-401F-A8D2-9A006025ACF6}"/>
          </ac:spMkLst>
        </pc:spChg>
        <pc:spChg chg="del">
          <ac:chgData name="Troels Mortensen (TRMO) | VIA" userId="48eeef65-5bf8-474b-9082-b56af31dd25e" providerId="ADAL" clId="{9412465E-C3AB-4DFD-9AA7-D328A1FDA140}" dt="2019-02-24T15:44:17.686" v="2828"/>
          <ac:spMkLst>
            <pc:docMk/>
            <pc:sldMk cId="1616244487" sldId="322"/>
            <ac:spMk id="22" creationId="{F4B52579-D5B9-44CD-B40D-F55105C9052C}"/>
          </ac:spMkLst>
        </pc:spChg>
      </pc:sldChg>
      <pc:sldChg chg="addSp modSp add modTransition">
        <pc:chgData name="Troels Mortensen (TRMO) | VIA" userId="48eeef65-5bf8-474b-9082-b56af31dd25e" providerId="ADAL" clId="{9412465E-C3AB-4DFD-9AA7-D328A1FDA140}" dt="2019-02-24T15:52:18.609" v="3615"/>
        <pc:sldMkLst>
          <pc:docMk/>
          <pc:sldMk cId="328799304" sldId="323"/>
        </pc:sldMkLst>
        <pc:spChg chg="mod">
          <ac:chgData name="Troels Mortensen (TRMO) | VIA" userId="48eeef65-5bf8-474b-9082-b56af31dd25e" providerId="ADAL" clId="{9412465E-C3AB-4DFD-9AA7-D328A1FDA140}" dt="2019-02-24T15:44:25.805" v="2830" actId="1076"/>
          <ac:spMkLst>
            <pc:docMk/>
            <pc:sldMk cId="328799304" sldId="323"/>
            <ac:spMk id="19" creationId="{606BB069-5147-4337-B315-011FC10B85F6}"/>
          </ac:spMkLst>
        </pc:spChg>
        <pc:spChg chg="add mod">
          <ac:chgData name="Troels Mortensen (TRMO) | VIA" userId="48eeef65-5bf8-474b-9082-b56af31dd25e" providerId="ADAL" clId="{9412465E-C3AB-4DFD-9AA7-D328A1FDA140}" dt="2019-02-24T15:44:58.299" v="2937" actId="20577"/>
          <ac:spMkLst>
            <pc:docMk/>
            <pc:sldMk cId="328799304" sldId="323"/>
            <ac:spMk id="22" creationId="{94AF8119-7B3E-446A-9094-2A6AE693FC9B}"/>
          </ac:spMkLst>
        </pc:spChg>
      </pc:sldChg>
      <pc:sldChg chg="modSp add modTransition">
        <pc:chgData name="Troels Mortensen (TRMO) | VIA" userId="48eeef65-5bf8-474b-9082-b56af31dd25e" providerId="ADAL" clId="{9412465E-C3AB-4DFD-9AA7-D328A1FDA140}" dt="2019-02-24T15:52:18.609" v="3615"/>
        <pc:sldMkLst>
          <pc:docMk/>
          <pc:sldMk cId="1480483032" sldId="324"/>
        </pc:sldMkLst>
        <pc:spChg chg="mod">
          <ac:chgData name="Troels Mortensen (TRMO) | VIA" userId="48eeef65-5bf8-474b-9082-b56af31dd25e" providerId="ADAL" clId="{9412465E-C3AB-4DFD-9AA7-D328A1FDA140}" dt="2019-02-24T15:45:44.411" v="3102" actId="20577"/>
          <ac:spMkLst>
            <pc:docMk/>
            <pc:sldMk cId="1480483032" sldId="324"/>
            <ac:spMk id="22" creationId="{94AF8119-7B3E-446A-9094-2A6AE693FC9B}"/>
          </ac:spMkLst>
        </pc:spChg>
      </pc:sldChg>
      <pc:sldChg chg="addSp delSp modSp add modTransition">
        <pc:chgData name="Troels Mortensen (TRMO) | VIA" userId="48eeef65-5bf8-474b-9082-b56af31dd25e" providerId="ADAL" clId="{9412465E-C3AB-4DFD-9AA7-D328A1FDA140}" dt="2019-02-24T15:52:18.609" v="3615"/>
        <pc:sldMkLst>
          <pc:docMk/>
          <pc:sldMk cId="2233774720" sldId="325"/>
        </pc:sldMkLst>
        <pc:spChg chg="del mod">
          <ac:chgData name="Troels Mortensen (TRMO) | VIA" userId="48eeef65-5bf8-474b-9082-b56af31dd25e" providerId="ADAL" clId="{9412465E-C3AB-4DFD-9AA7-D328A1FDA140}" dt="2019-02-24T15:52:02.485" v="3610" actId="478"/>
          <ac:spMkLst>
            <pc:docMk/>
            <pc:sldMk cId="2233774720" sldId="325"/>
            <ac:spMk id="8" creationId="{400B2132-A72C-429F-8839-4C80BA33E9F2}"/>
          </ac:spMkLst>
        </pc:spChg>
        <pc:spChg chg="del mod">
          <ac:chgData name="Troels Mortensen (TRMO) | VIA" userId="48eeef65-5bf8-474b-9082-b56af31dd25e" providerId="ADAL" clId="{9412465E-C3AB-4DFD-9AA7-D328A1FDA140}" dt="2019-02-24T15:52:02.485" v="3610" actId="478"/>
          <ac:spMkLst>
            <pc:docMk/>
            <pc:sldMk cId="2233774720" sldId="325"/>
            <ac:spMk id="19" creationId="{606BB069-5147-4337-B315-011FC10B85F6}"/>
          </ac:spMkLst>
        </pc:spChg>
        <pc:spChg chg="del mod">
          <ac:chgData name="Troels Mortensen (TRMO) | VIA" userId="48eeef65-5bf8-474b-9082-b56af31dd25e" providerId="ADAL" clId="{9412465E-C3AB-4DFD-9AA7-D328A1FDA140}" dt="2019-02-24T15:52:02.485" v="3610" actId="478"/>
          <ac:spMkLst>
            <pc:docMk/>
            <pc:sldMk cId="2233774720" sldId="325"/>
            <ac:spMk id="21" creationId="{6A0FCEB8-4D2F-401F-A8D2-9A006025ACF6}"/>
          </ac:spMkLst>
        </pc:spChg>
        <pc:spChg chg="del">
          <ac:chgData name="Troels Mortensen (TRMO) | VIA" userId="48eeef65-5bf8-474b-9082-b56af31dd25e" providerId="ADAL" clId="{9412465E-C3AB-4DFD-9AA7-D328A1FDA140}" dt="2019-02-24T15:45:53.050" v="3105"/>
          <ac:spMkLst>
            <pc:docMk/>
            <pc:sldMk cId="2233774720" sldId="325"/>
            <ac:spMk id="22" creationId="{94AF8119-7B3E-446A-9094-2A6AE693FC9B}"/>
          </ac:spMkLst>
        </pc:spChg>
        <pc:spChg chg="add">
          <ac:chgData name="Troels Mortensen (TRMO) | VIA" userId="48eeef65-5bf8-474b-9082-b56af31dd25e" providerId="ADAL" clId="{9412465E-C3AB-4DFD-9AA7-D328A1FDA140}" dt="2019-02-24T15:52:02.700" v="3611"/>
          <ac:spMkLst>
            <pc:docMk/>
            <pc:sldMk cId="2233774720" sldId="325"/>
            <ac:spMk id="23" creationId="{964A32F8-EC28-4FC5-A735-28A592109B1C}"/>
          </ac:spMkLst>
        </pc:spChg>
        <pc:spChg chg="add">
          <ac:chgData name="Troels Mortensen (TRMO) | VIA" userId="48eeef65-5bf8-474b-9082-b56af31dd25e" providerId="ADAL" clId="{9412465E-C3AB-4DFD-9AA7-D328A1FDA140}" dt="2019-02-24T15:52:02.700" v="3611"/>
          <ac:spMkLst>
            <pc:docMk/>
            <pc:sldMk cId="2233774720" sldId="325"/>
            <ac:spMk id="24" creationId="{E0812AC3-D34B-4C6E-BA4C-7D403360422F}"/>
          </ac:spMkLst>
        </pc:spChg>
        <pc:spChg chg="add">
          <ac:chgData name="Troels Mortensen (TRMO) | VIA" userId="48eeef65-5bf8-474b-9082-b56af31dd25e" providerId="ADAL" clId="{9412465E-C3AB-4DFD-9AA7-D328A1FDA140}" dt="2019-02-24T15:52:02.700" v="3611"/>
          <ac:spMkLst>
            <pc:docMk/>
            <pc:sldMk cId="2233774720" sldId="325"/>
            <ac:spMk id="25" creationId="{88B136ED-676B-4FFD-8ABF-938F0CE4F1E6}"/>
          </ac:spMkLst>
        </pc:spChg>
      </pc:sldChg>
      <pc:sldChg chg="addSp delSp modSp add modTransition">
        <pc:chgData name="Troels Mortensen (TRMO) | VIA" userId="48eeef65-5bf8-474b-9082-b56af31dd25e" providerId="ADAL" clId="{9412465E-C3AB-4DFD-9AA7-D328A1FDA140}" dt="2019-02-24T15:52:18.609" v="3615"/>
        <pc:sldMkLst>
          <pc:docMk/>
          <pc:sldMk cId="4214088877" sldId="326"/>
        </pc:sldMkLst>
        <pc:spChg chg="del">
          <ac:chgData name="Troels Mortensen (TRMO) | VIA" userId="48eeef65-5bf8-474b-9082-b56af31dd25e" providerId="ADAL" clId="{9412465E-C3AB-4DFD-9AA7-D328A1FDA140}" dt="2019-02-24T15:51:59.589" v="3608" actId="478"/>
          <ac:spMkLst>
            <pc:docMk/>
            <pc:sldMk cId="4214088877" sldId="326"/>
            <ac:spMk id="8" creationId="{400B2132-A72C-429F-8839-4C80BA33E9F2}"/>
          </ac:spMkLst>
        </pc:spChg>
        <pc:spChg chg="mod">
          <ac:chgData name="Troels Mortensen (TRMO) | VIA" userId="48eeef65-5bf8-474b-9082-b56af31dd25e" providerId="ADAL" clId="{9412465E-C3AB-4DFD-9AA7-D328A1FDA140}" dt="2019-02-24T15:46:09.120" v="3109" actId="1076"/>
          <ac:spMkLst>
            <pc:docMk/>
            <pc:sldMk cId="4214088877" sldId="326"/>
            <ac:spMk id="16" creationId="{946314C9-306F-4244-B376-4DED51BBF6FB}"/>
          </ac:spMkLst>
        </pc:spChg>
        <pc:spChg chg="del">
          <ac:chgData name="Troels Mortensen (TRMO) | VIA" userId="48eeef65-5bf8-474b-9082-b56af31dd25e" providerId="ADAL" clId="{9412465E-C3AB-4DFD-9AA7-D328A1FDA140}" dt="2019-02-24T15:51:59.589" v="3608" actId="478"/>
          <ac:spMkLst>
            <pc:docMk/>
            <pc:sldMk cId="4214088877" sldId="326"/>
            <ac:spMk id="19" creationId="{606BB069-5147-4337-B315-011FC10B85F6}"/>
          </ac:spMkLst>
        </pc:spChg>
        <pc:spChg chg="del">
          <ac:chgData name="Troels Mortensen (TRMO) | VIA" userId="48eeef65-5bf8-474b-9082-b56af31dd25e" providerId="ADAL" clId="{9412465E-C3AB-4DFD-9AA7-D328A1FDA140}" dt="2019-02-24T15:51:59.589" v="3608" actId="478"/>
          <ac:spMkLst>
            <pc:docMk/>
            <pc:sldMk cId="4214088877" sldId="326"/>
            <ac:spMk id="21" creationId="{6A0FCEB8-4D2F-401F-A8D2-9A006025ACF6}"/>
          </ac:spMkLst>
        </pc:spChg>
        <pc:spChg chg="add mod">
          <ac:chgData name="Troels Mortensen (TRMO) | VIA" userId="48eeef65-5bf8-474b-9082-b56af31dd25e" providerId="ADAL" clId="{9412465E-C3AB-4DFD-9AA7-D328A1FDA140}" dt="2019-02-24T15:46:42.323" v="3151" actId="20577"/>
          <ac:spMkLst>
            <pc:docMk/>
            <pc:sldMk cId="4214088877" sldId="326"/>
            <ac:spMk id="22" creationId="{6A785432-BB85-4656-8FD0-586C8FD723CC}"/>
          </ac:spMkLst>
        </pc:spChg>
        <pc:spChg chg="add">
          <ac:chgData name="Troels Mortensen (TRMO) | VIA" userId="48eeef65-5bf8-474b-9082-b56af31dd25e" providerId="ADAL" clId="{9412465E-C3AB-4DFD-9AA7-D328A1FDA140}" dt="2019-02-24T15:51:59.853" v="3609"/>
          <ac:spMkLst>
            <pc:docMk/>
            <pc:sldMk cId="4214088877" sldId="326"/>
            <ac:spMk id="23" creationId="{D38BB3FF-F2F2-4C0E-A25D-8A7F96A7C99E}"/>
          </ac:spMkLst>
        </pc:spChg>
        <pc:spChg chg="add">
          <ac:chgData name="Troels Mortensen (TRMO) | VIA" userId="48eeef65-5bf8-474b-9082-b56af31dd25e" providerId="ADAL" clId="{9412465E-C3AB-4DFD-9AA7-D328A1FDA140}" dt="2019-02-24T15:51:59.853" v="3609"/>
          <ac:spMkLst>
            <pc:docMk/>
            <pc:sldMk cId="4214088877" sldId="326"/>
            <ac:spMk id="24" creationId="{264F4117-D43E-463C-8286-4003FB6B4320}"/>
          </ac:spMkLst>
        </pc:spChg>
        <pc:spChg chg="add">
          <ac:chgData name="Troels Mortensen (TRMO) | VIA" userId="48eeef65-5bf8-474b-9082-b56af31dd25e" providerId="ADAL" clId="{9412465E-C3AB-4DFD-9AA7-D328A1FDA140}" dt="2019-02-24T15:51:59.853" v="3609"/>
          <ac:spMkLst>
            <pc:docMk/>
            <pc:sldMk cId="4214088877" sldId="326"/>
            <ac:spMk id="25" creationId="{B7911E80-941B-450E-80D0-02A19AF757B1}"/>
          </ac:spMkLst>
        </pc:spChg>
      </pc:sldChg>
      <pc:sldChg chg="addSp delSp modSp add modTransition">
        <pc:chgData name="Troels Mortensen (TRMO) | VIA" userId="48eeef65-5bf8-474b-9082-b56af31dd25e" providerId="ADAL" clId="{9412465E-C3AB-4DFD-9AA7-D328A1FDA140}" dt="2019-02-24T15:52:18.609" v="3615"/>
        <pc:sldMkLst>
          <pc:docMk/>
          <pc:sldMk cId="2136640939" sldId="327"/>
        </pc:sldMkLst>
        <pc:spChg chg="del">
          <ac:chgData name="Troels Mortensen (TRMO) | VIA" userId="48eeef65-5bf8-474b-9082-b56af31dd25e" providerId="ADAL" clId="{9412465E-C3AB-4DFD-9AA7-D328A1FDA140}" dt="2019-02-24T15:51:56.099" v="3606" actId="478"/>
          <ac:spMkLst>
            <pc:docMk/>
            <pc:sldMk cId="2136640939" sldId="327"/>
            <ac:spMk id="8" creationId="{400B2132-A72C-429F-8839-4C80BA33E9F2}"/>
          </ac:spMkLst>
        </pc:spChg>
        <pc:spChg chg="mod">
          <ac:chgData name="Troels Mortensen (TRMO) | VIA" userId="48eeef65-5bf8-474b-9082-b56af31dd25e" providerId="ADAL" clId="{9412465E-C3AB-4DFD-9AA7-D328A1FDA140}" dt="2019-02-24T15:46:50.580" v="3153" actId="1076"/>
          <ac:spMkLst>
            <pc:docMk/>
            <pc:sldMk cId="2136640939" sldId="327"/>
            <ac:spMk id="16" creationId="{946314C9-306F-4244-B376-4DED51BBF6FB}"/>
          </ac:spMkLst>
        </pc:spChg>
        <pc:spChg chg="del">
          <ac:chgData name="Troels Mortensen (TRMO) | VIA" userId="48eeef65-5bf8-474b-9082-b56af31dd25e" providerId="ADAL" clId="{9412465E-C3AB-4DFD-9AA7-D328A1FDA140}" dt="2019-02-24T15:51:56.099" v="3606" actId="478"/>
          <ac:spMkLst>
            <pc:docMk/>
            <pc:sldMk cId="2136640939" sldId="327"/>
            <ac:spMk id="19" creationId="{606BB069-5147-4337-B315-011FC10B85F6}"/>
          </ac:spMkLst>
        </pc:spChg>
        <pc:spChg chg="del">
          <ac:chgData name="Troels Mortensen (TRMO) | VIA" userId="48eeef65-5bf8-474b-9082-b56af31dd25e" providerId="ADAL" clId="{9412465E-C3AB-4DFD-9AA7-D328A1FDA140}" dt="2019-02-24T15:51:56.099" v="3606" actId="478"/>
          <ac:spMkLst>
            <pc:docMk/>
            <pc:sldMk cId="2136640939" sldId="327"/>
            <ac:spMk id="21" creationId="{6A0FCEB8-4D2F-401F-A8D2-9A006025ACF6}"/>
          </ac:spMkLst>
        </pc:spChg>
        <pc:spChg chg="del">
          <ac:chgData name="Troels Mortensen (TRMO) | VIA" userId="48eeef65-5bf8-474b-9082-b56af31dd25e" providerId="ADAL" clId="{9412465E-C3AB-4DFD-9AA7-D328A1FDA140}" dt="2019-02-24T15:46:52.562" v="3154"/>
          <ac:spMkLst>
            <pc:docMk/>
            <pc:sldMk cId="2136640939" sldId="327"/>
            <ac:spMk id="22" creationId="{6A785432-BB85-4656-8FD0-586C8FD723CC}"/>
          </ac:spMkLst>
        </pc:spChg>
        <pc:spChg chg="add">
          <ac:chgData name="Troels Mortensen (TRMO) | VIA" userId="48eeef65-5bf8-474b-9082-b56af31dd25e" providerId="ADAL" clId="{9412465E-C3AB-4DFD-9AA7-D328A1FDA140}" dt="2019-02-24T15:51:56.317" v="3607"/>
          <ac:spMkLst>
            <pc:docMk/>
            <pc:sldMk cId="2136640939" sldId="327"/>
            <ac:spMk id="23" creationId="{D07F9CBC-0C83-4D46-9987-D834A6897F41}"/>
          </ac:spMkLst>
        </pc:spChg>
        <pc:spChg chg="add">
          <ac:chgData name="Troels Mortensen (TRMO) | VIA" userId="48eeef65-5bf8-474b-9082-b56af31dd25e" providerId="ADAL" clId="{9412465E-C3AB-4DFD-9AA7-D328A1FDA140}" dt="2019-02-24T15:51:56.317" v="3607"/>
          <ac:spMkLst>
            <pc:docMk/>
            <pc:sldMk cId="2136640939" sldId="327"/>
            <ac:spMk id="24" creationId="{EB6D8355-E44D-41AF-ACE3-F98186C8A70C}"/>
          </ac:spMkLst>
        </pc:spChg>
        <pc:spChg chg="add">
          <ac:chgData name="Troels Mortensen (TRMO) | VIA" userId="48eeef65-5bf8-474b-9082-b56af31dd25e" providerId="ADAL" clId="{9412465E-C3AB-4DFD-9AA7-D328A1FDA140}" dt="2019-02-24T15:51:56.317" v="3607"/>
          <ac:spMkLst>
            <pc:docMk/>
            <pc:sldMk cId="2136640939" sldId="327"/>
            <ac:spMk id="25" creationId="{F448F024-FC70-463F-BD2F-535627B9A00E}"/>
          </ac:spMkLst>
        </pc:spChg>
      </pc:sldChg>
      <pc:sldChg chg="addSp delSp modSp add modTransition">
        <pc:chgData name="Troels Mortensen (TRMO) | VIA" userId="48eeef65-5bf8-474b-9082-b56af31dd25e" providerId="ADAL" clId="{9412465E-C3AB-4DFD-9AA7-D328A1FDA140}" dt="2019-02-24T15:52:18.609" v="3615"/>
        <pc:sldMkLst>
          <pc:docMk/>
          <pc:sldMk cId="2155422788" sldId="328"/>
        </pc:sldMkLst>
        <pc:spChg chg="del">
          <ac:chgData name="Troels Mortensen (TRMO) | VIA" userId="48eeef65-5bf8-474b-9082-b56af31dd25e" providerId="ADAL" clId="{9412465E-C3AB-4DFD-9AA7-D328A1FDA140}" dt="2019-02-24T15:51:50.237" v="3604" actId="478"/>
          <ac:spMkLst>
            <pc:docMk/>
            <pc:sldMk cId="2155422788" sldId="328"/>
            <ac:spMk id="8" creationId="{400B2132-A72C-429F-8839-4C80BA33E9F2}"/>
          </ac:spMkLst>
        </pc:spChg>
        <pc:spChg chg="mod">
          <ac:chgData name="Troels Mortensen (TRMO) | VIA" userId="48eeef65-5bf8-474b-9082-b56af31dd25e" providerId="ADAL" clId="{9412465E-C3AB-4DFD-9AA7-D328A1FDA140}" dt="2019-02-24T15:46:56.776" v="3156" actId="1076"/>
          <ac:spMkLst>
            <pc:docMk/>
            <pc:sldMk cId="2155422788" sldId="328"/>
            <ac:spMk id="18" creationId="{302692A6-8FB8-47FD-85F4-F7F6E015FDDE}"/>
          </ac:spMkLst>
        </pc:spChg>
        <pc:spChg chg="del">
          <ac:chgData name="Troels Mortensen (TRMO) | VIA" userId="48eeef65-5bf8-474b-9082-b56af31dd25e" providerId="ADAL" clId="{9412465E-C3AB-4DFD-9AA7-D328A1FDA140}" dt="2019-02-24T15:51:50.237" v="3604" actId="478"/>
          <ac:spMkLst>
            <pc:docMk/>
            <pc:sldMk cId="2155422788" sldId="328"/>
            <ac:spMk id="19" creationId="{606BB069-5147-4337-B315-011FC10B85F6}"/>
          </ac:spMkLst>
        </pc:spChg>
        <pc:spChg chg="del">
          <ac:chgData name="Troels Mortensen (TRMO) | VIA" userId="48eeef65-5bf8-474b-9082-b56af31dd25e" providerId="ADAL" clId="{9412465E-C3AB-4DFD-9AA7-D328A1FDA140}" dt="2019-02-24T15:51:50.237" v="3604" actId="478"/>
          <ac:spMkLst>
            <pc:docMk/>
            <pc:sldMk cId="2155422788" sldId="328"/>
            <ac:spMk id="21" creationId="{6A0FCEB8-4D2F-401F-A8D2-9A006025ACF6}"/>
          </ac:spMkLst>
        </pc:spChg>
        <pc:spChg chg="add mod">
          <ac:chgData name="Troels Mortensen (TRMO) | VIA" userId="48eeef65-5bf8-474b-9082-b56af31dd25e" providerId="ADAL" clId="{9412465E-C3AB-4DFD-9AA7-D328A1FDA140}" dt="2019-02-24T15:47:17.985" v="3248" actId="20577"/>
          <ac:spMkLst>
            <pc:docMk/>
            <pc:sldMk cId="2155422788" sldId="328"/>
            <ac:spMk id="22" creationId="{81795C25-A028-4876-8712-B3DA594EFD13}"/>
          </ac:spMkLst>
        </pc:spChg>
        <pc:spChg chg="add">
          <ac:chgData name="Troels Mortensen (TRMO) | VIA" userId="48eeef65-5bf8-474b-9082-b56af31dd25e" providerId="ADAL" clId="{9412465E-C3AB-4DFD-9AA7-D328A1FDA140}" dt="2019-02-24T15:51:50.445" v="3605"/>
          <ac:spMkLst>
            <pc:docMk/>
            <pc:sldMk cId="2155422788" sldId="328"/>
            <ac:spMk id="23" creationId="{951667C6-353B-48EF-90E6-EA3A0272D2BE}"/>
          </ac:spMkLst>
        </pc:spChg>
        <pc:spChg chg="add">
          <ac:chgData name="Troels Mortensen (TRMO) | VIA" userId="48eeef65-5bf8-474b-9082-b56af31dd25e" providerId="ADAL" clId="{9412465E-C3AB-4DFD-9AA7-D328A1FDA140}" dt="2019-02-24T15:51:50.445" v="3605"/>
          <ac:spMkLst>
            <pc:docMk/>
            <pc:sldMk cId="2155422788" sldId="328"/>
            <ac:spMk id="24" creationId="{E23177B6-EC6F-430A-82F7-29A5E24E23F7}"/>
          </ac:spMkLst>
        </pc:spChg>
        <pc:spChg chg="add">
          <ac:chgData name="Troels Mortensen (TRMO) | VIA" userId="48eeef65-5bf8-474b-9082-b56af31dd25e" providerId="ADAL" clId="{9412465E-C3AB-4DFD-9AA7-D328A1FDA140}" dt="2019-02-24T15:51:50.445" v="3605"/>
          <ac:spMkLst>
            <pc:docMk/>
            <pc:sldMk cId="2155422788" sldId="328"/>
            <ac:spMk id="25" creationId="{AA34AFFF-0740-4521-8D26-53420C99E30F}"/>
          </ac:spMkLst>
        </pc:spChg>
      </pc:sldChg>
      <pc:sldChg chg="addSp delSp modSp add modTransition">
        <pc:chgData name="Troels Mortensen (TRMO) | VIA" userId="48eeef65-5bf8-474b-9082-b56af31dd25e" providerId="ADAL" clId="{9412465E-C3AB-4DFD-9AA7-D328A1FDA140}" dt="2019-02-24T15:52:18.609" v="3615"/>
        <pc:sldMkLst>
          <pc:docMk/>
          <pc:sldMk cId="2909797244" sldId="329"/>
        </pc:sldMkLst>
        <pc:spChg chg="del">
          <ac:chgData name="Troels Mortensen (TRMO) | VIA" userId="48eeef65-5bf8-474b-9082-b56af31dd25e" providerId="ADAL" clId="{9412465E-C3AB-4DFD-9AA7-D328A1FDA140}" dt="2019-02-24T15:51:46.712" v="3602" actId="478"/>
          <ac:spMkLst>
            <pc:docMk/>
            <pc:sldMk cId="2909797244" sldId="329"/>
            <ac:spMk id="8" creationId="{400B2132-A72C-429F-8839-4C80BA33E9F2}"/>
          </ac:spMkLst>
        </pc:spChg>
        <pc:spChg chg="mod">
          <ac:chgData name="Troels Mortensen (TRMO) | VIA" userId="48eeef65-5bf8-474b-9082-b56af31dd25e" providerId="ADAL" clId="{9412465E-C3AB-4DFD-9AA7-D328A1FDA140}" dt="2019-02-24T15:47:29.609" v="3252" actId="1036"/>
          <ac:spMkLst>
            <pc:docMk/>
            <pc:sldMk cId="2909797244" sldId="329"/>
            <ac:spMk id="18" creationId="{302692A6-8FB8-47FD-85F4-F7F6E015FDDE}"/>
          </ac:spMkLst>
        </pc:spChg>
        <pc:spChg chg="del">
          <ac:chgData name="Troels Mortensen (TRMO) | VIA" userId="48eeef65-5bf8-474b-9082-b56af31dd25e" providerId="ADAL" clId="{9412465E-C3AB-4DFD-9AA7-D328A1FDA140}" dt="2019-02-24T15:51:46.712" v="3602" actId="478"/>
          <ac:spMkLst>
            <pc:docMk/>
            <pc:sldMk cId="2909797244" sldId="329"/>
            <ac:spMk id="19" creationId="{606BB069-5147-4337-B315-011FC10B85F6}"/>
          </ac:spMkLst>
        </pc:spChg>
        <pc:spChg chg="del">
          <ac:chgData name="Troels Mortensen (TRMO) | VIA" userId="48eeef65-5bf8-474b-9082-b56af31dd25e" providerId="ADAL" clId="{9412465E-C3AB-4DFD-9AA7-D328A1FDA140}" dt="2019-02-24T15:51:46.712" v="3602" actId="478"/>
          <ac:spMkLst>
            <pc:docMk/>
            <pc:sldMk cId="2909797244" sldId="329"/>
            <ac:spMk id="21" creationId="{6A0FCEB8-4D2F-401F-A8D2-9A006025ACF6}"/>
          </ac:spMkLst>
        </pc:spChg>
        <pc:spChg chg="del">
          <ac:chgData name="Troels Mortensen (TRMO) | VIA" userId="48eeef65-5bf8-474b-9082-b56af31dd25e" providerId="ADAL" clId="{9412465E-C3AB-4DFD-9AA7-D328A1FDA140}" dt="2019-02-24T15:47:23.934" v="3251"/>
          <ac:spMkLst>
            <pc:docMk/>
            <pc:sldMk cId="2909797244" sldId="329"/>
            <ac:spMk id="22" creationId="{81795C25-A028-4876-8712-B3DA594EFD13}"/>
          </ac:spMkLst>
        </pc:spChg>
        <pc:spChg chg="add">
          <ac:chgData name="Troels Mortensen (TRMO) | VIA" userId="48eeef65-5bf8-474b-9082-b56af31dd25e" providerId="ADAL" clId="{9412465E-C3AB-4DFD-9AA7-D328A1FDA140}" dt="2019-02-24T15:51:46.906" v="3603"/>
          <ac:spMkLst>
            <pc:docMk/>
            <pc:sldMk cId="2909797244" sldId="329"/>
            <ac:spMk id="23" creationId="{E7361A92-23AD-4603-AD32-4D685B175AD4}"/>
          </ac:spMkLst>
        </pc:spChg>
        <pc:spChg chg="add">
          <ac:chgData name="Troels Mortensen (TRMO) | VIA" userId="48eeef65-5bf8-474b-9082-b56af31dd25e" providerId="ADAL" clId="{9412465E-C3AB-4DFD-9AA7-D328A1FDA140}" dt="2019-02-24T15:51:46.906" v="3603"/>
          <ac:spMkLst>
            <pc:docMk/>
            <pc:sldMk cId="2909797244" sldId="329"/>
            <ac:spMk id="24" creationId="{3B1E2259-396F-4C04-B8E7-6B268C42F9D6}"/>
          </ac:spMkLst>
        </pc:spChg>
        <pc:spChg chg="add">
          <ac:chgData name="Troels Mortensen (TRMO) | VIA" userId="48eeef65-5bf8-474b-9082-b56af31dd25e" providerId="ADAL" clId="{9412465E-C3AB-4DFD-9AA7-D328A1FDA140}" dt="2019-02-24T15:51:46.906" v="3603"/>
          <ac:spMkLst>
            <pc:docMk/>
            <pc:sldMk cId="2909797244" sldId="329"/>
            <ac:spMk id="25" creationId="{168D47FE-98A2-49AA-977E-C77C73BDCD81}"/>
          </ac:spMkLst>
        </pc:spChg>
      </pc:sldChg>
      <pc:sldChg chg="addSp delSp modSp add modTransition">
        <pc:chgData name="Troels Mortensen (TRMO) | VIA" userId="48eeef65-5bf8-474b-9082-b56af31dd25e" providerId="ADAL" clId="{9412465E-C3AB-4DFD-9AA7-D328A1FDA140}" dt="2019-02-24T15:52:18.609" v="3615"/>
        <pc:sldMkLst>
          <pc:docMk/>
          <pc:sldMk cId="135002420" sldId="330"/>
        </pc:sldMkLst>
        <pc:spChg chg="del">
          <ac:chgData name="Troels Mortensen (TRMO) | VIA" userId="48eeef65-5bf8-474b-9082-b56af31dd25e" providerId="ADAL" clId="{9412465E-C3AB-4DFD-9AA7-D328A1FDA140}" dt="2019-02-24T15:51:44.057" v="3600" actId="478"/>
          <ac:spMkLst>
            <pc:docMk/>
            <pc:sldMk cId="135002420" sldId="330"/>
            <ac:spMk id="8" creationId="{400B2132-A72C-429F-8839-4C80BA33E9F2}"/>
          </ac:spMkLst>
        </pc:spChg>
        <pc:spChg chg="del">
          <ac:chgData name="Troels Mortensen (TRMO) | VIA" userId="48eeef65-5bf8-474b-9082-b56af31dd25e" providerId="ADAL" clId="{9412465E-C3AB-4DFD-9AA7-D328A1FDA140}" dt="2019-02-24T15:51:44.057" v="3600" actId="478"/>
          <ac:spMkLst>
            <pc:docMk/>
            <pc:sldMk cId="135002420" sldId="330"/>
            <ac:spMk id="19" creationId="{606BB069-5147-4337-B315-011FC10B85F6}"/>
          </ac:spMkLst>
        </pc:spChg>
        <pc:spChg chg="del">
          <ac:chgData name="Troels Mortensen (TRMO) | VIA" userId="48eeef65-5bf8-474b-9082-b56af31dd25e" providerId="ADAL" clId="{9412465E-C3AB-4DFD-9AA7-D328A1FDA140}" dt="2019-02-24T15:51:44.057" v="3600" actId="478"/>
          <ac:spMkLst>
            <pc:docMk/>
            <pc:sldMk cId="135002420" sldId="330"/>
            <ac:spMk id="21" creationId="{6A0FCEB8-4D2F-401F-A8D2-9A006025ACF6}"/>
          </ac:spMkLst>
        </pc:spChg>
        <pc:spChg chg="add mod">
          <ac:chgData name="Troels Mortensen (TRMO) | VIA" userId="48eeef65-5bf8-474b-9082-b56af31dd25e" providerId="ADAL" clId="{9412465E-C3AB-4DFD-9AA7-D328A1FDA140}" dt="2019-02-24T15:48:00.542" v="3325" actId="14100"/>
          <ac:spMkLst>
            <pc:docMk/>
            <pc:sldMk cId="135002420" sldId="330"/>
            <ac:spMk id="22" creationId="{11D84DAA-6780-48A2-BC06-E3E60852F496}"/>
          </ac:spMkLst>
        </pc:spChg>
        <pc:spChg chg="add">
          <ac:chgData name="Troels Mortensen (TRMO) | VIA" userId="48eeef65-5bf8-474b-9082-b56af31dd25e" providerId="ADAL" clId="{9412465E-C3AB-4DFD-9AA7-D328A1FDA140}" dt="2019-02-24T15:51:44.266" v="3601"/>
          <ac:spMkLst>
            <pc:docMk/>
            <pc:sldMk cId="135002420" sldId="330"/>
            <ac:spMk id="23" creationId="{7165552E-6B97-401E-AE8F-03CE1F764AF6}"/>
          </ac:spMkLst>
        </pc:spChg>
        <pc:spChg chg="add">
          <ac:chgData name="Troels Mortensen (TRMO) | VIA" userId="48eeef65-5bf8-474b-9082-b56af31dd25e" providerId="ADAL" clId="{9412465E-C3AB-4DFD-9AA7-D328A1FDA140}" dt="2019-02-24T15:51:44.266" v="3601"/>
          <ac:spMkLst>
            <pc:docMk/>
            <pc:sldMk cId="135002420" sldId="330"/>
            <ac:spMk id="24" creationId="{4B8A3595-3191-4902-ADEE-F8BB156A4F27}"/>
          </ac:spMkLst>
        </pc:spChg>
        <pc:spChg chg="add">
          <ac:chgData name="Troels Mortensen (TRMO) | VIA" userId="48eeef65-5bf8-474b-9082-b56af31dd25e" providerId="ADAL" clId="{9412465E-C3AB-4DFD-9AA7-D328A1FDA140}" dt="2019-02-24T15:51:44.266" v="3601"/>
          <ac:spMkLst>
            <pc:docMk/>
            <pc:sldMk cId="135002420" sldId="330"/>
            <ac:spMk id="25" creationId="{7E95BDFD-34ED-4055-928B-4600B45412A0}"/>
          </ac:spMkLst>
        </pc:spChg>
      </pc:sldChg>
      <pc:sldChg chg="addSp delSp modSp add modTransition">
        <pc:chgData name="Troels Mortensen (TRMO) | VIA" userId="48eeef65-5bf8-474b-9082-b56af31dd25e" providerId="ADAL" clId="{9412465E-C3AB-4DFD-9AA7-D328A1FDA140}" dt="2019-02-24T15:52:18.609" v="3615"/>
        <pc:sldMkLst>
          <pc:docMk/>
          <pc:sldMk cId="1145855568" sldId="331"/>
        </pc:sldMkLst>
        <pc:spChg chg="del">
          <ac:chgData name="Troels Mortensen (TRMO) | VIA" userId="48eeef65-5bf8-474b-9082-b56af31dd25e" providerId="ADAL" clId="{9412465E-C3AB-4DFD-9AA7-D328A1FDA140}" dt="2019-02-24T15:51:40.545" v="3598" actId="478"/>
          <ac:spMkLst>
            <pc:docMk/>
            <pc:sldMk cId="1145855568" sldId="331"/>
            <ac:spMk id="8" creationId="{400B2132-A72C-429F-8839-4C80BA33E9F2}"/>
          </ac:spMkLst>
        </pc:spChg>
        <pc:spChg chg="mod">
          <ac:chgData name="Troels Mortensen (TRMO) | VIA" userId="48eeef65-5bf8-474b-9082-b56af31dd25e" providerId="ADAL" clId="{9412465E-C3AB-4DFD-9AA7-D328A1FDA140}" dt="2019-02-24T15:48:14.096" v="3329" actId="1076"/>
          <ac:spMkLst>
            <pc:docMk/>
            <pc:sldMk cId="1145855568" sldId="331"/>
            <ac:spMk id="13" creationId="{F353EACD-F9CB-45B5-98B4-52A1F902ED7E}"/>
          </ac:spMkLst>
        </pc:spChg>
        <pc:spChg chg="mod">
          <ac:chgData name="Troels Mortensen (TRMO) | VIA" userId="48eeef65-5bf8-474b-9082-b56af31dd25e" providerId="ADAL" clId="{9412465E-C3AB-4DFD-9AA7-D328A1FDA140}" dt="2019-02-24T15:48:14.096" v="3329" actId="1076"/>
          <ac:spMkLst>
            <pc:docMk/>
            <pc:sldMk cId="1145855568" sldId="331"/>
            <ac:spMk id="14" creationId="{6F55EA33-B3A8-4876-B3F0-5ED08CF2A989}"/>
          </ac:spMkLst>
        </pc:spChg>
        <pc:spChg chg="mod">
          <ac:chgData name="Troels Mortensen (TRMO) | VIA" userId="48eeef65-5bf8-474b-9082-b56af31dd25e" providerId="ADAL" clId="{9412465E-C3AB-4DFD-9AA7-D328A1FDA140}" dt="2019-02-24T15:48:14.096" v="3329" actId="1076"/>
          <ac:spMkLst>
            <pc:docMk/>
            <pc:sldMk cId="1145855568" sldId="331"/>
            <ac:spMk id="15" creationId="{BBB0230A-8C72-4985-8B11-1CAABFF40090}"/>
          </ac:spMkLst>
        </pc:spChg>
        <pc:spChg chg="mod">
          <ac:chgData name="Troels Mortensen (TRMO) | VIA" userId="48eeef65-5bf8-474b-9082-b56af31dd25e" providerId="ADAL" clId="{9412465E-C3AB-4DFD-9AA7-D328A1FDA140}" dt="2019-02-24T15:48:14.096" v="3329" actId="1076"/>
          <ac:spMkLst>
            <pc:docMk/>
            <pc:sldMk cId="1145855568" sldId="331"/>
            <ac:spMk id="18" creationId="{302692A6-8FB8-47FD-85F4-F7F6E015FDDE}"/>
          </ac:spMkLst>
        </pc:spChg>
        <pc:spChg chg="del">
          <ac:chgData name="Troels Mortensen (TRMO) | VIA" userId="48eeef65-5bf8-474b-9082-b56af31dd25e" providerId="ADAL" clId="{9412465E-C3AB-4DFD-9AA7-D328A1FDA140}" dt="2019-02-24T15:51:40.545" v="3598" actId="478"/>
          <ac:spMkLst>
            <pc:docMk/>
            <pc:sldMk cId="1145855568" sldId="331"/>
            <ac:spMk id="19" creationId="{606BB069-5147-4337-B315-011FC10B85F6}"/>
          </ac:spMkLst>
        </pc:spChg>
        <pc:spChg chg="del">
          <ac:chgData name="Troels Mortensen (TRMO) | VIA" userId="48eeef65-5bf8-474b-9082-b56af31dd25e" providerId="ADAL" clId="{9412465E-C3AB-4DFD-9AA7-D328A1FDA140}" dt="2019-02-24T15:51:40.545" v="3598" actId="478"/>
          <ac:spMkLst>
            <pc:docMk/>
            <pc:sldMk cId="1145855568" sldId="331"/>
            <ac:spMk id="21" creationId="{6A0FCEB8-4D2F-401F-A8D2-9A006025ACF6}"/>
          </ac:spMkLst>
        </pc:spChg>
        <pc:spChg chg="del">
          <ac:chgData name="Troels Mortensen (TRMO) | VIA" userId="48eeef65-5bf8-474b-9082-b56af31dd25e" providerId="ADAL" clId="{9412465E-C3AB-4DFD-9AA7-D328A1FDA140}" dt="2019-02-24T15:48:15.299" v="3330"/>
          <ac:spMkLst>
            <pc:docMk/>
            <pc:sldMk cId="1145855568" sldId="331"/>
            <ac:spMk id="22" creationId="{11D84DAA-6780-48A2-BC06-E3E60852F496}"/>
          </ac:spMkLst>
        </pc:spChg>
        <pc:spChg chg="add">
          <ac:chgData name="Troels Mortensen (TRMO) | VIA" userId="48eeef65-5bf8-474b-9082-b56af31dd25e" providerId="ADAL" clId="{9412465E-C3AB-4DFD-9AA7-D328A1FDA140}" dt="2019-02-24T15:51:40.819" v="3599"/>
          <ac:spMkLst>
            <pc:docMk/>
            <pc:sldMk cId="1145855568" sldId="331"/>
            <ac:spMk id="23" creationId="{CC581482-316C-4504-95EB-06EF8620DA4F}"/>
          </ac:spMkLst>
        </pc:spChg>
        <pc:spChg chg="add">
          <ac:chgData name="Troels Mortensen (TRMO) | VIA" userId="48eeef65-5bf8-474b-9082-b56af31dd25e" providerId="ADAL" clId="{9412465E-C3AB-4DFD-9AA7-D328A1FDA140}" dt="2019-02-24T15:51:40.819" v="3599"/>
          <ac:spMkLst>
            <pc:docMk/>
            <pc:sldMk cId="1145855568" sldId="331"/>
            <ac:spMk id="24" creationId="{A222981B-450F-415C-9B9C-D65A70387A76}"/>
          </ac:spMkLst>
        </pc:spChg>
        <pc:spChg chg="add">
          <ac:chgData name="Troels Mortensen (TRMO) | VIA" userId="48eeef65-5bf8-474b-9082-b56af31dd25e" providerId="ADAL" clId="{9412465E-C3AB-4DFD-9AA7-D328A1FDA140}" dt="2019-02-24T15:51:40.819" v="3599"/>
          <ac:spMkLst>
            <pc:docMk/>
            <pc:sldMk cId="1145855568" sldId="331"/>
            <ac:spMk id="25" creationId="{1B12D2D5-EF37-4310-AD98-2390238BBB17}"/>
          </ac:spMkLst>
        </pc:spChg>
      </pc:sldChg>
      <pc:sldChg chg="addSp delSp modSp add modTransition">
        <pc:chgData name="Troels Mortensen (TRMO) | VIA" userId="48eeef65-5bf8-474b-9082-b56af31dd25e" providerId="ADAL" clId="{9412465E-C3AB-4DFD-9AA7-D328A1FDA140}" dt="2019-02-24T15:52:18.609" v="3615"/>
        <pc:sldMkLst>
          <pc:docMk/>
          <pc:sldMk cId="51222772" sldId="332"/>
        </pc:sldMkLst>
        <pc:spChg chg="del">
          <ac:chgData name="Troels Mortensen (TRMO) | VIA" userId="48eeef65-5bf8-474b-9082-b56af31dd25e" providerId="ADAL" clId="{9412465E-C3AB-4DFD-9AA7-D328A1FDA140}" dt="2019-02-24T15:51:37.527" v="3596" actId="478"/>
          <ac:spMkLst>
            <pc:docMk/>
            <pc:sldMk cId="51222772" sldId="332"/>
            <ac:spMk id="8" creationId="{400B2132-A72C-429F-8839-4C80BA33E9F2}"/>
          </ac:spMkLst>
        </pc:spChg>
        <pc:spChg chg="del">
          <ac:chgData name="Troels Mortensen (TRMO) | VIA" userId="48eeef65-5bf8-474b-9082-b56af31dd25e" providerId="ADAL" clId="{9412465E-C3AB-4DFD-9AA7-D328A1FDA140}" dt="2019-02-24T15:51:37.527" v="3596" actId="478"/>
          <ac:spMkLst>
            <pc:docMk/>
            <pc:sldMk cId="51222772" sldId="332"/>
            <ac:spMk id="19" creationId="{606BB069-5147-4337-B315-011FC10B85F6}"/>
          </ac:spMkLst>
        </pc:spChg>
        <pc:spChg chg="del">
          <ac:chgData name="Troels Mortensen (TRMO) | VIA" userId="48eeef65-5bf8-474b-9082-b56af31dd25e" providerId="ADAL" clId="{9412465E-C3AB-4DFD-9AA7-D328A1FDA140}" dt="2019-02-24T15:51:37.527" v="3596" actId="478"/>
          <ac:spMkLst>
            <pc:docMk/>
            <pc:sldMk cId="51222772" sldId="332"/>
            <ac:spMk id="21" creationId="{6A0FCEB8-4D2F-401F-A8D2-9A006025ACF6}"/>
          </ac:spMkLst>
        </pc:spChg>
        <pc:spChg chg="add mod">
          <ac:chgData name="Troels Mortensen (TRMO) | VIA" userId="48eeef65-5bf8-474b-9082-b56af31dd25e" providerId="ADAL" clId="{9412465E-C3AB-4DFD-9AA7-D328A1FDA140}" dt="2019-02-24T15:48:57.999" v="3404" actId="20577"/>
          <ac:spMkLst>
            <pc:docMk/>
            <pc:sldMk cId="51222772" sldId="332"/>
            <ac:spMk id="22" creationId="{A847B4FF-102C-422E-8C4C-27DBE5442405}"/>
          </ac:spMkLst>
        </pc:spChg>
        <pc:spChg chg="add">
          <ac:chgData name="Troels Mortensen (TRMO) | VIA" userId="48eeef65-5bf8-474b-9082-b56af31dd25e" providerId="ADAL" clId="{9412465E-C3AB-4DFD-9AA7-D328A1FDA140}" dt="2019-02-24T15:51:37.779" v="3597"/>
          <ac:spMkLst>
            <pc:docMk/>
            <pc:sldMk cId="51222772" sldId="332"/>
            <ac:spMk id="23" creationId="{9519B1FB-FD64-44AA-811C-52B11B68845F}"/>
          </ac:spMkLst>
        </pc:spChg>
        <pc:spChg chg="add">
          <ac:chgData name="Troels Mortensen (TRMO) | VIA" userId="48eeef65-5bf8-474b-9082-b56af31dd25e" providerId="ADAL" clId="{9412465E-C3AB-4DFD-9AA7-D328A1FDA140}" dt="2019-02-24T15:51:37.779" v="3597"/>
          <ac:spMkLst>
            <pc:docMk/>
            <pc:sldMk cId="51222772" sldId="332"/>
            <ac:spMk id="24" creationId="{6EB11178-7DF7-473D-BB9A-C893DD763813}"/>
          </ac:spMkLst>
        </pc:spChg>
        <pc:spChg chg="add">
          <ac:chgData name="Troels Mortensen (TRMO) | VIA" userId="48eeef65-5bf8-474b-9082-b56af31dd25e" providerId="ADAL" clId="{9412465E-C3AB-4DFD-9AA7-D328A1FDA140}" dt="2019-02-24T15:51:37.779" v="3597"/>
          <ac:spMkLst>
            <pc:docMk/>
            <pc:sldMk cId="51222772" sldId="332"/>
            <ac:spMk id="25" creationId="{75338AAA-8785-4BAF-A46F-29B370B7CA4A}"/>
          </ac:spMkLst>
        </pc:spChg>
      </pc:sldChg>
      <pc:sldChg chg="addSp delSp modSp add modTransition">
        <pc:chgData name="Troels Mortensen (TRMO) | VIA" userId="48eeef65-5bf8-474b-9082-b56af31dd25e" providerId="ADAL" clId="{9412465E-C3AB-4DFD-9AA7-D328A1FDA140}" dt="2019-02-24T15:52:18.609" v="3615"/>
        <pc:sldMkLst>
          <pc:docMk/>
          <pc:sldMk cId="3174416298" sldId="333"/>
        </pc:sldMkLst>
        <pc:spChg chg="del">
          <ac:chgData name="Troels Mortensen (TRMO) | VIA" userId="48eeef65-5bf8-474b-9082-b56af31dd25e" providerId="ADAL" clId="{9412465E-C3AB-4DFD-9AA7-D328A1FDA140}" dt="2019-02-24T15:51:33.835" v="3594" actId="478"/>
          <ac:spMkLst>
            <pc:docMk/>
            <pc:sldMk cId="3174416298" sldId="333"/>
            <ac:spMk id="8" creationId="{400B2132-A72C-429F-8839-4C80BA33E9F2}"/>
          </ac:spMkLst>
        </pc:spChg>
        <pc:spChg chg="mod">
          <ac:chgData name="Troels Mortensen (TRMO) | VIA" userId="48eeef65-5bf8-474b-9082-b56af31dd25e" providerId="ADAL" clId="{9412465E-C3AB-4DFD-9AA7-D328A1FDA140}" dt="2019-02-24T15:49:15.321" v="3406" actId="1076"/>
          <ac:spMkLst>
            <pc:docMk/>
            <pc:sldMk cId="3174416298" sldId="333"/>
            <ac:spMk id="17" creationId="{8782413F-DB3B-4191-9402-FE83AB483A9C}"/>
          </ac:spMkLst>
        </pc:spChg>
        <pc:spChg chg="del">
          <ac:chgData name="Troels Mortensen (TRMO) | VIA" userId="48eeef65-5bf8-474b-9082-b56af31dd25e" providerId="ADAL" clId="{9412465E-C3AB-4DFD-9AA7-D328A1FDA140}" dt="2019-02-24T15:51:33.835" v="3594" actId="478"/>
          <ac:spMkLst>
            <pc:docMk/>
            <pc:sldMk cId="3174416298" sldId="333"/>
            <ac:spMk id="19" creationId="{606BB069-5147-4337-B315-011FC10B85F6}"/>
          </ac:spMkLst>
        </pc:spChg>
        <pc:spChg chg="del">
          <ac:chgData name="Troels Mortensen (TRMO) | VIA" userId="48eeef65-5bf8-474b-9082-b56af31dd25e" providerId="ADAL" clId="{9412465E-C3AB-4DFD-9AA7-D328A1FDA140}" dt="2019-02-24T15:51:33.835" v="3594" actId="478"/>
          <ac:spMkLst>
            <pc:docMk/>
            <pc:sldMk cId="3174416298" sldId="333"/>
            <ac:spMk id="21" creationId="{6A0FCEB8-4D2F-401F-A8D2-9A006025ACF6}"/>
          </ac:spMkLst>
        </pc:spChg>
        <pc:spChg chg="del">
          <ac:chgData name="Troels Mortensen (TRMO) | VIA" userId="48eeef65-5bf8-474b-9082-b56af31dd25e" providerId="ADAL" clId="{9412465E-C3AB-4DFD-9AA7-D328A1FDA140}" dt="2019-02-24T15:49:16.373" v="3407"/>
          <ac:spMkLst>
            <pc:docMk/>
            <pc:sldMk cId="3174416298" sldId="333"/>
            <ac:spMk id="22" creationId="{A847B4FF-102C-422E-8C4C-27DBE5442405}"/>
          </ac:spMkLst>
        </pc:spChg>
        <pc:spChg chg="add">
          <ac:chgData name="Troels Mortensen (TRMO) | VIA" userId="48eeef65-5bf8-474b-9082-b56af31dd25e" providerId="ADAL" clId="{9412465E-C3AB-4DFD-9AA7-D328A1FDA140}" dt="2019-02-24T15:51:34.032" v="3595"/>
          <ac:spMkLst>
            <pc:docMk/>
            <pc:sldMk cId="3174416298" sldId="333"/>
            <ac:spMk id="23" creationId="{64812FB8-50F8-4D58-A9B4-BA465673863F}"/>
          </ac:spMkLst>
        </pc:spChg>
        <pc:spChg chg="add">
          <ac:chgData name="Troels Mortensen (TRMO) | VIA" userId="48eeef65-5bf8-474b-9082-b56af31dd25e" providerId="ADAL" clId="{9412465E-C3AB-4DFD-9AA7-D328A1FDA140}" dt="2019-02-24T15:51:34.032" v="3595"/>
          <ac:spMkLst>
            <pc:docMk/>
            <pc:sldMk cId="3174416298" sldId="333"/>
            <ac:spMk id="24" creationId="{DB1F5A78-C046-49E8-AA60-69065C96510A}"/>
          </ac:spMkLst>
        </pc:spChg>
        <pc:spChg chg="add">
          <ac:chgData name="Troels Mortensen (TRMO) | VIA" userId="48eeef65-5bf8-474b-9082-b56af31dd25e" providerId="ADAL" clId="{9412465E-C3AB-4DFD-9AA7-D328A1FDA140}" dt="2019-02-24T15:51:34.032" v="3595"/>
          <ac:spMkLst>
            <pc:docMk/>
            <pc:sldMk cId="3174416298" sldId="333"/>
            <ac:spMk id="25" creationId="{BE58B6B0-028B-41A9-8CC2-249A0C475588}"/>
          </ac:spMkLst>
        </pc:spChg>
      </pc:sldChg>
      <pc:sldChg chg="addSp delSp modSp add modTransition">
        <pc:chgData name="Troels Mortensen (TRMO) | VIA" userId="48eeef65-5bf8-474b-9082-b56af31dd25e" providerId="ADAL" clId="{9412465E-C3AB-4DFD-9AA7-D328A1FDA140}" dt="2019-02-24T15:52:18.609" v="3615"/>
        <pc:sldMkLst>
          <pc:docMk/>
          <pc:sldMk cId="1176692996" sldId="334"/>
        </pc:sldMkLst>
        <pc:spChg chg="del">
          <ac:chgData name="Troels Mortensen (TRMO) | VIA" userId="48eeef65-5bf8-474b-9082-b56af31dd25e" providerId="ADAL" clId="{9412465E-C3AB-4DFD-9AA7-D328A1FDA140}" dt="2019-02-24T15:51:30.868" v="3592" actId="478"/>
          <ac:spMkLst>
            <pc:docMk/>
            <pc:sldMk cId="1176692996" sldId="334"/>
            <ac:spMk id="8" creationId="{400B2132-A72C-429F-8839-4C80BA33E9F2}"/>
          </ac:spMkLst>
        </pc:spChg>
        <pc:spChg chg="del">
          <ac:chgData name="Troels Mortensen (TRMO) | VIA" userId="48eeef65-5bf8-474b-9082-b56af31dd25e" providerId="ADAL" clId="{9412465E-C3AB-4DFD-9AA7-D328A1FDA140}" dt="2019-02-24T15:51:30.868" v="3592" actId="478"/>
          <ac:spMkLst>
            <pc:docMk/>
            <pc:sldMk cId="1176692996" sldId="334"/>
            <ac:spMk id="19" creationId="{606BB069-5147-4337-B315-011FC10B85F6}"/>
          </ac:spMkLst>
        </pc:spChg>
        <pc:spChg chg="del">
          <ac:chgData name="Troels Mortensen (TRMO) | VIA" userId="48eeef65-5bf8-474b-9082-b56af31dd25e" providerId="ADAL" clId="{9412465E-C3AB-4DFD-9AA7-D328A1FDA140}" dt="2019-02-24T15:51:30.868" v="3592" actId="478"/>
          <ac:spMkLst>
            <pc:docMk/>
            <pc:sldMk cId="1176692996" sldId="334"/>
            <ac:spMk id="21" creationId="{6A0FCEB8-4D2F-401F-A8D2-9A006025ACF6}"/>
          </ac:spMkLst>
        </pc:spChg>
        <pc:spChg chg="add mod">
          <ac:chgData name="Troels Mortensen (TRMO) | VIA" userId="48eeef65-5bf8-474b-9082-b56af31dd25e" providerId="ADAL" clId="{9412465E-C3AB-4DFD-9AA7-D328A1FDA140}" dt="2019-02-24T15:49:31.033" v="3468" actId="20577"/>
          <ac:spMkLst>
            <pc:docMk/>
            <pc:sldMk cId="1176692996" sldId="334"/>
            <ac:spMk id="22" creationId="{0DEBCB86-9CFA-4D49-879F-7EFB680CF7B9}"/>
          </ac:spMkLst>
        </pc:spChg>
        <pc:spChg chg="add">
          <ac:chgData name="Troels Mortensen (TRMO) | VIA" userId="48eeef65-5bf8-474b-9082-b56af31dd25e" providerId="ADAL" clId="{9412465E-C3AB-4DFD-9AA7-D328A1FDA140}" dt="2019-02-24T15:51:31.072" v="3593"/>
          <ac:spMkLst>
            <pc:docMk/>
            <pc:sldMk cId="1176692996" sldId="334"/>
            <ac:spMk id="23" creationId="{357DCF39-19EA-435D-82F2-182DAB52D938}"/>
          </ac:spMkLst>
        </pc:spChg>
        <pc:spChg chg="add">
          <ac:chgData name="Troels Mortensen (TRMO) | VIA" userId="48eeef65-5bf8-474b-9082-b56af31dd25e" providerId="ADAL" clId="{9412465E-C3AB-4DFD-9AA7-D328A1FDA140}" dt="2019-02-24T15:51:31.072" v="3593"/>
          <ac:spMkLst>
            <pc:docMk/>
            <pc:sldMk cId="1176692996" sldId="334"/>
            <ac:spMk id="24" creationId="{5A463188-05E2-4575-86AB-AED26E33195D}"/>
          </ac:spMkLst>
        </pc:spChg>
        <pc:spChg chg="add">
          <ac:chgData name="Troels Mortensen (TRMO) | VIA" userId="48eeef65-5bf8-474b-9082-b56af31dd25e" providerId="ADAL" clId="{9412465E-C3AB-4DFD-9AA7-D328A1FDA140}" dt="2019-02-24T15:51:31.072" v="3593"/>
          <ac:spMkLst>
            <pc:docMk/>
            <pc:sldMk cId="1176692996" sldId="334"/>
            <ac:spMk id="25" creationId="{BFC90312-976F-4CF6-AA77-57F2B3C79A36}"/>
          </ac:spMkLst>
        </pc:spChg>
      </pc:sldChg>
      <pc:sldChg chg="addSp delSp modSp add modTransition">
        <pc:chgData name="Troels Mortensen (TRMO) | VIA" userId="48eeef65-5bf8-474b-9082-b56af31dd25e" providerId="ADAL" clId="{9412465E-C3AB-4DFD-9AA7-D328A1FDA140}" dt="2019-02-24T15:52:18.609" v="3615"/>
        <pc:sldMkLst>
          <pc:docMk/>
          <pc:sldMk cId="1056732751" sldId="335"/>
        </pc:sldMkLst>
        <pc:spChg chg="del">
          <ac:chgData name="Troels Mortensen (TRMO) | VIA" userId="48eeef65-5bf8-474b-9082-b56af31dd25e" providerId="ADAL" clId="{9412465E-C3AB-4DFD-9AA7-D328A1FDA140}" dt="2019-02-24T15:51:28.015" v="3590" actId="478"/>
          <ac:spMkLst>
            <pc:docMk/>
            <pc:sldMk cId="1056732751" sldId="335"/>
            <ac:spMk id="8" creationId="{400B2132-A72C-429F-8839-4C80BA33E9F2}"/>
          </ac:spMkLst>
        </pc:spChg>
        <pc:spChg chg="del">
          <ac:chgData name="Troels Mortensen (TRMO) | VIA" userId="48eeef65-5bf8-474b-9082-b56af31dd25e" providerId="ADAL" clId="{9412465E-C3AB-4DFD-9AA7-D328A1FDA140}" dt="2019-02-24T15:51:28.015" v="3590" actId="478"/>
          <ac:spMkLst>
            <pc:docMk/>
            <pc:sldMk cId="1056732751" sldId="335"/>
            <ac:spMk id="19" creationId="{606BB069-5147-4337-B315-011FC10B85F6}"/>
          </ac:spMkLst>
        </pc:spChg>
        <pc:spChg chg="del">
          <ac:chgData name="Troels Mortensen (TRMO) | VIA" userId="48eeef65-5bf8-474b-9082-b56af31dd25e" providerId="ADAL" clId="{9412465E-C3AB-4DFD-9AA7-D328A1FDA140}" dt="2019-02-24T15:51:28.015" v="3590" actId="478"/>
          <ac:spMkLst>
            <pc:docMk/>
            <pc:sldMk cId="1056732751" sldId="335"/>
            <ac:spMk id="21" creationId="{6A0FCEB8-4D2F-401F-A8D2-9A006025ACF6}"/>
          </ac:spMkLst>
        </pc:spChg>
        <pc:spChg chg="mod">
          <ac:chgData name="Troels Mortensen (TRMO) | VIA" userId="48eeef65-5bf8-474b-9082-b56af31dd25e" providerId="ADAL" clId="{9412465E-C3AB-4DFD-9AA7-D328A1FDA140}" dt="2019-02-24T15:49:57.792" v="3558" actId="20577"/>
          <ac:spMkLst>
            <pc:docMk/>
            <pc:sldMk cId="1056732751" sldId="335"/>
            <ac:spMk id="22" creationId="{0DEBCB86-9CFA-4D49-879F-7EFB680CF7B9}"/>
          </ac:spMkLst>
        </pc:spChg>
        <pc:spChg chg="add">
          <ac:chgData name="Troels Mortensen (TRMO) | VIA" userId="48eeef65-5bf8-474b-9082-b56af31dd25e" providerId="ADAL" clId="{9412465E-C3AB-4DFD-9AA7-D328A1FDA140}" dt="2019-02-24T15:51:28.250" v="3591"/>
          <ac:spMkLst>
            <pc:docMk/>
            <pc:sldMk cId="1056732751" sldId="335"/>
            <ac:spMk id="23" creationId="{5316208A-DD26-4BCE-9864-1C13D003E410}"/>
          </ac:spMkLst>
        </pc:spChg>
        <pc:spChg chg="add">
          <ac:chgData name="Troels Mortensen (TRMO) | VIA" userId="48eeef65-5bf8-474b-9082-b56af31dd25e" providerId="ADAL" clId="{9412465E-C3AB-4DFD-9AA7-D328A1FDA140}" dt="2019-02-24T15:51:28.250" v="3591"/>
          <ac:spMkLst>
            <pc:docMk/>
            <pc:sldMk cId="1056732751" sldId="335"/>
            <ac:spMk id="24" creationId="{58CF2E9C-BD9B-4436-A5D7-1723D3338354}"/>
          </ac:spMkLst>
        </pc:spChg>
        <pc:spChg chg="add">
          <ac:chgData name="Troels Mortensen (TRMO) | VIA" userId="48eeef65-5bf8-474b-9082-b56af31dd25e" providerId="ADAL" clId="{9412465E-C3AB-4DFD-9AA7-D328A1FDA140}" dt="2019-02-24T15:51:28.250" v="3591"/>
          <ac:spMkLst>
            <pc:docMk/>
            <pc:sldMk cId="1056732751" sldId="335"/>
            <ac:spMk id="25" creationId="{07564822-1905-48A5-B520-AB1B22685E97}"/>
          </ac:spMkLst>
        </pc:spChg>
      </pc:sldChg>
      <pc:sldChg chg="addSp delSp modSp add del modTransition">
        <pc:chgData name="Troels Mortensen (TRMO) | VIA" userId="48eeef65-5bf8-474b-9082-b56af31dd25e" providerId="ADAL" clId="{9412465E-C3AB-4DFD-9AA7-D328A1FDA140}" dt="2019-02-24T16:06:49.204" v="4046" actId="207"/>
        <pc:sldMkLst>
          <pc:docMk/>
          <pc:sldMk cId="3651555609" sldId="336"/>
        </pc:sldMkLst>
        <pc:spChg chg="mod">
          <ac:chgData name="Troels Mortensen (TRMO) | VIA" userId="48eeef65-5bf8-474b-9082-b56af31dd25e" providerId="ADAL" clId="{9412465E-C3AB-4DFD-9AA7-D328A1FDA140}" dt="2019-02-24T15:51:23.691" v="3589" actId="1076"/>
          <ac:spMkLst>
            <pc:docMk/>
            <pc:sldMk cId="3651555609" sldId="336"/>
            <ac:spMk id="8" creationId="{400B2132-A72C-429F-8839-4C80BA33E9F2}"/>
          </ac:spMkLst>
        </pc:spChg>
        <pc:spChg chg="mod">
          <ac:chgData name="Troels Mortensen (TRMO) | VIA" userId="48eeef65-5bf8-474b-9082-b56af31dd25e" providerId="ADAL" clId="{9412465E-C3AB-4DFD-9AA7-D328A1FDA140}" dt="2019-02-24T15:51:23.691" v="3589" actId="1076"/>
          <ac:spMkLst>
            <pc:docMk/>
            <pc:sldMk cId="3651555609" sldId="336"/>
            <ac:spMk id="19" creationId="{606BB069-5147-4337-B315-011FC10B85F6}"/>
          </ac:spMkLst>
        </pc:spChg>
        <pc:spChg chg="mod">
          <ac:chgData name="Troels Mortensen (TRMO) | VIA" userId="48eeef65-5bf8-474b-9082-b56af31dd25e" providerId="ADAL" clId="{9412465E-C3AB-4DFD-9AA7-D328A1FDA140}" dt="2019-02-24T15:51:03.910" v="3587" actId="1076"/>
          <ac:spMkLst>
            <pc:docMk/>
            <pc:sldMk cId="3651555609" sldId="336"/>
            <ac:spMk id="20" creationId="{4E851737-1DE3-43A6-AE5A-385289AB6F47}"/>
          </ac:spMkLst>
        </pc:spChg>
        <pc:spChg chg="mod">
          <ac:chgData name="Troels Mortensen (TRMO) | VIA" userId="48eeef65-5bf8-474b-9082-b56af31dd25e" providerId="ADAL" clId="{9412465E-C3AB-4DFD-9AA7-D328A1FDA140}" dt="2019-02-24T15:51:23.691" v="3589" actId="1076"/>
          <ac:spMkLst>
            <pc:docMk/>
            <pc:sldMk cId="3651555609" sldId="336"/>
            <ac:spMk id="21" creationId="{6A0FCEB8-4D2F-401F-A8D2-9A006025ACF6}"/>
          </ac:spMkLst>
        </pc:spChg>
        <pc:spChg chg="del">
          <ac:chgData name="Troels Mortensen (TRMO) | VIA" userId="48eeef65-5bf8-474b-9082-b56af31dd25e" providerId="ADAL" clId="{9412465E-C3AB-4DFD-9AA7-D328A1FDA140}" dt="2019-02-24T15:50:18.219" v="3564" actId="478"/>
          <ac:spMkLst>
            <pc:docMk/>
            <pc:sldMk cId="3651555609" sldId="336"/>
            <ac:spMk id="22" creationId="{0DEBCB86-9CFA-4D49-879F-7EFB680CF7B9}"/>
          </ac:spMkLst>
        </pc:spChg>
        <pc:spChg chg="add mod ord">
          <ac:chgData name="Troels Mortensen (TRMO) | VIA" userId="48eeef65-5bf8-474b-9082-b56af31dd25e" providerId="ADAL" clId="{9412465E-C3AB-4DFD-9AA7-D328A1FDA140}" dt="2019-02-24T16:06:49.204" v="4046" actId="207"/>
          <ac:spMkLst>
            <pc:docMk/>
            <pc:sldMk cId="3651555609" sldId="336"/>
            <ac:spMk id="23" creationId="{3A04A5A8-0075-4E6B-878F-5861F4C310C5}"/>
          </ac:spMkLst>
        </pc:spChg>
        <pc:spChg chg="add">
          <ac:chgData name="Troels Mortensen (TRMO) | VIA" userId="48eeef65-5bf8-474b-9082-b56af31dd25e" providerId="ADAL" clId="{9412465E-C3AB-4DFD-9AA7-D328A1FDA140}" dt="2019-02-24T16:00:26.952" v="3718"/>
          <ac:spMkLst>
            <pc:docMk/>
            <pc:sldMk cId="3651555609" sldId="336"/>
            <ac:spMk id="24" creationId="{A6F72193-1BE2-4914-A4E5-6865C00B701C}"/>
          </ac:spMkLst>
        </pc:spChg>
      </pc:sldChg>
      <pc:sldChg chg="addSp modSp add">
        <pc:chgData name="Troels Mortensen (TRMO) | VIA" userId="48eeef65-5bf8-474b-9082-b56af31dd25e" providerId="ADAL" clId="{9412465E-C3AB-4DFD-9AA7-D328A1FDA140}" dt="2019-02-24T16:06:45.818" v="4045" actId="207"/>
        <pc:sldMkLst>
          <pc:docMk/>
          <pc:sldMk cId="3671608700" sldId="337"/>
        </pc:sldMkLst>
        <pc:spChg chg="add mod">
          <ac:chgData name="Troels Mortensen (TRMO) | VIA" userId="48eeef65-5bf8-474b-9082-b56af31dd25e" providerId="ADAL" clId="{9412465E-C3AB-4DFD-9AA7-D328A1FDA140}" dt="2019-02-24T16:01:09.565" v="3872" actId="20577"/>
          <ac:spMkLst>
            <pc:docMk/>
            <pc:sldMk cId="3671608700" sldId="337"/>
            <ac:spMk id="22" creationId="{FCF37F40-ED7D-488F-A4E2-DDD6D97466DE}"/>
          </ac:spMkLst>
        </pc:spChg>
        <pc:spChg chg="mod">
          <ac:chgData name="Troels Mortensen (TRMO) | VIA" userId="48eeef65-5bf8-474b-9082-b56af31dd25e" providerId="ADAL" clId="{9412465E-C3AB-4DFD-9AA7-D328A1FDA140}" dt="2019-02-24T16:06:45.818" v="4045" actId="207"/>
          <ac:spMkLst>
            <pc:docMk/>
            <pc:sldMk cId="3671608700" sldId="337"/>
            <ac:spMk id="23" creationId="{3A04A5A8-0075-4E6B-878F-5861F4C310C5}"/>
          </ac:spMkLst>
        </pc:spChg>
        <pc:spChg chg="mod">
          <ac:chgData name="Troels Mortensen (TRMO) | VIA" userId="48eeef65-5bf8-474b-9082-b56af31dd25e" providerId="ADAL" clId="{9412465E-C3AB-4DFD-9AA7-D328A1FDA140}" dt="2019-02-24T16:00:31.411" v="3720" actId="1076"/>
          <ac:spMkLst>
            <pc:docMk/>
            <pc:sldMk cId="3671608700" sldId="337"/>
            <ac:spMk id="24" creationId="{A6F72193-1BE2-4914-A4E5-6865C00B701C}"/>
          </ac:spMkLst>
        </pc:spChg>
        <pc:spChg chg="add mod">
          <ac:chgData name="Troels Mortensen (TRMO) | VIA" userId="48eeef65-5bf8-474b-9082-b56af31dd25e" providerId="ADAL" clId="{9412465E-C3AB-4DFD-9AA7-D328A1FDA140}" dt="2019-02-24T16:01:32.151" v="3880" actId="1076"/>
          <ac:spMkLst>
            <pc:docMk/>
            <pc:sldMk cId="3671608700" sldId="337"/>
            <ac:spMk id="25" creationId="{812339C0-EFFA-4BCF-BBCD-66148533A92E}"/>
          </ac:spMkLst>
        </pc:spChg>
      </pc:sldChg>
      <pc:sldChg chg="addSp modSp add">
        <pc:chgData name="Troels Mortensen (TRMO) | VIA" userId="48eeef65-5bf8-474b-9082-b56af31dd25e" providerId="ADAL" clId="{9412465E-C3AB-4DFD-9AA7-D328A1FDA140}" dt="2019-02-24T16:06:43.516" v="4044" actId="207"/>
        <pc:sldMkLst>
          <pc:docMk/>
          <pc:sldMk cId="2303061562" sldId="338"/>
        </pc:sldMkLst>
        <pc:spChg chg="mod">
          <ac:chgData name="Troels Mortensen (TRMO) | VIA" userId="48eeef65-5bf8-474b-9082-b56af31dd25e" providerId="ADAL" clId="{9412465E-C3AB-4DFD-9AA7-D328A1FDA140}" dt="2019-02-24T16:02:25.498" v="3981" actId="20577"/>
          <ac:spMkLst>
            <pc:docMk/>
            <pc:sldMk cId="2303061562" sldId="338"/>
            <ac:spMk id="22" creationId="{FCF37F40-ED7D-488F-A4E2-DDD6D97466DE}"/>
          </ac:spMkLst>
        </pc:spChg>
        <pc:spChg chg="mod">
          <ac:chgData name="Troels Mortensen (TRMO) | VIA" userId="48eeef65-5bf8-474b-9082-b56af31dd25e" providerId="ADAL" clId="{9412465E-C3AB-4DFD-9AA7-D328A1FDA140}" dt="2019-02-24T16:06:43.516" v="4044" actId="207"/>
          <ac:spMkLst>
            <pc:docMk/>
            <pc:sldMk cId="2303061562" sldId="338"/>
            <ac:spMk id="23" creationId="{3A04A5A8-0075-4E6B-878F-5861F4C310C5}"/>
          </ac:spMkLst>
        </pc:spChg>
        <pc:spChg chg="mod">
          <ac:chgData name="Troels Mortensen (TRMO) | VIA" userId="48eeef65-5bf8-474b-9082-b56af31dd25e" providerId="ADAL" clId="{9412465E-C3AB-4DFD-9AA7-D328A1FDA140}" dt="2019-02-24T16:01:23.597" v="3874" actId="1076"/>
          <ac:spMkLst>
            <pc:docMk/>
            <pc:sldMk cId="2303061562" sldId="338"/>
            <ac:spMk id="24" creationId="{A6F72193-1BE2-4914-A4E5-6865C00B701C}"/>
          </ac:spMkLst>
        </pc:spChg>
        <pc:spChg chg="add mod">
          <ac:chgData name="Troels Mortensen (TRMO) | VIA" userId="48eeef65-5bf8-474b-9082-b56af31dd25e" providerId="ADAL" clId="{9412465E-C3AB-4DFD-9AA7-D328A1FDA140}" dt="2019-02-24T16:01:38.029" v="3882" actId="1076"/>
          <ac:spMkLst>
            <pc:docMk/>
            <pc:sldMk cId="2303061562" sldId="338"/>
            <ac:spMk id="25" creationId="{B7082DCC-351B-408C-89B2-332E6EA57ABB}"/>
          </ac:spMkLst>
        </pc:spChg>
      </pc:sldChg>
      <pc:sldChg chg="delSp modSp add">
        <pc:chgData name="Troels Mortensen (TRMO) | VIA" userId="48eeef65-5bf8-474b-9082-b56af31dd25e" providerId="ADAL" clId="{9412465E-C3AB-4DFD-9AA7-D328A1FDA140}" dt="2019-02-24T16:06:41.322" v="4043" actId="207"/>
        <pc:sldMkLst>
          <pc:docMk/>
          <pc:sldMk cId="1595368044" sldId="339"/>
        </pc:sldMkLst>
        <pc:spChg chg="del">
          <ac:chgData name="Troels Mortensen (TRMO) | VIA" userId="48eeef65-5bf8-474b-9082-b56af31dd25e" providerId="ADAL" clId="{9412465E-C3AB-4DFD-9AA7-D328A1FDA140}" dt="2019-02-24T16:02:36.930" v="3983" actId="478"/>
          <ac:spMkLst>
            <pc:docMk/>
            <pc:sldMk cId="1595368044" sldId="339"/>
            <ac:spMk id="22" creationId="{FCF37F40-ED7D-488F-A4E2-DDD6D97466DE}"/>
          </ac:spMkLst>
        </pc:spChg>
        <pc:spChg chg="mod">
          <ac:chgData name="Troels Mortensen (TRMO) | VIA" userId="48eeef65-5bf8-474b-9082-b56af31dd25e" providerId="ADAL" clId="{9412465E-C3AB-4DFD-9AA7-D328A1FDA140}" dt="2019-02-24T16:06:41.322" v="4043" actId="207"/>
          <ac:spMkLst>
            <pc:docMk/>
            <pc:sldMk cId="1595368044" sldId="339"/>
            <ac:spMk id="23" creationId="{3A04A5A8-0075-4E6B-878F-5861F4C310C5}"/>
          </ac:spMkLst>
        </pc:spChg>
        <pc:spChg chg="mod">
          <ac:chgData name="Troels Mortensen (TRMO) | VIA" userId="48eeef65-5bf8-474b-9082-b56af31dd25e" providerId="ADAL" clId="{9412465E-C3AB-4DFD-9AA7-D328A1FDA140}" dt="2019-02-24T16:02:41.237" v="3984" actId="1076"/>
          <ac:spMkLst>
            <pc:docMk/>
            <pc:sldMk cId="1595368044" sldId="339"/>
            <ac:spMk id="25" creationId="{B7082DCC-351B-408C-89B2-332E6EA57ABB}"/>
          </ac:spMkLst>
        </pc:spChg>
      </pc:sldChg>
      <pc:sldChg chg="addSp modSp add">
        <pc:chgData name="Troels Mortensen (TRMO) | VIA" userId="48eeef65-5bf8-474b-9082-b56af31dd25e" providerId="ADAL" clId="{9412465E-C3AB-4DFD-9AA7-D328A1FDA140}" dt="2019-02-24T16:07:16.376" v="4108" actId="20577"/>
        <pc:sldMkLst>
          <pc:docMk/>
          <pc:sldMk cId="397324204" sldId="340"/>
        </pc:sldMkLst>
        <pc:spChg chg="add mod">
          <ac:chgData name="Troels Mortensen (TRMO) | VIA" userId="48eeef65-5bf8-474b-9082-b56af31dd25e" providerId="ADAL" clId="{9412465E-C3AB-4DFD-9AA7-D328A1FDA140}" dt="2019-02-24T16:07:16.376" v="4108" actId="20577"/>
          <ac:spMkLst>
            <pc:docMk/>
            <pc:sldMk cId="397324204" sldId="340"/>
            <ac:spMk id="3" creationId="{B205FFFB-9F86-42D9-BDE0-242F5B6DC428}"/>
          </ac:spMkLst>
        </pc:spChg>
        <pc:spChg chg="mod">
          <ac:chgData name="Troels Mortensen (TRMO) | VIA" userId="48eeef65-5bf8-474b-9082-b56af31dd25e" providerId="ADAL" clId="{9412465E-C3AB-4DFD-9AA7-D328A1FDA140}" dt="2019-02-24T16:06:38.476" v="4042" actId="207"/>
          <ac:spMkLst>
            <pc:docMk/>
            <pc:sldMk cId="397324204" sldId="340"/>
            <ac:spMk id="23" creationId="{3A04A5A8-0075-4E6B-878F-5861F4C310C5}"/>
          </ac:spMkLst>
        </pc:spChg>
      </pc:sldChg>
      <pc:sldChg chg="addSp delSp modSp add">
        <pc:chgData name="Troels Mortensen (TRMO) | VIA" userId="48eeef65-5bf8-474b-9082-b56af31dd25e" providerId="ADAL" clId="{9412465E-C3AB-4DFD-9AA7-D328A1FDA140}" dt="2019-02-24T16:11:19.358" v="4180" actId="164"/>
        <pc:sldMkLst>
          <pc:docMk/>
          <pc:sldMk cId="297663075" sldId="341"/>
        </pc:sldMkLst>
        <pc:spChg chg="del">
          <ac:chgData name="Troels Mortensen (TRMO) | VIA" userId="48eeef65-5bf8-474b-9082-b56af31dd25e" providerId="ADAL" clId="{9412465E-C3AB-4DFD-9AA7-D328A1FDA140}" dt="2019-02-24T16:11:05.534" v="4175" actId="478"/>
          <ac:spMkLst>
            <pc:docMk/>
            <pc:sldMk cId="297663075" sldId="341"/>
            <ac:spMk id="3" creationId="{B205FFFB-9F86-42D9-BDE0-242F5B6DC428}"/>
          </ac:spMkLst>
        </pc:spChg>
        <pc:spChg chg="mod">
          <ac:chgData name="Troels Mortensen (TRMO) | VIA" userId="48eeef65-5bf8-474b-9082-b56af31dd25e" providerId="ADAL" clId="{9412465E-C3AB-4DFD-9AA7-D328A1FDA140}" dt="2019-02-24T16:11:19.358" v="4180" actId="164"/>
          <ac:spMkLst>
            <pc:docMk/>
            <pc:sldMk cId="297663075" sldId="341"/>
            <ac:spMk id="20" creationId="{4E851737-1DE3-43A6-AE5A-385289AB6F47}"/>
          </ac:spMkLst>
        </pc:spChg>
        <pc:spChg chg="mod">
          <ac:chgData name="Troels Mortensen (TRMO) | VIA" userId="48eeef65-5bf8-474b-9082-b56af31dd25e" providerId="ADAL" clId="{9412465E-C3AB-4DFD-9AA7-D328A1FDA140}" dt="2019-02-24T16:11:19.358" v="4180" actId="164"/>
          <ac:spMkLst>
            <pc:docMk/>
            <pc:sldMk cId="297663075" sldId="341"/>
            <ac:spMk id="23" creationId="{3A04A5A8-0075-4E6B-878F-5861F4C310C5}"/>
          </ac:spMkLst>
        </pc:spChg>
        <pc:grpChg chg="add mod">
          <ac:chgData name="Troels Mortensen (TRMO) | VIA" userId="48eeef65-5bf8-474b-9082-b56af31dd25e" providerId="ADAL" clId="{9412465E-C3AB-4DFD-9AA7-D328A1FDA140}" dt="2019-02-24T16:11:19.358" v="4180" actId="164"/>
          <ac:grpSpMkLst>
            <pc:docMk/>
            <pc:sldMk cId="297663075" sldId="341"/>
            <ac:grpSpMk id="4" creationId="{485064FE-5B86-4A8B-B65B-F77D9F38B614}"/>
          </ac:grpSpMkLst>
        </pc:grpChg>
      </pc:sldChg>
      <pc:sldChg chg="addSp delSp modSp add">
        <pc:chgData name="Troels Mortensen (TRMO) | VIA" userId="48eeef65-5bf8-474b-9082-b56af31dd25e" providerId="ADAL" clId="{9412465E-C3AB-4DFD-9AA7-D328A1FDA140}" dt="2019-02-24T16:11:35.196" v="4187" actId="1076"/>
        <pc:sldMkLst>
          <pc:docMk/>
          <pc:sldMk cId="1340671066" sldId="342"/>
        </pc:sldMkLst>
        <pc:spChg chg="del">
          <ac:chgData name="Troels Mortensen (TRMO) | VIA" userId="48eeef65-5bf8-474b-9082-b56af31dd25e" providerId="ADAL" clId="{9412465E-C3AB-4DFD-9AA7-D328A1FDA140}" dt="2019-02-24T16:11:23.597" v="4182" actId="478"/>
          <ac:spMkLst>
            <pc:docMk/>
            <pc:sldMk cId="1340671066" sldId="342"/>
            <ac:spMk id="2" creationId="{FD7569F6-8343-4BFF-B8C6-11342C4E2192}"/>
          </ac:spMkLst>
        </pc:spChg>
        <pc:spChg chg="del">
          <ac:chgData name="Troels Mortensen (TRMO) | VIA" userId="48eeef65-5bf8-474b-9082-b56af31dd25e" providerId="ADAL" clId="{9412465E-C3AB-4DFD-9AA7-D328A1FDA140}" dt="2019-02-24T16:11:08.377" v="4176" actId="478"/>
          <ac:spMkLst>
            <pc:docMk/>
            <pc:sldMk cId="1340671066" sldId="342"/>
            <ac:spMk id="3" creationId="{B205FFFB-9F86-42D9-BDE0-242F5B6DC428}"/>
          </ac:spMkLst>
        </pc:spChg>
        <pc:spChg chg="del">
          <ac:chgData name="Troels Mortensen (TRMO) | VIA" userId="48eeef65-5bf8-474b-9082-b56af31dd25e" providerId="ADAL" clId="{9412465E-C3AB-4DFD-9AA7-D328A1FDA140}" dt="2019-02-24T16:11:23.597" v="4182" actId="478"/>
          <ac:spMkLst>
            <pc:docMk/>
            <pc:sldMk cId="1340671066" sldId="342"/>
            <ac:spMk id="7" creationId="{28EEBC23-372A-4C4D-A987-150697C578F4}"/>
          </ac:spMkLst>
        </pc:spChg>
        <pc:spChg chg="del">
          <ac:chgData name="Troels Mortensen (TRMO) | VIA" userId="48eeef65-5bf8-474b-9082-b56af31dd25e" providerId="ADAL" clId="{9412465E-C3AB-4DFD-9AA7-D328A1FDA140}" dt="2019-02-24T16:11:23.597" v="4182" actId="478"/>
          <ac:spMkLst>
            <pc:docMk/>
            <pc:sldMk cId="1340671066" sldId="342"/>
            <ac:spMk id="8" creationId="{400B2132-A72C-429F-8839-4C80BA33E9F2}"/>
          </ac:spMkLst>
        </pc:spChg>
        <pc:spChg chg="mod">
          <ac:chgData name="Troels Mortensen (TRMO) | VIA" userId="48eeef65-5bf8-474b-9082-b56af31dd25e" providerId="ADAL" clId="{9412465E-C3AB-4DFD-9AA7-D328A1FDA140}" dt="2019-02-24T16:11:35.196" v="4187" actId="1076"/>
          <ac:spMkLst>
            <pc:docMk/>
            <pc:sldMk cId="1340671066" sldId="342"/>
            <ac:spMk id="9" creationId="{CEE2B997-B7B0-4BAA-9232-961CA223083B}"/>
          </ac:spMkLst>
        </pc:spChg>
        <pc:spChg chg="mod">
          <ac:chgData name="Troels Mortensen (TRMO) | VIA" userId="48eeef65-5bf8-474b-9082-b56af31dd25e" providerId="ADAL" clId="{9412465E-C3AB-4DFD-9AA7-D328A1FDA140}" dt="2019-02-24T16:11:33.453" v="4186" actId="1076"/>
          <ac:spMkLst>
            <pc:docMk/>
            <pc:sldMk cId="1340671066" sldId="342"/>
            <ac:spMk id="10" creationId="{5EEB9745-97EE-48FC-B9E4-5138C64F3D36}"/>
          </ac:spMkLst>
        </pc:spChg>
        <pc:spChg chg="mod">
          <ac:chgData name="Troels Mortensen (TRMO) | VIA" userId="48eeef65-5bf8-474b-9082-b56af31dd25e" providerId="ADAL" clId="{9412465E-C3AB-4DFD-9AA7-D328A1FDA140}" dt="2019-02-24T16:11:31.990" v="4185" actId="1076"/>
          <ac:spMkLst>
            <pc:docMk/>
            <pc:sldMk cId="1340671066" sldId="342"/>
            <ac:spMk id="11" creationId="{A700C68F-7D7B-4ABB-919D-FE77EE22453C}"/>
          </ac:spMkLst>
        </pc:spChg>
        <pc:spChg chg="del">
          <ac:chgData name="Troels Mortensen (TRMO) | VIA" userId="48eeef65-5bf8-474b-9082-b56af31dd25e" providerId="ADAL" clId="{9412465E-C3AB-4DFD-9AA7-D328A1FDA140}" dt="2019-02-24T16:11:23.597" v="4182" actId="478"/>
          <ac:spMkLst>
            <pc:docMk/>
            <pc:sldMk cId="1340671066" sldId="342"/>
            <ac:spMk id="13" creationId="{F353EACD-F9CB-45B5-98B4-52A1F902ED7E}"/>
          </ac:spMkLst>
        </pc:spChg>
        <pc:spChg chg="del">
          <ac:chgData name="Troels Mortensen (TRMO) | VIA" userId="48eeef65-5bf8-474b-9082-b56af31dd25e" providerId="ADAL" clId="{9412465E-C3AB-4DFD-9AA7-D328A1FDA140}" dt="2019-02-24T16:11:23.597" v="4182" actId="478"/>
          <ac:spMkLst>
            <pc:docMk/>
            <pc:sldMk cId="1340671066" sldId="342"/>
            <ac:spMk id="14" creationId="{6F55EA33-B3A8-4876-B3F0-5ED08CF2A989}"/>
          </ac:spMkLst>
        </pc:spChg>
        <pc:spChg chg="del">
          <ac:chgData name="Troels Mortensen (TRMO) | VIA" userId="48eeef65-5bf8-474b-9082-b56af31dd25e" providerId="ADAL" clId="{9412465E-C3AB-4DFD-9AA7-D328A1FDA140}" dt="2019-02-24T16:11:23.597" v="4182" actId="478"/>
          <ac:spMkLst>
            <pc:docMk/>
            <pc:sldMk cId="1340671066" sldId="342"/>
            <ac:spMk id="15" creationId="{BBB0230A-8C72-4985-8B11-1CAABFF40090}"/>
          </ac:spMkLst>
        </pc:spChg>
        <pc:spChg chg="del">
          <ac:chgData name="Troels Mortensen (TRMO) | VIA" userId="48eeef65-5bf8-474b-9082-b56af31dd25e" providerId="ADAL" clId="{9412465E-C3AB-4DFD-9AA7-D328A1FDA140}" dt="2019-02-24T16:11:23.597" v="4182" actId="478"/>
          <ac:spMkLst>
            <pc:docMk/>
            <pc:sldMk cId="1340671066" sldId="342"/>
            <ac:spMk id="16" creationId="{946314C9-306F-4244-B376-4DED51BBF6FB}"/>
          </ac:spMkLst>
        </pc:spChg>
        <pc:spChg chg="del">
          <ac:chgData name="Troels Mortensen (TRMO) | VIA" userId="48eeef65-5bf8-474b-9082-b56af31dd25e" providerId="ADAL" clId="{9412465E-C3AB-4DFD-9AA7-D328A1FDA140}" dt="2019-02-24T16:11:23.597" v="4182" actId="478"/>
          <ac:spMkLst>
            <pc:docMk/>
            <pc:sldMk cId="1340671066" sldId="342"/>
            <ac:spMk id="17" creationId="{8782413F-DB3B-4191-9402-FE83AB483A9C}"/>
          </ac:spMkLst>
        </pc:spChg>
        <pc:spChg chg="del">
          <ac:chgData name="Troels Mortensen (TRMO) | VIA" userId="48eeef65-5bf8-474b-9082-b56af31dd25e" providerId="ADAL" clId="{9412465E-C3AB-4DFD-9AA7-D328A1FDA140}" dt="2019-02-24T16:11:23.597" v="4182" actId="478"/>
          <ac:spMkLst>
            <pc:docMk/>
            <pc:sldMk cId="1340671066" sldId="342"/>
            <ac:spMk id="18" creationId="{302692A6-8FB8-47FD-85F4-F7F6E015FDDE}"/>
          </ac:spMkLst>
        </pc:spChg>
        <pc:spChg chg="del">
          <ac:chgData name="Troels Mortensen (TRMO) | VIA" userId="48eeef65-5bf8-474b-9082-b56af31dd25e" providerId="ADAL" clId="{9412465E-C3AB-4DFD-9AA7-D328A1FDA140}" dt="2019-02-24T16:11:23.597" v="4182" actId="478"/>
          <ac:spMkLst>
            <pc:docMk/>
            <pc:sldMk cId="1340671066" sldId="342"/>
            <ac:spMk id="19" creationId="{606BB069-5147-4337-B315-011FC10B85F6}"/>
          </ac:spMkLst>
        </pc:spChg>
        <pc:spChg chg="mod">
          <ac:chgData name="Troels Mortensen (TRMO) | VIA" userId="48eeef65-5bf8-474b-9082-b56af31dd25e" providerId="ADAL" clId="{9412465E-C3AB-4DFD-9AA7-D328A1FDA140}" dt="2019-02-24T16:11:17.202" v="4179" actId="164"/>
          <ac:spMkLst>
            <pc:docMk/>
            <pc:sldMk cId="1340671066" sldId="342"/>
            <ac:spMk id="20" creationId="{4E851737-1DE3-43A6-AE5A-385289AB6F47}"/>
          </ac:spMkLst>
        </pc:spChg>
        <pc:spChg chg="del">
          <ac:chgData name="Troels Mortensen (TRMO) | VIA" userId="48eeef65-5bf8-474b-9082-b56af31dd25e" providerId="ADAL" clId="{9412465E-C3AB-4DFD-9AA7-D328A1FDA140}" dt="2019-02-24T16:11:23.597" v="4182" actId="478"/>
          <ac:spMkLst>
            <pc:docMk/>
            <pc:sldMk cId="1340671066" sldId="342"/>
            <ac:spMk id="21" creationId="{6A0FCEB8-4D2F-401F-A8D2-9A006025ACF6}"/>
          </ac:spMkLst>
        </pc:spChg>
        <pc:spChg chg="mod">
          <ac:chgData name="Troels Mortensen (TRMO) | VIA" userId="48eeef65-5bf8-474b-9082-b56af31dd25e" providerId="ADAL" clId="{9412465E-C3AB-4DFD-9AA7-D328A1FDA140}" dt="2019-02-24T16:11:17.202" v="4179" actId="164"/>
          <ac:spMkLst>
            <pc:docMk/>
            <pc:sldMk cId="1340671066" sldId="342"/>
            <ac:spMk id="23" creationId="{3A04A5A8-0075-4E6B-878F-5861F4C310C5}"/>
          </ac:spMkLst>
        </pc:spChg>
        <pc:spChg chg="del">
          <ac:chgData name="Troels Mortensen (TRMO) | VIA" userId="48eeef65-5bf8-474b-9082-b56af31dd25e" providerId="ADAL" clId="{9412465E-C3AB-4DFD-9AA7-D328A1FDA140}" dt="2019-02-24T16:11:23.597" v="4182" actId="478"/>
          <ac:spMkLst>
            <pc:docMk/>
            <pc:sldMk cId="1340671066" sldId="342"/>
            <ac:spMk id="24" creationId="{A6F72193-1BE2-4914-A4E5-6865C00B701C}"/>
          </ac:spMkLst>
        </pc:spChg>
        <pc:spChg chg="del">
          <ac:chgData name="Troels Mortensen (TRMO) | VIA" userId="48eeef65-5bf8-474b-9082-b56af31dd25e" providerId="ADAL" clId="{9412465E-C3AB-4DFD-9AA7-D328A1FDA140}" dt="2019-02-24T16:11:23.597" v="4182" actId="478"/>
          <ac:spMkLst>
            <pc:docMk/>
            <pc:sldMk cId="1340671066" sldId="342"/>
            <ac:spMk id="25" creationId="{B7082DCC-351B-408C-89B2-332E6EA57ABB}"/>
          </ac:spMkLst>
        </pc:spChg>
        <pc:grpChg chg="add mod">
          <ac:chgData name="Troels Mortensen (TRMO) | VIA" userId="48eeef65-5bf8-474b-9082-b56af31dd25e" providerId="ADAL" clId="{9412465E-C3AB-4DFD-9AA7-D328A1FDA140}" dt="2019-02-24T16:11:21.219" v="4181" actId="1076"/>
          <ac:grpSpMkLst>
            <pc:docMk/>
            <pc:sldMk cId="1340671066" sldId="342"/>
            <ac:grpSpMk id="4" creationId="{F2C22A9D-71BF-46D6-AD69-26CCD29A7FD4}"/>
          </ac:grpSpMkLst>
        </pc:grpChg>
      </pc:sldChg>
      <pc:sldChg chg="addSp modSp add">
        <pc:chgData name="Troels Mortensen (TRMO) | VIA" userId="48eeef65-5bf8-474b-9082-b56af31dd25e" providerId="ADAL" clId="{9412465E-C3AB-4DFD-9AA7-D328A1FDA140}" dt="2019-02-24T16:12:09.481" v="4211" actId="403"/>
        <pc:sldMkLst>
          <pc:docMk/>
          <pc:sldMk cId="3858431989" sldId="343"/>
        </pc:sldMkLst>
        <pc:spChg chg="add mod">
          <ac:chgData name="Troels Mortensen (TRMO) | VIA" userId="48eeef65-5bf8-474b-9082-b56af31dd25e" providerId="ADAL" clId="{9412465E-C3AB-4DFD-9AA7-D328A1FDA140}" dt="2019-02-24T16:12:09.481" v="4211" actId="403"/>
          <ac:spMkLst>
            <pc:docMk/>
            <pc:sldMk cId="3858431989" sldId="343"/>
            <ac:spMk id="7" creationId="{83442043-5E5E-4BFE-A9A9-E2C4BA8AEBEF}"/>
          </ac:spMkLst>
        </pc:spChg>
        <pc:cxnChg chg="add mod">
          <ac:chgData name="Troels Mortensen (TRMO) | VIA" userId="48eeef65-5bf8-474b-9082-b56af31dd25e" providerId="ADAL" clId="{9412465E-C3AB-4DFD-9AA7-D328A1FDA140}" dt="2019-02-24T16:11:55.436" v="4193" actId="13822"/>
          <ac:cxnSpMkLst>
            <pc:docMk/>
            <pc:sldMk cId="3858431989" sldId="343"/>
            <ac:cxnSpMk id="3" creationId="{86777190-3DAD-4D0E-A7B0-FD021D6E476E}"/>
          </ac:cxnSpMkLst>
        </pc:cxnChg>
      </pc:sldChg>
      <pc:sldChg chg="addSp modSp add modAnim">
        <pc:chgData name="Troels Mortensen (TRMO) | VIA" userId="48eeef65-5bf8-474b-9082-b56af31dd25e" providerId="ADAL" clId="{9412465E-C3AB-4DFD-9AA7-D328A1FDA140}" dt="2019-02-24T16:18:44.224" v="4600" actId="208"/>
        <pc:sldMkLst>
          <pc:docMk/>
          <pc:sldMk cId="30640529" sldId="344"/>
        </pc:sldMkLst>
        <pc:spChg chg="add mod">
          <ac:chgData name="Troels Mortensen (TRMO) | VIA" userId="48eeef65-5bf8-474b-9082-b56af31dd25e" providerId="ADAL" clId="{9412465E-C3AB-4DFD-9AA7-D328A1FDA140}" dt="2019-02-24T16:18:44.224" v="4600" actId="208"/>
          <ac:spMkLst>
            <pc:docMk/>
            <pc:sldMk cId="30640529" sldId="344"/>
            <ac:spMk id="6" creationId="{8C2CA43A-CAED-4BB7-8F27-2D7E0291FCF6}"/>
          </ac:spMkLst>
        </pc:spChg>
        <pc:spChg chg="add mod">
          <ac:chgData name="Troels Mortensen (TRMO) | VIA" userId="48eeef65-5bf8-474b-9082-b56af31dd25e" providerId="ADAL" clId="{9412465E-C3AB-4DFD-9AA7-D328A1FDA140}" dt="2019-02-24T16:12:19.195" v="4213" actId="571"/>
          <ac:spMkLst>
            <pc:docMk/>
            <pc:sldMk cId="30640529" sldId="344"/>
            <ac:spMk id="13" creationId="{A814ED73-7586-4458-83D0-9B2F3BAC1AFD}"/>
          </ac:spMkLst>
        </pc:spChg>
        <pc:spChg chg="add mod">
          <ac:chgData name="Troels Mortensen (TRMO) | VIA" userId="48eeef65-5bf8-474b-9082-b56af31dd25e" providerId="ADAL" clId="{9412465E-C3AB-4DFD-9AA7-D328A1FDA140}" dt="2019-02-24T16:18:44.224" v="4600" actId="208"/>
          <ac:spMkLst>
            <pc:docMk/>
            <pc:sldMk cId="30640529" sldId="344"/>
            <ac:spMk id="15" creationId="{12B1C32E-BA27-44C1-8F69-99BEDFE457ED}"/>
          </ac:spMkLst>
        </pc:spChg>
        <pc:grpChg chg="add mod">
          <ac:chgData name="Troels Mortensen (TRMO) | VIA" userId="48eeef65-5bf8-474b-9082-b56af31dd25e" providerId="ADAL" clId="{9412465E-C3AB-4DFD-9AA7-D328A1FDA140}" dt="2019-02-24T16:18:26.536" v="4597" actId="164"/>
          <ac:grpSpMkLst>
            <pc:docMk/>
            <pc:sldMk cId="30640529" sldId="344"/>
            <ac:grpSpMk id="8" creationId="{57D068F0-DFAE-4999-8084-6070F00A1128}"/>
          </ac:grpSpMkLst>
        </pc:grpChg>
        <pc:cxnChg chg="add mod">
          <ac:chgData name="Troels Mortensen (TRMO) | VIA" userId="48eeef65-5bf8-474b-9082-b56af31dd25e" providerId="ADAL" clId="{9412465E-C3AB-4DFD-9AA7-D328A1FDA140}" dt="2019-02-24T16:12:22.161" v="4215" actId="14100"/>
          <ac:cxnSpMkLst>
            <pc:docMk/>
            <pc:sldMk cId="30640529" sldId="344"/>
            <ac:cxnSpMk id="12" creationId="{0192CA62-21C7-4B40-B96B-7AE06D947886}"/>
          </ac:cxnSpMkLst>
        </pc:cxnChg>
      </pc:sldChg>
      <pc:sldChg chg="addSp delSp modSp add">
        <pc:chgData name="Troels Mortensen (TRMO) | VIA" userId="48eeef65-5bf8-474b-9082-b56af31dd25e" providerId="ADAL" clId="{9412465E-C3AB-4DFD-9AA7-D328A1FDA140}" dt="2019-02-24T16:20:48.957" v="4877"/>
        <pc:sldMkLst>
          <pc:docMk/>
          <pc:sldMk cId="4128402398" sldId="345"/>
        </pc:sldMkLst>
        <pc:spChg chg="add del mod">
          <ac:chgData name="Troels Mortensen (TRMO) | VIA" userId="48eeef65-5bf8-474b-9082-b56af31dd25e" providerId="ADAL" clId="{9412465E-C3AB-4DFD-9AA7-D328A1FDA140}" dt="2019-02-24T16:13:34.199" v="4311" actId="478"/>
          <ac:spMkLst>
            <pc:docMk/>
            <pc:sldMk cId="4128402398" sldId="345"/>
            <ac:spMk id="2" creationId="{E240F333-6507-4A35-8BE7-42419B6BE64E}"/>
          </ac:spMkLst>
        </pc:spChg>
        <pc:spChg chg="add mod">
          <ac:chgData name="Troels Mortensen (TRMO) | VIA" userId="48eeef65-5bf8-474b-9082-b56af31dd25e" providerId="ADAL" clId="{9412465E-C3AB-4DFD-9AA7-D328A1FDA140}" dt="2019-02-24T16:16:58.828" v="4539" actId="20577"/>
          <ac:spMkLst>
            <pc:docMk/>
            <pc:sldMk cId="4128402398" sldId="345"/>
            <ac:spMk id="5" creationId="{7BAC74DA-0B4B-44D0-8EC6-CCBAB1A7FE3E}"/>
          </ac:spMkLst>
        </pc:spChg>
        <pc:spChg chg="add del mod">
          <ac:chgData name="Troels Mortensen (TRMO) | VIA" userId="48eeef65-5bf8-474b-9082-b56af31dd25e" providerId="ADAL" clId="{9412465E-C3AB-4DFD-9AA7-D328A1FDA140}" dt="2019-02-24T16:20:48.746" v="4876" actId="478"/>
          <ac:spMkLst>
            <pc:docMk/>
            <pc:sldMk cId="4128402398" sldId="345"/>
            <ac:spMk id="32" creationId="{107DD9AA-33D8-4D31-A3CB-43F9FA34F170}"/>
          </ac:spMkLst>
        </pc:spChg>
        <pc:spChg chg="add mod">
          <ac:chgData name="Troels Mortensen (TRMO) | VIA" userId="48eeef65-5bf8-474b-9082-b56af31dd25e" providerId="ADAL" clId="{9412465E-C3AB-4DFD-9AA7-D328A1FDA140}" dt="2019-02-24T16:15:38.214" v="4412" actId="1076"/>
          <ac:spMkLst>
            <pc:docMk/>
            <pc:sldMk cId="4128402398" sldId="345"/>
            <ac:spMk id="33" creationId="{B925534A-CE4B-43A3-BB29-393B3E55922B}"/>
          </ac:spMkLst>
        </pc:spChg>
        <pc:spChg chg="add">
          <ac:chgData name="Troels Mortensen (TRMO) | VIA" userId="48eeef65-5bf8-474b-9082-b56af31dd25e" providerId="ADAL" clId="{9412465E-C3AB-4DFD-9AA7-D328A1FDA140}" dt="2019-02-24T16:20:48.957" v="4877"/>
          <ac:spMkLst>
            <pc:docMk/>
            <pc:sldMk cId="4128402398" sldId="345"/>
            <ac:spMk id="34" creationId="{E25A7A83-3D59-4E91-8790-AA1A6CB4AEBB}"/>
          </ac:spMkLst>
        </pc:spChg>
        <pc:cxnChg chg="add del mod">
          <ac:chgData name="Troels Mortensen (TRMO) | VIA" userId="48eeef65-5bf8-474b-9082-b56af31dd25e" providerId="ADAL" clId="{9412465E-C3AB-4DFD-9AA7-D328A1FDA140}" dt="2019-02-24T16:14:06.221" v="4324" actId="478"/>
          <ac:cxnSpMkLst>
            <pc:docMk/>
            <pc:sldMk cId="4128402398" sldId="345"/>
            <ac:cxnSpMk id="8" creationId="{A807BAED-D625-4304-86CA-00460364A365}"/>
          </ac:cxnSpMkLst>
        </pc:cxnChg>
        <pc:cxnChg chg="add del mod">
          <ac:chgData name="Troels Mortensen (TRMO) | VIA" userId="48eeef65-5bf8-474b-9082-b56af31dd25e" providerId="ADAL" clId="{9412465E-C3AB-4DFD-9AA7-D328A1FDA140}" dt="2019-02-24T16:14:42.853" v="4330" actId="478"/>
          <ac:cxnSpMkLst>
            <pc:docMk/>
            <pc:sldMk cId="4128402398" sldId="345"/>
            <ac:cxnSpMk id="27" creationId="{24F4A2FA-494E-4EED-A2F9-2A7EA1691E31}"/>
          </ac:cxnSpMkLst>
        </pc:cxnChg>
      </pc:sldChg>
      <pc:sldChg chg="addSp delSp modSp add">
        <pc:chgData name="Troels Mortensen (TRMO) | VIA" userId="48eeef65-5bf8-474b-9082-b56af31dd25e" providerId="ADAL" clId="{9412465E-C3AB-4DFD-9AA7-D328A1FDA140}" dt="2019-02-24T16:20:46.065" v="4875"/>
        <pc:sldMkLst>
          <pc:docMk/>
          <pc:sldMk cId="1283593065" sldId="346"/>
        </pc:sldMkLst>
        <pc:spChg chg="mod">
          <ac:chgData name="Troels Mortensen (TRMO) | VIA" userId="48eeef65-5bf8-474b-9082-b56af31dd25e" providerId="ADAL" clId="{9412465E-C3AB-4DFD-9AA7-D328A1FDA140}" dt="2019-02-24T16:15:58.864" v="4458" actId="1076"/>
          <ac:spMkLst>
            <pc:docMk/>
            <pc:sldMk cId="1283593065" sldId="346"/>
            <ac:spMk id="5" creationId="{7BAC74DA-0B4B-44D0-8EC6-CCBAB1A7FE3E}"/>
          </ac:spMkLst>
        </pc:spChg>
        <pc:spChg chg="add mod">
          <ac:chgData name="Troels Mortensen (TRMO) | VIA" userId="48eeef65-5bf8-474b-9082-b56af31dd25e" providerId="ADAL" clId="{9412465E-C3AB-4DFD-9AA7-D328A1FDA140}" dt="2019-02-24T16:16:11.982" v="4463" actId="14100"/>
          <ac:spMkLst>
            <pc:docMk/>
            <pc:sldMk cId="1283593065" sldId="346"/>
            <ac:spMk id="15" creationId="{1C39701D-79F7-4F4B-AB6C-A7986D73F41F}"/>
          </ac:spMkLst>
        </pc:spChg>
        <pc:spChg chg="add del">
          <ac:chgData name="Troels Mortensen (TRMO) | VIA" userId="48eeef65-5bf8-474b-9082-b56af31dd25e" providerId="ADAL" clId="{9412465E-C3AB-4DFD-9AA7-D328A1FDA140}" dt="2019-02-24T16:20:45.811" v="4874" actId="478"/>
          <ac:spMkLst>
            <pc:docMk/>
            <pc:sldMk cId="1283593065" sldId="346"/>
            <ac:spMk id="16" creationId="{7767291F-3BA6-4E15-A435-F1BCBFF9F091}"/>
          </ac:spMkLst>
        </pc:spChg>
        <pc:spChg chg="add">
          <ac:chgData name="Troels Mortensen (TRMO) | VIA" userId="48eeef65-5bf8-474b-9082-b56af31dd25e" providerId="ADAL" clId="{9412465E-C3AB-4DFD-9AA7-D328A1FDA140}" dt="2019-02-24T16:17:24.422" v="4540"/>
          <ac:spMkLst>
            <pc:docMk/>
            <pc:sldMk cId="1283593065" sldId="346"/>
            <ac:spMk id="17" creationId="{9D297034-9D6B-4BF5-BAD5-3592FC1EC31E}"/>
          </ac:spMkLst>
        </pc:spChg>
        <pc:spChg chg="add">
          <ac:chgData name="Troels Mortensen (TRMO) | VIA" userId="48eeef65-5bf8-474b-9082-b56af31dd25e" providerId="ADAL" clId="{9412465E-C3AB-4DFD-9AA7-D328A1FDA140}" dt="2019-02-24T16:20:46.065" v="4875"/>
          <ac:spMkLst>
            <pc:docMk/>
            <pc:sldMk cId="1283593065" sldId="346"/>
            <ac:spMk id="18" creationId="{626361A8-DDD3-414F-9680-27B45F130141}"/>
          </ac:spMkLst>
        </pc:spChg>
        <pc:spChg chg="del">
          <ac:chgData name="Troels Mortensen (TRMO) | VIA" userId="48eeef65-5bf8-474b-9082-b56af31dd25e" providerId="ADAL" clId="{9412465E-C3AB-4DFD-9AA7-D328A1FDA140}" dt="2019-02-24T16:15:43.636" v="4414" actId="478"/>
          <ac:spMkLst>
            <pc:docMk/>
            <pc:sldMk cId="1283593065" sldId="346"/>
            <ac:spMk id="32" creationId="{107DD9AA-33D8-4D31-A3CB-43F9FA34F170}"/>
          </ac:spMkLst>
        </pc:spChg>
        <pc:spChg chg="del mod">
          <ac:chgData name="Troels Mortensen (TRMO) | VIA" userId="48eeef65-5bf8-474b-9082-b56af31dd25e" providerId="ADAL" clId="{9412465E-C3AB-4DFD-9AA7-D328A1FDA140}" dt="2019-02-24T16:15:44.941" v="4416" actId="478"/>
          <ac:spMkLst>
            <pc:docMk/>
            <pc:sldMk cId="1283593065" sldId="346"/>
            <ac:spMk id="33" creationId="{B925534A-CE4B-43A3-BB29-393B3E55922B}"/>
          </ac:spMkLst>
        </pc:spChg>
      </pc:sldChg>
      <pc:sldChg chg="addSp delSp modSp add">
        <pc:chgData name="Troels Mortensen (TRMO) | VIA" userId="48eeef65-5bf8-474b-9082-b56af31dd25e" providerId="ADAL" clId="{9412465E-C3AB-4DFD-9AA7-D328A1FDA140}" dt="2019-02-24T16:20:43.158" v="4873"/>
        <pc:sldMkLst>
          <pc:docMk/>
          <pc:sldMk cId="3463144210" sldId="347"/>
        </pc:sldMkLst>
        <pc:spChg chg="add del mod">
          <ac:chgData name="Troels Mortensen (TRMO) | VIA" userId="48eeef65-5bf8-474b-9082-b56af31dd25e" providerId="ADAL" clId="{9412465E-C3AB-4DFD-9AA7-D328A1FDA140}" dt="2019-02-24T16:16:28.164" v="4468" actId="478"/>
          <ac:spMkLst>
            <pc:docMk/>
            <pc:sldMk cId="3463144210" sldId="347"/>
            <ac:spMk id="14" creationId="{2C4A0EE7-C6FF-4546-BC0B-65886F30071B}"/>
          </ac:spMkLst>
        </pc:spChg>
        <pc:spChg chg="add mod">
          <ac:chgData name="Troels Mortensen (TRMO) | VIA" userId="48eeef65-5bf8-474b-9082-b56af31dd25e" providerId="ADAL" clId="{9412465E-C3AB-4DFD-9AA7-D328A1FDA140}" dt="2019-02-24T16:16:40.523" v="4473" actId="693"/>
          <ac:spMkLst>
            <pc:docMk/>
            <pc:sldMk cId="3463144210" sldId="347"/>
            <ac:spMk id="16" creationId="{74ABCFA5-803F-44E9-AF6E-612491E7980E}"/>
          </ac:spMkLst>
        </pc:spChg>
        <pc:spChg chg="add mod">
          <ac:chgData name="Troels Mortensen (TRMO) | VIA" userId="48eeef65-5bf8-474b-9082-b56af31dd25e" providerId="ADAL" clId="{9412465E-C3AB-4DFD-9AA7-D328A1FDA140}" dt="2019-02-24T16:16:49.937" v="4507" actId="20577"/>
          <ac:spMkLst>
            <pc:docMk/>
            <pc:sldMk cId="3463144210" sldId="347"/>
            <ac:spMk id="17" creationId="{FACB4AD5-5CB1-495A-8654-30586EAB2568}"/>
          </ac:spMkLst>
        </pc:spChg>
        <pc:spChg chg="add del mod">
          <ac:chgData name="Troels Mortensen (TRMO) | VIA" userId="48eeef65-5bf8-474b-9082-b56af31dd25e" providerId="ADAL" clId="{9412465E-C3AB-4DFD-9AA7-D328A1FDA140}" dt="2019-02-24T16:20:42.901" v="4872" actId="478"/>
          <ac:spMkLst>
            <pc:docMk/>
            <pc:sldMk cId="3463144210" sldId="347"/>
            <ac:spMk id="18" creationId="{BBE373D2-24D5-4A28-A652-4A8FA962BF9B}"/>
          </ac:spMkLst>
        </pc:spChg>
        <pc:spChg chg="add">
          <ac:chgData name="Troels Mortensen (TRMO) | VIA" userId="48eeef65-5bf8-474b-9082-b56af31dd25e" providerId="ADAL" clId="{9412465E-C3AB-4DFD-9AA7-D328A1FDA140}" dt="2019-02-24T16:17:25.937" v="4541"/>
          <ac:spMkLst>
            <pc:docMk/>
            <pc:sldMk cId="3463144210" sldId="347"/>
            <ac:spMk id="19" creationId="{80C861DE-6DE0-46B1-A2CD-C895FF079760}"/>
          </ac:spMkLst>
        </pc:spChg>
        <pc:spChg chg="add">
          <ac:chgData name="Troels Mortensen (TRMO) | VIA" userId="48eeef65-5bf8-474b-9082-b56af31dd25e" providerId="ADAL" clId="{9412465E-C3AB-4DFD-9AA7-D328A1FDA140}" dt="2019-02-24T16:20:43.158" v="4873"/>
          <ac:spMkLst>
            <pc:docMk/>
            <pc:sldMk cId="3463144210" sldId="347"/>
            <ac:spMk id="21" creationId="{F927EF1A-64F1-4C15-9567-0BA235BD7294}"/>
          </ac:spMkLst>
        </pc:spChg>
      </pc:sldChg>
      <pc:sldChg chg="addSp delSp modSp add modAnim">
        <pc:chgData name="Troels Mortensen (TRMO) | VIA" userId="48eeef65-5bf8-474b-9082-b56af31dd25e" providerId="ADAL" clId="{9412465E-C3AB-4DFD-9AA7-D328A1FDA140}" dt="2019-02-24T16:38:45.353" v="5155"/>
        <pc:sldMkLst>
          <pc:docMk/>
          <pc:sldMk cId="4032065551" sldId="348"/>
        </pc:sldMkLst>
        <pc:spChg chg="add mod">
          <ac:chgData name="Troels Mortensen (TRMO) | VIA" userId="48eeef65-5bf8-474b-9082-b56af31dd25e" providerId="ADAL" clId="{9412465E-C3AB-4DFD-9AA7-D328A1FDA140}" dt="2019-02-24T16:38:37.276" v="5153" actId="1076"/>
          <ac:spMkLst>
            <pc:docMk/>
            <pc:sldMk cId="4032065551" sldId="348"/>
            <ac:spMk id="2" creationId="{768F4A3B-5FCF-4E84-BAC7-63F5C5A883F8}"/>
          </ac:spMkLst>
        </pc:spChg>
        <pc:spChg chg="del">
          <ac:chgData name="Troels Mortensen (TRMO) | VIA" userId="48eeef65-5bf8-474b-9082-b56af31dd25e" providerId="ADAL" clId="{9412465E-C3AB-4DFD-9AA7-D328A1FDA140}" dt="2019-02-24T16:19:24.119" v="4603" actId="478"/>
          <ac:spMkLst>
            <pc:docMk/>
            <pc:sldMk cId="4032065551" sldId="348"/>
            <ac:spMk id="5" creationId="{7BAC74DA-0B4B-44D0-8EC6-CCBAB1A7FE3E}"/>
          </ac:spMkLst>
        </pc:spChg>
        <pc:spChg chg="del">
          <ac:chgData name="Troels Mortensen (TRMO) | VIA" userId="48eeef65-5bf8-474b-9082-b56af31dd25e" providerId="ADAL" clId="{9412465E-C3AB-4DFD-9AA7-D328A1FDA140}" dt="2019-02-24T16:19:20.659" v="4602" actId="478"/>
          <ac:spMkLst>
            <pc:docMk/>
            <pc:sldMk cId="4032065551" sldId="348"/>
            <ac:spMk id="17" creationId="{FACB4AD5-5CB1-495A-8654-30586EAB2568}"/>
          </ac:spMkLst>
        </pc:spChg>
        <pc:spChg chg="mod">
          <ac:chgData name="Troels Mortensen (TRMO) | VIA" userId="48eeef65-5bf8-474b-9082-b56af31dd25e" providerId="ADAL" clId="{9412465E-C3AB-4DFD-9AA7-D328A1FDA140}" dt="2019-02-24T16:20:40.190" v="4871" actId="693"/>
          <ac:spMkLst>
            <pc:docMk/>
            <pc:sldMk cId="4032065551" sldId="348"/>
            <ac:spMk id="18" creationId="{BBE373D2-24D5-4A28-A652-4A8FA962BF9B}"/>
          </ac:spMkLst>
        </pc:spChg>
        <pc:grpChg chg="del">
          <ac:chgData name="Troels Mortensen (TRMO) | VIA" userId="48eeef65-5bf8-474b-9082-b56af31dd25e" providerId="ADAL" clId="{9412465E-C3AB-4DFD-9AA7-D328A1FDA140}" dt="2019-02-24T16:37:59.607" v="5150" actId="478"/>
          <ac:grpSpMkLst>
            <pc:docMk/>
            <pc:sldMk cId="4032065551" sldId="348"/>
            <ac:grpSpMk id="4" creationId="{F2C22A9D-71BF-46D6-AD69-26CCD29A7FD4}"/>
          </ac:grpSpMkLst>
        </pc:grpChg>
      </pc:sldChg>
      <pc:sldChg chg="addSp delSp modSp add del">
        <pc:chgData name="Troels Mortensen (TRMO) | VIA" userId="48eeef65-5bf8-474b-9082-b56af31dd25e" providerId="ADAL" clId="{9412465E-C3AB-4DFD-9AA7-D328A1FDA140}" dt="2019-02-24T16:37:56.483" v="5149" actId="2696"/>
        <pc:sldMkLst>
          <pc:docMk/>
          <pc:sldMk cId="2566814195" sldId="349"/>
        </pc:sldMkLst>
        <pc:spChg chg="del mod">
          <ac:chgData name="Troels Mortensen (TRMO) | VIA" userId="48eeef65-5bf8-474b-9082-b56af31dd25e" providerId="ADAL" clId="{9412465E-C3AB-4DFD-9AA7-D328A1FDA140}" dt="2019-02-24T16:36:18.973" v="4881" actId="478"/>
          <ac:spMkLst>
            <pc:docMk/>
            <pc:sldMk cId="2566814195" sldId="349"/>
            <ac:spMk id="2" creationId="{768F4A3B-5FCF-4E84-BAC7-63F5C5A883F8}"/>
          </ac:spMkLst>
        </pc:spChg>
        <pc:spChg chg="add mod">
          <ac:chgData name="Troels Mortensen (TRMO) | VIA" userId="48eeef65-5bf8-474b-9082-b56af31dd25e" providerId="ADAL" clId="{9412465E-C3AB-4DFD-9AA7-D328A1FDA140}" dt="2019-02-24T16:37:53.539" v="5148" actId="20577"/>
          <ac:spMkLst>
            <pc:docMk/>
            <pc:sldMk cId="2566814195" sldId="349"/>
            <ac:spMk id="8" creationId="{AAF69DB9-D87A-405C-81E8-76D8F6BBD1E9}"/>
          </ac:spMkLst>
        </pc:spChg>
        <pc:spChg chg="add mod">
          <ac:chgData name="Troels Mortensen (TRMO) | VIA" userId="48eeef65-5bf8-474b-9082-b56af31dd25e" providerId="ADAL" clId="{9412465E-C3AB-4DFD-9AA7-D328A1FDA140}" dt="2019-02-24T16:36:32.352" v="4887" actId="1076"/>
          <ac:spMkLst>
            <pc:docMk/>
            <pc:sldMk cId="2566814195" sldId="349"/>
            <ac:spMk id="21" creationId="{3FDC8ADB-995F-4CA7-A3A9-889AC372C02B}"/>
          </ac:spMkLst>
        </pc:spChg>
        <pc:spChg chg="add mod">
          <ac:chgData name="Troels Mortensen (TRMO) | VIA" userId="48eeef65-5bf8-474b-9082-b56af31dd25e" providerId="ADAL" clId="{9412465E-C3AB-4DFD-9AA7-D328A1FDA140}" dt="2019-02-24T16:36:55.666" v="4897" actId="693"/>
          <ac:spMkLst>
            <pc:docMk/>
            <pc:sldMk cId="2566814195" sldId="349"/>
            <ac:spMk id="22" creationId="{E8D0D9F1-11DC-43C2-9D76-AA1A580F5140}"/>
          </ac:spMkLst>
        </pc:spChg>
        <pc:grpChg chg="mod">
          <ac:chgData name="Troels Mortensen (TRMO) | VIA" userId="48eeef65-5bf8-474b-9082-b56af31dd25e" providerId="ADAL" clId="{9412465E-C3AB-4DFD-9AA7-D328A1FDA140}" dt="2019-02-24T16:36:09.041" v="4879" actId="1076"/>
          <ac:grpSpMkLst>
            <pc:docMk/>
            <pc:sldMk cId="2566814195" sldId="349"/>
            <ac:grpSpMk id="4" creationId="{F2C22A9D-71BF-46D6-AD69-26CCD29A7FD4}"/>
          </ac:grpSpMkLst>
        </pc:grpChg>
        <pc:cxnChg chg="add mod">
          <ac:chgData name="Troels Mortensen (TRMO) | VIA" userId="48eeef65-5bf8-474b-9082-b56af31dd25e" providerId="ADAL" clId="{9412465E-C3AB-4DFD-9AA7-D328A1FDA140}" dt="2019-02-24T16:36:25.588" v="4884" actId="14100"/>
          <ac:cxnSpMkLst>
            <pc:docMk/>
            <pc:sldMk cId="2566814195" sldId="349"/>
            <ac:cxnSpMk id="17" creationId="{32FDDF27-4C6D-4A33-ADBC-8C49BEF68FE8}"/>
          </ac:cxnSpMkLst>
        </pc:cxnChg>
      </pc:sldChg>
      <pc:sldChg chg="add">
        <pc:chgData name="Troels Mortensen (TRMO) | VIA" userId="48eeef65-5bf8-474b-9082-b56af31dd25e" providerId="ADAL" clId="{9412465E-C3AB-4DFD-9AA7-D328A1FDA140}" dt="2019-02-24T16:39:07.248" v="5156"/>
        <pc:sldMkLst>
          <pc:docMk/>
          <pc:sldMk cId="2674921633" sldId="349"/>
        </pc:sldMkLst>
      </pc:sldChg>
      <pc:sldChg chg="addSp delSp modSp add">
        <pc:chgData name="Troels Mortensen (TRMO) | VIA" userId="48eeef65-5bf8-474b-9082-b56af31dd25e" providerId="ADAL" clId="{9412465E-C3AB-4DFD-9AA7-D328A1FDA140}" dt="2019-02-24T16:47:20.155" v="5319" actId="14100"/>
        <pc:sldMkLst>
          <pc:docMk/>
          <pc:sldMk cId="1066396143" sldId="350"/>
        </pc:sldMkLst>
        <pc:spChg chg="del mod">
          <ac:chgData name="Troels Mortensen (TRMO) | VIA" userId="48eeef65-5bf8-474b-9082-b56af31dd25e" providerId="ADAL" clId="{9412465E-C3AB-4DFD-9AA7-D328A1FDA140}" dt="2019-02-24T16:39:16.655" v="5161" actId="478"/>
          <ac:spMkLst>
            <pc:docMk/>
            <pc:sldMk cId="1066396143" sldId="350"/>
            <ac:spMk id="2" creationId="{08D77B79-359D-4D86-A2E1-ED6EBEE744C8}"/>
          </ac:spMkLst>
        </pc:spChg>
        <pc:spChg chg="del">
          <ac:chgData name="Troels Mortensen (TRMO) | VIA" userId="48eeef65-5bf8-474b-9082-b56af31dd25e" providerId="ADAL" clId="{9412465E-C3AB-4DFD-9AA7-D328A1FDA140}" dt="2019-02-24T16:39:13.014" v="5158"/>
          <ac:spMkLst>
            <pc:docMk/>
            <pc:sldMk cId="1066396143" sldId="350"/>
            <ac:spMk id="3" creationId="{24DA9BA7-78B9-4FA8-82B5-ECBFB82241EC}"/>
          </ac:spMkLst>
        </pc:spChg>
        <pc:spChg chg="del mod">
          <ac:chgData name="Troels Mortensen (TRMO) | VIA" userId="48eeef65-5bf8-474b-9082-b56af31dd25e" providerId="ADAL" clId="{9412465E-C3AB-4DFD-9AA7-D328A1FDA140}" dt="2019-02-24T16:39:16.655" v="5161" actId="478"/>
          <ac:spMkLst>
            <pc:docMk/>
            <pc:sldMk cId="1066396143" sldId="350"/>
            <ac:spMk id="4" creationId="{EB149DD0-727A-4853-A1BA-0AFFA21E76C5}"/>
          </ac:spMkLst>
        </pc:spChg>
        <pc:spChg chg="del">
          <ac:chgData name="Troels Mortensen (TRMO) | VIA" userId="48eeef65-5bf8-474b-9082-b56af31dd25e" providerId="ADAL" clId="{9412465E-C3AB-4DFD-9AA7-D328A1FDA140}" dt="2019-02-24T16:39:13.014" v="5158"/>
          <ac:spMkLst>
            <pc:docMk/>
            <pc:sldMk cId="1066396143" sldId="350"/>
            <ac:spMk id="5" creationId="{29F4236B-BEA4-4B4C-AD20-6E255B008337}"/>
          </ac:spMkLst>
        </pc:spChg>
        <pc:spChg chg="add mod">
          <ac:chgData name="Troels Mortensen (TRMO) | VIA" userId="48eeef65-5bf8-474b-9082-b56af31dd25e" providerId="ADAL" clId="{9412465E-C3AB-4DFD-9AA7-D328A1FDA140}" dt="2019-02-24T16:47:20.155" v="5319" actId="14100"/>
          <ac:spMkLst>
            <pc:docMk/>
            <pc:sldMk cId="1066396143" sldId="350"/>
            <ac:spMk id="6" creationId="{295EEFE7-7D38-4814-BC4A-9EB0E299BDBF}"/>
          </ac:spMkLst>
        </pc:spChg>
        <pc:spChg chg="add mod">
          <ac:chgData name="Troels Mortensen (TRMO) | VIA" userId="48eeef65-5bf8-474b-9082-b56af31dd25e" providerId="ADAL" clId="{9412465E-C3AB-4DFD-9AA7-D328A1FDA140}" dt="2019-02-24T16:39:38.675" v="5243" actId="20577"/>
          <ac:spMkLst>
            <pc:docMk/>
            <pc:sldMk cId="1066396143" sldId="350"/>
            <ac:spMk id="7" creationId="{A37A7366-A55C-4000-9147-CADFDE8C11FB}"/>
          </ac:spMkLst>
        </pc:spChg>
        <pc:spChg chg="add">
          <ac:chgData name="Troels Mortensen (TRMO) | VIA" userId="48eeef65-5bf8-474b-9082-b56af31dd25e" providerId="ADAL" clId="{9412465E-C3AB-4DFD-9AA7-D328A1FDA140}" dt="2019-02-24T16:39:50.550" v="5244"/>
          <ac:spMkLst>
            <pc:docMk/>
            <pc:sldMk cId="1066396143" sldId="350"/>
            <ac:spMk id="8" creationId="{67F349F8-1B19-4BFD-94FE-96F6A76F8240}"/>
          </ac:spMkLst>
        </pc:spChg>
        <pc:spChg chg="add">
          <ac:chgData name="Troels Mortensen (TRMO) | VIA" userId="48eeef65-5bf8-474b-9082-b56af31dd25e" providerId="ADAL" clId="{9412465E-C3AB-4DFD-9AA7-D328A1FDA140}" dt="2019-02-24T16:39:50.550" v="5244"/>
          <ac:spMkLst>
            <pc:docMk/>
            <pc:sldMk cId="1066396143" sldId="350"/>
            <ac:spMk id="9" creationId="{2DE00C93-C2A8-4132-91C2-AC18BAC9E737}"/>
          </ac:spMkLst>
        </pc:spChg>
        <pc:spChg chg="add">
          <ac:chgData name="Troels Mortensen (TRMO) | VIA" userId="48eeef65-5bf8-474b-9082-b56af31dd25e" providerId="ADAL" clId="{9412465E-C3AB-4DFD-9AA7-D328A1FDA140}" dt="2019-02-24T16:39:50.550" v="5244"/>
          <ac:spMkLst>
            <pc:docMk/>
            <pc:sldMk cId="1066396143" sldId="350"/>
            <ac:spMk id="10" creationId="{78D13A75-4871-4DC2-82C0-584D8165B127}"/>
          </ac:spMkLst>
        </pc:spChg>
      </pc:sldChg>
      <pc:sldChg chg="addSp delSp modSp add modTransition modAnim">
        <pc:chgData name="Troels Mortensen (TRMO) | VIA" userId="48eeef65-5bf8-474b-9082-b56af31dd25e" providerId="ADAL" clId="{9412465E-C3AB-4DFD-9AA7-D328A1FDA140}" dt="2019-02-24T17:00:54.854" v="5918" actId="20577"/>
        <pc:sldMkLst>
          <pc:docMk/>
          <pc:sldMk cId="711266866" sldId="351"/>
        </pc:sldMkLst>
        <pc:spChg chg="add del mod">
          <ac:chgData name="Troels Mortensen (TRMO) | VIA" userId="48eeef65-5bf8-474b-9082-b56af31dd25e" providerId="ADAL" clId="{9412465E-C3AB-4DFD-9AA7-D328A1FDA140}" dt="2019-02-24T16:40:06.949" v="5251" actId="478"/>
          <ac:spMkLst>
            <pc:docMk/>
            <pc:sldMk cId="711266866" sldId="351"/>
            <ac:spMk id="3" creationId="{0D750481-D29D-4DF8-BC31-25BC6C697873}"/>
          </ac:spMkLst>
        </pc:spChg>
        <pc:spChg chg="add del mod">
          <ac:chgData name="Troels Mortensen (TRMO) | VIA" userId="48eeef65-5bf8-474b-9082-b56af31dd25e" providerId="ADAL" clId="{9412465E-C3AB-4DFD-9AA7-D328A1FDA140}" dt="2019-02-24T16:40:18.934" v="5254" actId="478"/>
          <ac:spMkLst>
            <pc:docMk/>
            <pc:sldMk cId="711266866" sldId="351"/>
            <ac:spMk id="5" creationId="{1B87D528-9A0F-4FB0-9A60-9BAEB0C38AE3}"/>
          </ac:spMkLst>
        </pc:spChg>
        <pc:spChg chg="del">
          <ac:chgData name="Troels Mortensen (TRMO) | VIA" userId="48eeef65-5bf8-474b-9082-b56af31dd25e" providerId="ADAL" clId="{9412465E-C3AB-4DFD-9AA7-D328A1FDA140}" dt="2019-02-24T16:40:05.561" v="5250" actId="478"/>
          <ac:spMkLst>
            <pc:docMk/>
            <pc:sldMk cId="711266866" sldId="351"/>
            <ac:spMk id="6" creationId="{295EEFE7-7D38-4814-BC4A-9EB0E299BDBF}"/>
          </ac:spMkLst>
        </pc:spChg>
        <pc:spChg chg="del">
          <ac:chgData name="Troels Mortensen (TRMO) | VIA" userId="48eeef65-5bf8-474b-9082-b56af31dd25e" providerId="ADAL" clId="{9412465E-C3AB-4DFD-9AA7-D328A1FDA140}" dt="2019-02-24T16:40:17.524" v="5253" actId="478"/>
          <ac:spMkLst>
            <pc:docMk/>
            <pc:sldMk cId="711266866" sldId="351"/>
            <ac:spMk id="7" creationId="{A37A7366-A55C-4000-9147-CADFDE8C11FB}"/>
          </ac:spMkLst>
        </pc:spChg>
        <pc:spChg chg="mod">
          <ac:chgData name="Troels Mortensen (TRMO) | VIA" userId="48eeef65-5bf8-474b-9082-b56af31dd25e" providerId="ADAL" clId="{9412465E-C3AB-4DFD-9AA7-D328A1FDA140}" dt="2019-02-24T16:46:12.633" v="5284" actId="1035"/>
          <ac:spMkLst>
            <pc:docMk/>
            <pc:sldMk cId="711266866" sldId="351"/>
            <ac:spMk id="8" creationId="{67F349F8-1B19-4BFD-94FE-96F6A76F8240}"/>
          </ac:spMkLst>
        </pc:spChg>
        <pc:spChg chg="mod">
          <ac:chgData name="Troels Mortensen (TRMO) | VIA" userId="48eeef65-5bf8-474b-9082-b56af31dd25e" providerId="ADAL" clId="{9412465E-C3AB-4DFD-9AA7-D328A1FDA140}" dt="2019-02-24T16:49:40.137" v="5456" actId="1036"/>
          <ac:spMkLst>
            <pc:docMk/>
            <pc:sldMk cId="711266866" sldId="351"/>
            <ac:spMk id="9" creationId="{2DE00C93-C2A8-4132-91C2-AC18BAC9E737}"/>
          </ac:spMkLst>
        </pc:spChg>
        <pc:spChg chg="mod">
          <ac:chgData name="Troels Mortensen (TRMO) | VIA" userId="48eeef65-5bf8-474b-9082-b56af31dd25e" providerId="ADAL" clId="{9412465E-C3AB-4DFD-9AA7-D328A1FDA140}" dt="2019-02-24T16:46:15.039" v="5294" actId="1036"/>
          <ac:spMkLst>
            <pc:docMk/>
            <pc:sldMk cId="711266866" sldId="351"/>
            <ac:spMk id="10" creationId="{78D13A75-4871-4DC2-82C0-584D8165B127}"/>
          </ac:spMkLst>
        </pc:spChg>
        <pc:spChg chg="add del mod">
          <ac:chgData name="Troels Mortensen (TRMO) | VIA" userId="48eeef65-5bf8-474b-9082-b56af31dd25e" providerId="ADAL" clId="{9412465E-C3AB-4DFD-9AA7-D328A1FDA140}" dt="2019-02-24T16:46:06.433" v="5278" actId="478"/>
          <ac:spMkLst>
            <pc:docMk/>
            <pc:sldMk cId="711266866" sldId="351"/>
            <ac:spMk id="11" creationId="{B4BBC310-4FF1-42A7-9A4C-6635520C3B50}"/>
          </ac:spMkLst>
        </pc:spChg>
        <pc:spChg chg="add del mod">
          <ac:chgData name="Troels Mortensen (TRMO) | VIA" userId="48eeef65-5bf8-474b-9082-b56af31dd25e" providerId="ADAL" clId="{9412465E-C3AB-4DFD-9AA7-D328A1FDA140}" dt="2019-02-24T16:46:07.783" v="5279" actId="478"/>
          <ac:spMkLst>
            <pc:docMk/>
            <pc:sldMk cId="711266866" sldId="351"/>
            <ac:spMk id="23" creationId="{D2E8F349-145C-4416-B60F-5586F2A5151A}"/>
          </ac:spMkLst>
        </pc:spChg>
        <pc:spChg chg="add mod">
          <ac:chgData name="Troels Mortensen (TRMO) | VIA" userId="48eeef65-5bf8-474b-9082-b56af31dd25e" providerId="ADAL" clId="{9412465E-C3AB-4DFD-9AA7-D328A1FDA140}" dt="2019-02-24T16:47:36.990" v="5327" actId="164"/>
          <ac:spMkLst>
            <pc:docMk/>
            <pc:sldMk cId="711266866" sldId="351"/>
            <ac:spMk id="28" creationId="{37C4B4DF-0A92-4D06-AFDF-B1733A3BD2E1}"/>
          </ac:spMkLst>
        </pc:spChg>
        <pc:spChg chg="add mod">
          <ac:chgData name="Troels Mortensen (TRMO) | VIA" userId="48eeef65-5bf8-474b-9082-b56af31dd25e" providerId="ADAL" clId="{9412465E-C3AB-4DFD-9AA7-D328A1FDA140}" dt="2019-02-24T16:47:36.990" v="5327" actId="164"/>
          <ac:spMkLst>
            <pc:docMk/>
            <pc:sldMk cId="711266866" sldId="351"/>
            <ac:spMk id="29" creationId="{F81B5C02-FFC0-44BA-B525-D6FA60BD854C}"/>
          </ac:spMkLst>
        </pc:spChg>
        <pc:spChg chg="add mod">
          <ac:chgData name="Troels Mortensen (TRMO) | VIA" userId="48eeef65-5bf8-474b-9082-b56af31dd25e" providerId="ADAL" clId="{9412465E-C3AB-4DFD-9AA7-D328A1FDA140}" dt="2019-02-24T16:48:30.028" v="5349" actId="1076"/>
          <ac:spMkLst>
            <pc:docMk/>
            <pc:sldMk cId="711266866" sldId="351"/>
            <ac:spMk id="31" creationId="{66ADAA0E-4B36-435F-AA9D-A18D64254D6A}"/>
          </ac:spMkLst>
        </pc:spChg>
        <pc:spChg chg="add mod">
          <ac:chgData name="Troels Mortensen (TRMO) | VIA" userId="48eeef65-5bf8-474b-9082-b56af31dd25e" providerId="ADAL" clId="{9412465E-C3AB-4DFD-9AA7-D328A1FDA140}" dt="2019-02-24T17:00:53.113" v="5917" actId="20577"/>
          <ac:spMkLst>
            <pc:docMk/>
            <pc:sldMk cId="711266866" sldId="351"/>
            <ac:spMk id="34" creationId="{D84E1711-AC72-4D3A-9E2E-F26ACA822285}"/>
          </ac:spMkLst>
        </pc:spChg>
        <pc:spChg chg="add mod">
          <ac:chgData name="Troels Mortensen (TRMO) | VIA" userId="48eeef65-5bf8-474b-9082-b56af31dd25e" providerId="ADAL" clId="{9412465E-C3AB-4DFD-9AA7-D328A1FDA140}" dt="2019-02-24T16:48:58.429" v="5393" actId="14100"/>
          <ac:spMkLst>
            <pc:docMk/>
            <pc:sldMk cId="711266866" sldId="351"/>
            <ac:spMk id="36" creationId="{0B4586A7-1BB1-4D05-85DF-6DA57BBF63D7}"/>
          </ac:spMkLst>
        </pc:spChg>
        <pc:spChg chg="add mod">
          <ac:chgData name="Troels Mortensen (TRMO) | VIA" userId="48eeef65-5bf8-474b-9082-b56af31dd25e" providerId="ADAL" clId="{9412465E-C3AB-4DFD-9AA7-D328A1FDA140}" dt="2019-02-24T16:49:12.960" v="5444" actId="20577"/>
          <ac:spMkLst>
            <pc:docMk/>
            <pc:sldMk cId="711266866" sldId="351"/>
            <ac:spMk id="37" creationId="{431F7E7E-3697-4844-8ACB-EAC866A2E35B}"/>
          </ac:spMkLst>
        </pc:spChg>
        <pc:spChg chg="mod">
          <ac:chgData name="Troels Mortensen (TRMO) | VIA" userId="48eeef65-5bf8-474b-9082-b56af31dd25e" providerId="ADAL" clId="{9412465E-C3AB-4DFD-9AA7-D328A1FDA140}" dt="2019-02-24T17:00:54.854" v="5918" actId="20577"/>
          <ac:spMkLst>
            <pc:docMk/>
            <pc:sldMk cId="711266866" sldId="351"/>
            <ac:spMk id="46" creationId="{C0F01083-2DBD-4CA8-A9ED-50F54AF46627}"/>
          </ac:spMkLst>
        </pc:spChg>
        <pc:spChg chg="add mod">
          <ac:chgData name="Troels Mortensen (TRMO) | VIA" userId="48eeef65-5bf8-474b-9082-b56af31dd25e" providerId="ADAL" clId="{9412465E-C3AB-4DFD-9AA7-D328A1FDA140}" dt="2019-02-24T16:50:47.088" v="5517" actId="20577"/>
          <ac:spMkLst>
            <pc:docMk/>
            <pc:sldMk cId="711266866" sldId="351"/>
            <ac:spMk id="52" creationId="{0B20B005-2399-4C4F-A209-FDD8FF01ADAD}"/>
          </ac:spMkLst>
        </pc:spChg>
        <pc:spChg chg="add mod">
          <ac:chgData name="Troels Mortensen (TRMO) | VIA" userId="48eeef65-5bf8-474b-9082-b56af31dd25e" providerId="ADAL" clId="{9412465E-C3AB-4DFD-9AA7-D328A1FDA140}" dt="2019-02-24T16:51:09.104" v="5591" actId="20577"/>
          <ac:spMkLst>
            <pc:docMk/>
            <pc:sldMk cId="711266866" sldId="351"/>
            <ac:spMk id="53" creationId="{87B1F5F6-907F-42C0-ABE2-8F5BE389B1DF}"/>
          </ac:spMkLst>
        </pc:spChg>
        <pc:spChg chg="mod">
          <ac:chgData name="Troels Mortensen (TRMO) | VIA" userId="48eeef65-5bf8-474b-9082-b56af31dd25e" providerId="ADAL" clId="{9412465E-C3AB-4DFD-9AA7-D328A1FDA140}" dt="2019-02-24T16:51:25.411" v="5602" actId="14100"/>
          <ac:spMkLst>
            <pc:docMk/>
            <pc:sldMk cId="711266866" sldId="351"/>
            <ac:spMk id="55" creationId="{4DD2FB90-068C-4877-B2CD-AFA0C0FBC1F2}"/>
          </ac:spMkLst>
        </pc:spChg>
        <pc:spChg chg="mod">
          <ac:chgData name="Troels Mortensen (TRMO) | VIA" userId="48eeef65-5bf8-474b-9082-b56af31dd25e" providerId="ADAL" clId="{9412465E-C3AB-4DFD-9AA7-D328A1FDA140}" dt="2019-02-24T16:51:20.897" v="5601" actId="20577"/>
          <ac:spMkLst>
            <pc:docMk/>
            <pc:sldMk cId="711266866" sldId="351"/>
            <ac:spMk id="57" creationId="{BDC70CE5-9914-4440-A65F-1249466DE2B1}"/>
          </ac:spMkLst>
        </pc:spChg>
        <pc:spChg chg="mod">
          <ac:chgData name="Troels Mortensen (TRMO) | VIA" userId="48eeef65-5bf8-474b-9082-b56af31dd25e" providerId="ADAL" clId="{9412465E-C3AB-4DFD-9AA7-D328A1FDA140}" dt="2019-02-24T16:52:10.289" v="5609" actId="14100"/>
          <ac:spMkLst>
            <pc:docMk/>
            <pc:sldMk cId="711266866" sldId="351"/>
            <ac:spMk id="61" creationId="{DB9ADFE9-DD6E-4A52-91E6-35AB0E407F10}"/>
          </ac:spMkLst>
        </pc:spChg>
        <pc:spChg chg="mod">
          <ac:chgData name="Troels Mortensen (TRMO) | VIA" userId="48eeef65-5bf8-474b-9082-b56af31dd25e" providerId="ADAL" clId="{9412465E-C3AB-4DFD-9AA7-D328A1FDA140}" dt="2019-02-24T16:52:16.797" v="5619" actId="1076"/>
          <ac:spMkLst>
            <pc:docMk/>
            <pc:sldMk cId="711266866" sldId="351"/>
            <ac:spMk id="63" creationId="{5206AC13-AFE9-4BE4-BD61-5475F1B5E135}"/>
          </ac:spMkLst>
        </pc:spChg>
        <pc:spChg chg="add mod">
          <ac:chgData name="Troels Mortensen (TRMO) | VIA" userId="48eeef65-5bf8-474b-9082-b56af31dd25e" providerId="ADAL" clId="{9412465E-C3AB-4DFD-9AA7-D328A1FDA140}" dt="2019-02-24T16:54:07.478" v="5659" actId="1076"/>
          <ac:spMkLst>
            <pc:docMk/>
            <pc:sldMk cId="711266866" sldId="351"/>
            <ac:spMk id="64" creationId="{3482C2BE-D802-4EE5-890A-2FF8FC3DA7CF}"/>
          </ac:spMkLst>
        </pc:spChg>
        <pc:spChg chg="add mod">
          <ac:chgData name="Troels Mortensen (TRMO) | VIA" userId="48eeef65-5bf8-474b-9082-b56af31dd25e" providerId="ADAL" clId="{9412465E-C3AB-4DFD-9AA7-D328A1FDA140}" dt="2019-02-24T16:54:07.478" v="5659" actId="1076"/>
          <ac:spMkLst>
            <pc:docMk/>
            <pc:sldMk cId="711266866" sldId="351"/>
            <ac:spMk id="65" creationId="{EDFE3CB8-5897-4733-A25E-B2EB85438DA8}"/>
          </ac:spMkLst>
        </pc:spChg>
        <pc:spChg chg="add mod">
          <ac:chgData name="Troels Mortensen (TRMO) | VIA" userId="48eeef65-5bf8-474b-9082-b56af31dd25e" providerId="ADAL" clId="{9412465E-C3AB-4DFD-9AA7-D328A1FDA140}" dt="2019-02-24T16:54:07.478" v="5659" actId="1076"/>
          <ac:spMkLst>
            <pc:docMk/>
            <pc:sldMk cId="711266866" sldId="351"/>
            <ac:spMk id="66" creationId="{24CF2633-82BA-4EA6-B859-B7C6512FAE04}"/>
          </ac:spMkLst>
        </pc:spChg>
        <pc:spChg chg="add mod">
          <ac:chgData name="Troels Mortensen (TRMO) | VIA" userId="48eeef65-5bf8-474b-9082-b56af31dd25e" providerId="ADAL" clId="{9412465E-C3AB-4DFD-9AA7-D328A1FDA140}" dt="2019-02-24T16:54:07.478" v="5659" actId="1076"/>
          <ac:spMkLst>
            <pc:docMk/>
            <pc:sldMk cId="711266866" sldId="351"/>
            <ac:spMk id="67" creationId="{14A528E9-72DD-4CFE-871A-DE8D3AC60283}"/>
          </ac:spMkLst>
        </pc:spChg>
        <pc:spChg chg="add mod">
          <ac:chgData name="Troels Mortensen (TRMO) | VIA" userId="48eeef65-5bf8-474b-9082-b56af31dd25e" providerId="ADAL" clId="{9412465E-C3AB-4DFD-9AA7-D328A1FDA140}" dt="2019-02-24T16:54:29.667" v="5667" actId="208"/>
          <ac:spMkLst>
            <pc:docMk/>
            <pc:sldMk cId="711266866" sldId="351"/>
            <ac:spMk id="100" creationId="{4E00F762-59EF-4B7D-A850-3EE427B33F82}"/>
          </ac:spMkLst>
        </pc:spChg>
        <pc:spChg chg="add mod">
          <ac:chgData name="Troels Mortensen (TRMO) | VIA" userId="48eeef65-5bf8-474b-9082-b56af31dd25e" providerId="ADAL" clId="{9412465E-C3AB-4DFD-9AA7-D328A1FDA140}" dt="2019-02-24T16:55:27.628" v="5685" actId="1076"/>
          <ac:spMkLst>
            <pc:docMk/>
            <pc:sldMk cId="711266866" sldId="351"/>
            <ac:spMk id="104" creationId="{8FF15A4B-2D5C-4C79-8943-08143069DA4D}"/>
          </ac:spMkLst>
        </pc:spChg>
        <pc:spChg chg="add mod">
          <ac:chgData name="Troels Mortensen (TRMO) | VIA" userId="48eeef65-5bf8-474b-9082-b56af31dd25e" providerId="ADAL" clId="{9412465E-C3AB-4DFD-9AA7-D328A1FDA140}" dt="2019-02-24T16:55:47.580" v="5737" actId="20577"/>
          <ac:spMkLst>
            <pc:docMk/>
            <pc:sldMk cId="711266866" sldId="351"/>
            <ac:spMk id="106" creationId="{810C5103-B2C0-4194-AD78-03970A24B2FE}"/>
          </ac:spMkLst>
        </pc:spChg>
        <pc:spChg chg="add mod">
          <ac:chgData name="Troels Mortensen (TRMO) | VIA" userId="48eeef65-5bf8-474b-9082-b56af31dd25e" providerId="ADAL" clId="{9412465E-C3AB-4DFD-9AA7-D328A1FDA140}" dt="2019-02-24T16:56:05.211" v="5807" actId="20577"/>
          <ac:spMkLst>
            <pc:docMk/>
            <pc:sldMk cId="711266866" sldId="351"/>
            <ac:spMk id="107" creationId="{513D97CE-3320-477C-BF8B-6AD13035E8A9}"/>
          </ac:spMkLst>
        </pc:spChg>
        <pc:grpChg chg="add mod">
          <ac:chgData name="Troels Mortensen (TRMO) | VIA" userId="48eeef65-5bf8-474b-9082-b56af31dd25e" providerId="ADAL" clId="{9412465E-C3AB-4DFD-9AA7-D328A1FDA140}" dt="2019-02-24T16:47:39.169" v="5328" actId="1076"/>
          <ac:grpSpMkLst>
            <pc:docMk/>
            <pc:sldMk cId="711266866" sldId="351"/>
            <ac:grpSpMk id="30" creationId="{2D125FE0-2675-40FC-9E33-C2D24F8776BA}"/>
          </ac:grpSpMkLst>
        </pc:grpChg>
        <pc:grpChg chg="add mod">
          <ac:chgData name="Troels Mortensen (TRMO) | VIA" userId="48eeef65-5bf8-474b-9082-b56af31dd25e" providerId="ADAL" clId="{9412465E-C3AB-4DFD-9AA7-D328A1FDA140}" dt="2019-02-24T16:48:31.772" v="5350" actId="1076"/>
          <ac:grpSpMkLst>
            <pc:docMk/>
            <pc:sldMk cId="711266866" sldId="351"/>
            <ac:grpSpMk id="35" creationId="{0BE3AB97-ECE3-41C0-9587-3B2E69364A21}"/>
          </ac:grpSpMkLst>
        </pc:grpChg>
        <pc:grpChg chg="add mod">
          <ac:chgData name="Troels Mortensen (TRMO) | VIA" userId="48eeef65-5bf8-474b-9082-b56af31dd25e" providerId="ADAL" clId="{9412465E-C3AB-4DFD-9AA7-D328A1FDA140}" dt="2019-02-24T16:49:51.483" v="5461" actId="571"/>
          <ac:grpSpMkLst>
            <pc:docMk/>
            <pc:sldMk cId="711266866" sldId="351"/>
            <ac:grpSpMk id="43" creationId="{739C534D-27BB-4A3E-9EBD-D0A601AC2196}"/>
          </ac:grpSpMkLst>
        </pc:grpChg>
        <pc:grpChg chg="add mod">
          <ac:chgData name="Troels Mortensen (TRMO) | VIA" userId="48eeef65-5bf8-474b-9082-b56af31dd25e" providerId="ADAL" clId="{9412465E-C3AB-4DFD-9AA7-D328A1FDA140}" dt="2019-02-24T16:51:27.160" v="5603" actId="1076"/>
          <ac:grpSpMkLst>
            <pc:docMk/>
            <pc:sldMk cId="711266866" sldId="351"/>
            <ac:grpSpMk id="54" creationId="{765F0A58-27D5-4FC7-9EFC-A2B0552280F4}"/>
          </ac:grpSpMkLst>
        </pc:grpChg>
        <pc:grpChg chg="add mod">
          <ac:chgData name="Troels Mortensen (TRMO) | VIA" userId="48eeef65-5bf8-474b-9082-b56af31dd25e" providerId="ADAL" clId="{9412465E-C3AB-4DFD-9AA7-D328A1FDA140}" dt="2019-02-24T16:52:04.570" v="5608" actId="14100"/>
          <ac:grpSpMkLst>
            <pc:docMk/>
            <pc:sldMk cId="711266866" sldId="351"/>
            <ac:grpSpMk id="60" creationId="{99D39E19-144E-4D07-864E-0F62AD617046}"/>
          </ac:grpSpMkLst>
        </pc:grpChg>
        <pc:cxnChg chg="add mod">
          <ac:chgData name="Troels Mortensen (TRMO) | VIA" userId="48eeef65-5bf8-474b-9082-b56af31dd25e" providerId="ADAL" clId="{9412465E-C3AB-4DFD-9AA7-D328A1FDA140}" dt="2019-02-24T16:49:44.675" v="5458" actId="14100"/>
          <ac:cxnSpMkLst>
            <pc:docMk/>
            <pc:sldMk cId="711266866" sldId="351"/>
            <ac:cxnSpMk id="13" creationId="{B5BCF6DA-7517-4638-8F2C-D88C1BDBE692}"/>
          </ac:cxnSpMkLst>
        </pc:cxnChg>
        <pc:cxnChg chg="add mod">
          <ac:chgData name="Troels Mortensen (TRMO) | VIA" userId="48eeef65-5bf8-474b-9082-b56af31dd25e" providerId="ADAL" clId="{9412465E-C3AB-4DFD-9AA7-D328A1FDA140}" dt="2019-02-24T16:49:41.972" v="5457" actId="14100"/>
          <ac:cxnSpMkLst>
            <pc:docMk/>
            <pc:sldMk cId="711266866" sldId="351"/>
            <ac:cxnSpMk id="14" creationId="{EE443597-61FF-4928-94D8-4C9CE0508AA7}"/>
          </ac:cxnSpMkLst>
        </pc:cxnChg>
        <pc:cxnChg chg="add mod">
          <ac:chgData name="Troels Mortensen (TRMO) | VIA" userId="48eeef65-5bf8-474b-9082-b56af31dd25e" providerId="ADAL" clId="{9412465E-C3AB-4DFD-9AA7-D328A1FDA140}" dt="2019-02-24T16:49:46.216" v="5459" actId="14100"/>
          <ac:cxnSpMkLst>
            <pc:docMk/>
            <pc:sldMk cId="711266866" sldId="351"/>
            <ac:cxnSpMk id="15" creationId="{AE6FB4DB-1E97-4C65-BCA5-9B7A99260EA8}"/>
          </ac:cxnSpMkLst>
        </pc:cxnChg>
        <pc:cxnChg chg="add del mod">
          <ac:chgData name="Troels Mortensen (TRMO) | VIA" userId="48eeef65-5bf8-474b-9082-b56af31dd25e" providerId="ADAL" clId="{9412465E-C3AB-4DFD-9AA7-D328A1FDA140}" dt="2019-02-24T16:41:07.102" v="5269" actId="478"/>
          <ac:cxnSpMkLst>
            <pc:docMk/>
            <pc:sldMk cId="711266866" sldId="351"/>
            <ac:cxnSpMk id="16" creationId="{22CA3322-7917-410D-9545-C8229F5B6976}"/>
          </ac:cxnSpMkLst>
        </pc:cxnChg>
        <pc:cxnChg chg="add mod">
          <ac:chgData name="Troels Mortensen (TRMO) | VIA" userId="48eeef65-5bf8-474b-9082-b56af31dd25e" providerId="ADAL" clId="{9412465E-C3AB-4DFD-9AA7-D328A1FDA140}" dt="2019-02-24T16:49:47.580" v="5460" actId="1076"/>
          <ac:cxnSpMkLst>
            <pc:docMk/>
            <pc:sldMk cId="711266866" sldId="351"/>
            <ac:cxnSpMk id="18" creationId="{248E7A55-B69B-4279-9B5D-27E8705CCF62}"/>
          </ac:cxnSpMkLst>
        </pc:cxnChg>
        <pc:cxnChg chg="add mod">
          <ac:chgData name="Troels Mortensen (TRMO) | VIA" userId="48eeef65-5bf8-474b-9082-b56af31dd25e" providerId="ADAL" clId="{9412465E-C3AB-4DFD-9AA7-D328A1FDA140}" dt="2019-02-24T16:46:16.372" v="5295" actId="1076"/>
          <ac:cxnSpMkLst>
            <pc:docMk/>
            <pc:sldMk cId="711266866" sldId="351"/>
            <ac:cxnSpMk id="21" creationId="{EDF0B087-86D0-4990-BD05-7AA8F960E60F}"/>
          </ac:cxnSpMkLst>
        </pc:cxnChg>
        <pc:cxnChg chg="add mod">
          <ac:chgData name="Troels Mortensen (TRMO) | VIA" userId="48eeef65-5bf8-474b-9082-b56af31dd25e" providerId="ADAL" clId="{9412465E-C3AB-4DFD-9AA7-D328A1FDA140}" dt="2019-02-24T16:48:23.333" v="5345" actId="164"/>
          <ac:cxnSpMkLst>
            <pc:docMk/>
            <pc:sldMk cId="711266866" sldId="351"/>
            <ac:cxnSpMk id="33" creationId="{55BEA8C8-8A5D-4CA9-835E-FB4AD438C73A}"/>
          </ac:cxnSpMkLst>
        </pc:cxnChg>
        <pc:cxnChg chg="add mod">
          <ac:chgData name="Troels Mortensen (TRMO) | VIA" userId="48eeef65-5bf8-474b-9082-b56af31dd25e" providerId="ADAL" clId="{9412465E-C3AB-4DFD-9AA7-D328A1FDA140}" dt="2019-02-24T16:49:28.344" v="5448"/>
          <ac:cxnSpMkLst>
            <pc:docMk/>
            <pc:sldMk cId="711266866" sldId="351"/>
            <ac:cxnSpMk id="39" creationId="{D7DB03BB-0446-4C5B-82B9-4E809D9FAB80}"/>
          </ac:cxnSpMkLst>
        </pc:cxnChg>
        <pc:cxnChg chg="add mod">
          <ac:chgData name="Troels Mortensen (TRMO) | VIA" userId="48eeef65-5bf8-474b-9082-b56af31dd25e" providerId="ADAL" clId="{9412465E-C3AB-4DFD-9AA7-D328A1FDA140}" dt="2019-02-24T16:50:14.252" v="5475" actId="13822"/>
          <ac:cxnSpMkLst>
            <pc:docMk/>
            <pc:sldMk cId="711266866" sldId="351"/>
            <ac:cxnSpMk id="48" creationId="{E0F357EF-EA86-444B-BF69-AC39707F6554}"/>
          </ac:cxnSpMkLst>
        </pc:cxnChg>
        <pc:cxnChg chg="add mod">
          <ac:chgData name="Troels Mortensen (TRMO) | VIA" userId="48eeef65-5bf8-474b-9082-b56af31dd25e" providerId="ADAL" clId="{9412465E-C3AB-4DFD-9AA7-D328A1FDA140}" dt="2019-02-24T16:50:33.851" v="5479" actId="693"/>
          <ac:cxnSpMkLst>
            <pc:docMk/>
            <pc:sldMk cId="711266866" sldId="351"/>
            <ac:cxnSpMk id="49" creationId="{E122F9A2-5FA3-48ED-BD85-3F5B5A6C46C9}"/>
          </ac:cxnSpMkLst>
        </pc:cxnChg>
        <pc:cxnChg chg="add mod">
          <ac:chgData name="Troels Mortensen (TRMO) | VIA" userId="48eeef65-5bf8-474b-9082-b56af31dd25e" providerId="ADAL" clId="{9412465E-C3AB-4DFD-9AA7-D328A1FDA140}" dt="2019-02-24T16:54:45.989" v="5668" actId="1076"/>
          <ac:cxnSpMkLst>
            <pc:docMk/>
            <pc:sldMk cId="711266866" sldId="351"/>
            <ac:cxnSpMk id="58" creationId="{E509A21B-70B7-4F5E-80A4-B2DD8A12A7B4}"/>
          </ac:cxnSpMkLst>
        </pc:cxnChg>
        <pc:cxnChg chg="add mod">
          <ac:chgData name="Troels Mortensen (TRMO) | VIA" userId="48eeef65-5bf8-474b-9082-b56af31dd25e" providerId="ADAL" clId="{9412465E-C3AB-4DFD-9AA7-D328A1FDA140}" dt="2019-02-24T16:54:14.014" v="5664" actId="14100"/>
          <ac:cxnSpMkLst>
            <pc:docMk/>
            <pc:sldMk cId="711266866" sldId="351"/>
            <ac:cxnSpMk id="69" creationId="{C3E47EE3-27D3-48A2-8E3F-C6FDF9F22A16}"/>
          </ac:cxnSpMkLst>
        </pc:cxnChg>
        <pc:cxnChg chg="add mod">
          <ac:chgData name="Troels Mortensen (TRMO) | VIA" userId="48eeef65-5bf8-474b-9082-b56af31dd25e" providerId="ADAL" clId="{9412465E-C3AB-4DFD-9AA7-D328A1FDA140}" dt="2019-02-24T16:54:09.981" v="5660" actId="14100"/>
          <ac:cxnSpMkLst>
            <pc:docMk/>
            <pc:sldMk cId="711266866" sldId="351"/>
            <ac:cxnSpMk id="70" creationId="{C59B2454-C65E-4B89-B334-22A5AE26D7A4}"/>
          </ac:cxnSpMkLst>
        </pc:cxnChg>
        <pc:cxnChg chg="add del mod">
          <ac:chgData name="Troels Mortensen (TRMO) | VIA" userId="48eeef65-5bf8-474b-9082-b56af31dd25e" providerId="ADAL" clId="{9412465E-C3AB-4DFD-9AA7-D328A1FDA140}" dt="2019-02-24T16:53:07.230" v="5642" actId="478"/>
          <ac:cxnSpMkLst>
            <pc:docMk/>
            <pc:sldMk cId="711266866" sldId="351"/>
            <ac:cxnSpMk id="72" creationId="{0EEDCCBE-AE3C-4E80-9944-8A613EAB21AC}"/>
          </ac:cxnSpMkLst>
        </pc:cxnChg>
        <pc:cxnChg chg="add del mod">
          <ac:chgData name="Troels Mortensen (TRMO) | VIA" userId="48eeef65-5bf8-474b-9082-b56af31dd25e" providerId="ADAL" clId="{9412465E-C3AB-4DFD-9AA7-D328A1FDA140}" dt="2019-02-24T16:53:25.218" v="5646" actId="478"/>
          <ac:cxnSpMkLst>
            <pc:docMk/>
            <pc:sldMk cId="711266866" sldId="351"/>
            <ac:cxnSpMk id="81" creationId="{4B65707D-CBD9-494C-82A4-A3A4DD2A57E7}"/>
          </ac:cxnSpMkLst>
        </pc:cxnChg>
        <pc:cxnChg chg="add mod">
          <ac:chgData name="Troels Mortensen (TRMO) | VIA" userId="48eeef65-5bf8-474b-9082-b56af31dd25e" providerId="ADAL" clId="{9412465E-C3AB-4DFD-9AA7-D328A1FDA140}" dt="2019-02-24T16:54:07.478" v="5659" actId="1076"/>
          <ac:cxnSpMkLst>
            <pc:docMk/>
            <pc:sldMk cId="711266866" sldId="351"/>
            <ac:cxnSpMk id="84" creationId="{01D496C4-2375-4C65-AFC1-793754235CD8}"/>
          </ac:cxnSpMkLst>
        </pc:cxnChg>
        <pc:cxnChg chg="add mod">
          <ac:chgData name="Troels Mortensen (TRMO) | VIA" userId="48eeef65-5bf8-474b-9082-b56af31dd25e" providerId="ADAL" clId="{9412465E-C3AB-4DFD-9AA7-D328A1FDA140}" dt="2019-02-24T16:54:07.478" v="5659" actId="1076"/>
          <ac:cxnSpMkLst>
            <pc:docMk/>
            <pc:sldMk cId="711266866" sldId="351"/>
            <ac:cxnSpMk id="87" creationId="{14EB2CE2-68BF-43C0-9C41-40A0FAB3C471}"/>
          </ac:cxnSpMkLst>
        </pc:cxnChg>
        <pc:cxnChg chg="add mod">
          <ac:chgData name="Troels Mortensen (TRMO) | VIA" userId="48eeef65-5bf8-474b-9082-b56af31dd25e" providerId="ADAL" clId="{9412465E-C3AB-4DFD-9AA7-D328A1FDA140}" dt="2019-02-24T16:54:07.478" v="5659" actId="1076"/>
          <ac:cxnSpMkLst>
            <pc:docMk/>
            <pc:sldMk cId="711266866" sldId="351"/>
            <ac:cxnSpMk id="89" creationId="{159F6B54-EC6C-4422-9566-FEED0BB0E223}"/>
          </ac:cxnSpMkLst>
        </pc:cxnChg>
        <pc:cxnChg chg="add mod">
          <ac:chgData name="Troels Mortensen (TRMO) | VIA" userId="48eeef65-5bf8-474b-9082-b56af31dd25e" providerId="ADAL" clId="{9412465E-C3AB-4DFD-9AA7-D328A1FDA140}" dt="2019-02-24T16:54:07.478" v="5659" actId="1076"/>
          <ac:cxnSpMkLst>
            <pc:docMk/>
            <pc:sldMk cId="711266866" sldId="351"/>
            <ac:cxnSpMk id="91" creationId="{6F507916-6B41-4919-9303-A0495CB3698F}"/>
          </ac:cxnSpMkLst>
        </pc:cxnChg>
        <pc:cxnChg chg="add mod">
          <ac:chgData name="Troels Mortensen (TRMO) | VIA" userId="48eeef65-5bf8-474b-9082-b56af31dd25e" providerId="ADAL" clId="{9412465E-C3AB-4DFD-9AA7-D328A1FDA140}" dt="2019-02-24T16:54:07.478" v="5659" actId="1076"/>
          <ac:cxnSpMkLst>
            <pc:docMk/>
            <pc:sldMk cId="711266866" sldId="351"/>
            <ac:cxnSpMk id="94" creationId="{AA77E8D2-6523-42EE-B150-6A9CC8CCCF54}"/>
          </ac:cxnSpMkLst>
        </pc:cxnChg>
        <pc:cxnChg chg="add mod">
          <ac:chgData name="Troels Mortensen (TRMO) | VIA" userId="48eeef65-5bf8-474b-9082-b56af31dd25e" providerId="ADAL" clId="{9412465E-C3AB-4DFD-9AA7-D328A1FDA140}" dt="2019-02-24T16:55:29.847" v="5686" actId="14100"/>
          <ac:cxnSpMkLst>
            <pc:docMk/>
            <pc:sldMk cId="711266866" sldId="351"/>
            <ac:cxnSpMk id="101" creationId="{F4CAEC56-68F3-4592-8C17-9CD2EC3A7569}"/>
          </ac:cxnSpMkLst>
        </pc:cxnChg>
      </pc:sldChg>
      <pc:sldChg chg="addSp delSp modSp add delAnim modAnim">
        <pc:chgData name="Troels Mortensen (TRMO) | VIA" userId="48eeef65-5bf8-474b-9082-b56af31dd25e" providerId="ADAL" clId="{9412465E-C3AB-4DFD-9AA7-D328A1FDA140}" dt="2019-02-24T17:05:27.097" v="6106" actId="14100"/>
        <pc:sldMkLst>
          <pc:docMk/>
          <pc:sldMk cId="924963659" sldId="352"/>
        </pc:sldMkLst>
        <pc:spChg chg="add mod">
          <ac:chgData name="Troels Mortensen (TRMO) | VIA" userId="48eeef65-5bf8-474b-9082-b56af31dd25e" providerId="ADAL" clId="{9412465E-C3AB-4DFD-9AA7-D328A1FDA140}" dt="2019-02-24T17:05:11.140" v="6077" actId="1076"/>
          <ac:spMkLst>
            <pc:docMk/>
            <pc:sldMk cId="924963659" sldId="352"/>
            <ac:spMk id="5" creationId="{7CE2F170-4EBF-456F-8DCF-589534D9FE78}"/>
          </ac:spMkLst>
        </pc:spChg>
        <pc:spChg chg="del">
          <ac:chgData name="Troels Mortensen (TRMO) | VIA" userId="48eeef65-5bf8-474b-9082-b56af31dd25e" providerId="ADAL" clId="{9412465E-C3AB-4DFD-9AA7-D328A1FDA140}" dt="2019-02-24T17:03:24.663" v="5959" actId="478"/>
          <ac:spMkLst>
            <pc:docMk/>
            <pc:sldMk cId="924963659" sldId="352"/>
            <ac:spMk id="36" creationId="{0B4586A7-1BB1-4D05-85DF-6DA57BBF63D7}"/>
          </ac:spMkLst>
        </pc:spChg>
        <pc:spChg chg="del">
          <ac:chgData name="Troels Mortensen (TRMO) | VIA" userId="48eeef65-5bf8-474b-9082-b56af31dd25e" providerId="ADAL" clId="{9412465E-C3AB-4DFD-9AA7-D328A1FDA140}" dt="2019-02-24T17:03:22.143" v="5957" actId="478"/>
          <ac:spMkLst>
            <pc:docMk/>
            <pc:sldMk cId="924963659" sldId="352"/>
            <ac:spMk id="37" creationId="{431F7E7E-3697-4844-8ACB-EAC866A2E35B}"/>
          </ac:spMkLst>
        </pc:spChg>
        <pc:spChg chg="del">
          <ac:chgData name="Troels Mortensen (TRMO) | VIA" userId="48eeef65-5bf8-474b-9082-b56af31dd25e" providerId="ADAL" clId="{9412465E-C3AB-4DFD-9AA7-D328A1FDA140}" dt="2019-02-24T17:03:25.606" v="5961" actId="478"/>
          <ac:spMkLst>
            <pc:docMk/>
            <pc:sldMk cId="924963659" sldId="352"/>
            <ac:spMk id="52" creationId="{0B20B005-2399-4C4F-A209-FDD8FF01ADAD}"/>
          </ac:spMkLst>
        </pc:spChg>
        <pc:spChg chg="del mod">
          <ac:chgData name="Troels Mortensen (TRMO) | VIA" userId="48eeef65-5bf8-474b-9082-b56af31dd25e" providerId="ADAL" clId="{9412465E-C3AB-4DFD-9AA7-D328A1FDA140}" dt="2019-02-24T17:03:26.094" v="5962" actId="478"/>
          <ac:spMkLst>
            <pc:docMk/>
            <pc:sldMk cId="924963659" sldId="352"/>
            <ac:spMk id="53" creationId="{87B1F5F6-907F-42C0-ABE2-8F5BE389B1DF}"/>
          </ac:spMkLst>
        </pc:spChg>
        <pc:spChg chg="mod">
          <ac:chgData name="Troels Mortensen (TRMO) | VIA" userId="48eeef65-5bf8-474b-9082-b56af31dd25e" providerId="ADAL" clId="{9412465E-C3AB-4DFD-9AA7-D328A1FDA140}" dt="2019-02-24T17:05:24.724" v="6105" actId="1037"/>
          <ac:spMkLst>
            <pc:docMk/>
            <pc:sldMk cId="924963659" sldId="352"/>
            <ac:spMk id="64" creationId="{3482C2BE-D802-4EE5-890A-2FF8FC3DA7CF}"/>
          </ac:spMkLst>
        </pc:spChg>
        <pc:spChg chg="mod">
          <ac:chgData name="Troels Mortensen (TRMO) | VIA" userId="48eeef65-5bf8-474b-9082-b56af31dd25e" providerId="ADAL" clId="{9412465E-C3AB-4DFD-9AA7-D328A1FDA140}" dt="2019-02-24T17:05:24.724" v="6105" actId="1037"/>
          <ac:spMkLst>
            <pc:docMk/>
            <pc:sldMk cId="924963659" sldId="352"/>
            <ac:spMk id="65" creationId="{EDFE3CB8-5897-4733-A25E-B2EB85438DA8}"/>
          </ac:spMkLst>
        </pc:spChg>
        <pc:spChg chg="mod">
          <ac:chgData name="Troels Mortensen (TRMO) | VIA" userId="48eeef65-5bf8-474b-9082-b56af31dd25e" providerId="ADAL" clId="{9412465E-C3AB-4DFD-9AA7-D328A1FDA140}" dt="2019-02-24T17:05:24.724" v="6105" actId="1037"/>
          <ac:spMkLst>
            <pc:docMk/>
            <pc:sldMk cId="924963659" sldId="352"/>
            <ac:spMk id="66" creationId="{24CF2633-82BA-4EA6-B859-B7C6512FAE04}"/>
          </ac:spMkLst>
        </pc:spChg>
        <pc:spChg chg="mod">
          <ac:chgData name="Troels Mortensen (TRMO) | VIA" userId="48eeef65-5bf8-474b-9082-b56af31dd25e" providerId="ADAL" clId="{9412465E-C3AB-4DFD-9AA7-D328A1FDA140}" dt="2019-02-24T17:05:24.724" v="6105" actId="1037"/>
          <ac:spMkLst>
            <pc:docMk/>
            <pc:sldMk cId="924963659" sldId="352"/>
            <ac:spMk id="67" creationId="{14A528E9-72DD-4CFE-871A-DE8D3AC60283}"/>
          </ac:spMkLst>
        </pc:spChg>
        <pc:spChg chg="mod">
          <ac:chgData name="Troels Mortensen (TRMO) | VIA" userId="48eeef65-5bf8-474b-9082-b56af31dd25e" providerId="ADAL" clId="{9412465E-C3AB-4DFD-9AA7-D328A1FDA140}" dt="2019-02-24T17:04:02.102" v="6007" actId="20577"/>
          <ac:spMkLst>
            <pc:docMk/>
            <pc:sldMk cId="924963659" sldId="352"/>
            <ac:spMk id="75" creationId="{79332DE4-A684-450E-8284-02F329D35B22}"/>
          </ac:spMkLst>
        </pc:spChg>
        <pc:spChg chg="mod">
          <ac:chgData name="Troels Mortensen (TRMO) | VIA" userId="48eeef65-5bf8-474b-9082-b56af31dd25e" providerId="ADAL" clId="{9412465E-C3AB-4DFD-9AA7-D328A1FDA140}" dt="2019-02-24T17:04:04.489" v="6009" actId="20577"/>
          <ac:spMkLst>
            <pc:docMk/>
            <pc:sldMk cId="924963659" sldId="352"/>
            <ac:spMk id="80" creationId="{D1B4C523-D1A8-4688-9FC9-9199B035651D}"/>
          </ac:spMkLst>
        </pc:spChg>
        <pc:spChg chg="mod">
          <ac:chgData name="Troels Mortensen (TRMO) | VIA" userId="48eeef65-5bf8-474b-9082-b56af31dd25e" providerId="ADAL" clId="{9412465E-C3AB-4DFD-9AA7-D328A1FDA140}" dt="2019-02-24T17:04:11.241" v="6012" actId="20577"/>
          <ac:spMkLst>
            <pc:docMk/>
            <pc:sldMk cId="924963659" sldId="352"/>
            <ac:spMk id="93" creationId="{C9DEDDFF-11B8-4621-B264-D115B9D752A8}"/>
          </ac:spMkLst>
        </pc:spChg>
        <pc:spChg chg="mod">
          <ac:chgData name="Troels Mortensen (TRMO) | VIA" userId="48eeef65-5bf8-474b-9082-b56af31dd25e" providerId="ADAL" clId="{9412465E-C3AB-4DFD-9AA7-D328A1FDA140}" dt="2019-02-24T17:04:13.224" v="6014" actId="20577"/>
          <ac:spMkLst>
            <pc:docMk/>
            <pc:sldMk cId="924963659" sldId="352"/>
            <ac:spMk id="99" creationId="{12075D87-BFC2-421F-AF21-256113B42144}"/>
          </ac:spMkLst>
        </pc:spChg>
        <pc:spChg chg="mod">
          <ac:chgData name="Troels Mortensen (TRMO) | VIA" userId="48eeef65-5bf8-474b-9082-b56af31dd25e" providerId="ADAL" clId="{9412465E-C3AB-4DFD-9AA7-D328A1FDA140}" dt="2019-02-24T17:05:24.724" v="6105" actId="1037"/>
          <ac:spMkLst>
            <pc:docMk/>
            <pc:sldMk cId="924963659" sldId="352"/>
            <ac:spMk id="100" creationId="{4E00F762-59EF-4B7D-A850-3EE427B33F82}"/>
          </ac:spMkLst>
        </pc:spChg>
        <pc:spChg chg="mod">
          <ac:chgData name="Troels Mortensen (TRMO) | VIA" userId="48eeef65-5bf8-474b-9082-b56af31dd25e" providerId="ADAL" clId="{9412465E-C3AB-4DFD-9AA7-D328A1FDA140}" dt="2019-02-24T17:05:24.724" v="6105" actId="1037"/>
          <ac:spMkLst>
            <pc:docMk/>
            <pc:sldMk cId="924963659" sldId="352"/>
            <ac:spMk id="104" creationId="{8FF15A4B-2D5C-4C79-8943-08143069DA4D}"/>
          </ac:spMkLst>
        </pc:spChg>
        <pc:spChg chg="del">
          <ac:chgData name="Troels Mortensen (TRMO) | VIA" userId="48eeef65-5bf8-474b-9082-b56af31dd25e" providerId="ADAL" clId="{9412465E-C3AB-4DFD-9AA7-D328A1FDA140}" dt="2019-02-24T17:03:26.544" v="5963" actId="478"/>
          <ac:spMkLst>
            <pc:docMk/>
            <pc:sldMk cId="924963659" sldId="352"/>
            <ac:spMk id="106" creationId="{810C5103-B2C0-4194-AD78-03970A24B2FE}"/>
          </ac:spMkLst>
        </pc:spChg>
        <pc:spChg chg="del">
          <ac:chgData name="Troels Mortensen (TRMO) | VIA" userId="48eeef65-5bf8-474b-9082-b56af31dd25e" providerId="ADAL" clId="{9412465E-C3AB-4DFD-9AA7-D328A1FDA140}" dt="2019-02-24T17:03:20.827" v="5956" actId="478"/>
          <ac:spMkLst>
            <pc:docMk/>
            <pc:sldMk cId="924963659" sldId="352"/>
            <ac:spMk id="107" creationId="{513D97CE-3320-477C-BF8B-6AD13035E8A9}"/>
          </ac:spMkLst>
        </pc:spChg>
        <pc:grpChg chg="mod">
          <ac:chgData name="Troels Mortensen (TRMO) | VIA" userId="48eeef65-5bf8-474b-9082-b56af31dd25e" providerId="ADAL" clId="{9412465E-C3AB-4DFD-9AA7-D328A1FDA140}" dt="2019-02-24T17:05:24.724" v="6105" actId="1037"/>
          <ac:grpSpMkLst>
            <pc:docMk/>
            <pc:sldMk cId="924963659" sldId="352"/>
            <ac:grpSpMk id="54" creationId="{765F0A58-27D5-4FC7-9EFC-A2B0552280F4}"/>
          </ac:grpSpMkLst>
        </pc:grpChg>
        <pc:grpChg chg="add mod ord">
          <ac:chgData name="Troels Mortensen (TRMO) | VIA" userId="48eeef65-5bf8-474b-9082-b56af31dd25e" providerId="ADAL" clId="{9412465E-C3AB-4DFD-9AA7-D328A1FDA140}" dt="2019-02-24T17:04:55.966" v="6053" actId="167"/>
          <ac:grpSpMkLst>
            <pc:docMk/>
            <pc:sldMk cId="924963659" sldId="352"/>
            <ac:grpSpMk id="59" creationId="{7FF4EDFD-5525-4608-A225-3442623A37DA}"/>
          </ac:grpSpMkLst>
        </pc:grpChg>
        <pc:grpChg chg="mod">
          <ac:chgData name="Troels Mortensen (TRMO) | VIA" userId="48eeef65-5bf8-474b-9082-b56af31dd25e" providerId="ADAL" clId="{9412465E-C3AB-4DFD-9AA7-D328A1FDA140}" dt="2019-02-24T17:05:24.724" v="6105" actId="1037"/>
          <ac:grpSpMkLst>
            <pc:docMk/>
            <pc:sldMk cId="924963659" sldId="352"/>
            <ac:grpSpMk id="60" creationId="{99D39E19-144E-4D07-864E-0F62AD617046}"/>
          </ac:grpSpMkLst>
        </pc:grpChg>
        <pc:grpChg chg="add mod ord">
          <ac:chgData name="Troels Mortensen (TRMO) | VIA" userId="48eeef65-5bf8-474b-9082-b56af31dd25e" providerId="ADAL" clId="{9412465E-C3AB-4DFD-9AA7-D328A1FDA140}" dt="2019-02-24T17:04:55.966" v="6053" actId="167"/>
          <ac:grpSpMkLst>
            <pc:docMk/>
            <pc:sldMk cId="924963659" sldId="352"/>
            <ac:grpSpMk id="72" creationId="{E1EB941D-5AD9-4E29-8EB3-0B3DD84E1E6F}"/>
          </ac:grpSpMkLst>
        </pc:grpChg>
        <pc:grpChg chg="add mod ord">
          <ac:chgData name="Troels Mortensen (TRMO) | VIA" userId="48eeef65-5bf8-474b-9082-b56af31dd25e" providerId="ADAL" clId="{9412465E-C3AB-4DFD-9AA7-D328A1FDA140}" dt="2019-02-24T17:04:55.966" v="6053" actId="167"/>
          <ac:grpSpMkLst>
            <pc:docMk/>
            <pc:sldMk cId="924963659" sldId="352"/>
            <ac:grpSpMk id="77" creationId="{AD82E47C-BCFD-41C6-AC0C-3CE0DD4B8733}"/>
          </ac:grpSpMkLst>
        </pc:grpChg>
        <pc:grpChg chg="add mod ord">
          <ac:chgData name="Troels Mortensen (TRMO) | VIA" userId="48eeef65-5bf8-474b-9082-b56af31dd25e" providerId="ADAL" clId="{9412465E-C3AB-4DFD-9AA7-D328A1FDA140}" dt="2019-02-24T17:04:51.707" v="6052" actId="167"/>
          <ac:grpSpMkLst>
            <pc:docMk/>
            <pc:sldMk cId="924963659" sldId="352"/>
            <ac:grpSpMk id="83" creationId="{4027DF48-F210-4D63-A9F0-2F2A9D2FB3F2}"/>
          </ac:grpSpMkLst>
        </pc:grpChg>
        <pc:grpChg chg="add mod ord">
          <ac:chgData name="Troels Mortensen (TRMO) | VIA" userId="48eeef65-5bf8-474b-9082-b56af31dd25e" providerId="ADAL" clId="{9412465E-C3AB-4DFD-9AA7-D328A1FDA140}" dt="2019-02-24T17:04:51.707" v="6052" actId="167"/>
          <ac:grpSpMkLst>
            <pc:docMk/>
            <pc:sldMk cId="924963659" sldId="352"/>
            <ac:grpSpMk id="88" creationId="{C0AE8DF8-95FA-4D31-8B4F-6D57BD9248D8}"/>
          </ac:grpSpMkLst>
        </pc:grpChg>
        <pc:grpChg chg="add mod ord">
          <ac:chgData name="Troels Mortensen (TRMO) | VIA" userId="48eeef65-5bf8-474b-9082-b56af31dd25e" providerId="ADAL" clId="{9412465E-C3AB-4DFD-9AA7-D328A1FDA140}" dt="2019-02-24T17:04:51.707" v="6052" actId="167"/>
          <ac:grpSpMkLst>
            <pc:docMk/>
            <pc:sldMk cId="924963659" sldId="352"/>
            <ac:grpSpMk id="96" creationId="{843128BC-6582-438D-A0ED-F2EC1154ACA5}"/>
          </ac:grpSpMkLst>
        </pc:grpChg>
        <pc:cxnChg chg="mod">
          <ac:chgData name="Troels Mortensen (TRMO) | VIA" userId="48eeef65-5bf8-474b-9082-b56af31dd25e" providerId="ADAL" clId="{9412465E-C3AB-4DFD-9AA7-D328A1FDA140}" dt="2019-02-24T17:05:27.097" v="6106" actId="14100"/>
          <ac:cxnSpMkLst>
            <pc:docMk/>
            <pc:sldMk cId="924963659" sldId="352"/>
            <ac:cxnSpMk id="58" creationId="{E509A21B-70B7-4F5E-80A4-B2DD8A12A7B4}"/>
          </ac:cxnSpMkLst>
        </pc:cxnChg>
        <pc:cxnChg chg="mod">
          <ac:chgData name="Troels Mortensen (TRMO) | VIA" userId="48eeef65-5bf8-474b-9082-b56af31dd25e" providerId="ADAL" clId="{9412465E-C3AB-4DFD-9AA7-D328A1FDA140}" dt="2019-02-24T17:05:24.724" v="6105" actId="1037"/>
          <ac:cxnSpMkLst>
            <pc:docMk/>
            <pc:sldMk cId="924963659" sldId="352"/>
            <ac:cxnSpMk id="69" creationId="{C3E47EE3-27D3-48A2-8E3F-C6FDF9F22A16}"/>
          </ac:cxnSpMkLst>
        </pc:cxnChg>
        <pc:cxnChg chg="mod">
          <ac:chgData name="Troels Mortensen (TRMO) | VIA" userId="48eeef65-5bf8-474b-9082-b56af31dd25e" providerId="ADAL" clId="{9412465E-C3AB-4DFD-9AA7-D328A1FDA140}" dt="2019-02-24T17:05:24.724" v="6105" actId="1037"/>
          <ac:cxnSpMkLst>
            <pc:docMk/>
            <pc:sldMk cId="924963659" sldId="352"/>
            <ac:cxnSpMk id="70" creationId="{C59B2454-C65E-4B89-B334-22A5AE26D7A4}"/>
          </ac:cxnSpMkLst>
        </pc:cxnChg>
        <pc:cxnChg chg="add mod">
          <ac:chgData name="Troels Mortensen (TRMO) | VIA" userId="48eeef65-5bf8-474b-9082-b56af31dd25e" providerId="ADAL" clId="{9412465E-C3AB-4DFD-9AA7-D328A1FDA140}" dt="2019-02-24T17:04:41.987" v="6051" actId="1076"/>
          <ac:cxnSpMkLst>
            <pc:docMk/>
            <pc:sldMk cId="924963659" sldId="352"/>
            <ac:cxnSpMk id="76" creationId="{8E3A844D-709B-4974-BB85-74AB6319CFA1}"/>
          </ac:cxnSpMkLst>
        </pc:cxnChg>
        <pc:cxnChg chg="add mod">
          <ac:chgData name="Troels Mortensen (TRMO) | VIA" userId="48eeef65-5bf8-474b-9082-b56af31dd25e" providerId="ADAL" clId="{9412465E-C3AB-4DFD-9AA7-D328A1FDA140}" dt="2019-02-24T17:04:41.987" v="6051" actId="1076"/>
          <ac:cxnSpMkLst>
            <pc:docMk/>
            <pc:sldMk cId="924963659" sldId="352"/>
            <ac:cxnSpMk id="81" creationId="{41066083-21E5-4FF5-8C5A-A9D10B976A63}"/>
          </ac:cxnSpMkLst>
        </pc:cxnChg>
        <pc:cxnChg chg="add mod">
          <ac:chgData name="Troels Mortensen (TRMO) | VIA" userId="48eeef65-5bf8-474b-9082-b56af31dd25e" providerId="ADAL" clId="{9412465E-C3AB-4DFD-9AA7-D328A1FDA140}" dt="2019-02-24T17:04:41.987" v="6051" actId="1076"/>
          <ac:cxnSpMkLst>
            <pc:docMk/>
            <pc:sldMk cId="924963659" sldId="352"/>
            <ac:cxnSpMk id="82" creationId="{C02419E0-A7E9-4661-A9A7-1B0B7C5E4FBF}"/>
          </ac:cxnSpMkLst>
        </pc:cxnChg>
        <pc:cxnChg chg="mod">
          <ac:chgData name="Troels Mortensen (TRMO) | VIA" userId="48eeef65-5bf8-474b-9082-b56af31dd25e" providerId="ADAL" clId="{9412465E-C3AB-4DFD-9AA7-D328A1FDA140}" dt="2019-02-24T17:05:24.724" v="6105" actId="1037"/>
          <ac:cxnSpMkLst>
            <pc:docMk/>
            <pc:sldMk cId="924963659" sldId="352"/>
            <ac:cxnSpMk id="84" creationId="{01D496C4-2375-4C65-AFC1-793754235CD8}"/>
          </ac:cxnSpMkLst>
        </pc:cxnChg>
        <pc:cxnChg chg="mod">
          <ac:chgData name="Troels Mortensen (TRMO) | VIA" userId="48eeef65-5bf8-474b-9082-b56af31dd25e" providerId="ADAL" clId="{9412465E-C3AB-4DFD-9AA7-D328A1FDA140}" dt="2019-02-24T17:05:24.724" v="6105" actId="1037"/>
          <ac:cxnSpMkLst>
            <pc:docMk/>
            <pc:sldMk cId="924963659" sldId="352"/>
            <ac:cxnSpMk id="87" creationId="{14EB2CE2-68BF-43C0-9C41-40A0FAB3C471}"/>
          </ac:cxnSpMkLst>
        </pc:cxnChg>
        <pc:cxnChg chg="mod">
          <ac:chgData name="Troels Mortensen (TRMO) | VIA" userId="48eeef65-5bf8-474b-9082-b56af31dd25e" providerId="ADAL" clId="{9412465E-C3AB-4DFD-9AA7-D328A1FDA140}" dt="2019-02-24T17:05:24.724" v="6105" actId="1037"/>
          <ac:cxnSpMkLst>
            <pc:docMk/>
            <pc:sldMk cId="924963659" sldId="352"/>
            <ac:cxnSpMk id="89" creationId="{159F6B54-EC6C-4422-9566-FEED0BB0E223}"/>
          </ac:cxnSpMkLst>
        </pc:cxnChg>
        <pc:cxnChg chg="mod">
          <ac:chgData name="Troels Mortensen (TRMO) | VIA" userId="48eeef65-5bf8-474b-9082-b56af31dd25e" providerId="ADAL" clId="{9412465E-C3AB-4DFD-9AA7-D328A1FDA140}" dt="2019-02-24T17:05:24.724" v="6105" actId="1037"/>
          <ac:cxnSpMkLst>
            <pc:docMk/>
            <pc:sldMk cId="924963659" sldId="352"/>
            <ac:cxnSpMk id="91" creationId="{6F507916-6B41-4919-9303-A0495CB3698F}"/>
          </ac:cxnSpMkLst>
        </pc:cxnChg>
        <pc:cxnChg chg="mod">
          <ac:chgData name="Troels Mortensen (TRMO) | VIA" userId="48eeef65-5bf8-474b-9082-b56af31dd25e" providerId="ADAL" clId="{9412465E-C3AB-4DFD-9AA7-D328A1FDA140}" dt="2019-02-24T17:05:24.724" v="6105" actId="1037"/>
          <ac:cxnSpMkLst>
            <pc:docMk/>
            <pc:sldMk cId="924963659" sldId="352"/>
            <ac:cxnSpMk id="94" creationId="{AA77E8D2-6523-42EE-B150-6A9CC8CCCF54}"/>
          </ac:cxnSpMkLst>
        </pc:cxnChg>
        <pc:cxnChg chg="add mod ord">
          <ac:chgData name="Troels Mortensen (TRMO) | VIA" userId="48eeef65-5bf8-474b-9082-b56af31dd25e" providerId="ADAL" clId="{9412465E-C3AB-4DFD-9AA7-D328A1FDA140}" dt="2019-02-24T17:04:51.707" v="6052" actId="167"/>
          <ac:cxnSpMkLst>
            <pc:docMk/>
            <pc:sldMk cId="924963659" sldId="352"/>
            <ac:cxnSpMk id="95" creationId="{AE51FE9A-3955-44B3-8AC4-0DD6C444F237}"/>
          </ac:cxnSpMkLst>
        </pc:cxnChg>
        <pc:cxnChg chg="mod">
          <ac:chgData name="Troels Mortensen (TRMO) | VIA" userId="48eeef65-5bf8-474b-9082-b56af31dd25e" providerId="ADAL" clId="{9412465E-C3AB-4DFD-9AA7-D328A1FDA140}" dt="2019-02-24T17:05:24.724" v="6105" actId="1037"/>
          <ac:cxnSpMkLst>
            <pc:docMk/>
            <pc:sldMk cId="924963659" sldId="352"/>
            <ac:cxnSpMk id="101" creationId="{F4CAEC56-68F3-4592-8C17-9CD2EC3A7569}"/>
          </ac:cxnSpMkLst>
        </pc:cxnChg>
        <pc:cxnChg chg="add mod ord">
          <ac:chgData name="Troels Mortensen (TRMO) | VIA" userId="48eeef65-5bf8-474b-9082-b56af31dd25e" providerId="ADAL" clId="{9412465E-C3AB-4DFD-9AA7-D328A1FDA140}" dt="2019-02-24T17:04:51.707" v="6052" actId="167"/>
          <ac:cxnSpMkLst>
            <pc:docMk/>
            <pc:sldMk cId="924963659" sldId="352"/>
            <ac:cxnSpMk id="102" creationId="{80B08CA3-BF8C-4EB9-9747-A992BCADB3C5}"/>
          </ac:cxnSpMkLst>
        </pc:cxnChg>
        <pc:cxnChg chg="add mod ord">
          <ac:chgData name="Troels Mortensen (TRMO) | VIA" userId="48eeef65-5bf8-474b-9082-b56af31dd25e" providerId="ADAL" clId="{9412465E-C3AB-4DFD-9AA7-D328A1FDA140}" dt="2019-02-24T17:04:51.707" v="6052" actId="167"/>
          <ac:cxnSpMkLst>
            <pc:docMk/>
            <pc:sldMk cId="924963659" sldId="352"/>
            <ac:cxnSpMk id="103" creationId="{A4BE6AE3-FF73-425D-A57F-577D3DA347D0}"/>
          </ac:cxnSpMkLst>
        </pc:cxnChg>
        <pc:cxnChg chg="add del mod">
          <ac:chgData name="Troels Mortensen (TRMO) | VIA" userId="48eeef65-5bf8-474b-9082-b56af31dd25e" providerId="ADAL" clId="{9412465E-C3AB-4DFD-9AA7-D328A1FDA140}" dt="2019-02-24T17:04:25.608" v="6020" actId="478"/>
          <ac:cxnSpMkLst>
            <pc:docMk/>
            <pc:sldMk cId="924963659" sldId="352"/>
            <ac:cxnSpMk id="105" creationId="{8D8DA7B4-14AF-402A-A098-E891E1D704BB}"/>
          </ac:cxnSpMkLst>
        </pc:cxnChg>
        <pc:cxnChg chg="add del mod">
          <ac:chgData name="Troels Mortensen (TRMO) | VIA" userId="48eeef65-5bf8-474b-9082-b56af31dd25e" providerId="ADAL" clId="{9412465E-C3AB-4DFD-9AA7-D328A1FDA140}" dt="2019-02-24T17:04:26.153" v="6021" actId="478"/>
          <ac:cxnSpMkLst>
            <pc:docMk/>
            <pc:sldMk cId="924963659" sldId="352"/>
            <ac:cxnSpMk id="108" creationId="{B93B180E-6695-4EF9-8FB0-70559D5959C4}"/>
          </ac:cxnSpMkLst>
        </pc:cxnChg>
      </pc:sldChg>
      <pc:sldChg chg="add del">
        <pc:chgData name="Troels Mortensen (TRMO) | VIA" userId="48eeef65-5bf8-474b-9082-b56af31dd25e" providerId="ADAL" clId="{9412465E-C3AB-4DFD-9AA7-D328A1FDA140}" dt="2019-02-24T16:45:24.556" v="5272" actId="2696"/>
        <pc:sldMkLst>
          <pc:docMk/>
          <pc:sldMk cId="2699950205" sldId="352"/>
        </pc:sldMkLst>
      </pc:sldChg>
      <pc:sldChg chg="addSp delSp modSp add del modAnim">
        <pc:chgData name="Troels Mortensen (TRMO) | VIA" userId="48eeef65-5bf8-474b-9082-b56af31dd25e" providerId="ADAL" clId="{9412465E-C3AB-4DFD-9AA7-D328A1FDA140}" dt="2019-02-24T17:03:16.985" v="5954" actId="2696"/>
        <pc:sldMkLst>
          <pc:docMk/>
          <pc:sldMk cId="4157156510" sldId="352"/>
        </pc:sldMkLst>
        <pc:spChg chg="add mod">
          <ac:chgData name="Troels Mortensen (TRMO) | VIA" userId="48eeef65-5bf8-474b-9082-b56af31dd25e" providerId="ADAL" clId="{9412465E-C3AB-4DFD-9AA7-D328A1FDA140}" dt="2019-02-24T16:59:05.594" v="5894" actId="1076"/>
          <ac:spMkLst>
            <pc:docMk/>
            <pc:sldMk cId="4157156510" sldId="352"/>
            <ac:spMk id="3" creationId="{3F2C1564-CF35-4E08-B760-4F7D327BB438}"/>
          </ac:spMkLst>
        </pc:spChg>
        <pc:spChg chg="mod">
          <ac:chgData name="Troels Mortensen (TRMO) | VIA" userId="48eeef65-5bf8-474b-9082-b56af31dd25e" providerId="ADAL" clId="{9412465E-C3AB-4DFD-9AA7-D328A1FDA140}" dt="2019-02-24T17:01:16.366" v="5923" actId="20577"/>
          <ac:spMkLst>
            <pc:docMk/>
            <pc:sldMk cId="4157156510" sldId="352"/>
            <ac:spMk id="34" creationId="{D84E1711-AC72-4D3A-9E2E-F26ACA822285}"/>
          </ac:spMkLst>
        </pc:spChg>
        <pc:spChg chg="del">
          <ac:chgData name="Troels Mortensen (TRMO) | VIA" userId="48eeef65-5bf8-474b-9082-b56af31dd25e" providerId="ADAL" clId="{9412465E-C3AB-4DFD-9AA7-D328A1FDA140}" dt="2019-02-24T16:58:22.441" v="5825" actId="478"/>
          <ac:spMkLst>
            <pc:docMk/>
            <pc:sldMk cId="4157156510" sldId="352"/>
            <ac:spMk id="36" creationId="{0B4586A7-1BB1-4D05-85DF-6DA57BBF63D7}"/>
          </ac:spMkLst>
        </pc:spChg>
        <pc:spChg chg="del">
          <ac:chgData name="Troels Mortensen (TRMO) | VIA" userId="48eeef65-5bf8-474b-9082-b56af31dd25e" providerId="ADAL" clId="{9412465E-C3AB-4DFD-9AA7-D328A1FDA140}" dt="2019-02-24T16:58:22.002" v="5824" actId="478"/>
          <ac:spMkLst>
            <pc:docMk/>
            <pc:sldMk cId="4157156510" sldId="352"/>
            <ac:spMk id="37" creationId="{431F7E7E-3697-4844-8ACB-EAC866A2E35B}"/>
          </ac:spMkLst>
        </pc:spChg>
        <pc:spChg chg="mod">
          <ac:chgData name="Troels Mortensen (TRMO) | VIA" userId="48eeef65-5bf8-474b-9082-b56af31dd25e" providerId="ADAL" clId="{9412465E-C3AB-4DFD-9AA7-D328A1FDA140}" dt="2019-02-24T17:01:18.085" v="5924" actId="20577"/>
          <ac:spMkLst>
            <pc:docMk/>
            <pc:sldMk cId="4157156510" sldId="352"/>
            <ac:spMk id="46" creationId="{C0F01083-2DBD-4CA8-A9ED-50F54AF46627}"/>
          </ac:spMkLst>
        </pc:spChg>
        <pc:spChg chg="del">
          <ac:chgData name="Troels Mortensen (TRMO) | VIA" userId="48eeef65-5bf8-474b-9082-b56af31dd25e" providerId="ADAL" clId="{9412465E-C3AB-4DFD-9AA7-D328A1FDA140}" dt="2019-02-24T16:58:24.251" v="5828" actId="478"/>
          <ac:spMkLst>
            <pc:docMk/>
            <pc:sldMk cId="4157156510" sldId="352"/>
            <ac:spMk id="52" creationId="{0B20B005-2399-4C4F-A209-FDD8FF01ADAD}"/>
          </ac:spMkLst>
        </pc:spChg>
        <pc:spChg chg="del mod">
          <ac:chgData name="Troels Mortensen (TRMO) | VIA" userId="48eeef65-5bf8-474b-9082-b56af31dd25e" providerId="ADAL" clId="{9412465E-C3AB-4DFD-9AA7-D328A1FDA140}" dt="2019-02-24T16:58:23.651" v="5827" actId="478"/>
          <ac:spMkLst>
            <pc:docMk/>
            <pc:sldMk cId="4157156510" sldId="352"/>
            <ac:spMk id="53" creationId="{87B1F5F6-907F-42C0-ABE2-8F5BE389B1DF}"/>
          </ac:spMkLst>
        </pc:spChg>
        <pc:spChg chg="del mod">
          <ac:chgData name="Troels Mortensen (TRMO) | VIA" userId="48eeef65-5bf8-474b-9082-b56af31dd25e" providerId="ADAL" clId="{9412465E-C3AB-4DFD-9AA7-D328A1FDA140}" dt="2019-02-24T17:03:15.632" v="5953"/>
          <ac:spMkLst>
            <pc:docMk/>
            <pc:sldMk cId="4157156510" sldId="352"/>
            <ac:spMk id="64" creationId="{3482C2BE-D802-4EE5-890A-2FF8FC3DA7CF}"/>
          </ac:spMkLst>
        </pc:spChg>
        <pc:spChg chg="del mod">
          <ac:chgData name="Troels Mortensen (TRMO) | VIA" userId="48eeef65-5bf8-474b-9082-b56af31dd25e" providerId="ADAL" clId="{9412465E-C3AB-4DFD-9AA7-D328A1FDA140}" dt="2019-02-24T17:03:15.632" v="5953"/>
          <ac:spMkLst>
            <pc:docMk/>
            <pc:sldMk cId="4157156510" sldId="352"/>
            <ac:spMk id="65" creationId="{EDFE3CB8-5897-4733-A25E-B2EB85438DA8}"/>
          </ac:spMkLst>
        </pc:spChg>
        <pc:spChg chg="del mod">
          <ac:chgData name="Troels Mortensen (TRMO) | VIA" userId="48eeef65-5bf8-474b-9082-b56af31dd25e" providerId="ADAL" clId="{9412465E-C3AB-4DFD-9AA7-D328A1FDA140}" dt="2019-02-24T17:03:15.632" v="5953"/>
          <ac:spMkLst>
            <pc:docMk/>
            <pc:sldMk cId="4157156510" sldId="352"/>
            <ac:spMk id="66" creationId="{24CF2633-82BA-4EA6-B859-B7C6512FAE04}"/>
          </ac:spMkLst>
        </pc:spChg>
        <pc:spChg chg="del mod">
          <ac:chgData name="Troels Mortensen (TRMO) | VIA" userId="48eeef65-5bf8-474b-9082-b56af31dd25e" providerId="ADAL" clId="{9412465E-C3AB-4DFD-9AA7-D328A1FDA140}" dt="2019-02-24T17:03:15.632" v="5953"/>
          <ac:spMkLst>
            <pc:docMk/>
            <pc:sldMk cId="4157156510" sldId="352"/>
            <ac:spMk id="67" creationId="{14A528E9-72DD-4CFE-871A-DE8D3AC60283}"/>
          </ac:spMkLst>
        </pc:spChg>
        <pc:spChg chg="mod">
          <ac:chgData name="Troels Mortensen (TRMO) | VIA" userId="48eeef65-5bf8-474b-9082-b56af31dd25e" providerId="ADAL" clId="{9412465E-C3AB-4DFD-9AA7-D328A1FDA140}" dt="2019-02-24T17:02:14.043" v="5948" actId="20577"/>
          <ac:spMkLst>
            <pc:docMk/>
            <pc:sldMk cId="4157156510" sldId="352"/>
            <ac:spMk id="75" creationId="{F6C8D739-6C14-4379-8664-F3670854A11E}"/>
          </ac:spMkLst>
        </pc:spChg>
        <pc:spChg chg="mod">
          <ac:chgData name="Troels Mortensen (TRMO) | VIA" userId="48eeef65-5bf8-474b-9082-b56af31dd25e" providerId="ADAL" clId="{9412465E-C3AB-4DFD-9AA7-D328A1FDA140}" dt="2019-02-24T17:01:59.990" v="5934" actId="1076"/>
          <ac:spMkLst>
            <pc:docMk/>
            <pc:sldMk cId="4157156510" sldId="352"/>
            <ac:spMk id="78" creationId="{AD3C70CD-29AE-45C4-97C9-14914999FBA8}"/>
          </ac:spMkLst>
        </pc:spChg>
        <pc:spChg chg="mod">
          <ac:chgData name="Troels Mortensen (TRMO) | VIA" userId="48eeef65-5bf8-474b-9082-b56af31dd25e" providerId="ADAL" clId="{9412465E-C3AB-4DFD-9AA7-D328A1FDA140}" dt="2019-02-24T17:02:01.979" v="5936" actId="20577"/>
          <ac:spMkLst>
            <pc:docMk/>
            <pc:sldMk cId="4157156510" sldId="352"/>
            <ac:spMk id="80" creationId="{FE2DD9D4-F757-4918-AEC5-5FD595257AAD}"/>
          </ac:spMkLst>
        </pc:spChg>
        <pc:spChg chg="mod">
          <ac:chgData name="Troels Mortensen (TRMO) | VIA" userId="48eeef65-5bf8-474b-9082-b56af31dd25e" providerId="ADAL" clId="{9412465E-C3AB-4DFD-9AA7-D328A1FDA140}" dt="2019-02-24T17:00:44.330" v="5915" actId="20577"/>
          <ac:spMkLst>
            <pc:docMk/>
            <pc:sldMk cId="4157156510" sldId="352"/>
            <ac:spMk id="93" creationId="{080E4F37-B1B3-4036-A0C0-AFEC45B13AB6}"/>
          </ac:spMkLst>
        </pc:spChg>
        <pc:spChg chg="del">
          <ac:chgData name="Troels Mortensen (TRMO) | VIA" userId="48eeef65-5bf8-474b-9082-b56af31dd25e" providerId="ADAL" clId="{9412465E-C3AB-4DFD-9AA7-D328A1FDA140}" dt="2019-02-24T17:01:55.984" v="5930" actId="478"/>
          <ac:spMkLst>
            <pc:docMk/>
            <pc:sldMk cId="4157156510" sldId="352"/>
            <ac:spMk id="97" creationId="{8DA1B6C5-CC1C-49F2-BF72-2BEF2021A0F1}"/>
          </ac:spMkLst>
        </pc:spChg>
        <pc:spChg chg="mod">
          <ac:chgData name="Troels Mortensen (TRMO) | VIA" userId="48eeef65-5bf8-474b-9082-b56af31dd25e" providerId="ADAL" clId="{9412465E-C3AB-4DFD-9AA7-D328A1FDA140}" dt="2019-02-24T17:00:45.906" v="5916" actId="20577"/>
          <ac:spMkLst>
            <pc:docMk/>
            <pc:sldMk cId="4157156510" sldId="352"/>
            <ac:spMk id="99" creationId="{359E54B9-3998-4F15-B4E8-50479C917845}"/>
          </ac:spMkLst>
        </pc:spChg>
        <pc:spChg chg="del mod">
          <ac:chgData name="Troels Mortensen (TRMO) | VIA" userId="48eeef65-5bf8-474b-9082-b56af31dd25e" providerId="ADAL" clId="{9412465E-C3AB-4DFD-9AA7-D328A1FDA140}" dt="2019-02-24T17:03:15.632" v="5953"/>
          <ac:spMkLst>
            <pc:docMk/>
            <pc:sldMk cId="4157156510" sldId="352"/>
            <ac:spMk id="100" creationId="{4E00F762-59EF-4B7D-A850-3EE427B33F82}"/>
          </ac:spMkLst>
        </pc:spChg>
        <pc:spChg chg="del mod">
          <ac:chgData name="Troels Mortensen (TRMO) | VIA" userId="48eeef65-5bf8-474b-9082-b56af31dd25e" providerId="ADAL" clId="{9412465E-C3AB-4DFD-9AA7-D328A1FDA140}" dt="2019-02-24T17:03:15.632" v="5953"/>
          <ac:spMkLst>
            <pc:docMk/>
            <pc:sldMk cId="4157156510" sldId="352"/>
            <ac:spMk id="104" creationId="{8FF15A4B-2D5C-4C79-8943-08143069DA4D}"/>
          </ac:spMkLst>
        </pc:spChg>
        <pc:spChg chg="del">
          <ac:chgData name="Troels Mortensen (TRMO) | VIA" userId="48eeef65-5bf8-474b-9082-b56af31dd25e" providerId="ADAL" clId="{9412465E-C3AB-4DFD-9AA7-D328A1FDA140}" dt="2019-02-24T16:58:24.804" v="5829" actId="478"/>
          <ac:spMkLst>
            <pc:docMk/>
            <pc:sldMk cId="4157156510" sldId="352"/>
            <ac:spMk id="106" creationId="{810C5103-B2C0-4194-AD78-03970A24B2FE}"/>
          </ac:spMkLst>
        </pc:spChg>
        <pc:spChg chg="del mod">
          <ac:chgData name="Troels Mortensen (TRMO) | VIA" userId="48eeef65-5bf8-474b-9082-b56af31dd25e" providerId="ADAL" clId="{9412465E-C3AB-4DFD-9AA7-D328A1FDA140}" dt="2019-02-24T16:58:26.398" v="5831" actId="478"/>
          <ac:spMkLst>
            <pc:docMk/>
            <pc:sldMk cId="4157156510" sldId="352"/>
            <ac:spMk id="107" creationId="{513D97CE-3320-477C-BF8B-6AD13035E8A9}"/>
          </ac:spMkLst>
        </pc:spChg>
        <pc:grpChg chg="del mod">
          <ac:chgData name="Troels Mortensen (TRMO) | VIA" userId="48eeef65-5bf8-474b-9082-b56af31dd25e" providerId="ADAL" clId="{9412465E-C3AB-4DFD-9AA7-D328A1FDA140}" dt="2019-02-24T17:02:06.129" v="5940" actId="478"/>
          <ac:grpSpMkLst>
            <pc:docMk/>
            <pc:sldMk cId="4157156510" sldId="352"/>
            <ac:grpSpMk id="35" creationId="{0BE3AB97-ECE3-41C0-9587-3B2E69364A21}"/>
          </ac:grpSpMkLst>
        </pc:grpChg>
        <pc:grpChg chg="del mod">
          <ac:chgData name="Troels Mortensen (TRMO) | VIA" userId="48eeef65-5bf8-474b-9082-b56af31dd25e" providerId="ADAL" clId="{9412465E-C3AB-4DFD-9AA7-D328A1FDA140}" dt="2019-02-24T17:01:56.344" v="5931" actId="478"/>
          <ac:grpSpMkLst>
            <pc:docMk/>
            <pc:sldMk cId="4157156510" sldId="352"/>
            <ac:grpSpMk id="43" creationId="{739C534D-27BB-4A3E-9EBD-D0A601AC2196}"/>
          </ac:grpSpMkLst>
        </pc:grpChg>
        <pc:grpChg chg="del mod">
          <ac:chgData name="Troels Mortensen (TRMO) | VIA" userId="48eeef65-5bf8-474b-9082-b56af31dd25e" providerId="ADAL" clId="{9412465E-C3AB-4DFD-9AA7-D328A1FDA140}" dt="2019-02-24T17:03:15.632" v="5953"/>
          <ac:grpSpMkLst>
            <pc:docMk/>
            <pc:sldMk cId="4157156510" sldId="352"/>
            <ac:grpSpMk id="54" creationId="{765F0A58-27D5-4FC7-9EFC-A2B0552280F4}"/>
          </ac:grpSpMkLst>
        </pc:grpChg>
        <pc:grpChg chg="add mod ord">
          <ac:chgData name="Troels Mortensen (TRMO) | VIA" userId="48eeef65-5bf8-474b-9082-b56af31dd25e" providerId="ADAL" clId="{9412465E-C3AB-4DFD-9AA7-D328A1FDA140}" dt="2019-02-24T17:01:14.849" v="5922" actId="167"/>
          <ac:grpSpMkLst>
            <pc:docMk/>
            <pc:sldMk cId="4157156510" sldId="352"/>
            <ac:grpSpMk id="59" creationId="{574F53EA-67CA-42B4-AC23-FD890F701368}"/>
          </ac:grpSpMkLst>
        </pc:grpChg>
        <pc:grpChg chg="del mod">
          <ac:chgData name="Troels Mortensen (TRMO) | VIA" userId="48eeef65-5bf8-474b-9082-b56af31dd25e" providerId="ADAL" clId="{9412465E-C3AB-4DFD-9AA7-D328A1FDA140}" dt="2019-02-24T17:03:15.632" v="5953"/>
          <ac:grpSpMkLst>
            <pc:docMk/>
            <pc:sldMk cId="4157156510" sldId="352"/>
            <ac:grpSpMk id="60" creationId="{99D39E19-144E-4D07-864E-0F62AD617046}"/>
          </ac:grpSpMkLst>
        </pc:grpChg>
        <pc:grpChg chg="add mod ord">
          <ac:chgData name="Troels Mortensen (TRMO) | VIA" userId="48eeef65-5bf8-474b-9082-b56af31dd25e" providerId="ADAL" clId="{9412465E-C3AB-4DFD-9AA7-D328A1FDA140}" dt="2019-02-24T17:01:14.849" v="5922" actId="167"/>
          <ac:grpSpMkLst>
            <pc:docMk/>
            <pc:sldMk cId="4157156510" sldId="352"/>
            <ac:grpSpMk id="72" creationId="{D9BCB428-F750-4A72-8B70-F62A07C31416}"/>
          </ac:grpSpMkLst>
        </pc:grpChg>
        <pc:grpChg chg="add mod ord">
          <ac:chgData name="Troels Mortensen (TRMO) | VIA" userId="48eeef65-5bf8-474b-9082-b56af31dd25e" providerId="ADAL" clId="{9412465E-C3AB-4DFD-9AA7-D328A1FDA140}" dt="2019-02-24T17:01:14.849" v="5922" actId="167"/>
          <ac:grpSpMkLst>
            <pc:docMk/>
            <pc:sldMk cId="4157156510" sldId="352"/>
            <ac:grpSpMk id="77" creationId="{BBE8A656-7FD1-49CB-A8CF-2308C522E8B0}"/>
          </ac:grpSpMkLst>
        </pc:grpChg>
        <pc:grpChg chg="add mod ord">
          <ac:chgData name="Troels Mortensen (TRMO) | VIA" userId="48eeef65-5bf8-474b-9082-b56af31dd25e" providerId="ADAL" clId="{9412465E-C3AB-4DFD-9AA7-D328A1FDA140}" dt="2019-02-24T17:01:04.011" v="5919" actId="167"/>
          <ac:grpSpMkLst>
            <pc:docMk/>
            <pc:sldMk cId="4157156510" sldId="352"/>
            <ac:grpSpMk id="83" creationId="{5F273CAF-52A7-45B7-8F9C-202CF65B4DCD}"/>
          </ac:grpSpMkLst>
        </pc:grpChg>
        <pc:grpChg chg="add del mod ord">
          <ac:chgData name="Troels Mortensen (TRMO) | VIA" userId="48eeef65-5bf8-474b-9082-b56af31dd25e" providerId="ADAL" clId="{9412465E-C3AB-4DFD-9AA7-D328A1FDA140}" dt="2019-02-24T17:02:05.697" v="5939" actId="478"/>
          <ac:grpSpMkLst>
            <pc:docMk/>
            <pc:sldMk cId="4157156510" sldId="352"/>
            <ac:grpSpMk id="88" creationId="{C609FA9B-2FC7-4CE3-AD5E-8AD30DA0139F}"/>
          </ac:grpSpMkLst>
        </pc:grpChg>
        <pc:grpChg chg="add del mod ord">
          <ac:chgData name="Troels Mortensen (TRMO) | VIA" userId="48eeef65-5bf8-474b-9082-b56af31dd25e" providerId="ADAL" clId="{9412465E-C3AB-4DFD-9AA7-D328A1FDA140}" dt="2019-02-24T17:01:58.092" v="5932" actId="478"/>
          <ac:grpSpMkLst>
            <pc:docMk/>
            <pc:sldMk cId="4157156510" sldId="352"/>
            <ac:grpSpMk id="96" creationId="{A35BF0F2-D715-4810-86E5-4C03661F3E78}"/>
          </ac:grpSpMkLst>
        </pc:grpChg>
        <pc:cxnChg chg="del mod">
          <ac:chgData name="Troels Mortensen (TRMO) | VIA" userId="48eeef65-5bf8-474b-9082-b56af31dd25e" providerId="ADAL" clId="{9412465E-C3AB-4DFD-9AA7-D328A1FDA140}" dt="2019-02-24T17:02:06.855" v="5941" actId="478"/>
          <ac:cxnSpMkLst>
            <pc:docMk/>
            <pc:sldMk cId="4157156510" sldId="352"/>
            <ac:cxnSpMk id="39" creationId="{D7DB03BB-0446-4C5B-82B9-4E809D9FAB80}"/>
          </ac:cxnSpMkLst>
        </pc:cxnChg>
        <pc:cxnChg chg="del">
          <ac:chgData name="Troels Mortensen (TRMO) | VIA" userId="48eeef65-5bf8-474b-9082-b56af31dd25e" providerId="ADAL" clId="{9412465E-C3AB-4DFD-9AA7-D328A1FDA140}" dt="2019-02-24T17:02:31.221" v="5949" actId="478"/>
          <ac:cxnSpMkLst>
            <pc:docMk/>
            <pc:sldMk cId="4157156510" sldId="352"/>
            <ac:cxnSpMk id="49" creationId="{E122F9A2-5FA3-48ED-BD85-3F5B5A6C46C9}"/>
          </ac:cxnSpMkLst>
        </pc:cxnChg>
        <pc:cxnChg chg="mod">
          <ac:chgData name="Troels Mortensen (TRMO) | VIA" userId="48eeef65-5bf8-474b-9082-b56af31dd25e" providerId="ADAL" clId="{9412465E-C3AB-4DFD-9AA7-D328A1FDA140}" dt="2019-02-24T16:58:35.201" v="5864" actId="14100"/>
          <ac:cxnSpMkLst>
            <pc:docMk/>
            <pc:sldMk cId="4157156510" sldId="352"/>
            <ac:cxnSpMk id="58" creationId="{E509A21B-70B7-4F5E-80A4-B2DD8A12A7B4}"/>
          </ac:cxnSpMkLst>
        </pc:cxnChg>
        <pc:cxnChg chg="del mod">
          <ac:chgData name="Troels Mortensen (TRMO) | VIA" userId="48eeef65-5bf8-474b-9082-b56af31dd25e" providerId="ADAL" clId="{9412465E-C3AB-4DFD-9AA7-D328A1FDA140}" dt="2019-02-24T17:03:15.632" v="5953"/>
          <ac:cxnSpMkLst>
            <pc:docMk/>
            <pc:sldMk cId="4157156510" sldId="352"/>
            <ac:cxnSpMk id="69" creationId="{C3E47EE3-27D3-48A2-8E3F-C6FDF9F22A16}"/>
          </ac:cxnSpMkLst>
        </pc:cxnChg>
        <pc:cxnChg chg="del mod">
          <ac:chgData name="Troels Mortensen (TRMO) | VIA" userId="48eeef65-5bf8-474b-9082-b56af31dd25e" providerId="ADAL" clId="{9412465E-C3AB-4DFD-9AA7-D328A1FDA140}" dt="2019-02-24T17:03:15.632" v="5953"/>
          <ac:cxnSpMkLst>
            <pc:docMk/>
            <pc:sldMk cId="4157156510" sldId="352"/>
            <ac:cxnSpMk id="70" creationId="{C59B2454-C65E-4B89-B334-22A5AE26D7A4}"/>
          </ac:cxnSpMkLst>
        </pc:cxnChg>
        <pc:cxnChg chg="add del mod">
          <ac:chgData name="Troels Mortensen (TRMO) | VIA" userId="48eeef65-5bf8-474b-9082-b56af31dd25e" providerId="ADAL" clId="{9412465E-C3AB-4DFD-9AA7-D328A1FDA140}" dt="2019-02-24T17:02:31.696" v="5950" actId="478"/>
          <ac:cxnSpMkLst>
            <pc:docMk/>
            <pc:sldMk cId="4157156510" sldId="352"/>
            <ac:cxnSpMk id="76" creationId="{114A3893-2E05-421B-8B50-0B92290807B4}"/>
          </ac:cxnSpMkLst>
        </pc:cxnChg>
        <pc:cxnChg chg="add del mod">
          <ac:chgData name="Troels Mortensen (TRMO) | VIA" userId="48eeef65-5bf8-474b-9082-b56af31dd25e" providerId="ADAL" clId="{9412465E-C3AB-4DFD-9AA7-D328A1FDA140}" dt="2019-02-24T17:02:09.786" v="5944" actId="478"/>
          <ac:cxnSpMkLst>
            <pc:docMk/>
            <pc:sldMk cId="4157156510" sldId="352"/>
            <ac:cxnSpMk id="81" creationId="{4C142CF6-D8C4-4F24-87C0-FC4E6B8A81CA}"/>
          </ac:cxnSpMkLst>
        </pc:cxnChg>
        <pc:cxnChg chg="add del mod">
          <ac:chgData name="Troels Mortensen (TRMO) | VIA" userId="48eeef65-5bf8-474b-9082-b56af31dd25e" providerId="ADAL" clId="{9412465E-C3AB-4DFD-9AA7-D328A1FDA140}" dt="2019-02-24T17:02:11.338" v="5946" actId="478"/>
          <ac:cxnSpMkLst>
            <pc:docMk/>
            <pc:sldMk cId="4157156510" sldId="352"/>
            <ac:cxnSpMk id="82" creationId="{7D153F5D-DB7C-4932-A80D-5C9C305EE879}"/>
          </ac:cxnSpMkLst>
        </pc:cxnChg>
        <pc:cxnChg chg="del mod">
          <ac:chgData name="Troels Mortensen (TRMO) | VIA" userId="48eeef65-5bf8-474b-9082-b56af31dd25e" providerId="ADAL" clId="{9412465E-C3AB-4DFD-9AA7-D328A1FDA140}" dt="2019-02-24T17:03:15.632" v="5953"/>
          <ac:cxnSpMkLst>
            <pc:docMk/>
            <pc:sldMk cId="4157156510" sldId="352"/>
            <ac:cxnSpMk id="84" creationId="{01D496C4-2375-4C65-AFC1-793754235CD8}"/>
          </ac:cxnSpMkLst>
        </pc:cxnChg>
        <pc:cxnChg chg="del mod">
          <ac:chgData name="Troels Mortensen (TRMO) | VIA" userId="48eeef65-5bf8-474b-9082-b56af31dd25e" providerId="ADAL" clId="{9412465E-C3AB-4DFD-9AA7-D328A1FDA140}" dt="2019-02-24T17:03:15.632" v="5953"/>
          <ac:cxnSpMkLst>
            <pc:docMk/>
            <pc:sldMk cId="4157156510" sldId="352"/>
            <ac:cxnSpMk id="87" creationId="{14EB2CE2-68BF-43C0-9C41-40A0FAB3C471}"/>
          </ac:cxnSpMkLst>
        </pc:cxnChg>
        <pc:cxnChg chg="del mod">
          <ac:chgData name="Troels Mortensen (TRMO) | VIA" userId="48eeef65-5bf8-474b-9082-b56af31dd25e" providerId="ADAL" clId="{9412465E-C3AB-4DFD-9AA7-D328A1FDA140}" dt="2019-02-24T17:03:15.632" v="5953"/>
          <ac:cxnSpMkLst>
            <pc:docMk/>
            <pc:sldMk cId="4157156510" sldId="352"/>
            <ac:cxnSpMk id="89" creationId="{159F6B54-EC6C-4422-9566-FEED0BB0E223}"/>
          </ac:cxnSpMkLst>
        </pc:cxnChg>
        <pc:cxnChg chg="del mod">
          <ac:chgData name="Troels Mortensen (TRMO) | VIA" userId="48eeef65-5bf8-474b-9082-b56af31dd25e" providerId="ADAL" clId="{9412465E-C3AB-4DFD-9AA7-D328A1FDA140}" dt="2019-02-24T17:03:15.632" v="5953"/>
          <ac:cxnSpMkLst>
            <pc:docMk/>
            <pc:sldMk cId="4157156510" sldId="352"/>
            <ac:cxnSpMk id="91" creationId="{6F507916-6B41-4919-9303-A0495CB3698F}"/>
          </ac:cxnSpMkLst>
        </pc:cxnChg>
        <pc:cxnChg chg="del mod">
          <ac:chgData name="Troels Mortensen (TRMO) | VIA" userId="48eeef65-5bf8-474b-9082-b56af31dd25e" providerId="ADAL" clId="{9412465E-C3AB-4DFD-9AA7-D328A1FDA140}" dt="2019-02-24T17:03:15.632" v="5953"/>
          <ac:cxnSpMkLst>
            <pc:docMk/>
            <pc:sldMk cId="4157156510" sldId="352"/>
            <ac:cxnSpMk id="94" creationId="{AA77E8D2-6523-42EE-B150-6A9CC8CCCF54}"/>
          </ac:cxnSpMkLst>
        </pc:cxnChg>
        <pc:cxnChg chg="add del mod">
          <ac:chgData name="Troels Mortensen (TRMO) | VIA" userId="48eeef65-5bf8-474b-9082-b56af31dd25e" providerId="ADAL" clId="{9412465E-C3AB-4DFD-9AA7-D328A1FDA140}" dt="2019-02-24T17:02:07.446" v="5942" actId="478"/>
          <ac:cxnSpMkLst>
            <pc:docMk/>
            <pc:sldMk cId="4157156510" sldId="352"/>
            <ac:cxnSpMk id="95" creationId="{9E1B76AE-3904-40FC-8909-AE5A0882E77A}"/>
          </ac:cxnSpMkLst>
        </pc:cxnChg>
        <pc:cxnChg chg="del mod">
          <ac:chgData name="Troels Mortensen (TRMO) | VIA" userId="48eeef65-5bf8-474b-9082-b56af31dd25e" providerId="ADAL" clId="{9412465E-C3AB-4DFD-9AA7-D328A1FDA140}" dt="2019-02-24T17:03:15.632" v="5953"/>
          <ac:cxnSpMkLst>
            <pc:docMk/>
            <pc:sldMk cId="4157156510" sldId="352"/>
            <ac:cxnSpMk id="101" creationId="{F4CAEC56-68F3-4592-8C17-9CD2EC3A7569}"/>
          </ac:cxnSpMkLst>
        </pc:cxnChg>
        <pc:cxnChg chg="add del mod">
          <ac:chgData name="Troels Mortensen (TRMO) | VIA" userId="48eeef65-5bf8-474b-9082-b56af31dd25e" providerId="ADAL" clId="{9412465E-C3AB-4DFD-9AA7-D328A1FDA140}" dt="2019-02-24T17:02:09.100" v="5943" actId="478"/>
          <ac:cxnSpMkLst>
            <pc:docMk/>
            <pc:sldMk cId="4157156510" sldId="352"/>
            <ac:cxnSpMk id="102" creationId="{EF3F5ADF-61EA-465C-B383-B9B0AFFF1015}"/>
          </ac:cxnSpMkLst>
        </pc:cxnChg>
        <pc:cxnChg chg="add del mod">
          <ac:chgData name="Troels Mortensen (TRMO) | VIA" userId="48eeef65-5bf8-474b-9082-b56af31dd25e" providerId="ADAL" clId="{9412465E-C3AB-4DFD-9AA7-D328A1FDA140}" dt="2019-02-24T17:02:10.581" v="5945" actId="478"/>
          <ac:cxnSpMkLst>
            <pc:docMk/>
            <pc:sldMk cId="4157156510" sldId="352"/>
            <ac:cxnSpMk id="103" creationId="{FB70D67F-9527-458F-87E0-6853C315E6CC}"/>
          </ac:cxnSpMkLst>
        </pc:cxnChg>
        <pc:cxnChg chg="add">
          <ac:chgData name="Troels Mortensen (TRMO) | VIA" userId="48eeef65-5bf8-474b-9082-b56af31dd25e" providerId="ADAL" clId="{9412465E-C3AB-4DFD-9AA7-D328A1FDA140}" dt="2019-02-24T17:02:35" v="5951"/>
          <ac:cxnSpMkLst>
            <pc:docMk/>
            <pc:sldMk cId="4157156510" sldId="352"/>
            <ac:cxnSpMk id="105" creationId="{DA190089-0FE1-4EE2-8A51-D5A3323E0C9C}"/>
          </ac:cxnSpMkLst>
        </pc:cxnChg>
        <pc:cxnChg chg="add">
          <ac:chgData name="Troels Mortensen (TRMO) | VIA" userId="48eeef65-5bf8-474b-9082-b56af31dd25e" providerId="ADAL" clId="{9412465E-C3AB-4DFD-9AA7-D328A1FDA140}" dt="2019-02-24T17:02:35" v="5951"/>
          <ac:cxnSpMkLst>
            <pc:docMk/>
            <pc:sldMk cId="4157156510" sldId="352"/>
            <ac:cxnSpMk id="108" creationId="{9EEEAB66-5F90-4DFC-AB43-468F3F2F78C9}"/>
          </ac:cxnSpMkLst>
        </pc:cxnChg>
      </pc:sldChg>
      <pc:sldChg chg="addSp modSp add">
        <pc:chgData name="Troels Mortensen (TRMO) | VIA" userId="48eeef65-5bf8-474b-9082-b56af31dd25e" providerId="ADAL" clId="{9412465E-C3AB-4DFD-9AA7-D328A1FDA140}" dt="2019-02-24T17:06:14.574" v="6142" actId="14100"/>
        <pc:sldMkLst>
          <pc:docMk/>
          <pc:sldMk cId="401882982" sldId="353"/>
        </pc:sldMkLst>
        <pc:spChg chg="add mod">
          <ac:chgData name="Troels Mortensen (TRMO) | VIA" userId="48eeef65-5bf8-474b-9082-b56af31dd25e" providerId="ADAL" clId="{9412465E-C3AB-4DFD-9AA7-D328A1FDA140}" dt="2019-02-24T17:06:14.574" v="6142" actId="14100"/>
          <ac:spMkLst>
            <pc:docMk/>
            <pc:sldMk cId="401882982" sldId="353"/>
            <ac:spMk id="2" creationId="{C5779F9F-90EB-4EB5-8DFC-DBC870B3B88B}"/>
          </ac:spMkLst>
        </pc:spChg>
      </pc:sldChg>
      <pc:sldChg chg="addSp delSp modSp add del">
        <pc:chgData name="Troels Mortensen (TRMO) | VIA" userId="48eeef65-5bf8-474b-9082-b56af31dd25e" providerId="ADAL" clId="{9412465E-C3AB-4DFD-9AA7-D328A1FDA140}" dt="2019-02-24T17:01:50.546" v="5927" actId="2696"/>
        <pc:sldMkLst>
          <pc:docMk/>
          <pc:sldMk cId="674763134" sldId="353"/>
        </pc:sldMkLst>
        <pc:spChg chg="del">
          <ac:chgData name="Troels Mortensen (TRMO) | VIA" userId="48eeef65-5bf8-474b-9082-b56af31dd25e" providerId="ADAL" clId="{9412465E-C3AB-4DFD-9AA7-D328A1FDA140}" dt="2019-02-24T16:59:26.975" v="5898" actId="478"/>
          <ac:spMkLst>
            <pc:docMk/>
            <pc:sldMk cId="674763134" sldId="353"/>
            <ac:spMk id="3" creationId="{3F2C1564-CF35-4E08-B760-4F7D327BB438}"/>
          </ac:spMkLst>
        </pc:spChg>
        <pc:spChg chg="mod">
          <ac:chgData name="Troels Mortensen (TRMO) | VIA" userId="48eeef65-5bf8-474b-9082-b56af31dd25e" providerId="ADAL" clId="{9412465E-C3AB-4DFD-9AA7-D328A1FDA140}" dt="2019-02-24T16:59:40.566" v="5900" actId="20577"/>
          <ac:spMkLst>
            <pc:docMk/>
            <pc:sldMk cId="674763134" sldId="353"/>
            <ac:spMk id="34" creationId="{D84E1711-AC72-4D3A-9E2E-F26ACA822285}"/>
          </ac:spMkLst>
        </pc:spChg>
        <pc:spChg chg="mod">
          <ac:chgData name="Troels Mortensen (TRMO) | VIA" userId="48eeef65-5bf8-474b-9082-b56af31dd25e" providerId="ADAL" clId="{9412465E-C3AB-4DFD-9AA7-D328A1FDA140}" dt="2019-02-24T16:59:43.540" v="5901" actId="20577"/>
          <ac:spMkLst>
            <pc:docMk/>
            <pc:sldMk cId="674763134" sldId="353"/>
            <ac:spMk id="46" creationId="{C0F01083-2DBD-4CA8-A9ED-50F54AF46627}"/>
          </ac:spMkLst>
        </pc:spChg>
        <pc:spChg chg="mod">
          <ac:chgData name="Troels Mortensen (TRMO) | VIA" userId="48eeef65-5bf8-474b-9082-b56af31dd25e" providerId="ADAL" clId="{9412465E-C3AB-4DFD-9AA7-D328A1FDA140}" dt="2019-02-24T16:59:47.507" v="5903" actId="20577"/>
          <ac:spMkLst>
            <pc:docMk/>
            <pc:sldMk cId="674763134" sldId="353"/>
            <ac:spMk id="75" creationId="{F6C8D739-6C14-4379-8664-F3670854A11E}"/>
          </ac:spMkLst>
        </pc:spChg>
        <pc:spChg chg="mod">
          <ac:chgData name="Troels Mortensen (TRMO) | VIA" userId="48eeef65-5bf8-474b-9082-b56af31dd25e" providerId="ADAL" clId="{9412465E-C3AB-4DFD-9AA7-D328A1FDA140}" dt="2019-02-24T16:59:45.567" v="5902" actId="20577"/>
          <ac:spMkLst>
            <pc:docMk/>
            <pc:sldMk cId="674763134" sldId="353"/>
            <ac:spMk id="80" creationId="{FE2DD9D4-F757-4918-AEC5-5FD595257AAD}"/>
          </ac:spMkLst>
        </pc:spChg>
        <pc:spChg chg="mod">
          <ac:chgData name="Troels Mortensen (TRMO) | VIA" userId="48eeef65-5bf8-474b-9082-b56af31dd25e" providerId="ADAL" clId="{9412465E-C3AB-4DFD-9AA7-D328A1FDA140}" dt="2019-02-24T17:00:39.749" v="5913" actId="20577"/>
          <ac:spMkLst>
            <pc:docMk/>
            <pc:sldMk cId="674763134" sldId="353"/>
            <ac:spMk id="95" creationId="{EA9CC7DF-18FC-4D1A-A87B-D1C983F27EA9}"/>
          </ac:spMkLst>
        </pc:spChg>
        <pc:spChg chg="mod">
          <ac:chgData name="Troels Mortensen (TRMO) | VIA" userId="48eeef65-5bf8-474b-9082-b56af31dd25e" providerId="ADAL" clId="{9412465E-C3AB-4DFD-9AA7-D328A1FDA140}" dt="2019-02-24T17:00:40.845" v="5914" actId="20577"/>
          <ac:spMkLst>
            <pc:docMk/>
            <pc:sldMk cId="674763134" sldId="353"/>
            <ac:spMk id="102" creationId="{17EC4357-2688-4509-A094-920E75F30807}"/>
          </ac:spMkLst>
        </pc:spChg>
        <pc:grpChg chg="mod">
          <ac:chgData name="Troels Mortensen (TRMO) | VIA" userId="48eeef65-5bf8-474b-9082-b56af31dd25e" providerId="ADAL" clId="{9412465E-C3AB-4DFD-9AA7-D328A1FDA140}" dt="2019-02-24T16:59:37.772" v="5899" actId="1076"/>
          <ac:grpSpMkLst>
            <pc:docMk/>
            <pc:sldMk cId="674763134" sldId="353"/>
            <ac:grpSpMk id="59" creationId="{574F53EA-67CA-42B4-AC23-FD890F701368}"/>
          </ac:grpSpMkLst>
        </pc:grpChg>
        <pc:grpChg chg="mod">
          <ac:chgData name="Troels Mortensen (TRMO) | VIA" userId="48eeef65-5bf8-474b-9082-b56af31dd25e" providerId="ADAL" clId="{9412465E-C3AB-4DFD-9AA7-D328A1FDA140}" dt="2019-02-24T16:59:37.772" v="5899" actId="1076"/>
          <ac:grpSpMkLst>
            <pc:docMk/>
            <pc:sldMk cId="674763134" sldId="353"/>
            <ac:grpSpMk id="72" creationId="{D9BCB428-F750-4A72-8B70-F62A07C31416}"/>
          </ac:grpSpMkLst>
        </pc:grpChg>
        <pc:grpChg chg="mod">
          <ac:chgData name="Troels Mortensen (TRMO) | VIA" userId="48eeef65-5bf8-474b-9082-b56af31dd25e" providerId="ADAL" clId="{9412465E-C3AB-4DFD-9AA7-D328A1FDA140}" dt="2019-02-24T16:59:37.772" v="5899" actId="1076"/>
          <ac:grpSpMkLst>
            <pc:docMk/>
            <pc:sldMk cId="674763134" sldId="353"/>
            <ac:grpSpMk id="77" creationId="{BBE8A656-7FD1-49CB-A8CF-2308C522E8B0}"/>
          </ac:grpSpMkLst>
        </pc:grpChg>
        <pc:grpChg chg="add mod">
          <ac:chgData name="Troels Mortensen (TRMO) | VIA" userId="48eeef65-5bf8-474b-9082-b56af31dd25e" providerId="ADAL" clId="{9412465E-C3AB-4DFD-9AA7-D328A1FDA140}" dt="2019-02-24T17:00:10.327" v="5909" actId="1076"/>
          <ac:grpSpMkLst>
            <pc:docMk/>
            <pc:sldMk cId="674763134" sldId="353"/>
            <ac:grpSpMk id="85" creationId="{55A14564-5346-4518-88D9-8C0336027906}"/>
          </ac:grpSpMkLst>
        </pc:grpChg>
        <pc:grpChg chg="add mod">
          <ac:chgData name="Troels Mortensen (TRMO) | VIA" userId="48eeef65-5bf8-474b-9082-b56af31dd25e" providerId="ADAL" clId="{9412465E-C3AB-4DFD-9AA7-D328A1FDA140}" dt="2019-02-24T17:00:10.327" v="5909" actId="1076"/>
          <ac:grpSpMkLst>
            <pc:docMk/>
            <pc:sldMk cId="674763134" sldId="353"/>
            <ac:grpSpMk id="90" creationId="{F0687626-EFE7-4585-A47F-A7168BEEE8F7}"/>
          </ac:grpSpMkLst>
        </pc:grpChg>
        <pc:grpChg chg="add mod">
          <ac:chgData name="Troels Mortensen (TRMO) | VIA" userId="48eeef65-5bf8-474b-9082-b56af31dd25e" providerId="ADAL" clId="{9412465E-C3AB-4DFD-9AA7-D328A1FDA140}" dt="2019-02-24T17:00:10.327" v="5909" actId="1076"/>
          <ac:grpSpMkLst>
            <pc:docMk/>
            <pc:sldMk cId="674763134" sldId="353"/>
            <ac:grpSpMk id="97" creationId="{A850A3B2-499E-46BD-BCD7-52A044590DDA}"/>
          </ac:grpSpMkLst>
        </pc:grpChg>
        <pc:cxnChg chg="mod">
          <ac:chgData name="Troels Mortensen (TRMO) | VIA" userId="48eeef65-5bf8-474b-9082-b56af31dd25e" providerId="ADAL" clId="{9412465E-C3AB-4DFD-9AA7-D328A1FDA140}" dt="2019-02-24T16:59:37.772" v="5899" actId="1076"/>
          <ac:cxnSpMkLst>
            <pc:docMk/>
            <pc:sldMk cId="674763134" sldId="353"/>
            <ac:cxnSpMk id="76" creationId="{114A3893-2E05-421B-8B50-0B92290807B4}"/>
          </ac:cxnSpMkLst>
        </pc:cxnChg>
        <pc:cxnChg chg="mod">
          <ac:chgData name="Troels Mortensen (TRMO) | VIA" userId="48eeef65-5bf8-474b-9082-b56af31dd25e" providerId="ADAL" clId="{9412465E-C3AB-4DFD-9AA7-D328A1FDA140}" dt="2019-02-24T16:59:37.772" v="5899" actId="1076"/>
          <ac:cxnSpMkLst>
            <pc:docMk/>
            <pc:sldMk cId="674763134" sldId="353"/>
            <ac:cxnSpMk id="81" creationId="{4C142CF6-D8C4-4F24-87C0-FC4E6B8A81CA}"/>
          </ac:cxnSpMkLst>
        </pc:cxnChg>
        <pc:cxnChg chg="mod">
          <ac:chgData name="Troels Mortensen (TRMO) | VIA" userId="48eeef65-5bf8-474b-9082-b56af31dd25e" providerId="ADAL" clId="{9412465E-C3AB-4DFD-9AA7-D328A1FDA140}" dt="2019-02-24T16:59:37.772" v="5899" actId="1076"/>
          <ac:cxnSpMkLst>
            <pc:docMk/>
            <pc:sldMk cId="674763134" sldId="353"/>
            <ac:cxnSpMk id="82" creationId="{7D153F5D-DB7C-4932-A80D-5C9C305EE879}"/>
          </ac:cxnSpMkLst>
        </pc:cxnChg>
        <pc:cxnChg chg="add mod">
          <ac:chgData name="Troels Mortensen (TRMO) | VIA" userId="48eeef65-5bf8-474b-9082-b56af31dd25e" providerId="ADAL" clId="{9412465E-C3AB-4DFD-9AA7-D328A1FDA140}" dt="2019-02-24T16:59:52.981" v="5905" actId="14100"/>
          <ac:cxnSpMkLst>
            <pc:docMk/>
            <pc:sldMk cId="674763134" sldId="353"/>
            <ac:cxnSpMk id="83" creationId="{AE05452C-FA0F-48E3-B3EA-23F6DFE56535}"/>
          </ac:cxnSpMkLst>
        </pc:cxnChg>
        <pc:cxnChg chg="add mod">
          <ac:chgData name="Troels Mortensen (TRMO) | VIA" userId="48eeef65-5bf8-474b-9082-b56af31dd25e" providerId="ADAL" clId="{9412465E-C3AB-4DFD-9AA7-D328A1FDA140}" dt="2019-02-24T17:00:10.327" v="5909" actId="1076"/>
          <ac:cxnSpMkLst>
            <pc:docMk/>
            <pc:sldMk cId="674763134" sldId="353"/>
            <ac:cxnSpMk id="96" creationId="{A6BFE1B8-CD12-4EC8-86F6-3D546DADB4F1}"/>
          </ac:cxnSpMkLst>
        </pc:cxnChg>
        <pc:cxnChg chg="add mod">
          <ac:chgData name="Troels Mortensen (TRMO) | VIA" userId="48eeef65-5bf8-474b-9082-b56af31dd25e" providerId="ADAL" clId="{9412465E-C3AB-4DFD-9AA7-D328A1FDA140}" dt="2019-02-24T17:00:10.327" v="5909" actId="1076"/>
          <ac:cxnSpMkLst>
            <pc:docMk/>
            <pc:sldMk cId="674763134" sldId="353"/>
            <ac:cxnSpMk id="103" creationId="{89A99B43-6A30-4CD9-86C0-099D861C2B5A}"/>
          </ac:cxnSpMkLst>
        </pc:cxnChg>
        <pc:cxnChg chg="add mod">
          <ac:chgData name="Troels Mortensen (TRMO) | VIA" userId="48eeef65-5bf8-474b-9082-b56af31dd25e" providerId="ADAL" clId="{9412465E-C3AB-4DFD-9AA7-D328A1FDA140}" dt="2019-02-24T17:00:10.327" v="5909" actId="1076"/>
          <ac:cxnSpMkLst>
            <pc:docMk/>
            <pc:sldMk cId="674763134" sldId="353"/>
            <ac:cxnSpMk id="105" creationId="{50AA796C-F4B8-4206-8B27-46A2262BD447}"/>
          </ac:cxnSpMkLst>
        </pc:cxnChg>
        <pc:cxnChg chg="add mod">
          <ac:chgData name="Troels Mortensen (TRMO) | VIA" userId="48eeef65-5bf8-474b-9082-b56af31dd25e" providerId="ADAL" clId="{9412465E-C3AB-4DFD-9AA7-D328A1FDA140}" dt="2019-02-24T17:00:14.911" v="5912" actId="14100"/>
          <ac:cxnSpMkLst>
            <pc:docMk/>
            <pc:sldMk cId="674763134" sldId="353"/>
            <ac:cxnSpMk id="106" creationId="{417B749D-670F-447E-B65A-ECB260ABCD70}"/>
          </ac:cxnSpMkLst>
        </pc:cxnChg>
      </pc:sldChg>
      <pc:sldChg chg="modSp add">
        <pc:chgData name="Troels Mortensen (TRMO) | VIA" userId="48eeef65-5bf8-474b-9082-b56af31dd25e" providerId="ADAL" clId="{9412465E-C3AB-4DFD-9AA7-D328A1FDA140}" dt="2019-02-24T17:06:21.775" v="6160" actId="20577"/>
        <pc:sldMkLst>
          <pc:docMk/>
          <pc:sldMk cId="3394398478" sldId="354"/>
        </pc:sldMkLst>
        <pc:spChg chg="mod">
          <ac:chgData name="Troels Mortensen (TRMO) | VIA" userId="48eeef65-5bf8-474b-9082-b56af31dd25e" providerId="ADAL" clId="{9412465E-C3AB-4DFD-9AA7-D328A1FDA140}" dt="2019-02-24T17:06:21.775" v="6160" actId="20577"/>
          <ac:spMkLst>
            <pc:docMk/>
            <pc:sldMk cId="3394398478" sldId="354"/>
            <ac:spMk id="2" creationId="{C5779F9F-90EB-4EB5-8DFC-DBC870B3B88B}"/>
          </ac:spMkLst>
        </pc:spChg>
      </pc:sldChg>
      <pc:sldChg chg="modSp add">
        <pc:chgData name="Troels Mortensen (TRMO) | VIA" userId="48eeef65-5bf8-474b-9082-b56af31dd25e" providerId="ADAL" clId="{9412465E-C3AB-4DFD-9AA7-D328A1FDA140}" dt="2019-02-24T17:06:34.563" v="6191" actId="20577"/>
        <pc:sldMkLst>
          <pc:docMk/>
          <pc:sldMk cId="3398989278" sldId="355"/>
        </pc:sldMkLst>
        <pc:spChg chg="mod">
          <ac:chgData name="Troels Mortensen (TRMO) | VIA" userId="48eeef65-5bf8-474b-9082-b56af31dd25e" providerId="ADAL" clId="{9412465E-C3AB-4DFD-9AA7-D328A1FDA140}" dt="2019-02-24T17:06:34.563" v="6191" actId="20577"/>
          <ac:spMkLst>
            <pc:docMk/>
            <pc:sldMk cId="3398989278" sldId="355"/>
            <ac:spMk id="2" creationId="{C5779F9F-90EB-4EB5-8DFC-DBC870B3B88B}"/>
          </ac:spMkLst>
        </pc:spChg>
      </pc:sldChg>
      <pc:sldChg chg="addSp delSp modSp add delAnim">
        <pc:chgData name="Troels Mortensen (TRMO) | VIA" userId="48eeef65-5bf8-474b-9082-b56af31dd25e" providerId="ADAL" clId="{9412465E-C3AB-4DFD-9AA7-D328A1FDA140}" dt="2019-02-24T17:30:48.192" v="7166" actId="20577"/>
        <pc:sldMkLst>
          <pc:docMk/>
          <pc:sldMk cId="1536665859" sldId="356"/>
        </pc:sldMkLst>
        <pc:spChg chg="ord">
          <ac:chgData name="Troels Mortensen (TRMO) | VIA" userId="48eeef65-5bf8-474b-9082-b56af31dd25e" providerId="ADAL" clId="{9412465E-C3AB-4DFD-9AA7-D328A1FDA140}" dt="2019-02-24T17:29:43.609" v="7133" actId="166"/>
          <ac:spMkLst>
            <pc:docMk/>
            <pc:sldMk cId="1536665859" sldId="356"/>
            <ac:spMk id="6" creationId="{8602BF99-F759-41D1-B639-B8BD3CAAA4D4}"/>
          </ac:spMkLst>
        </pc:spChg>
        <pc:spChg chg="ord">
          <ac:chgData name="Troels Mortensen (TRMO) | VIA" userId="48eeef65-5bf8-474b-9082-b56af31dd25e" providerId="ADAL" clId="{9412465E-C3AB-4DFD-9AA7-D328A1FDA140}" dt="2019-02-24T17:29:43.609" v="7133" actId="166"/>
          <ac:spMkLst>
            <pc:docMk/>
            <pc:sldMk cId="1536665859" sldId="356"/>
            <ac:spMk id="8" creationId="{B76C2F0D-1552-4DB4-A248-86F7BA678C0A}"/>
          </ac:spMkLst>
        </pc:spChg>
        <pc:spChg chg="add">
          <ac:chgData name="Troels Mortensen (TRMO) | VIA" userId="48eeef65-5bf8-474b-9082-b56af31dd25e" providerId="ADAL" clId="{9412465E-C3AB-4DFD-9AA7-D328A1FDA140}" dt="2019-02-24T17:26:22.284" v="7076"/>
          <ac:spMkLst>
            <pc:docMk/>
            <pc:sldMk cId="1536665859" sldId="356"/>
            <ac:spMk id="24" creationId="{A54C954A-E89A-49FF-83B4-18D5B6292F20}"/>
          </ac:spMkLst>
        </pc:spChg>
        <pc:spChg chg="add">
          <ac:chgData name="Troels Mortensen (TRMO) | VIA" userId="48eeef65-5bf8-474b-9082-b56af31dd25e" providerId="ADAL" clId="{9412465E-C3AB-4DFD-9AA7-D328A1FDA140}" dt="2019-02-24T17:26:22.284" v="7076"/>
          <ac:spMkLst>
            <pc:docMk/>
            <pc:sldMk cId="1536665859" sldId="356"/>
            <ac:spMk id="25" creationId="{04ABD49F-AEE9-41F5-A29B-47F169B6E58F}"/>
          </ac:spMkLst>
        </pc:spChg>
        <pc:spChg chg="add">
          <ac:chgData name="Troels Mortensen (TRMO) | VIA" userId="48eeef65-5bf8-474b-9082-b56af31dd25e" providerId="ADAL" clId="{9412465E-C3AB-4DFD-9AA7-D328A1FDA140}" dt="2019-02-24T17:26:22.284" v="7076"/>
          <ac:spMkLst>
            <pc:docMk/>
            <pc:sldMk cId="1536665859" sldId="356"/>
            <ac:spMk id="26" creationId="{38C2CAB7-C07D-43DA-8513-216B36B555D6}"/>
          </ac:spMkLst>
        </pc:spChg>
        <pc:spChg chg="add mod">
          <ac:chgData name="Troels Mortensen (TRMO) | VIA" userId="48eeef65-5bf8-474b-9082-b56af31dd25e" providerId="ADAL" clId="{9412465E-C3AB-4DFD-9AA7-D328A1FDA140}" dt="2019-02-24T17:30:10.265" v="7138" actId="6549"/>
          <ac:spMkLst>
            <pc:docMk/>
            <pc:sldMk cId="1536665859" sldId="356"/>
            <ac:spMk id="30" creationId="{66A46DD5-2A42-4486-B690-CFD07D481946}"/>
          </ac:spMkLst>
        </pc:spChg>
        <pc:spChg chg="add mod">
          <ac:chgData name="Troels Mortensen (TRMO) | VIA" userId="48eeef65-5bf8-474b-9082-b56af31dd25e" providerId="ADAL" clId="{9412465E-C3AB-4DFD-9AA7-D328A1FDA140}" dt="2019-02-24T17:30:10.795" v="7139" actId="6549"/>
          <ac:spMkLst>
            <pc:docMk/>
            <pc:sldMk cId="1536665859" sldId="356"/>
            <ac:spMk id="32" creationId="{A0A45D60-49BC-4344-B5BA-C0E3D39EB4EE}"/>
          </ac:spMkLst>
        </pc:spChg>
        <pc:spChg chg="add mod">
          <ac:chgData name="Troels Mortensen (TRMO) | VIA" userId="48eeef65-5bf8-474b-9082-b56af31dd25e" providerId="ADAL" clId="{9412465E-C3AB-4DFD-9AA7-D328A1FDA140}" dt="2019-02-24T17:30:11.418" v="7140" actId="6549"/>
          <ac:spMkLst>
            <pc:docMk/>
            <pc:sldMk cId="1536665859" sldId="356"/>
            <ac:spMk id="33" creationId="{A3B6CA7A-E597-4AC7-A57B-1EE661CC4F71}"/>
          </ac:spMkLst>
        </pc:spChg>
        <pc:spChg chg="add mod">
          <ac:chgData name="Troels Mortensen (TRMO) | VIA" userId="48eeef65-5bf8-474b-9082-b56af31dd25e" providerId="ADAL" clId="{9412465E-C3AB-4DFD-9AA7-D328A1FDA140}" dt="2019-02-24T17:29:45.398" v="7134" actId="1076"/>
          <ac:spMkLst>
            <pc:docMk/>
            <pc:sldMk cId="1536665859" sldId="356"/>
            <ac:spMk id="34" creationId="{EE47F15F-074D-4F84-9520-71956241FF73}"/>
          </ac:spMkLst>
        </pc:spChg>
        <pc:spChg chg="add mod">
          <ac:chgData name="Troels Mortensen (TRMO) | VIA" userId="48eeef65-5bf8-474b-9082-b56af31dd25e" providerId="ADAL" clId="{9412465E-C3AB-4DFD-9AA7-D328A1FDA140}" dt="2019-02-24T17:30:43.602" v="7161" actId="20577"/>
          <ac:spMkLst>
            <pc:docMk/>
            <pc:sldMk cId="1536665859" sldId="356"/>
            <ac:spMk id="35" creationId="{81D5BC40-5EC1-4251-90F0-A043277F1298}"/>
          </ac:spMkLst>
        </pc:spChg>
        <pc:spChg chg="add mod">
          <ac:chgData name="Troels Mortensen (TRMO) | VIA" userId="48eeef65-5bf8-474b-9082-b56af31dd25e" providerId="ADAL" clId="{9412465E-C3AB-4DFD-9AA7-D328A1FDA140}" dt="2019-02-24T17:30:46.336" v="7163" actId="20577"/>
          <ac:spMkLst>
            <pc:docMk/>
            <pc:sldMk cId="1536665859" sldId="356"/>
            <ac:spMk id="36" creationId="{5BC4886E-3F99-420F-832F-295EB04275EA}"/>
          </ac:spMkLst>
        </pc:spChg>
        <pc:spChg chg="add mod">
          <ac:chgData name="Troels Mortensen (TRMO) | VIA" userId="48eeef65-5bf8-474b-9082-b56af31dd25e" providerId="ADAL" clId="{9412465E-C3AB-4DFD-9AA7-D328A1FDA140}" dt="2019-02-24T17:30:48.192" v="7166" actId="20577"/>
          <ac:spMkLst>
            <pc:docMk/>
            <pc:sldMk cId="1536665859" sldId="356"/>
            <ac:spMk id="37" creationId="{1FBE1700-F9FD-48DB-8E97-8111D96708CE}"/>
          </ac:spMkLst>
        </pc:spChg>
        <pc:spChg chg="del">
          <ac:chgData name="Troels Mortensen (TRMO) | VIA" userId="48eeef65-5bf8-474b-9082-b56af31dd25e" providerId="ADAL" clId="{9412465E-C3AB-4DFD-9AA7-D328A1FDA140}" dt="2019-02-24T17:26:13.415" v="7074" actId="478"/>
          <ac:spMkLst>
            <pc:docMk/>
            <pc:sldMk cId="1536665859" sldId="356"/>
            <ac:spMk id="7175" creationId="{CD9B0B35-FDBA-41D1-A686-92A9473E6028}"/>
          </ac:spMkLst>
        </pc:spChg>
        <pc:grpChg chg="del">
          <ac:chgData name="Troels Mortensen (TRMO) | VIA" userId="48eeef65-5bf8-474b-9082-b56af31dd25e" providerId="ADAL" clId="{9412465E-C3AB-4DFD-9AA7-D328A1FDA140}" dt="2019-02-24T17:26:11.974" v="7073" actId="478"/>
          <ac:grpSpMkLst>
            <pc:docMk/>
            <pc:sldMk cId="1536665859" sldId="356"/>
            <ac:grpSpMk id="7173" creationId="{E2471BD4-0C53-436D-BB41-80A4E3B53C0E}"/>
          </ac:grpSpMkLst>
        </pc:grpChg>
        <pc:graphicFrameChg chg="del">
          <ac:chgData name="Troels Mortensen (TRMO) | VIA" userId="48eeef65-5bf8-474b-9082-b56af31dd25e" providerId="ADAL" clId="{9412465E-C3AB-4DFD-9AA7-D328A1FDA140}" dt="2019-02-24T17:26:21.561" v="7075" actId="478"/>
          <ac:graphicFrameMkLst>
            <pc:docMk/>
            <pc:sldMk cId="1536665859" sldId="356"/>
            <ac:graphicFrameMk id="16" creationId="{A1C440B5-D641-4286-A89F-49BCBC03BC65}"/>
          </ac:graphicFrameMkLst>
        </pc:graphicFrameChg>
        <pc:cxnChg chg="ord">
          <ac:chgData name="Troels Mortensen (TRMO) | VIA" userId="48eeef65-5bf8-474b-9082-b56af31dd25e" providerId="ADAL" clId="{9412465E-C3AB-4DFD-9AA7-D328A1FDA140}" dt="2019-02-24T17:29:43.609" v="7133" actId="166"/>
          <ac:cxnSpMkLst>
            <pc:docMk/>
            <pc:sldMk cId="1536665859" sldId="356"/>
            <ac:cxnSpMk id="29" creationId="{24327522-B689-41E6-962C-E9E39041B7FD}"/>
          </ac:cxnSpMkLst>
        </pc:cxnChg>
        <pc:cxnChg chg="ord">
          <ac:chgData name="Troels Mortensen (TRMO) | VIA" userId="48eeef65-5bf8-474b-9082-b56af31dd25e" providerId="ADAL" clId="{9412465E-C3AB-4DFD-9AA7-D328A1FDA140}" dt="2019-02-24T17:29:43.609" v="7133" actId="166"/>
          <ac:cxnSpMkLst>
            <pc:docMk/>
            <pc:sldMk cId="1536665859" sldId="356"/>
            <ac:cxnSpMk id="31" creationId="{269B7ED0-8C4D-4577-A215-901AAAE44B5C}"/>
          </ac:cxnSpMkLst>
        </pc:cxnChg>
        <pc:cxnChg chg="ord">
          <ac:chgData name="Troels Mortensen (TRMO) | VIA" userId="48eeef65-5bf8-474b-9082-b56af31dd25e" providerId="ADAL" clId="{9412465E-C3AB-4DFD-9AA7-D328A1FDA140}" dt="2019-02-24T17:29:43.609" v="7133" actId="166"/>
          <ac:cxnSpMkLst>
            <pc:docMk/>
            <pc:sldMk cId="1536665859" sldId="356"/>
            <ac:cxnSpMk id="7169" creationId="{F217B6B2-C2AA-4E0C-A102-62306E350B32}"/>
          </ac:cxnSpMkLst>
        </pc:cxnChg>
      </pc:sldChg>
      <pc:sldChg chg="addSp delSp modSp add del">
        <pc:chgData name="Troels Mortensen (TRMO) | VIA" userId="48eeef65-5bf8-474b-9082-b56af31dd25e" providerId="ADAL" clId="{9412465E-C3AB-4DFD-9AA7-D328A1FDA140}" dt="2019-02-24T17:07:34.428" v="6241" actId="2696"/>
        <pc:sldMkLst>
          <pc:docMk/>
          <pc:sldMk cId="4184590312" sldId="356"/>
        </pc:sldMkLst>
        <pc:spChg chg="del mod">
          <ac:chgData name="Troels Mortensen (TRMO) | VIA" userId="48eeef65-5bf8-474b-9082-b56af31dd25e" providerId="ADAL" clId="{9412465E-C3AB-4DFD-9AA7-D328A1FDA140}" dt="2019-02-24T17:07:33.502" v="6240"/>
          <ac:spMkLst>
            <pc:docMk/>
            <pc:sldMk cId="4184590312" sldId="356"/>
            <ac:spMk id="2" creationId="{13DD7D6C-6237-4571-9833-539D5F4BE1D4}"/>
          </ac:spMkLst>
        </pc:spChg>
        <pc:spChg chg="add mod">
          <ac:chgData name="Troels Mortensen (TRMO) | VIA" userId="48eeef65-5bf8-474b-9082-b56af31dd25e" providerId="ADAL" clId="{9412465E-C3AB-4DFD-9AA7-D328A1FDA140}" dt="2019-02-24T17:07:33.502" v="6240"/>
          <ac:spMkLst>
            <pc:docMk/>
            <pc:sldMk cId="4184590312" sldId="356"/>
            <ac:spMk id="4" creationId="{C0B3E6F4-5FB2-4EA7-B4ED-69ACF15095C1}"/>
          </ac:spMkLst>
        </pc:spChg>
      </pc:sldChg>
      <pc:sldChg chg="addSp delSp modSp add">
        <pc:chgData name="Troels Mortensen (TRMO) | VIA" userId="48eeef65-5bf8-474b-9082-b56af31dd25e" providerId="ADAL" clId="{9412465E-C3AB-4DFD-9AA7-D328A1FDA140}" dt="2019-02-24T17:07:45.654" v="6250" actId="1076"/>
        <pc:sldMkLst>
          <pc:docMk/>
          <pc:sldMk cId="4100720129" sldId="357"/>
        </pc:sldMkLst>
        <pc:spChg chg="del">
          <ac:chgData name="Troels Mortensen (TRMO) | VIA" userId="48eeef65-5bf8-474b-9082-b56af31dd25e" providerId="ADAL" clId="{9412465E-C3AB-4DFD-9AA7-D328A1FDA140}" dt="2019-02-24T17:07:40.541" v="6247" actId="478"/>
          <ac:spMkLst>
            <pc:docMk/>
            <pc:sldMk cId="4100720129" sldId="357"/>
            <ac:spMk id="2" creationId="{C5779F9F-90EB-4EB5-8DFC-DBC870B3B88B}"/>
          </ac:spMkLst>
        </pc:spChg>
        <pc:spChg chg="del">
          <ac:chgData name="Troels Mortensen (TRMO) | VIA" userId="48eeef65-5bf8-474b-9082-b56af31dd25e" providerId="ADAL" clId="{9412465E-C3AB-4DFD-9AA7-D328A1FDA140}" dt="2019-02-24T17:07:36.234" v="6242" actId="478"/>
          <ac:spMkLst>
            <pc:docMk/>
            <pc:sldMk cId="4100720129" sldId="357"/>
            <ac:spMk id="8" creationId="{67F349F8-1B19-4BFD-94FE-96F6A76F8240}"/>
          </ac:spMkLst>
        </pc:spChg>
        <pc:spChg chg="del">
          <ac:chgData name="Troels Mortensen (TRMO) | VIA" userId="48eeef65-5bf8-474b-9082-b56af31dd25e" providerId="ADAL" clId="{9412465E-C3AB-4DFD-9AA7-D328A1FDA140}" dt="2019-02-24T17:07:38.439" v="6244" actId="478"/>
          <ac:spMkLst>
            <pc:docMk/>
            <pc:sldMk cId="4100720129" sldId="357"/>
            <ac:spMk id="9" creationId="{2DE00C93-C2A8-4132-91C2-AC18BAC9E737}"/>
          </ac:spMkLst>
        </pc:spChg>
        <pc:spChg chg="del">
          <ac:chgData name="Troels Mortensen (TRMO) | VIA" userId="48eeef65-5bf8-474b-9082-b56af31dd25e" providerId="ADAL" clId="{9412465E-C3AB-4DFD-9AA7-D328A1FDA140}" dt="2019-02-24T17:07:38.439" v="6244" actId="478"/>
          <ac:spMkLst>
            <pc:docMk/>
            <pc:sldMk cId="4100720129" sldId="357"/>
            <ac:spMk id="10" creationId="{78D13A75-4871-4DC2-82C0-584D8165B127}"/>
          </ac:spMkLst>
        </pc:spChg>
        <pc:spChg chg="add mod">
          <ac:chgData name="Troels Mortensen (TRMO) | VIA" userId="48eeef65-5bf8-474b-9082-b56af31dd25e" providerId="ADAL" clId="{9412465E-C3AB-4DFD-9AA7-D328A1FDA140}" dt="2019-02-24T17:07:45.654" v="6250" actId="1076"/>
          <ac:spMkLst>
            <pc:docMk/>
            <pc:sldMk cId="4100720129" sldId="357"/>
            <ac:spMk id="106" creationId="{0CE1156E-6E39-4EC0-872C-2C1CC3BA5719}"/>
          </ac:spMkLst>
        </pc:spChg>
        <pc:cxnChg chg="del">
          <ac:chgData name="Troels Mortensen (TRMO) | VIA" userId="48eeef65-5bf8-474b-9082-b56af31dd25e" providerId="ADAL" clId="{9412465E-C3AB-4DFD-9AA7-D328A1FDA140}" dt="2019-02-24T17:07:37.118" v="6243" actId="478"/>
          <ac:cxnSpMkLst>
            <pc:docMk/>
            <pc:sldMk cId="4100720129" sldId="357"/>
            <ac:cxnSpMk id="13" creationId="{B5BCF6DA-7517-4638-8F2C-D88C1BDBE692}"/>
          </ac:cxnSpMkLst>
        </pc:cxnChg>
        <pc:cxnChg chg="del">
          <ac:chgData name="Troels Mortensen (TRMO) | VIA" userId="48eeef65-5bf8-474b-9082-b56af31dd25e" providerId="ADAL" clId="{9412465E-C3AB-4DFD-9AA7-D328A1FDA140}" dt="2019-02-24T17:07:38.439" v="6244" actId="478"/>
          <ac:cxnSpMkLst>
            <pc:docMk/>
            <pc:sldMk cId="4100720129" sldId="357"/>
            <ac:cxnSpMk id="14" creationId="{EE443597-61FF-4928-94D8-4C9CE0508AA7}"/>
          </ac:cxnSpMkLst>
        </pc:cxnChg>
        <pc:cxnChg chg="del">
          <ac:chgData name="Troels Mortensen (TRMO) | VIA" userId="48eeef65-5bf8-474b-9082-b56af31dd25e" providerId="ADAL" clId="{9412465E-C3AB-4DFD-9AA7-D328A1FDA140}" dt="2019-02-24T17:07:37.118" v="6243" actId="478"/>
          <ac:cxnSpMkLst>
            <pc:docMk/>
            <pc:sldMk cId="4100720129" sldId="357"/>
            <ac:cxnSpMk id="15" creationId="{AE6FB4DB-1E97-4C65-BCA5-9B7A99260EA8}"/>
          </ac:cxnSpMkLst>
        </pc:cxnChg>
        <pc:cxnChg chg="del">
          <ac:chgData name="Troels Mortensen (TRMO) | VIA" userId="48eeef65-5bf8-474b-9082-b56af31dd25e" providerId="ADAL" clId="{9412465E-C3AB-4DFD-9AA7-D328A1FDA140}" dt="2019-02-24T17:07:39.953" v="6246" actId="478"/>
          <ac:cxnSpMkLst>
            <pc:docMk/>
            <pc:sldMk cId="4100720129" sldId="357"/>
            <ac:cxnSpMk id="18" creationId="{248E7A55-B69B-4279-9B5D-27E8705CCF62}"/>
          </ac:cxnSpMkLst>
        </pc:cxnChg>
        <pc:cxnChg chg="del">
          <ac:chgData name="Troels Mortensen (TRMO) | VIA" userId="48eeef65-5bf8-474b-9082-b56af31dd25e" providerId="ADAL" clId="{9412465E-C3AB-4DFD-9AA7-D328A1FDA140}" dt="2019-02-24T17:07:39.062" v="6245" actId="478"/>
          <ac:cxnSpMkLst>
            <pc:docMk/>
            <pc:sldMk cId="4100720129" sldId="357"/>
            <ac:cxnSpMk id="21" creationId="{EDF0B087-86D0-4990-BD05-7AA8F960E60F}"/>
          </ac:cxnSpMkLst>
        </pc:cxnChg>
      </pc:sldChg>
      <pc:sldChg chg="addSp delSp modSp add">
        <pc:chgData name="Troels Mortensen (TRMO) | VIA" userId="48eeef65-5bf8-474b-9082-b56af31dd25e" providerId="ADAL" clId="{9412465E-C3AB-4DFD-9AA7-D328A1FDA140}" dt="2019-02-24T17:15:38.780" v="6506" actId="13822"/>
        <pc:sldMkLst>
          <pc:docMk/>
          <pc:sldMk cId="1892844607" sldId="358"/>
        </pc:sldMkLst>
        <pc:spChg chg="add mod">
          <ac:chgData name="Troels Mortensen (TRMO) | VIA" userId="48eeef65-5bf8-474b-9082-b56af31dd25e" providerId="ADAL" clId="{9412465E-C3AB-4DFD-9AA7-D328A1FDA140}" dt="2019-02-24T17:10:13.720" v="6359" actId="1076"/>
          <ac:spMkLst>
            <pc:docMk/>
            <pc:sldMk cId="1892844607" sldId="358"/>
            <ac:spMk id="2" creationId="{8C254AF0-A413-40F1-8580-8D3882B73CA3}"/>
          </ac:spMkLst>
        </pc:spChg>
        <pc:spChg chg="add del mod">
          <ac:chgData name="Troels Mortensen (TRMO) | VIA" userId="48eeef65-5bf8-474b-9082-b56af31dd25e" providerId="ADAL" clId="{9412465E-C3AB-4DFD-9AA7-D328A1FDA140}" dt="2019-02-24T17:14:37.819" v="6426" actId="478"/>
          <ac:spMkLst>
            <pc:docMk/>
            <pc:sldMk cId="1892844607" sldId="358"/>
            <ac:spMk id="37" creationId="{C0EE2055-FBDA-4CA8-8C6F-22929C5E09A6}"/>
          </ac:spMkLst>
        </pc:spChg>
        <pc:spChg chg="add del mod">
          <ac:chgData name="Troels Mortensen (TRMO) | VIA" userId="48eeef65-5bf8-474b-9082-b56af31dd25e" providerId="ADAL" clId="{9412465E-C3AB-4DFD-9AA7-D328A1FDA140}" dt="2019-02-24T17:14:39.365" v="6427" actId="478"/>
          <ac:spMkLst>
            <pc:docMk/>
            <pc:sldMk cId="1892844607" sldId="358"/>
            <ac:spMk id="38" creationId="{44FEDAB6-9C72-41A8-8DA4-198BA45D9C32}"/>
          </ac:spMkLst>
        </pc:spChg>
        <pc:spChg chg="add mod">
          <ac:chgData name="Troels Mortensen (TRMO) | VIA" userId="48eeef65-5bf8-474b-9082-b56af31dd25e" providerId="ADAL" clId="{9412465E-C3AB-4DFD-9AA7-D328A1FDA140}" dt="2019-02-24T17:15:29.520" v="6504" actId="207"/>
          <ac:spMkLst>
            <pc:docMk/>
            <pc:sldMk cId="1892844607" sldId="358"/>
            <ac:spMk id="47" creationId="{D2DF4CFF-703D-4125-BE2E-9B1F90BA9BCA}"/>
          </ac:spMkLst>
        </pc:spChg>
        <pc:spChg chg="mod">
          <ac:chgData name="Troels Mortensen (TRMO) | VIA" userId="48eeef65-5bf8-474b-9082-b56af31dd25e" providerId="ADAL" clId="{9412465E-C3AB-4DFD-9AA7-D328A1FDA140}" dt="2019-02-24T17:10:20.013" v="6360" actId="1076"/>
          <ac:spMkLst>
            <pc:docMk/>
            <pc:sldMk cId="1892844607" sldId="358"/>
            <ac:spMk id="64" creationId="{3482C2BE-D802-4EE5-890A-2FF8FC3DA7CF}"/>
          </ac:spMkLst>
        </pc:spChg>
        <pc:spChg chg="mod">
          <ac:chgData name="Troels Mortensen (TRMO) | VIA" userId="48eeef65-5bf8-474b-9082-b56af31dd25e" providerId="ADAL" clId="{9412465E-C3AB-4DFD-9AA7-D328A1FDA140}" dt="2019-02-24T17:10:20.013" v="6360" actId="1076"/>
          <ac:spMkLst>
            <pc:docMk/>
            <pc:sldMk cId="1892844607" sldId="358"/>
            <ac:spMk id="65" creationId="{EDFE3CB8-5897-4733-A25E-B2EB85438DA8}"/>
          </ac:spMkLst>
        </pc:spChg>
        <pc:spChg chg="mod">
          <ac:chgData name="Troels Mortensen (TRMO) | VIA" userId="48eeef65-5bf8-474b-9082-b56af31dd25e" providerId="ADAL" clId="{9412465E-C3AB-4DFD-9AA7-D328A1FDA140}" dt="2019-02-24T17:10:20.013" v="6360" actId="1076"/>
          <ac:spMkLst>
            <pc:docMk/>
            <pc:sldMk cId="1892844607" sldId="358"/>
            <ac:spMk id="66" creationId="{24CF2633-82BA-4EA6-B859-B7C6512FAE04}"/>
          </ac:spMkLst>
        </pc:spChg>
        <pc:spChg chg="mod">
          <ac:chgData name="Troels Mortensen (TRMO) | VIA" userId="48eeef65-5bf8-474b-9082-b56af31dd25e" providerId="ADAL" clId="{9412465E-C3AB-4DFD-9AA7-D328A1FDA140}" dt="2019-02-24T17:10:20.013" v="6360" actId="1076"/>
          <ac:spMkLst>
            <pc:docMk/>
            <pc:sldMk cId="1892844607" sldId="358"/>
            <ac:spMk id="67" creationId="{14A528E9-72DD-4CFE-871A-DE8D3AC60283}"/>
          </ac:spMkLst>
        </pc:spChg>
        <pc:spChg chg="mod">
          <ac:chgData name="Troels Mortensen (TRMO) | VIA" userId="48eeef65-5bf8-474b-9082-b56af31dd25e" providerId="ADAL" clId="{9412465E-C3AB-4DFD-9AA7-D328A1FDA140}" dt="2019-02-24T17:10:20.013" v="6360" actId="1076"/>
          <ac:spMkLst>
            <pc:docMk/>
            <pc:sldMk cId="1892844607" sldId="358"/>
            <ac:spMk id="100" creationId="{4E00F762-59EF-4B7D-A850-3EE427B33F82}"/>
          </ac:spMkLst>
        </pc:spChg>
        <pc:spChg chg="mod">
          <ac:chgData name="Troels Mortensen (TRMO) | VIA" userId="48eeef65-5bf8-474b-9082-b56af31dd25e" providerId="ADAL" clId="{9412465E-C3AB-4DFD-9AA7-D328A1FDA140}" dt="2019-02-24T17:10:20.013" v="6360" actId="1076"/>
          <ac:spMkLst>
            <pc:docMk/>
            <pc:sldMk cId="1892844607" sldId="358"/>
            <ac:spMk id="104" creationId="{8FF15A4B-2D5C-4C79-8943-08143069DA4D}"/>
          </ac:spMkLst>
        </pc:spChg>
        <pc:spChg chg="mod">
          <ac:chgData name="Troels Mortensen (TRMO) | VIA" userId="48eeef65-5bf8-474b-9082-b56af31dd25e" providerId="ADAL" clId="{9412465E-C3AB-4DFD-9AA7-D328A1FDA140}" dt="2019-02-24T17:08:11.336" v="6260" actId="1076"/>
          <ac:spMkLst>
            <pc:docMk/>
            <pc:sldMk cId="1892844607" sldId="358"/>
            <ac:spMk id="111" creationId="{D1573E77-5195-46CB-AEA1-41DE3CCAB279}"/>
          </ac:spMkLst>
        </pc:spChg>
        <pc:spChg chg="mod">
          <ac:chgData name="Troels Mortensen (TRMO) | VIA" userId="48eeef65-5bf8-474b-9082-b56af31dd25e" providerId="ADAL" clId="{9412465E-C3AB-4DFD-9AA7-D328A1FDA140}" dt="2019-02-24T17:09:02.262" v="6332" actId="14100"/>
          <ac:spMkLst>
            <pc:docMk/>
            <pc:sldMk cId="1892844607" sldId="358"/>
            <ac:spMk id="113" creationId="{5E52C7D4-A552-49AB-932D-FA737AD6C54D}"/>
          </ac:spMkLst>
        </pc:spChg>
        <pc:spChg chg="mod">
          <ac:chgData name="Troels Mortensen (TRMO) | VIA" userId="48eeef65-5bf8-474b-9082-b56af31dd25e" providerId="ADAL" clId="{9412465E-C3AB-4DFD-9AA7-D328A1FDA140}" dt="2019-02-24T17:09:00.400" v="6331" actId="1076"/>
          <ac:spMkLst>
            <pc:docMk/>
            <pc:sldMk cId="1892844607" sldId="358"/>
            <ac:spMk id="115" creationId="{4AE6DE67-3EA6-45BD-AAAF-B3471486023E}"/>
          </ac:spMkLst>
        </pc:spChg>
        <pc:spChg chg="add del mod">
          <ac:chgData name="Troels Mortensen (TRMO) | VIA" userId="48eeef65-5bf8-474b-9082-b56af31dd25e" providerId="ADAL" clId="{9412465E-C3AB-4DFD-9AA7-D328A1FDA140}" dt="2019-02-24T17:08:49.629" v="6315" actId="478"/>
          <ac:spMkLst>
            <pc:docMk/>
            <pc:sldMk cId="1892844607" sldId="358"/>
            <ac:spMk id="116" creationId="{724D13FF-0C2F-4B19-83A9-F1F827D05EFE}"/>
          </ac:spMkLst>
        </pc:spChg>
        <pc:spChg chg="add mod">
          <ac:chgData name="Troels Mortensen (TRMO) | VIA" userId="48eeef65-5bf8-474b-9082-b56af31dd25e" providerId="ADAL" clId="{9412465E-C3AB-4DFD-9AA7-D328A1FDA140}" dt="2019-02-24T17:10:13.720" v="6359" actId="1076"/>
          <ac:spMkLst>
            <pc:docMk/>
            <pc:sldMk cId="1892844607" sldId="358"/>
            <ac:spMk id="117" creationId="{F6FF1CAE-4FA7-4E61-A950-C7BCE00D0283}"/>
          </ac:spMkLst>
        </pc:spChg>
        <pc:spChg chg="mod">
          <ac:chgData name="Troels Mortensen (TRMO) | VIA" userId="48eeef65-5bf8-474b-9082-b56af31dd25e" providerId="ADAL" clId="{9412465E-C3AB-4DFD-9AA7-D328A1FDA140}" dt="2019-02-24T17:09:43.472" v="6347" actId="1076"/>
          <ac:spMkLst>
            <pc:docMk/>
            <pc:sldMk cId="1892844607" sldId="358"/>
            <ac:spMk id="121" creationId="{ABE5FFDA-62C1-4F49-9046-923554A7E08F}"/>
          </ac:spMkLst>
        </pc:spChg>
        <pc:spChg chg="mod">
          <ac:chgData name="Troels Mortensen (TRMO) | VIA" userId="48eeef65-5bf8-474b-9082-b56af31dd25e" providerId="ADAL" clId="{9412465E-C3AB-4DFD-9AA7-D328A1FDA140}" dt="2019-02-24T17:10:00.188" v="6356" actId="1076"/>
          <ac:spMkLst>
            <pc:docMk/>
            <pc:sldMk cId="1892844607" sldId="358"/>
            <ac:spMk id="125" creationId="{578F97EB-45D7-439F-A2A1-3DE3A21D408E}"/>
          </ac:spMkLst>
        </pc:spChg>
        <pc:spChg chg="add del mod">
          <ac:chgData name="Troels Mortensen (TRMO) | VIA" userId="48eeef65-5bf8-474b-9082-b56af31dd25e" providerId="ADAL" clId="{9412465E-C3AB-4DFD-9AA7-D328A1FDA140}" dt="2019-02-24T17:14:37.819" v="6426" actId="478"/>
          <ac:spMkLst>
            <pc:docMk/>
            <pc:sldMk cId="1892844607" sldId="358"/>
            <ac:spMk id="129" creationId="{A8D1A6B1-BC74-4315-B6C6-475F6E09512E}"/>
          </ac:spMkLst>
        </pc:spChg>
        <pc:spChg chg="add del mod">
          <ac:chgData name="Troels Mortensen (TRMO) | VIA" userId="48eeef65-5bf8-474b-9082-b56af31dd25e" providerId="ADAL" clId="{9412465E-C3AB-4DFD-9AA7-D328A1FDA140}" dt="2019-02-24T17:14:35.268" v="6424" actId="478"/>
          <ac:spMkLst>
            <pc:docMk/>
            <pc:sldMk cId="1892844607" sldId="358"/>
            <ac:spMk id="130" creationId="{9CA3D613-8EC3-4CCE-A0DA-97FD78E7BDB1}"/>
          </ac:spMkLst>
        </pc:spChg>
        <pc:spChg chg="add del mod">
          <ac:chgData name="Troels Mortensen (TRMO) | VIA" userId="48eeef65-5bf8-474b-9082-b56af31dd25e" providerId="ADAL" clId="{9412465E-C3AB-4DFD-9AA7-D328A1FDA140}" dt="2019-02-24T17:14:37.819" v="6426" actId="478"/>
          <ac:spMkLst>
            <pc:docMk/>
            <pc:sldMk cId="1892844607" sldId="358"/>
            <ac:spMk id="133" creationId="{EC0EE37F-62A1-40D9-8ED2-8A00F1DAB176}"/>
          </ac:spMkLst>
        </pc:spChg>
        <pc:grpChg chg="mod">
          <ac:chgData name="Troels Mortensen (TRMO) | VIA" userId="48eeef65-5bf8-474b-9082-b56af31dd25e" providerId="ADAL" clId="{9412465E-C3AB-4DFD-9AA7-D328A1FDA140}" dt="2019-02-24T17:10:20.013" v="6360" actId="1076"/>
          <ac:grpSpMkLst>
            <pc:docMk/>
            <pc:sldMk cId="1892844607" sldId="358"/>
            <ac:grpSpMk id="30" creationId="{2D125FE0-2675-40FC-9E33-C2D24F8776BA}"/>
          </ac:grpSpMkLst>
        </pc:grpChg>
        <pc:grpChg chg="mod">
          <ac:chgData name="Troels Mortensen (TRMO) | VIA" userId="48eeef65-5bf8-474b-9082-b56af31dd25e" providerId="ADAL" clId="{9412465E-C3AB-4DFD-9AA7-D328A1FDA140}" dt="2019-02-24T17:10:20.013" v="6360" actId="1076"/>
          <ac:grpSpMkLst>
            <pc:docMk/>
            <pc:sldMk cId="1892844607" sldId="358"/>
            <ac:grpSpMk id="35" creationId="{0BE3AB97-ECE3-41C0-9587-3B2E69364A21}"/>
          </ac:grpSpMkLst>
        </pc:grpChg>
        <pc:grpChg chg="mod">
          <ac:chgData name="Troels Mortensen (TRMO) | VIA" userId="48eeef65-5bf8-474b-9082-b56af31dd25e" providerId="ADAL" clId="{9412465E-C3AB-4DFD-9AA7-D328A1FDA140}" dt="2019-02-24T17:10:20.013" v="6360" actId="1076"/>
          <ac:grpSpMkLst>
            <pc:docMk/>
            <pc:sldMk cId="1892844607" sldId="358"/>
            <ac:grpSpMk id="43" creationId="{739C534D-27BB-4A3E-9EBD-D0A601AC2196}"/>
          </ac:grpSpMkLst>
        </pc:grpChg>
        <pc:grpChg chg="mod">
          <ac:chgData name="Troels Mortensen (TRMO) | VIA" userId="48eeef65-5bf8-474b-9082-b56af31dd25e" providerId="ADAL" clId="{9412465E-C3AB-4DFD-9AA7-D328A1FDA140}" dt="2019-02-24T17:10:20.013" v="6360" actId="1076"/>
          <ac:grpSpMkLst>
            <pc:docMk/>
            <pc:sldMk cId="1892844607" sldId="358"/>
            <ac:grpSpMk id="54" creationId="{765F0A58-27D5-4FC7-9EFC-A2B0552280F4}"/>
          </ac:grpSpMkLst>
        </pc:grpChg>
        <pc:grpChg chg="mod">
          <ac:chgData name="Troels Mortensen (TRMO) | VIA" userId="48eeef65-5bf8-474b-9082-b56af31dd25e" providerId="ADAL" clId="{9412465E-C3AB-4DFD-9AA7-D328A1FDA140}" dt="2019-02-24T17:10:20.013" v="6360" actId="1076"/>
          <ac:grpSpMkLst>
            <pc:docMk/>
            <pc:sldMk cId="1892844607" sldId="358"/>
            <ac:grpSpMk id="59" creationId="{7FF4EDFD-5525-4608-A225-3442623A37DA}"/>
          </ac:grpSpMkLst>
        </pc:grpChg>
        <pc:grpChg chg="mod">
          <ac:chgData name="Troels Mortensen (TRMO) | VIA" userId="48eeef65-5bf8-474b-9082-b56af31dd25e" providerId="ADAL" clId="{9412465E-C3AB-4DFD-9AA7-D328A1FDA140}" dt="2019-02-24T17:10:20.013" v="6360" actId="1076"/>
          <ac:grpSpMkLst>
            <pc:docMk/>
            <pc:sldMk cId="1892844607" sldId="358"/>
            <ac:grpSpMk id="60" creationId="{99D39E19-144E-4D07-864E-0F62AD617046}"/>
          </ac:grpSpMkLst>
        </pc:grpChg>
        <pc:grpChg chg="mod">
          <ac:chgData name="Troels Mortensen (TRMO) | VIA" userId="48eeef65-5bf8-474b-9082-b56af31dd25e" providerId="ADAL" clId="{9412465E-C3AB-4DFD-9AA7-D328A1FDA140}" dt="2019-02-24T17:10:20.013" v="6360" actId="1076"/>
          <ac:grpSpMkLst>
            <pc:docMk/>
            <pc:sldMk cId="1892844607" sldId="358"/>
            <ac:grpSpMk id="72" creationId="{E1EB941D-5AD9-4E29-8EB3-0B3DD84E1E6F}"/>
          </ac:grpSpMkLst>
        </pc:grpChg>
        <pc:grpChg chg="mod">
          <ac:chgData name="Troels Mortensen (TRMO) | VIA" userId="48eeef65-5bf8-474b-9082-b56af31dd25e" providerId="ADAL" clId="{9412465E-C3AB-4DFD-9AA7-D328A1FDA140}" dt="2019-02-24T17:10:20.013" v="6360" actId="1076"/>
          <ac:grpSpMkLst>
            <pc:docMk/>
            <pc:sldMk cId="1892844607" sldId="358"/>
            <ac:grpSpMk id="77" creationId="{AD82E47C-BCFD-41C6-AC0C-3CE0DD4B8733}"/>
          </ac:grpSpMkLst>
        </pc:grpChg>
        <pc:grpChg chg="mod">
          <ac:chgData name="Troels Mortensen (TRMO) | VIA" userId="48eeef65-5bf8-474b-9082-b56af31dd25e" providerId="ADAL" clId="{9412465E-C3AB-4DFD-9AA7-D328A1FDA140}" dt="2019-02-24T17:10:20.013" v="6360" actId="1076"/>
          <ac:grpSpMkLst>
            <pc:docMk/>
            <pc:sldMk cId="1892844607" sldId="358"/>
            <ac:grpSpMk id="83" creationId="{4027DF48-F210-4D63-A9F0-2F2A9D2FB3F2}"/>
          </ac:grpSpMkLst>
        </pc:grpChg>
        <pc:grpChg chg="mod">
          <ac:chgData name="Troels Mortensen (TRMO) | VIA" userId="48eeef65-5bf8-474b-9082-b56af31dd25e" providerId="ADAL" clId="{9412465E-C3AB-4DFD-9AA7-D328A1FDA140}" dt="2019-02-24T17:10:20.013" v="6360" actId="1076"/>
          <ac:grpSpMkLst>
            <pc:docMk/>
            <pc:sldMk cId="1892844607" sldId="358"/>
            <ac:grpSpMk id="88" creationId="{C0AE8DF8-95FA-4D31-8B4F-6D57BD9248D8}"/>
          </ac:grpSpMkLst>
        </pc:grpChg>
        <pc:grpChg chg="mod">
          <ac:chgData name="Troels Mortensen (TRMO) | VIA" userId="48eeef65-5bf8-474b-9082-b56af31dd25e" providerId="ADAL" clId="{9412465E-C3AB-4DFD-9AA7-D328A1FDA140}" dt="2019-02-24T17:10:20.013" v="6360" actId="1076"/>
          <ac:grpSpMkLst>
            <pc:docMk/>
            <pc:sldMk cId="1892844607" sldId="358"/>
            <ac:grpSpMk id="96" creationId="{843128BC-6582-438D-A0ED-F2EC1154ACA5}"/>
          </ac:grpSpMkLst>
        </pc:grpChg>
        <pc:grpChg chg="add mod">
          <ac:chgData name="Troels Mortensen (TRMO) | VIA" userId="48eeef65-5bf8-474b-9082-b56af31dd25e" providerId="ADAL" clId="{9412465E-C3AB-4DFD-9AA7-D328A1FDA140}" dt="2019-02-24T17:10:13.720" v="6359" actId="1076"/>
          <ac:grpSpMkLst>
            <pc:docMk/>
            <pc:sldMk cId="1892844607" sldId="358"/>
            <ac:grpSpMk id="107" creationId="{9FE852DF-59F8-48B3-8F18-F3F12B97B9DF}"/>
          </ac:grpSpMkLst>
        </pc:grpChg>
        <pc:grpChg chg="add mod">
          <ac:chgData name="Troels Mortensen (TRMO) | VIA" userId="48eeef65-5bf8-474b-9082-b56af31dd25e" providerId="ADAL" clId="{9412465E-C3AB-4DFD-9AA7-D328A1FDA140}" dt="2019-02-24T17:10:13.720" v="6359" actId="1076"/>
          <ac:grpSpMkLst>
            <pc:docMk/>
            <pc:sldMk cId="1892844607" sldId="358"/>
            <ac:grpSpMk id="112" creationId="{FB38F1F2-E6D4-4357-A5DB-82772C4CDA4E}"/>
          </ac:grpSpMkLst>
        </pc:grpChg>
        <pc:grpChg chg="add del mod">
          <ac:chgData name="Troels Mortensen (TRMO) | VIA" userId="48eeef65-5bf8-474b-9082-b56af31dd25e" providerId="ADAL" clId="{9412465E-C3AB-4DFD-9AA7-D328A1FDA140}" dt="2019-02-24T17:14:37.819" v="6426" actId="478"/>
          <ac:grpSpMkLst>
            <pc:docMk/>
            <pc:sldMk cId="1892844607" sldId="358"/>
            <ac:grpSpMk id="118" creationId="{E5626FDA-C18B-45BB-B010-30497055D031}"/>
          </ac:grpSpMkLst>
        </pc:grpChg>
        <pc:grpChg chg="add del mod">
          <ac:chgData name="Troels Mortensen (TRMO) | VIA" userId="48eeef65-5bf8-474b-9082-b56af31dd25e" providerId="ADAL" clId="{9412465E-C3AB-4DFD-9AA7-D328A1FDA140}" dt="2019-02-24T17:14:37.819" v="6426" actId="478"/>
          <ac:grpSpMkLst>
            <pc:docMk/>
            <pc:sldMk cId="1892844607" sldId="358"/>
            <ac:grpSpMk id="122" creationId="{238EA113-8251-43A0-ADBF-1312EA43A272}"/>
          </ac:grpSpMkLst>
        </pc:grpChg>
        <pc:cxnChg chg="add mod">
          <ac:chgData name="Troels Mortensen (TRMO) | VIA" userId="48eeef65-5bf8-474b-9082-b56af31dd25e" providerId="ADAL" clId="{9412465E-C3AB-4DFD-9AA7-D328A1FDA140}" dt="2019-02-24T17:10:13.720" v="6359" actId="1076"/>
          <ac:cxnSpMkLst>
            <pc:docMk/>
            <pc:sldMk cId="1892844607" sldId="358"/>
            <ac:cxnSpMk id="4" creationId="{0929F963-7AB1-4E63-ADE8-74CEDE03655C}"/>
          </ac:cxnSpMkLst>
        </pc:cxnChg>
        <pc:cxnChg chg="add del mod">
          <ac:chgData name="Troels Mortensen (TRMO) | VIA" userId="48eeef65-5bf8-474b-9082-b56af31dd25e" providerId="ADAL" clId="{9412465E-C3AB-4DFD-9AA7-D328A1FDA140}" dt="2019-02-24T17:11:33.859" v="6365" actId="478"/>
          <ac:cxnSpMkLst>
            <pc:docMk/>
            <pc:sldMk cId="1892844607" sldId="358"/>
            <ac:cxnSpMk id="9" creationId="{C3B23E12-9D47-4A34-A5CD-2F505D10DBF1}"/>
          </ac:cxnSpMkLst>
        </pc:cxnChg>
        <pc:cxnChg chg="add del mod">
          <ac:chgData name="Troels Mortensen (TRMO) | VIA" userId="48eeef65-5bf8-474b-9082-b56af31dd25e" providerId="ADAL" clId="{9412465E-C3AB-4DFD-9AA7-D328A1FDA140}" dt="2019-02-24T17:14:37.819" v="6426" actId="478"/>
          <ac:cxnSpMkLst>
            <pc:docMk/>
            <pc:sldMk cId="1892844607" sldId="358"/>
            <ac:cxnSpMk id="11" creationId="{CDAAB068-2E63-476B-B6F9-4A5955777D6A}"/>
          </ac:cxnSpMkLst>
        </pc:cxnChg>
        <pc:cxnChg chg="mod">
          <ac:chgData name="Troels Mortensen (TRMO) | VIA" userId="48eeef65-5bf8-474b-9082-b56af31dd25e" providerId="ADAL" clId="{9412465E-C3AB-4DFD-9AA7-D328A1FDA140}" dt="2019-02-24T17:10:20.013" v="6360" actId="1076"/>
          <ac:cxnSpMkLst>
            <pc:docMk/>
            <pc:sldMk cId="1892844607" sldId="358"/>
            <ac:cxnSpMk id="39" creationId="{D7DB03BB-0446-4C5B-82B9-4E809D9FAB80}"/>
          </ac:cxnSpMkLst>
        </pc:cxnChg>
        <pc:cxnChg chg="add del mod">
          <ac:chgData name="Troels Mortensen (TRMO) | VIA" userId="48eeef65-5bf8-474b-9082-b56af31dd25e" providerId="ADAL" clId="{9412465E-C3AB-4DFD-9AA7-D328A1FDA140}" dt="2019-02-24T17:14:37.819" v="6426" actId="478"/>
          <ac:cxnSpMkLst>
            <pc:docMk/>
            <pc:sldMk cId="1892844607" sldId="358"/>
            <ac:cxnSpMk id="41" creationId="{C0F0E71B-E1F6-413F-800F-12CA1BED9377}"/>
          </ac:cxnSpMkLst>
        </pc:cxnChg>
        <pc:cxnChg chg="mod">
          <ac:chgData name="Troels Mortensen (TRMO) | VIA" userId="48eeef65-5bf8-474b-9082-b56af31dd25e" providerId="ADAL" clId="{9412465E-C3AB-4DFD-9AA7-D328A1FDA140}" dt="2019-02-24T17:10:20.013" v="6360" actId="1076"/>
          <ac:cxnSpMkLst>
            <pc:docMk/>
            <pc:sldMk cId="1892844607" sldId="358"/>
            <ac:cxnSpMk id="48" creationId="{E0F357EF-EA86-444B-BF69-AC39707F6554}"/>
          </ac:cxnSpMkLst>
        </pc:cxnChg>
        <pc:cxnChg chg="mod">
          <ac:chgData name="Troels Mortensen (TRMO) | VIA" userId="48eeef65-5bf8-474b-9082-b56af31dd25e" providerId="ADAL" clId="{9412465E-C3AB-4DFD-9AA7-D328A1FDA140}" dt="2019-02-24T17:10:20.013" v="6360" actId="1076"/>
          <ac:cxnSpMkLst>
            <pc:docMk/>
            <pc:sldMk cId="1892844607" sldId="358"/>
            <ac:cxnSpMk id="49" creationId="{E122F9A2-5FA3-48ED-BD85-3F5B5A6C46C9}"/>
          </ac:cxnSpMkLst>
        </pc:cxnChg>
        <pc:cxnChg chg="add mod">
          <ac:chgData name="Troels Mortensen (TRMO) | VIA" userId="48eeef65-5bf8-474b-9082-b56af31dd25e" providerId="ADAL" clId="{9412465E-C3AB-4DFD-9AA7-D328A1FDA140}" dt="2019-02-24T17:15:38.780" v="6506" actId="13822"/>
          <ac:cxnSpMkLst>
            <pc:docMk/>
            <pc:sldMk cId="1892844607" sldId="358"/>
            <ac:cxnSpMk id="51" creationId="{726C42A3-28E6-4B5D-B2CC-999D0AB61C4D}"/>
          </ac:cxnSpMkLst>
        </pc:cxnChg>
        <pc:cxnChg chg="mod">
          <ac:chgData name="Troels Mortensen (TRMO) | VIA" userId="48eeef65-5bf8-474b-9082-b56af31dd25e" providerId="ADAL" clId="{9412465E-C3AB-4DFD-9AA7-D328A1FDA140}" dt="2019-02-24T17:10:20.013" v="6360" actId="1076"/>
          <ac:cxnSpMkLst>
            <pc:docMk/>
            <pc:sldMk cId="1892844607" sldId="358"/>
            <ac:cxnSpMk id="58" creationId="{E509A21B-70B7-4F5E-80A4-B2DD8A12A7B4}"/>
          </ac:cxnSpMkLst>
        </pc:cxnChg>
        <pc:cxnChg chg="mod">
          <ac:chgData name="Troels Mortensen (TRMO) | VIA" userId="48eeef65-5bf8-474b-9082-b56af31dd25e" providerId="ADAL" clId="{9412465E-C3AB-4DFD-9AA7-D328A1FDA140}" dt="2019-02-24T17:10:20.013" v="6360" actId="1076"/>
          <ac:cxnSpMkLst>
            <pc:docMk/>
            <pc:sldMk cId="1892844607" sldId="358"/>
            <ac:cxnSpMk id="69" creationId="{C3E47EE3-27D3-48A2-8E3F-C6FDF9F22A16}"/>
          </ac:cxnSpMkLst>
        </pc:cxnChg>
        <pc:cxnChg chg="mod">
          <ac:chgData name="Troels Mortensen (TRMO) | VIA" userId="48eeef65-5bf8-474b-9082-b56af31dd25e" providerId="ADAL" clId="{9412465E-C3AB-4DFD-9AA7-D328A1FDA140}" dt="2019-02-24T17:10:20.013" v="6360" actId="1076"/>
          <ac:cxnSpMkLst>
            <pc:docMk/>
            <pc:sldMk cId="1892844607" sldId="358"/>
            <ac:cxnSpMk id="70" creationId="{C59B2454-C65E-4B89-B334-22A5AE26D7A4}"/>
          </ac:cxnSpMkLst>
        </pc:cxnChg>
        <pc:cxnChg chg="mod">
          <ac:chgData name="Troels Mortensen (TRMO) | VIA" userId="48eeef65-5bf8-474b-9082-b56af31dd25e" providerId="ADAL" clId="{9412465E-C3AB-4DFD-9AA7-D328A1FDA140}" dt="2019-02-24T17:10:20.013" v="6360" actId="1076"/>
          <ac:cxnSpMkLst>
            <pc:docMk/>
            <pc:sldMk cId="1892844607" sldId="358"/>
            <ac:cxnSpMk id="76" creationId="{8E3A844D-709B-4974-BB85-74AB6319CFA1}"/>
          </ac:cxnSpMkLst>
        </pc:cxnChg>
        <pc:cxnChg chg="mod">
          <ac:chgData name="Troels Mortensen (TRMO) | VIA" userId="48eeef65-5bf8-474b-9082-b56af31dd25e" providerId="ADAL" clId="{9412465E-C3AB-4DFD-9AA7-D328A1FDA140}" dt="2019-02-24T17:10:20.013" v="6360" actId="1076"/>
          <ac:cxnSpMkLst>
            <pc:docMk/>
            <pc:sldMk cId="1892844607" sldId="358"/>
            <ac:cxnSpMk id="81" creationId="{41066083-21E5-4FF5-8C5A-A9D10B976A63}"/>
          </ac:cxnSpMkLst>
        </pc:cxnChg>
        <pc:cxnChg chg="mod">
          <ac:chgData name="Troels Mortensen (TRMO) | VIA" userId="48eeef65-5bf8-474b-9082-b56af31dd25e" providerId="ADAL" clId="{9412465E-C3AB-4DFD-9AA7-D328A1FDA140}" dt="2019-02-24T17:10:20.013" v="6360" actId="1076"/>
          <ac:cxnSpMkLst>
            <pc:docMk/>
            <pc:sldMk cId="1892844607" sldId="358"/>
            <ac:cxnSpMk id="82" creationId="{C02419E0-A7E9-4661-A9A7-1B0B7C5E4FBF}"/>
          </ac:cxnSpMkLst>
        </pc:cxnChg>
        <pc:cxnChg chg="mod">
          <ac:chgData name="Troels Mortensen (TRMO) | VIA" userId="48eeef65-5bf8-474b-9082-b56af31dd25e" providerId="ADAL" clId="{9412465E-C3AB-4DFD-9AA7-D328A1FDA140}" dt="2019-02-24T17:10:20.013" v="6360" actId="1076"/>
          <ac:cxnSpMkLst>
            <pc:docMk/>
            <pc:sldMk cId="1892844607" sldId="358"/>
            <ac:cxnSpMk id="84" creationId="{01D496C4-2375-4C65-AFC1-793754235CD8}"/>
          </ac:cxnSpMkLst>
        </pc:cxnChg>
        <pc:cxnChg chg="mod">
          <ac:chgData name="Troels Mortensen (TRMO) | VIA" userId="48eeef65-5bf8-474b-9082-b56af31dd25e" providerId="ADAL" clId="{9412465E-C3AB-4DFD-9AA7-D328A1FDA140}" dt="2019-02-24T17:10:20.013" v="6360" actId="1076"/>
          <ac:cxnSpMkLst>
            <pc:docMk/>
            <pc:sldMk cId="1892844607" sldId="358"/>
            <ac:cxnSpMk id="87" creationId="{14EB2CE2-68BF-43C0-9C41-40A0FAB3C471}"/>
          </ac:cxnSpMkLst>
        </pc:cxnChg>
        <pc:cxnChg chg="mod">
          <ac:chgData name="Troels Mortensen (TRMO) | VIA" userId="48eeef65-5bf8-474b-9082-b56af31dd25e" providerId="ADAL" clId="{9412465E-C3AB-4DFD-9AA7-D328A1FDA140}" dt="2019-02-24T17:10:20.013" v="6360" actId="1076"/>
          <ac:cxnSpMkLst>
            <pc:docMk/>
            <pc:sldMk cId="1892844607" sldId="358"/>
            <ac:cxnSpMk id="89" creationId="{159F6B54-EC6C-4422-9566-FEED0BB0E223}"/>
          </ac:cxnSpMkLst>
        </pc:cxnChg>
        <pc:cxnChg chg="mod">
          <ac:chgData name="Troels Mortensen (TRMO) | VIA" userId="48eeef65-5bf8-474b-9082-b56af31dd25e" providerId="ADAL" clId="{9412465E-C3AB-4DFD-9AA7-D328A1FDA140}" dt="2019-02-24T17:10:20.013" v="6360" actId="1076"/>
          <ac:cxnSpMkLst>
            <pc:docMk/>
            <pc:sldMk cId="1892844607" sldId="358"/>
            <ac:cxnSpMk id="91" creationId="{6F507916-6B41-4919-9303-A0495CB3698F}"/>
          </ac:cxnSpMkLst>
        </pc:cxnChg>
        <pc:cxnChg chg="mod">
          <ac:chgData name="Troels Mortensen (TRMO) | VIA" userId="48eeef65-5bf8-474b-9082-b56af31dd25e" providerId="ADAL" clId="{9412465E-C3AB-4DFD-9AA7-D328A1FDA140}" dt="2019-02-24T17:10:20.013" v="6360" actId="1076"/>
          <ac:cxnSpMkLst>
            <pc:docMk/>
            <pc:sldMk cId="1892844607" sldId="358"/>
            <ac:cxnSpMk id="94" creationId="{AA77E8D2-6523-42EE-B150-6A9CC8CCCF54}"/>
          </ac:cxnSpMkLst>
        </pc:cxnChg>
        <pc:cxnChg chg="mod">
          <ac:chgData name="Troels Mortensen (TRMO) | VIA" userId="48eeef65-5bf8-474b-9082-b56af31dd25e" providerId="ADAL" clId="{9412465E-C3AB-4DFD-9AA7-D328A1FDA140}" dt="2019-02-24T17:10:20.013" v="6360" actId="1076"/>
          <ac:cxnSpMkLst>
            <pc:docMk/>
            <pc:sldMk cId="1892844607" sldId="358"/>
            <ac:cxnSpMk id="95" creationId="{AE51FE9A-3955-44B3-8AC4-0DD6C444F237}"/>
          </ac:cxnSpMkLst>
        </pc:cxnChg>
        <pc:cxnChg chg="mod">
          <ac:chgData name="Troels Mortensen (TRMO) | VIA" userId="48eeef65-5bf8-474b-9082-b56af31dd25e" providerId="ADAL" clId="{9412465E-C3AB-4DFD-9AA7-D328A1FDA140}" dt="2019-02-24T17:10:20.013" v="6360" actId="1076"/>
          <ac:cxnSpMkLst>
            <pc:docMk/>
            <pc:sldMk cId="1892844607" sldId="358"/>
            <ac:cxnSpMk id="101" creationId="{F4CAEC56-68F3-4592-8C17-9CD2EC3A7569}"/>
          </ac:cxnSpMkLst>
        </pc:cxnChg>
        <pc:cxnChg chg="mod">
          <ac:chgData name="Troels Mortensen (TRMO) | VIA" userId="48eeef65-5bf8-474b-9082-b56af31dd25e" providerId="ADAL" clId="{9412465E-C3AB-4DFD-9AA7-D328A1FDA140}" dt="2019-02-24T17:10:20.013" v="6360" actId="1076"/>
          <ac:cxnSpMkLst>
            <pc:docMk/>
            <pc:sldMk cId="1892844607" sldId="358"/>
            <ac:cxnSpMk id="102" creationId="{80B08CA3-BF8C-4EB9-9747-A992BCADB3C5}"/>
          </ac:cxnSpMkLst>
        </pc:cxnChg>
        <pc:cxnChg chg="mod">
          <ac:chgData name="Troels Mortensen (TRMO) | VIA" userId="48eeef65-5bf8-474b-9082-b56af31dd25e" providerId="ADAL" clId="{9412465E-C3AB-4DFD-9AA7-D328A1FDA140}" dt="2019-02-24T17:10:20.013" v="6360" actId="1076"/>
          <ac:cxnSpMkLst>
            <pc:docMk/>
            <pc:sldMk cId="1892844607" sldId="358"/>
            <ac:cxnSpMk id="103" creationId="{A4BE6AE3-FF73-425D-A57F-577D3DA347D0}"/>
          </ac:cxnSpMkLst>
        </pc:cxnChg>
        <pc:cxnChg chg="mod">
          <ac:chgData name="Troels Mortensen (TRMO) | VIA" userId="48eeef65-5bf8-474b-9082-b56af31dd25e" providerId="ADAL" clId="{9412465E-C3AB-4DFD-9AA7-D328A1FDA140}" dt="2019-02-24T17:10:20.013" v="6360" actId="1076"/>
          <ac:cxnSpMkLst>
            <pc:docMk/>
            <pc:sldMk cId="1892844607" sldId="358"/>
            <ac:cxnSpMk id="105" creationId="{8D8DA7B4-14AF-402A-A098-E891E1D704BB}"/>
          </ac:cxnSpMkLst>
        </pc:cxnChg>
        <pc:cxnChg chg="mod">
          <ac:chgData name="Troels Mortensen (TRMO) | VIA" userId="48eeef65-5bf8-474b-9082-b56af31dd25e" providerId="ADAL" clId="{9412465E-C3AB-4DFD-9AA7-D328A1FDA140}" dt="2019-02-24T17:10:20.013" v="6360" actId="1076"/>
          <ac:cxnSpMkLst>
            <pc:docMk/>
            <pc:sldMk cId="1892844607" sldId="358"/>
            <ac:cxnSpMk id="108" creationId="{B93B180E-6695-4EF9-8FB0-70559D5959C4}"/>
          </ac:cxnSpMkLst>
        </pc:cxnChg>
        <pc:cxnChg chg="add del mod">
          <ac:chgData name="Troels Mortensen (TRMO) | VIA" userId="48eeef65-5bf8-474b-9082-b56af31dd25e" providerId="ADAL" clId="{9412465E-C3AB-4DFD-9AA7-D328A1FDA140}" dt="2019-02-24T17:14:37.819" v="6426" actId="478"/>
          <ac:cxnSpMkLst>
            <pc:docMk/>
            <pc:sldMk cId="1892844607" sldId="358"/>
            <ac:cxnSpMk id="126" creationId="{FB8E629E-45DB-4285-8ABF-FF359E12853D}"/>
          </ac:cxnSpMkLst>
        </pc:cxnChg>
        <pc:cxnChg chg="add del mod">
          <ac:chgData name="Troels Mortensen (TRMO) | VIA" userId="48eeef65-5bf8-474b-9082-b56af31dd25e" providerId="ADAL" clId="{9412465E-C3AB-4DFD-9AA7-D328A1FDA140}" dt="2019-02-24T17:14:37.819" v="6426" actId="478"/>
          <ac:cxnSpMkLst>
            <pc:docMk/>
            <pc:sldMk cId="1892844607" sldId="358"/>
            <ac:cxnSpMk id="127" creationId="{02B032D0-F293-4BA1-A7FE-9A0BDC0B6DD9}"/>
          </ac:cxnSpMkLst>
        </pc:cxnChg>
        <pc:cxnChg chg="add del mod">
          <ac:chgData name="Troels Mortensen (TRMO) | VIA" userId="48eeef65-5bf8-474b-9082-b56af31dd25e" providerId="ADAL" clId="{9412465E-C3AB-4DFD-9AA7-D328A1FDA140}" dt="2019-02-24T17:14:34.634" v="6423" actId="478"/>
          <ac:cxnSpMkLst>
            <pc:docMk/>
            <pc:sldMk cId="1892844607" sldId="358"/>
            <ac:cxnSpMk id="128" creationId="{F571F8D3-BB59-4216-9B72-4E99F42866E8}"/>
          </ac:cxnSpMkLst>
        </pc:cxnChg>
        <pc:cxnChg chg="add del mod">
          <ac:chgData name="Troels Mortensen (TRMO) | VIA" userId="48eeef65-5bf8-474b-9082-b56af31dd25e" providerId="ADAL" clId="{9412465E-C3AB-4DFD-9AA7-D328A1FDA140}" dt="2019-02-24T17:14:35.706" v="6425" actId="478"/>
          <ac:cxnSpMkLst>
            <pc:docMk/>
            <pc:sldMk cId="1892844607" sldId="358"/>
            <ac:cxnSpMk id="131" creationId="{F6A79372-328A-4218-8651-9EFA947C6FE9}"/>
          </ac:cxnSpMkLst>
        </pc:cxnChg>
        <pc:cxnChg chg="add del mod">
          <ac:chgData name="Troels Mortensen (TRMO) | VIA" userId="48eeef65-5bf8-474b-9082-b56af31dd25e" providerId="ADAL" clId="{9412465E-C3AB-4DFD-9AA7-D328A1FDA140}" dt="2019-02-24T17:14:37.819" v="6426" actId="478"/>
          <ac:cxnSpMkLst>
            <pc:docMk/>
            <pc:sldMk cId="1892844607" sldId="358"/>
            <ac:cxnSpMk id="132" creationId="{ED2EA70D-C252-45EB-B450-DA61D0D0CAF1}"/>
          </ac:cxnSpMkLst>
        </pc:cxnChg>
      </pc:sldChg>
      <pc:sldChg chg="add">
        <pc:chgData name="Troels Mortensen (TRMO) | VIA" userId="48eeef65-5bf8-474b-9082-b56af31dd25e" providerId="ADAL" clId="{9412465E-C3AB-4DFD-9AA7-D328A1FDA140}" dt="2019-02-24T17:10:57.034" v="6362"/>
        <pc:sldMkLst>
          <pc:docMk/>
          <pc:sldMk cId="2160121612" sldId="359"/>
        </pc:sldMkLst>
      </pc:sldChg>
      <pc:sldChg chg="addSp delSp modSp add">
        <pc:chgData name="Troels Mortensen (TRMO) | VIA" userId="48eeef65-5bf8-474b-9082-b56af31dd25e" providerId="ADAL" clId="{9412465E-C3AB-4DFD-9AA7-D328A1FDA140}" dt="2019-02-24T17:18:27.119" v="6741" actId="167"/>
        <pc:sldMkLst>
          <pc:docMk/>
          <pc:sldMk cId="2599815625" sldId="360"/>
        </pc:sldMkLst>
        <pc:spChg chg="mod">
          <ac:chgData name="Troels Mortensen (TRMO) | VIA" userId="48eeef65-5bf8-474b-9082-b56af31dd25e" providerId="ADAL" clId="{9412465E-C3AB-4DFD-9AA7-D328A1FDA140}" dt="2019-02-24T17:16:13.337" v="6516" actId="1076"/>
          <ac:spMkLst>
            <pc:docMk/>
            <pc:sldMk cId="2599815625" sldId="360"/>
            <ac:spMk id="37" creationId="{C0EE2055-FBDA-4CA8-8C6F-22929C5E09A6}"/>
          </ac:spMkLst>
        </pc:spChg>
        <pc:spChg chg="del">
          <ac:chgData name="Troels Mortensen (TRMO) | VIA" userId="48eeef65-5bf8-474b-9082-b56af31dd25e" providerId="ADAL" clId="{9412465E-C3AB-4DFD-9AA7-D328A1FDA140}" dt="2019-02-24T17:16:09.333" v="6514" actId="478"/>
          <ac:spMkLst>
            <pc:docMk/>
            <pc:sldMk cId="2599815625" sldId="360"/>
            <ac:spMk id="38" creationId="{44FEDAB6-9C72-41A8-8DA4-198BA45D9C32}"/>
          </ac:spMkLst>
        </pc:spChg>
        <pc:spChg chg="add mod">
          <ac:chgData name="Troels Mortensen (TRMO) | VIA" userId="48eeef65-5bf8-474b-9082-b56af31dd25e" providerId="ADAL" clId="{9412465E-C3AB-4DFD-9AA7-D328A1FDA140}" dt="2019-02-24T17:16:55.077" v="6598" actId="20577"/>
          <ac:spMkLst>
            <pc:docMk/>
            <pc:sldMk cId="2599815625" sldId="360"/>
            <ac:spMk id="116" creationId="{399D681F-5FAA-4CA7-92DF-9052FE593DC6}"/>
          </ac:spMkLst>
        </pc:spChg>
        <pc:spChg chg="del">
          <ac:chgData name="Troels Mortensen (TRMO) | VIA" userId="48eeef65-5bf8-474b-9082-b56af31dd25e" providerId="ADAL" clId="{9412465E-C3AB-4DFD-9AA7-D328A1FDA140}" dt="2019-02-24T17:16:08.138" v="6513" actId="478"/>
          <ac:spMkLst>
            <pc:docMk/>
            <pc:sldMk cId="2599815625" sldId="360"/>
            <ac:spMk id="129" creationId="{A8D1A6B1-BC74-4315-B6C6-475F6E09512E}"/>
          </ac:spMkLst>
        </pc:spChg>
        <pc:spChg chg="del">
          <ac:chgData name="Troels Mortensen (TRMO) | VIA" userId="48eeef65-5bf8-474b-9082-b56af31dd25e" providerId="ADAL" clId="{9412465E-C3AB-4DFD-9AA7-D328A1FDA140}" dt="2019-02-24T17:16:10.430" v="6515" actId="478"/>
          <ac:spMkLst>
            <pc:docMk/>
            <pc:sldMk cId="2599815625" sldId="360"/>
            <ac:spMk id="130" creationId="{9CA3D613-8EC3-4CCE-A0DA-97FD78E7BDB1}"/>
          </ac:spMkLst>
        </pc:spChg>
        <pc:spChg chg="del mod">
          <ac:chgData name="Troels Mortensen (TRMO) | VIA" userId="48eeef65-5bf8-474b-9082-b56af31dd25e" providerId="ADAL" clId="{9412465E-C3AB-4DFD-9AA7-D328A1FDA140}" dt="2019-02-24T17:16:06.829" v="6511" actId="478"/>
          <ac:spMkLst>
            <pc:docMk/>
            <pc:sldMk cId="2599815625" sldId="360"/>
            <ac:spMk id="133" creationId="{EC0EE37F-62A1-40D9-8ED2-8A00F1DAB176}"/>
          </ac:spMkLst>
        </pc:spChg>
        <pc:cxnChg chg="del mod">
          <ac:chgData name="Troels Mortensen (TRMO) | VIA" userId="48eeef65-5bf8-474b-9082-b56af31dd25e" providerId="ADAL" clId="{9412465E-C3AB-4DFD-9AA7-D328A1FDA140}" dt="2019-02-24T17:16:07.336" v="6512" actId="478"/>
          <ac:cxnSpMkLst>
            <pc:docMk/>
            <pc:sldMk cId="2599815625" sldId="360"/>
            <ac:cxnSpMk id="41" creationId="{C0F0E71B-E1F6-413F-800F-12CA1BED9377}"/>
          </ac:cxnSpMkLst>
        </pc:cxnChg>
        <pc:cxnChg chg="mod">
          <ac:chgData name="Troels Mortensen (TRMO) | VIA" userId="48eeef65-5bf8-474b-9082-b56af31dd25e" providerId="ADAL" clId="{9412465E-C3AB-4DFD-9AA7-D328A1FDA140}" dt="2019-02-24T17:16:22.837" v="6519" actId="14100"/>
          <ac:cxnSpMkLst>
            <pc:docMk/>
            <pc:sldMk cId="2599815625" sldId="360"/>
            <ac:cxnSpMk id="128" creationId="{F571F8D3-BB59-4216-9B72-4E99F42866E8}"/>
          </ac:cxnSpMkLst>
        </pc:cxnChg>
        <pc:cxnChg chg="del">
          <ac:chgData name="Troels Mortensen (TRMO) | VIA" userId="48eeef65-5bf8-474b-9082-b56af31dd25e" providerId="ADAL" clId="{9412465E-C3AB-4DFD-9AA7-D328A1FDA140}" dt="2019-02-24T17:16:04.877" v="6508" actId="478"/>
          <ac:cxnSpMkLst>
            <pc:docMk/>
            <pc:sldMk cId="2599815625" sldId="360"/>
            <ac:cxnSpMk id="131" creationId="{F6A79372-328A-4218-8651-9EFA947C6FE9}"/>
          </ac:cxnSpMkLst>
        </pc:cxnChg>
        <pc:cxnChg chg="del">
          <ac:chgData name="Troels Mortensen (TRMO) | VIA" userId="48eeef65-5bf8-474b-9082-b56af31dd25e" providerId="ADAL" clId="{9412465E-C3AB-4DFD-9AA7-D328A1FDA140}" dt="2019-02-24T17:16:05.306" v="6509" actId="478"/>
          <ac:cxnSpMkLst>
            <pc:docMk/>
            <pc:sldMk cId="2599815625" sldId="360"/>
            <ac:cxnSpMk id="132" creationId="{ED2EA70D-C252-45EB-B450-DA61D0D0CAF1}"/>
          </ac:cxnSpMkLst>
        </pc:cxnChg>
        <pc:cxnChg chg="add mod">
          <ac:chgData name="Troels Mortensen (TRMO) | VIA" userId="48eeef65-5bf8-474b-9082-b56af31dd25e" providerId="ADAL" clId="{9412465E-C3AB-4DFD-9AA7-D328A1FDA140}" dt="2019-02-24T17:16:35.325" v="6532" actId="1076"/>
          <ac:cxnSpMkLst>
            <pc:docMk/>
            <pc:sldMk cId="2599815625" sldId="360"/>
            <ac:cxnSpMk id="134" creationId="{02E4DC12-DECA-45EE-B30E-0E185914E784}"/>
          </ac:cxnSpMkLst>
        </pc:cxnChg>
        <pc:cxnChg chg="add ord">
          <ac:chgData name="Troels Mortensen (TRMO) | VIA" userId="48eeef65-5bf8-474b-9082-b56af31dd25e" providerId="ADAL" clId="{9412465E-C3AB-4DFD-9AA7-D328A1FDA140}" dt="2019-02-24T17:18:27.119" v="6741" actId="167"/>
          <ac:cxnSpMkLst>
            <pc:docMk/>
            <pc:sldMk cId="2599815625" sldId="360"/>
            <ac:cxnSpMk id="135" creationId="{D0C0F1F4-990F-442E-8817-E01A2A3F064D}"/>
          </ac:cxnSpMkLst>
        </pc:cxnChg>
      </pc:sldChg>
      <pc:sldChg chg="addSp delSp modSp add">
        <pc:chgData name="Troels Mortensen (TRMO) | VIA" userId="48eeef65-5bf8-474b-9082-b56af31dd25e" providerId="ADAL" clId="{9412465E-C3AB-4DFD-9AA7-D328A1FDA140}" dt="2019-02-24T17:18:03.898" v="6737" actId="14100"/>
        <pc:sldMkLst>
          <pc:docMk/>
          <pc:sldMk cId="2244923511" sldId="361"/>
        </pc:sldMkLst>
        <pc:spChg chg="add mod">
          <ac:chgData name="Troels Mortensen (TRMO) | VIA" userId="48eeef65-5bf8-474b-9082-b56af31dd25e" providerId="ADAL" clId="{9412465E-C3AB-4DFD-9AA7-D328A1FDA140}" dt="2019-02-24T17:17:56.022" v="6735" actId="115"/>
          <ac:spMkLst>
            <pc:docMk/>
            <pc:sldMk cId="2244923511" sldId="361"/>
            <ac:spMk id="116" creationId="{D4627599-917A-434D-B5A9-2A10FE1565F4}"/>
          </ac:spMkLst>
        </pc:spChg>
        <pc:spChg chg="del">
          <ac:chgData name="Troels Mortensen (TRMO) | VIA" userId="48eeef65-5bf8-474b-9082-b56af31dd25e" providerId="ADAL" clId="{9412465E-C3AB-4DFD-9AA7-D328A1FDA140}" dt="2019-02-24T17:17:15.658" v="6601" actId="478"/>
          <ac:spMkLst>
            <pc:docMk/>
            <pc:sldMk cId="2244923511" sldId="361"/>
            <ac:spMk id="130" creationId="{9CA3D613-8EC3-4CCE-A0DA-97FD78E7BDB1}"/>
          </ac:spMkLst>
        </pc:spChg>
        <pc:spChg chg="del mod">
          <ac:chgData name="Troels Mortensen (TRMO) | VIA" userId="48eeef65-5bf8-474b-9082-b56af31dd25e" providerId="ADAL" clId="{9412465E-C3AB-4DFD-9AA7-D328A1FDA140}" dt="2019-02-24T17:17:17.034" v="6603" actId="478"/>
          <ac:spMkLst>
            <pc:docMk/>
            <pc:sldMk cId="2244923511" sldId="361"/>
            <ac:spMk id="133" creationId="{EC0EE37F-62A1-40D9-8ED2-8A00F1DAB176}"/>
          </ac:spMkLst>
        </pc:spChg>
        <pc:cxnChg chg="mod">
          <ac:chgData name="Troels Mortensen (TRMO) | VIA" userId="48eeef65-5bf8-474b-9082-b56af31dd25e" providerId="ADAL" clId="{9412465E-C3AB-4DFD-9AA7-D328A1FDA140}" dt="2019-02-24T17:17:24.934" v="6605" actId="14100"/>
          <ac:cxnSpMkLst>
            <pc:docMk/>
            <pc:sldMk cId="2244923511" sldId="361"/>
            <ac:cxnSpMk id="128" creationId="{F571F8D3-BB59-4216-9B72-4E99F42866E8}"/>
          </ac:cxnSpMkLst>
        </pc:cxnChg>
        <pc:cxnChg chg="del">
          <ac:chgData name="Troels Mortensen (TRMO) | VIA" userId="48eeef65-5bf8-474b-9082-b56af31dd25e" providerId="ADAL" clId="{9412465E-C3AB-4DFD-9AA7-D328A1FDA140}" dt="2019-02-24T17:17:15.054" v="6600" actId="478"/>
          <ac:cxnSpMkLst>
            <pc:docMk/>
            <pc:sldMk cId="2244923511" sldId="361"/>
            <ac:cxnSpMk id="132" creationId="{ED2EA70D-C252-45EB-B450-DA61D0D0CAF1}"/>
          </ac:cxnSpMkLst>
        </pc:cxnChg>
        <pc:cxnChg chg="add mod">
          <ac:chgData name="Troels Mortensen (TRMO) | VIA" userId="48eeef65-5bf8-474b-9082-b56af31dd25e" providerId="ADAL" clId="{9412465E-C3AB-4DFD-9AA7-D328A1FDA140}" dt="2019-02-24T17:18:03.898" v="6737" actId="14100"/>
          <ac:cxnSpMkLst>
            <pc:docMk/>
            <pc:sldMk cId="2244923511" sldId="361"/>
            <ac:cxnSpMk id="134" creationId="{7EF86D6A-08A1-442E-A4DE-3ED61DF797CC}"/>
          </ac:cxnSpMkLst>
        </pc:cxnChg>
      </pc:sldChg>
      <pc:sldChg chg="addSp modSp add">
        <pc:chgData name="Troels Mortensen (TRMO) | VIA" userId="48eeef65-5bf8-474b-9082-b56af31dd25e" providerId="ADAL" clId="{9412465E-C3AB-4DFD-9AA7-D328A1FDA140}" dt="2019-02-24T17:18:52.999" v="6854" actId="14100"/>
        <pc:sldMkLst>
          <pc:docMk/>
          <pc:sldMk cId="404761719" sldId="362"/>
        </pc:sldMkLst>
        <pc:spChg chg="add mod">
          <ac:chgData name="Troels Mortensen (TRMO) | VIA" userId="48eeef65-5bf8-474b-9082-b56af31dd25e" providerId="ADAL" clId="{9412465E-C3AB-4DFD-9AA7-D328A1FDA140}" dt="2019-02-24T17:18:48.423" v="6853" actId="20577"/>
          <ac:spMkLst>
            <pc:docMk/>
            <pc:sldMk cId="404761719" sldId="362"/>
            <ac:spMk id="116" creationId="{2D7E4F5E-9331-4ECB-B6E4-DE84588C37DF}"/>
          </ac:spMkLst>
        </pc:spChg>
        <pc:cxnChg chg="mod">
          <ac:chgData name="Troels Mortensen (TRMO) | VIA" userId="48eeef65-5bf8-474b-9082-b56af31dd25e" providerId="ADAL" clId="{9412465E-C3AB-4DFD-9AA7-D328A1FDA140}" dt="2019-02-24T17:18:19.617" v="6739" actId="14100"/>
          <ac:cxnSpMkLst>
            <pc:docMk/>
            <pc:sldMk cId="404761719" sldId="362"/>
            <ac:cxnSpMk id="128" creationId="{F571F8D3-BB59-4216-9B72-4E99F42866E8}"/>
          </ac:cxnSpMkLst>
        </pc:cxnChg>
        <pc:cxnChg chg="add mod">
          <ac:chgData name="Troels Mortensen (TRMO) | VIA" userId="48eeef65-5bf8-474b-9082-b56af31dd25e" providerId="ADAL" clId="{9412465E-C3AB-4DFD-9AA7-D328A1FDA140}" dt="2019-02-24T17:18:52.999" v="6854" actId="14100"/>
          <ac:cxnSpMkLst>
            <pc:docMk/>
            <pc:sldMk cId="404761719" sldId="362"/>
            <ac:cxnSpMk id="134" creationId="{41DAF778-4F5D-4652-AB7A-E15BC2C84E21}"/>
          </ac:cxnSpMkLst>
        </pc:cxnChg>
      </pc:sldChg>
      <pc:sldChg chg="addSp modSp add">
        <pc:chgData name="Troels Mortensen (TRMO) | VIA" userId="48eeef65-5bf8-474b-9082-b56af31dd25e" providerId="ADAL" clId="{9412465E-C3AB-4DFD-9AA7-D328A1FDA140}" dt="2019-02-24T17:19:50.578" v="7011" actId="20577"/>
        <pc:sldMkLst>
          <pc:docMk/>
          <pc:sldMk cId="4043588189" sldId="363"/>
        </pc:sldMkLst>
        <pc:spChg chg="mod">
          <ac:chgData name="Troels Mortensen (TRMO) | VIA" userId="48eeef65-5bf8-474b-9082-b56af31dd25e" providerId="ADAL" clId="{9412465E-C3AB-4DFD-9AA7-D328A1FDA140}" dt="2019-02-24T17:19:50.578" v="7011" actId="20577"/>
          <ac:spMkLst>
            <pc:docMk/>
            <pc:sldMk cId="4043588189" sldId="363"/>
            <ac:spMk id="116" creationId="{2D7E4F5E-9331-4ECB-B6E4-DE84588C37DF}"/>
          </ac:spMkLst>
        </pc:spChg>
        <pc:cxnChg chg="add mod">
          <ac:chgData name="Troels Mortensen (TRMO) | VIA" userId="48eeef65-5bf8-474b-9082-b56af31dd25e" providerId="ADAL" clId="{9412465E-C3AB-4DFD-9AA7-D328A1FDA140}" dt="2019-02-24T17:19:18.128" v="6858" actId="13822"/>
          <ac:cxnSpMkLst>
            <pc:docMk/>
            <pc:sldMk cId="4043588189" sldId="363"/>
            <ac:cxnSpMk id="6" creationId="{41E8C616-900A-4EF1-94D1-DD98E21D9417}"/>
          </ac:cxnSpMkLst>
        </pc:cxnChg>
        <pc:cxnChg chg="mod">
          <ac:chgData name="Troels Mortensen (TRMO) | VIA" userId="48eeef65-5bf8-474b-9082-b56af31dd25e" providerId="ADAL" clId="{9412465E-C3AB-4DFD-9AA7-D328A1FDA140}" dt="2019-02-24T17:19:21.392" v="6859" actId="14100"/>
          <ac:cxnSpMkLst>
            <pc:docMk/>
            <pc:sldMk cId="4043588189" sldId="363"/>
            <ac:cxnSpMk id="134" creationId="{41DAF778-4F5D-4652-AB7A-E15BC2C84E21}"/>
          </ac:cxnSpMkLst>
        </pc:cxnChg>
      </pc:sldChg>
      <pc:sldChg chg="add">
        <pc:chgData name="Troels Mortensen (TRMO) | VIA" userId="48eeef65-5bf8-474b-9082-b56af31dd25e" providerId="ADAL" clId="{9412465E-C3AB-4DFD-9AA7-D328A1FDA140}" dt="2019-02-24T17:24:10.768" v="7012"/>
        <pc:sldMkLst>
          <pc:docMk/>
          <pc:sldMk cId="3484639828" sldId="364"/>
        </pc:sldMkLst>
      </pc:sldChg>
      <pc:sldChg chg="addSp delSp modSp add">
        <pc:chgData name="Troels Mortensen (TRMO) | VIA" userId="48eeef65-5bf8-474b-9082-b56af31dd25e" providerId="ADAL" clId="{9412465E-C3AB-4DFD-9AA7-D328A1FDA140}" dt="2019-02-24T17:24:22.438" v="7034" actId="20577"/>
        <pc:sldMkLst>
          <pc:docMk/>
          <pc:sldMk cId="1686865202" sldId="365"/>
        </pc:sldMkLst>
        <pc:spChg chg="del">
          <ac:chgData name="Troels Mortensen (TRMO) | VIA" userId="48eeef65-5bf8-474b-9082-b56af31dd25e" providerId="ADAL" clId="{9412465E-C3AB-4DFD-9AA7-D328A1FDA140}" dt="2019-02-24T17:24:18.880" v="7015" actId="478"/>
          <ac:spMkLst>
            <pc:docMk/>
            <pc:sldMk cId="1686865202" sldId="365"/>
            <ac:spMk id="2" creationId="{DCBCBB21-0F4B-46E3-9C07-E9821C84CBC8}"/>
          </ac:spMkLst>
        </pc:spChg>
        <pc:spChg chg="del">
          <ac:chgData name="Troels Mortensen (TRMO) | VIA" userId="48eeef65-5bf8-474b-9082-b56af31dd25e" providerId="ADAL" clId="{9412465E-C3AB-4DFD-9AA7-D328A1FDA140}" dt="2019-02-24T17:24:16.459" v="7014"/>
          <ac:spMkLst>
            <pc:docMk/>
            <pc:sldMk cId="1686865202" sldId="365"/>
            <ac:spMk id="3" creationId="{5AB86ED3-2369-48CB-B584-CFCE8BB0D2F7}"/>
          </ac:spMkLst>
        </pc:spChg>
        <pc:spChg chg="del">
          <ac:chgData name="Troels Mortensen (TRMO) | VIA" userId="48eeef65-5bf8-474b-9082-b56af31dd25e" providerId="ADAL" clId="{9412465E-C3AB-4DFD-9AA7-D328A1FDA140}" dt="2019-02-24T17:24:18.880" v="7015" actId="478"/>
          <ac:spMkLst>
            <pc:docMk/>
            <pc:sldMk cId="1686865202" sldId="365"/>
            <ac:spMk id="4" creationId="{3B5E5775-E53B-4007-999C-8FB7819D11B7}"/>
          </ac:spMkLst>
        </pc:spChg>
        <pc:spChg chg="del">
          <ac:chgData name="Troels Mortensen (TRMO) | VIA" userId="48eeef65-5bf8-474b-9082-b56af31dd25e" providerId="ADAL" clId="{9412465E-C3AB-4DFD-9AA7-D328A1FDA140}" dt="2019-02-24T17:24:16.459" v="7014"/>
          <ac:spMkLst>
            <pc:docMk/>
            <pc:sldMk cId="1686865202" sldId="365"/>
            <ac:spMk id="5" creationId="{394E7167-101A-407D-B7A3-353B1F90DFC5}"/>
          </ac:spMkLst>
        </pc:spChg>
        <pc:spChg chg="add mod">
          <ac:chgData name="Troels Mortensen (TRMO) | VIA" userId="48eeef65-5bf8-474b-9082-b56af31dd25e" providerId="ADAL" clId="{9412465E-C3AB-4DFD-9AA7-D328A1FDA140}" dt="2019-02-24T17:24:16.459" v="7014"/>
          <ac:spMkLst>
            <pc:docMk/>
            <pc:sldMk cId="1686865202" sldId="365"/>
            <ac:spMk id="6" creationId="{0024EE2C-58EC-4883-807D-A952186354FA}"/>
          </ac:spMkLst>
        </pc:spChg>
        <pc:spChg chg="add mod">
          <ac:chgData name="Troels Mortensen (TRMO) | VIA" userId="48eeef65-5bf8-474b-9082-b56af31dd25e" providerId="ADAL" clId="{9412465E-C3AB-4DFD-9AA7-D328A1FDA140}" dt="2019-02-24T17:24:22.438" v="7034" actId="20577"/>
          <ac:spMkLst>
            <pc:docMk/>
            <pc:sldMk cId="1686865202" sldId="365"/>
            <ac:spMk id="7" creationId="{922E52F2-64EE-48AD-8822-7E2D71C52F33}"/>
          </ac:spMkLst>
        </pc:spChg>
      </pc:sldChg>
      <pc:sldChg chg="modSp add">
        <pc:chgData name="Troels Mortensen (TRMO) | VIA" userId="48eeef65-5bf8-474b-9082-b56af31dd25e" providerId="ADAL" clId="{9412465E-C3AB-4DFD-9AA7-D328A1FDA140}" dt="2019-02-24T17:31:56.747" v="7221" actId="20577"/>
        <pc:sldMkLst>
          <pc:docMk/>
          <pc:sldMk cId="2968563208" sldId="366"/>
        </pc:sldMkLst>
        <pc:spChg chg="mod">
          <ac:chgData name="Troels Mortensen (TRMO) | VIA" userId="48eeef65-5bf8-474b-9082-b56af31dd25e" providerId="ADAL" clId="{9412465E-C3AB-4DFD-9AA7-D328A1FDA140}" dt="2019-02-24T17:31:56.747" v="7221" actId="20577"/>
          <ac:spMkLst>
            <pc:docMk/>
            <pc:sldMk cId="2968563208" sldId="366"/>
            <ac:spMk id="3" creationId="{2ED53C5F-498C-4818-96DE-58965BE20F7C}"/>
          </ac:spMkLst>
        </pc:spChg>
      </pc:sldChg>
      <pc:sldChg chg="addSp delSp modSp add modAnim">
        <pc:chgData name="Troels Mortensen (TRMO) | VIA" userId="48eeef65-5bf8-474b-9082-b56af31dd25e" providerId="ADAL" clId="{9412465E-C3AB-4DFD-9AA7-D328A1FDA140}" dt="2019-02-24T17:31:01.397" v="7174"/>
        <pc:sldMkLst>
          <pc:docMk/>
          <pc:sldMk cId="3400010668" sldId="367"/>
        </pc:sldMkLst>
        <pc:spChg chg="add mod">
          <ac:chgData name="Troels Mortensen (TRMO) | VIA" userId="48eeef65-5bf8-474b-9082-b56af31dd25e" providerId="ADAL" clId="{9412465E-C3AB-4DFD-9AA7-D328A1FDA140}" dt="2019-02-24T17:25:20.549" v="7051" actId="1076"/>
          <ac:spMkLst>
            <pc:docMk/>
            <pc:sldMk cId="3400010668" sldId="367"/>
            <ac:spMk id="2" creationId="{9E80E09F-056A-4FEB-AAE1-327C538BA639}"/>
          </ac:spMkLst>
        </pc:spChg>
        <pc:spChg chg="add mod">
          <ac:chgData name="Troels Mortensen (TRMO) | VIA" userId="48eeef65-5bf8-474b-9082-b56af31dd25e" providerId="ADAL" clId="{9412465E-C3AB-4DFD-9AA7-D328A1FDA140}" dt="2019-02-24T17:30:08.895" v="7137" actId="6549"/>
          <ac:spMkLst>
            <pc:docMk/>
            <pc:sldMk cId="3400010668" sldId="367"/>
            <ac:spMk id="3" creationId="{DB88851E-F6D2-4D33-9CE4-220D8E11D1BF}"/>
          </ac:spMkLst>
        </pc:spChg>
        <pc:spChg chg="add mod ord">
          <ac:chgData name="Troels Mortensen (TRMO) | VIA" userId="48eeef65-5bf8-474b-9082-b56af31dd25e" providerId="ADAL" clId="{9412465E-C3AB-4DFD-9AA7-D328A1FDA140}" dt="2019-02-24T17:29:06.495" v="7126" actId="1076"/>
          <ac:spMkLst>
            <pc:docMk/>
            <pc:sldMk cId="3400010668" sldId="367"/>
            <ac:spMk id="4" creationId="{496BAF06-4348-4D1A-B160-29F7E4FC3273}"/>
          </ac:spMkLst>
        </pc:spChg>
        <pc:spChg chg="mod ord">
          <ac:chgData name="Troels Mortensen (TRMO) | VIA" userId="48eeef65-5bf8-474b-9082-b56af31dd25e" providerId="ADAL" clId="{9412465E-C3AB-4DFD-9AA7-D328A1FDA140}" dt="2019-02-24T17:29:05.152" v="7125" actId="166"/>
          <ac:spMkLst>
            <pc:docMk/>
            <pc:sldMk cId="3400010668" sldId="367"/>
            <ac:spMk id="6" creationId="{8602BF99-F759-41D1-B639-B8BD3CAAA4D4}"/>
          </ac:spMkLst>
        </pc:spChg>
        <pc:spChg chg="mod ord">
          <ac:chgData name="Troels Mortensen (TRMO) | VIA" userId="48eeef65-5bf8-474b-9082-b56af31dd25e" providerId="ADAL" clId="{9412465E-C3AB-4DFD-9AA7-D328A1FDA140}" dt="2019-02-24T17:30:53.872" v="7169" actId="20577"/>
          <ac:spMkLst>
            <pc:docMk/>
            <pc:sldMk cId="3400010668" sldId="367"/>
            <ac:spMk id="8" creationId="{B76C2F0D-1552-4DB4-A248-86F7BA678C0A}"/>
          </ac:spMkLst>
        </pc:spChg>
        <pc:spChg chg="mod">
          <ac:chgData name="Troels Mortensen (TRMO) | VIA" userId="48eeef65-5bf8-474b-9082-b56af31dd25e" providerId="ADAL" clId="{9412465E-C3AB-4DFD-9AA7-D328A1FDA140}" dt="2019-02-24T17:25:24.564" v="7053" actId="1035"/>
          <ac:spMkLst>
            <pc:docMk/>
            <pc:sldMk cId="3400010668" sldId="367"/>
            <ac:spMk id="9" creationId="{69E1E580-76A4-4255-85C3-AB20898B62E1}"/>
          </ac:spMkLst>
        </pc:spChg>
        <pc:spChg chg="add mod">
          <ac:chgData name="Troels Mortensen (TRMO) | VIA" userId="48eeef65-5bf8-474b-9082-b56af31dd25e" providerId="ADAL" clId="{9412465E-C3AB-4DFD-9AA7-D328A1FDA140}" dt="2019-02-24T17:25:28.358" v="7056" actId="1035"/>
          <ac:spMkLst>
            <pc:docMk/>
            <pc:sldMk cId="3400010668" sldId="367"/>
            <ac:spMk id="24" creationId="{2A0786BA-B24D-4D79-AA18-1AFD86A58EC2}"/>
          </ac:spMkLst>
        </pc:spChg>
        <pc:spChg chg="add mod">
          <ac:chgData name="Troels Mortensen (TRMO) | VIA" userId="48eeef65-5bf8-474b-9082-b56af31dd25e" providerId="ADAL" clId="{9412465E-C3AB-4DFD-9AA7-D328A1FDA140}" dt="2019-02-24T17:25:16.922" v="7050" actId="1076"/>
          <ac:spMkLst>
            <pc:docMk/>
            <pc:sldMk cId="3400010668" sldId="367"/>
            <ac:spMk id="25" creationId="{C6812DC5-06C0-45BD-BFFF-34F0B4558A9A}"/>
          </ac:spMkLst>
        </pc:spChg>
        <pc:spChg chg="add mod">
          <ac:chgData name="Troels Mortensen (TRMO) | VIA" userId="48eeef65-5bf8-474b-9082-b56af31dd25e" providerId="ADAL" clId="{9412465E-C3AB-4DFD-9AA7-D328A1FDA140}" dt="2019-02-24T17:30:07.922" v="7136" actId="6549"/>
          <ac:spMkLst>
            <pc:docMk/>
            <pc:sldMk cId="3400010668" sldId="367"/>
            <ac:spMk id="26" creationId="{5ECEED26-9335-442B-BFBC-10107C62BA0A}"/>
          </ac:spMkLst>
        </pc:spChg>
        <pc:spChg chg="add mod">
          <ac:chgData name="Troels Mortensen (TRMO) | VIA" userId="48eeef65-5bf8-474b-9082-b56af31dd25e" providerId="ADAL" clId="{9412465E-C3AB-4DFD-9AA7-D328A1FDA140}" dt="2019-02-24T17:30:06.431" v="7135" actId="6549"/>
          <ac:spMkLst>
            <pc:docMk/>
            <pc:sldMk cId="3400010668" sldId="367"/>
            <ac:spMk id="30" creationId="{302C5D29-CDC6-4AE3-9AB5-F137ABD2D7A4}"/>
          </ac:spMkLst>
        </pc:spChg>
        <pc:spChg chg="add">
          <ac:chgData name="Troels Mortensen (TRMO) | VIA" userId="48eeef65-5bf8-474b-9082-b56af31dd25e" providerId="ADAL" clId="{9412465E-C3AB-4DFD-9AA7-D328A1FDA140}" dt="2019-02-24T17:31:01.397" v="7174"/>
          <ac:spMkLst>
            <pc:docMk/>
            <pc:sldMk cId="3400010668" sldId="367"/>
            <ac:spMk id="32" creationId="{389667B8-AC89-436A-A0CA-52E98AD279FB}"/>
          </ac:spMkLst>
        </pc:spChg>
        <pc:spChg chg="add">
          <ac:chgData name="Troels Mortensen (TRMO) | VIA" userId="48eeef65-5bf8-474b-9082-b56af31dd25e" providerId="ADAL" clId="{9412465E-C3AB-4DFD-9AA7-D328A1FDA140}" dt="2019-02-24T17:31:01.397" v="7174"/>
          <ac:spMkLst>
            <pc:docMk/>
            <pc:sldMk cId="3400010668" sldId="367"/>
            <ac:spMk id="33" creationId="{86DA600C-DB23-49E4-884F-E7D92DC84C90}"/>
          </ac:spMkLst>
        </pc:spChg>
        <pc:spChg chg="add">
          <ac:chgData name="Troels Mortensen (TRMO) | VIA" userId="48eeef65-5bf8-474b-9082-b56af31dd25e" providerId="ADAL" clId="{9412465E-C3AB-4DFD-9AA7-D328A1FDA140}" dt="2019-02-24T17:31:01.397" v="7174"/>
          <ac:spMkLst>
            <pc:docMk/>
            <pc:sldMk cId="3400010668" sldId="367"/>
            <ac:spMk id="34" creationId="{19DFC8E9-8455-4519-A678-97C97177295F}"/>
          </ac:spMkLst>
        </pc:spChg>
        <pc:graphicFrameChg chg="del">
          <ac:chgData name="Troels Mortensen (TRMO) | VIA" userId="48eeef65-5bf8-474b-9082-b56af31dd25e" providerId="ADAL" clId="{9412465E-C3AB-4DFD-9AA7-D328A1FDA140}" dt="2019-02-24T17:24:52.936" v="7037" actId="478"/>
          <ac:graphicFrameMkLst>
            <pc:docMk/>
            <pc:sldMk cId="3400010668" sldId="367"/>
            <ac:graphicFrameMk id="16" creationId="{A1C440B5-D641-4286-A89F-49BCBC03BC65}"/>
          </ac:graphicFrameMkLst>
        </pc:graphicFrameChg>
        <pc:picChg chg="ord">
          <ac:chgData name="Troels Mortensen (TRMO) | VIA" userId="48eeef65-5bf8-474b-9082-b56af31dd25e" providerId="ADAL" clId="{9412465E-C3AB-4DFD-9AA7-D328A1FDA140}" dt="2019-02-24T17:28:23.153" v="7117" actId="166"/>
          <ac:picMkLst>
            <pc:docMk/>
            <pc:sldMk cId="3400010668" sldId="367"/>
            <ac:picMk id="20" creationId="{561FAC42-2F31-474C-A78F-EB49B90ECC12}"/>
          </ac:picMkLst>
        </pc:picChg>
        <pc:picChg chg="ord">
          <ac:chgData name="Troels Mortensen (TRMO) | VIA" userId="48eeef65-5bf8-474b-9082-b56af31dd25e" providerId="ADAL" clId="{9412465E-C3AB-4DFD-9AA7-D328A1FDA140}" dt="2019-02-24T17:28:23.153" v="7117" actId="166"/>
          <ac:picMkLst>
            <pc:docMk/>
            <pc:sldMk cId="3400010668" sldId="367"/>
            <ac:picMk id="23" creationId="{4E07762B-2E1E-4731-B44D-EA0433C17DA0}"/>
          </ac:picMkLst>
        </pc:picChg>
        <pc:picChg chg="ord">
          <ac:chgData name="Troels Mortensen (TRMO) | VIA" userId="48eeef65-5bf8-474b-9082-b56af31dd25e" providerId="ADAL" clId="{9412465E-C3AB-4DFD-9AA7-D328A1FDA140}" dt="2019-02-24T17:28:23.153" v="7117" actId="166"/>
          <ac:picMkLst>
            <pc:docMk/>
            <pc:sldMk cId="3400010668" sldId="367"/>
            <ac:picMk id="1026" creationId="{9EF55678-3E72-410C-BAA5-27AB185B8060}"/>
          </ac:picMkLst>
        </pc:picChg>
        <pc:cxnChg chg="ord">
          <ac:chgData name="Troels Mortensen (TRMO) | VIA" userId="48eeef65-5bf8-474b-9082-b56af31dd25e" providerId="ADAL" clId="{9412465E-C3AB-4DFD-9AA7-D328A1FDA140}" dt="2019-02-24T17:29:05.152" v="7125" actId="166"/>
          <ac:cxnSpMkLst>
            <pc:docMk/>
            <pc:sldMk cId="3400010668" sldId="367"/>
            <ac:cxnSpMk id="29" creationId="{24327522-B689-41E6-962C-E9E39041B7FD}"/>
          </ac:cxnSpMkLst>
        </pc:cxnChg>
        <pc:cxnChg chg="ord">
          <ac:chgData name="Troels Mortensen (TRMO) | VIA" userId="48eeef65-5bf8-474b-9082-b56af31dd25e" providerId="ADAL" clId="{9412465E-C3AB-4DFD-9AA7-D328A1FDA140}" dt="2019-02-24T17:29:05.152" v="7125" actId="166"/>
          <ac:cxnSpMkLst>
            <pc:docMk/>
            <pc:sldMk cId="3400010668" sldId="367"/>
            <ac:cxnSpMk id="31" creationId="{269B7ED0-8C4D-4577-A215-901AAAE44B5C}"/>
          </ac:cxnSpMkLst>
        </pc:cxnChg>
        <pc:cxnChg chg="ord">
          <ac:chgData name="Troels Mortensen (TRMO) | VIA" userId="48eeef65-5bf8-474b-9082-b56af31dd25e" providerId="ADAL" clId="{9412465E-C3AB-4DFD-9AA7-D328A1FDA140}" dt="2019-02-24T17:29:05.152" v="7125" actId="166"/>
          <ac:cxnSpMkLst>
            <pc:docMk/>
            <pc:sldMk cId="3400010668" sldId="367"/>
            <ac:cxnSpMk id="7169" creationId="{F217B6B2-C2AA-4E0C-A102-62306E350B32}"/>
          </ac:cxnSpMkLst>
        </pc:cxnChg>
      </pc:sldChg>
      <pc:sldChg chg="addSp delSp add del">
        <pc:chgData name="Troels Mortensen (TRMO) | VIA" userId="48eeef65-5bf8-474b-9082-b56af31dd25e" providerId="ADAL" clId="{9412465E-C3AB-4DFD-9AA7-D328A1FDA140}" dt="2019-02-24T17:27:13.082" v="7101" actId="2696"/>
        <pc:sldMkLst>
          <pc:docMk/>
          <pc:sldMk cId="2843392170" sldId="368"/>
        </pc:sldMkLst>
        <pc:spChg chg="add">
          <ac:chgData name="Troels Mortensen (TRMO) | VIA" userId="48eeef65-5bf8-474b-9082-b56af31dd25e" providerId="ADAL" clId="{9412465E-C3AB-4DFD-9AA7-D328A1FDA140}" dt="2019-02-24T17:26:52.978" v="7092"/>
          <ac:spMkLst>
            <pc:docMk/>
            <pc:sldMk cId="2843392170" sldId="368"/>
            <ac:spMk id="24" creationId="{FBC491A0-2AEF-4D41-95F3-E82EAD939DA3}"/>
          </ac:spMkLst>
        </pc:spChg>
        <pc:spChg chg="add">
          <ac:chgData name="Troels Mortensen (TRMO) | VIA" userId="48eeef65-5bf8-474b-9082-b56af31dd25e" providerId="ADAL" clId="{9412465E-C3AB-4DFD-9AA7-D328A1FDA140}" dt="2019-02-24T17:26:52.978" v="7092"/>
          <ac:spMkLst>
            <pc:docMk/>
            <pc:sldMk cId="2843392170" sldId="368"/>
            <ac:spMk id="25" creationId="{18873FEC-F0DE-4723-8E1A-45D3092513B5}"/>
          </ac:spMkLst>
        </pc:spChg>
        <pc:spChg chg="add">
          <ac:chgData name="Troels Mortensen (TRMO) | VIA" userId="48eeef65-5bf8-474b-9082-b56af31dd25e" providerId="ADAL" clId="{9412465E-C3AB-4DFD-9AA7-D328A1FDA140}" dt="2019-02-24T17:26:52.978" v="7092"/>
          <ac:spMkLst>
            <pc:docMk/>
            <pc:sldMk cId="2843392170" sldId="368"/>
            <ac:spMk id="26" creationId="{1AAAD2EE-A5DA-4162-A77E-F296ED591004}"/>
          </ac:spMkLst>
        </pc:spChg>
        <pc:spChg chg="add">
          <ac:chgData name="Troels Mortensen (TRMO) | VIA" userId="48eeef65-5bf8-474b-9082-b56af31dd25e" providerId="ADAL" clId="{9412465E-C3AB-4DFD-9AA7-D328A1FDA140}" dt="2019-02-24T17:26:52.978" v="7092"/>
          <ac:spMkLst>
            <pc:docMk/>
            <pc:sldMk cId="2843392170" sldId="368"/>
            <ac:spMk id="30" creationId="{9860734E-98CE-4CD9-8CAE-64B6CCF088EC}"/>
          </ac:spMkLst>
        </pc:spChg>
        <pc:spChg chg="add">
          <ac:chgData name="Troels Mortensen (TRMO) | VIA" userId="48eeef65-5bf8-474b-9082-b56af31dd25e" providerId="ADAL" clId="{9412465E-C3AB-4DFD-9AA7-D328A1FDA140}" dt="2019-02-24T17:26:52.978" v="7092"/>
          <ac:spMkLst>
            <pc:docMk/>
            <pc:sldMk cId="2843392170" sldId="368"/>
            <ac:spMk id="32" creationId="{7726C694-1975-42D8-A76D-F02B75D5C62D}"/>
          </ac:spMkLst>
        </pc:spChg>
        <pc:spChg chg="add">
          <ac:chgData name="Troels Mortensen (TRMO) | VIA" userId="48eeef65-5bf8-474b-9082-b56af31dd25e" providerId="ADAL" clId="{9412465E-C3AB-4DFD-9AA7-D328A1FDA140}" dt="2019-02-24T17:26:52.978" v="7092"/>
          <ac:spMkLst>
            <pc:docMk/>
            <pc:sldMk cId="2843392170" sldId="368"/>
            <ac:spMk id="33" creationId="{130B0536-F73D-45B8-A30F-826DBB0A1AEB}"/>
          </ac:spMkLst>
        </pc:spChg>
        <pc:graphicFrameChg chg="del">
          <ac:chgData name="Troels Mortensen (TRMO) | VIA" userId="48eeef65-5bf8-474b-9082-b56af31dd25e" providerId="ADAL" clId="{9412465E-C3AB-4DFD-9AA7-D328A1FDA140}" dt="2019-02-24T17:26:52.139" v="7091" actId="478"/>
          <ac:graphicFrameMkLst>
            <pc:docMk/>
            <pc:sldMk cId="2843392170" sldId="368"/>
            <ac:graphicFrameMk id="16" creationId="{A1C440B5-D641-4286-A89F-49BCBC03BC65}"/>
          </ac:graphicFrameMkLst>
        </pc:graphicFrameChg>
      </pc:sldChg>
      <pc:sldChg chg="addSp delSp modSp add modAnim">
        <pc:chgData name="Troels Mortensen (TRMO) | VIA" userId="48eeef65-5bf8-474b-9082-b56af31dd25e" providerId="ADAL" clId="{9412465E-C3AB-4DFD-9AA7-D328A1FDA140}" dt="2019-02-24T18:38:58.865" v="7528" actId="207"/>
        <pc:sldMkLst>
          <pc:docMk/>
          <pc:sldMk cId="2147676878" sldId="369"/>
        </pc:sldMkLst>
        <pc:spChg chg="add mod">
          <ac:chgData name="Troels Mortensen (TRMO) | VIA" userId="48eeef65-5bf8-474b-9082-b56af31dd25e" providerId="ADAL" clId="{9412465E-C3AB-4DFD-9AA7-D328A1FDA140}" dt="2019-02-24T17:30:27.271" v="7152" actId="1076"/>
          <ac:spMkLst>
            <pc:docMk/>
            <pc:sldMk cId="2147676878" sldId="369"/>
            <ac:spMk id="2" creationId="{4BBC5370-2ADF-4C33-8B5C-2A211F9CBCE1}"/>
          </ac:spMkLst>
        </pc:spChg>
        <pc:spChg chg="add mod">
          <ac:chgData name="Troels Mortensen (TRMO) | VIA" userId="48eeef65-5bf8-474b-9082-b56af31dd25e" providerId="ADAL" clId="{9412465E-C3AB-4DFD-9AA7-D328A1FDA140}" dt="2019-02-24T18:38:58.865" v="7528" actId="207"/>
          <ac:spMkLst>
            <pc:docMk/>
            <pc:sldMk cId="2147676878" sldId="369"/>
            <ac:spMk id="3" creationId="{2900600E-0202-475E-AB76-586C5B1D6582}"/>
          </ac:spMkLst>
        </pc:spChg>
        <pc:spChg chg="mod">
          <ac:chgData name="Troels Mortensen (TRMO) | VIA" userId="48eeef65-5bf8-474b-9082-b56af31dd25e" providerId="ADAL" clId="{9412465E-C3AB-4DFD-9AA7-D328A1FDA140}" dt="2019-02-24T17:31:18.844" v="7178" actId="20577"/>
          <ac:spMkLst>
            <pc:docMk/>
            <pc:sldMk cId="2147676878" sldId="369"/>
            <ac:spMk id="8" creationId="{B76C2F0D-1552-4DB4-A248-86F7BA678C0A}"/>
          </ac:spMkLst>
        </pc:spChg>
        <pc:spChg chg="add">
          <ac:chgData name="Troels Mortensen (TRMO) | VIA" userId="48eeef65-5bf8-474b-9082-b56af31dd25e" providerId="ADAL" clId="{9412465E-C3AB-4DFD-9AA7-D328A1FDA140}" dt="2019-02-24T17:26:57.237" v="7094"/>
          <ac:spMkLst>
            <pc:docMk/>
            <pc:sldMk cId="2147676878" sldId="369"/>
            <ac:spMk id="20" creationId="{06BAA184-625A-46A7-8D1A-FE9164D61450}"/>
          </ac:spMkLst>
        </pc:spChg>
        <pc:spChg chg="add">
          <ac:chgData name="Troels Mortensen (TRMO) | VIA" userId="48eeef65-5bf8-474b-9082-b56af31dd25e" providerId="ADAL" clId="{9412465E-C3AB-4DFD-9AA7-D328A1FDA140}" dt="2019-02-24T17:26:57.237" v="7094"/>
          <ac:spMkLst>
            <pc:docMk/>
            <pc:sldMk cId="2147676878" sldId="369"/>
            <ac:spMk id="23" creationId="{E8E6A619-D506-462D-B0D1-2D61EA5A4876}"/>
          </ac:spMkLst>
        </pc:spChg>
        <pc:spChg chg="add">
          <ac:chgData name="Troels Mortensen (TRMO) | VIA" userId="48eeef65-5bf8-474b-9082-b56af31dd25e" providerId="ADAL" clId="{9412465E-C3AB-4DFD-9AA7-D328A1FDA140}" dt="2019-02-24T17:26:57.237" v="7094"/>
          <ac:spMkLst>
            <pc:docMk/>
            <pc:sldMk cId="2147676878" sldId="369"/>
            <ac:spMk id="24" creationId="{ADD778FA-37ED-45EE-9259-34340812C470}"/>
          </ac:spMkLst>
        </pc:spChg>
        <pc:spChg chg="add mod">
          <ac:chgData name="Troels Mortensen (TRMO) | VIA" userId="48eeef65-5bf8-474b-9082-b56af31dd25e" providerId="ADAL" clId="{9412465E-C3AB-4DFD-9AA7-D328A1FDA140}" dt="2019-02-24T17:30:15.347" v="7143" actId="6549"/>
          <ac:spMkLst>
            <pc:docMk/>
            <pc:sldMk cId="2147676878" sldId="369"/>
            <ac:spMk id="25" creationId="{33C99284-4956-4C4D-846B-1E666B860F4B}"/>
          </ac:spMkLst>
        </pc:spChg>
        <pc:spChg chg="add mod">
          <ac:chgData name="Troels Mortensen (TRMO) | VIA" userId="48eeef65-5bf8-474b-9082-b56af31dd25e" providerId="ADAL" clId="{9412465E-C3AB-4DFD-9AA7-D328A1FDA140}" dt="2019-02-24T17:30:14.600" v="7142" actId="6549"/>
          <ac:spMkLst>
            <pc:docMk/>
            <pc:sldMk cId="2147676878" sldId="369"/>
            <ac:spMk id="26" creationId="{DDE5D691-75E2-41FB-BC9F-EFA70E740AAB}"/>
          </ac:spMkLst>
        </pc:spChg>
        <pc:spChg chg="add mod">
          <ac:chgData name="Troels Mortensen (TRMO) | VIA" userId="48eeef65-5bf8-474b-9082-b56af31dd25e" providerId="ADAL" clId="{9412465E-C3AB-4DFD-9AA7-D328A1FDA140}" dt="2019-02-24T17:30:12.587" v="7141" actId="6549"/>
          <ac:spMkLst>
            <pc:docMk/>
            <pc:sldMk cId="2147676878" sldId="369"/>
            <ac:spMk id="30" creationId="{2893A027-E2A0-4FC7-8C7B-9680E7A44C07}"/>
          </ac:spMkLst>
        </pc:spChg>
        <pc:spChg chg="add mod">
          <ac:chgData name="Troels Mortensen (TRMO) | VIA" userId="48eeef65-5bf8-474b-9082-b56af31dd25e" providerId="ADAL" clId="{9412465E-C3AB-4DFD-9AA7-D328A1FDA140}" dt="2019-02-24T17:30:56.600" v="7171" actId="20577"/>
          <ac:spMkLst>
            <pc:docMk/>
            <pc:sldMk cId="2147676878" sldId="369"/>
            <ac:spMk id="32" creationId="{D186046C-0A42-40EA-86BB-F9CBD3FF07BB}"/>
          </ac:spMkLst>
        </pc:spChg>
        <pc:spChg chg="add mod">
          <ac:chgData name="Troels Mortensen (TRMO) | VIA" userId="48eeef65-5bf8-474b-9082-b56af31dd25e" providerId="ADAL" clId="{9412465E-C3AB-4DFD-9AA7-D328A1FDA140}" dt="2019-02-24T17:30:57.589" v="7173" actId="20577"/>
          <ac:spMkLst>
            <pc:docMk/>
            <pc:sldMk cId="2147676878" sldId="369"/>
            <ac:spMk id="33" creationId="{D9A3AA03-C19B-4E75-81D9-141B97DE0EF1}"/>
          </ac:spMkLst>
        </pc:spChg>
        <pc:graphicFrameChg chg="del">
          <ac:chgData name="Troels Mortensen (TRMO) | VIA" userId="48eeef65-5bf8-474b-9082-b56af31dd25e" providerId="ADAL" clId="{9412465E-C3AB-4DFD-9AA7-D328A1FDA140}" dt="2019-02-24T17:26:56.483" v="7093" actId="478"/>
          <ac:graphicFrameMkLst>
            <pc:docMk/>
            <pc:sldMk cId="2147676878" sldId="369"/>
            <ac:graphicFrameMk id="16" creationId="{A1C440B5-D641-4286-A89F-49BCBC03BC65}"/>
          </ac:graphicFrameMkLst>
        </pc:graphicFrameChg>
        <pc:cxnChg chg="add mod">
          <ac:chgData name="Troels Mortensen (TRMO) | VIA" userId="48eeef65-5bf8-474b-9082-b56af31dd25e" providerId="ADAL" clId="{9412465E-C3AB-4DFD-9AA7-D328A1FDA140}" dt="2019-02-24T18:38:47.615" v="7518" actId="13822"/>
          <ac:cxnSpMkLst>
            <pc:docMk/>
            <pc:sldMk cId="2147676878" sldId="369"/>
            <ac:cxnSpMk id="5" creationId="{0ECB1272-033D-490C-82C6-EFE8B40CD14B}"/>
          </ac:cxnSpMkLst>
        </pc:cxnChg>
      </pc:sldChg>
      <pc:sldChg chg="addSp delSp modSp add">
        <pc:chgData name="Troels Mortensen (TRMO) | VIA" userId="48eeef65-5bf8-474b-9082-b56af31dd25e" providerId="ADAL" clId="{9412465E-C3AB-4DFD-9AA7-D328A1FDA140}" dt="2019-02-24T17:35:37.494" v="7367" actId="1037"/>
        <pc:sldMkLst>
          <pc:docMk/>
          <pc:sldMk cId="4227037008" sldId="370"/>
        </pc:sldMkLst>
        <pc:spChg chg="add del mod">
          <ac:chgData name="Troels Mortensen (TRMO) | VIA" userId="48eeef65-5bf8-474b-9082-b56af31dd25e" providerId="ADAL" clId="{9412465E-C3AB-4DFD-9AA7-D328A1FDA140}" dt="2019-02-24T17:32:15.553" v="7231" actId="478"/>
          <ac:spMkLst>
            <pc:docMk/>
            <pc:sldMk cId="4227037008" sldId="370"/>
            <ac:spMk id="5" creationId="{B8AA65ED-7D37-4771-87FF-293F29D10110}"/>
          </ac:spMkLst>
        </pc:spChg>
        <pc:spChg chg="add mod">
          <ac:chgData name="Troels Mortensen (TRMO) | VIA" userId="48eeef65-5bf8-474b-9082-b56af31dd25e" providerId="ADAL" clId="{9412465E-C3AB-4DFD-9AA7-D328A1FDA140}" dt="2019-02-24T17:32:37.221" v="7266" actId="208"/>
          <ac:spMkLst>
            <pc:docMk/>
            <pc:sldMk cId="4227037008" sldId="370"/>
            <ac:spMk id="7" creationId="{DB8CDE23-6BF2-47B9-A233-C34A6BCC5457}"/>
          </ac:spMkLst>
        </pc:spChg>
        <pc:spChg chg="mod">
          <ac:chgData name="Troels Mortensen (TRMO) | VIA" userId="48eeef65-5bf8-474b-9082-b56af31dd25e" providerId="ADAL" clId="{9412465E-C3AB-4DFD-9AA7-D328A1FDA140}" dt="2019-02-24T17:34:51.205" v="7341" actId="1076"/>
          <ac:spMkLst>
            <pc:docMk/>
            <pc:sldMk cId="4227037008" sldId="370"/>
            <ac:spMk id="34" creationId="{D84E1711-AC72-4D3A-9E2E-F26ACA822285}"/>
          </ac:spMkLst>
        </pc:spChg>
        <pc:spChg chg="del">
          <ac:chgData name="Troels Mortensen (TRMO) | VIA" userId="48eeef65-5bf8-474b-9082-b56af31dd25e" providerId="ADAL" clId="{9412465E-C3AB-4DFD-9AA7-D328A1FDA140}" dt="2019-02-24T17:32:05.007" v="7226" actId="478"/>
          <ac:spMkLst>
            <pc:docMk/>
            <pc:sldMk cId="4227037008" sldId="370"/>
            <ac:spMk id="38" creationId="{44FEDAB6-9C72-41A8-8DA4-198BA45D9C32}"/>
          </ac:spMkLst>
        </pc:spChg>
        <pc:spChg chg="mod topLvl">
          <ac:chgData name="Troels Mortensen (TRMO) | VIA" userId="48eeef65-5bf8-474b-9082-b56af31dd25e" providerId="ADAL" clId="{9412465E-C3AB-4DFD-9AA7-D328A1FDA140}" dt="2019-02-24T17:35:11.240" v="7364" actId="165"/>
          <ac:spMkLst>
            <pc:docMk/>
            <pc:sldMk cId="4227037008" sldId="370"/>
            <ac:spMk id="44" creationId="{1CAEAF62-B26E-4E5F-A923-D65D96F66007}"/>
          </ac:spMkLst>
        </pc:spChg>
        <pc:spChg chg="mod topLvl">
          <ac:chgData name="Troels Mortensen (TRMO) | VIA" userId="48eeef65-5bf8-474b-9082-b56af31dd25e" providerId="ADAL" clId="{9412465E-C3AB-4DFD-9AA7-D328A1FDA140}" dt="2019-02-24T17:35:37.494" v="7367" actId="1037"/>
          <ac:spMkLst>
            <pc:docMk/>
            <pc:sldMk cId="4227037008" sldId="370"/>
            <ac:spMk id="46" creationId="{C0F01083-2DBD-4CA8-A9ED-50F54AF46627}"/>
          </ac:spMkLst>
        </pc:spChg>
        <pc:spChg chg="del">
          <ac:chgData name="Troels Mortensen (TRMO) | VIA" userId="48eeef65-5bf8-474b-9082-b56af31dd25e" providerId="ADAL" clId="{9412465E-C3AB-4DFD-9AA7-D328A1FDA140}" dt="2019-02-24T17:32:45.626" v="7268" actId="478"/>
          <ac:spMkLst>
            <pc:docMk/>
            <pc:sldMk cId="4227037008" sldId="370"/>
            <ac:spMk id="64" creationId="{3482C2BE-D802-4EE5-890A-2FF8FC3DA7CF}"/>
          </ac:spMkLst>
        </pc:spChg>
        <pc:spChg chg="del">
          <ac:chgData name="Troels Mortensen (TRMO) | VIA" userId="48eeef65-5bf8-474b-9082-b56af31dd25e" providerId="ADAL" clId="{9412465E-C3AB-4DFD-9AA7-D328A1FDA140}" dt="2019-02-24T17:32:45.626" v="7268" actId="478"/>
          <ac:spMkLst>
            <pc:docMk/>
            <pc:sldMk cId="4227037008" sldId="370"/>
            <ac:spMk id="65" creationId="{EDFE3CB8-5897-4733-A25E-B2EB85438DA8}"/>
          </ac:spMkLst>
        </pc:spChg>
        <pc:spChg chg="del">
          <ac:chgData name="Troels Mortensen (TRMO) | VIA" userId="48eeef65-5bf8-474b-9082-b56af31dd25e" providerId="ADAL" clId="{9412465E-C3AB-4DFD-9AA7-D328A1FDA140}" dt="2019-02-24T17:32:45.626" v="7268" actId="478"/>
          <ac:spMkLst>
            <pc:docMk/>
            <pc:sldMk cId="4227037008" sldId="370"/>
            <ac:spMk id="66" creationId="{24CF2633-82BA-4EA6-B859-B7C6512FAE04}"/>
          </ac:spMkLst>
        </pc:spChg>
        <pc:spChg chg="del">
          <ac:chgData name="Troels Mortensen (TRMO) | VIA" userId="48eeef65-5bf8-474b-9082-b56af31dd25e" providerId="ADAL" clId="{9412465E-C3AB-4DFD-9AA7-D328A1FDA140}" dt="2019-02-24T17:32:45.626" v="7268" actId="478"/>
          <ac:spMkLst>
            <pc:docMk/>
            <pc:sldMk cId="4227037008" sldId="370"/>
            <ac:spMk id="67" creationId="{14A528E9-72DD-4CFE-871A-DE8D3AC60283}"/>
          </ac:spMkLst>
        </pc:spChg>
        <pc:spChg chg="del">
          <ac:chgData name="Troels Mortensen (TRMO) | VIA" userId="48eeef65-5bf8-474b-9082-b56af31dd25e" providerId="ADAL" clId="{9412465E-C3AB-4DFD-9AA7-D328A1FDA140}" dt="2019-02-24T17:32:44.036" v="7267" actId="478"/>
          <ac:spMkLst>
            <pc:docMk/>
            <pc:sldMk cId="4227037008" sldId="370"/>
            <ac:spMk id="100" creationId="{4E00F762-59EF-4B7D-A850-3EE427B33F82}"/>
          </ac:spMkLst>
        </pc:spChg>
        <pc:spChg chg="mod">
          <ac:chgData name="Troels Mortensen (TRMO) | VIA" userId="48eeef65-5bf8-474b-9082-b56af31dd25e" providerId="ADAL" clId="{9412465E-C3AB-4DFD-9AA7-D328A1FDA140}" dt="2019-02-24T17:32:55.622" v="7314" actId="1038"/>
          <ac:spMkLst>
            <pc:docMk/>
            <pc:sldMk cId="4227037008" sldId="370"/>
            <ac:spMk id="104" creationId="{8FF15A4B-2D5C-4C79-8943-08143069DA4D}"/>
          </ac:spMkLst>
        </pc:spChg>
        <pc:spChg chg="del">
          <ac:chgData name="Troels Mortensen (TRMO) | VIA" userId="48eeef65-5bf8-474b-9082-b56af31dd25e" providerId="ADAL" clId="{9412465E-C3AB-4DFD-9AA7-D328A1FDA140}" dt="2019-02-24T17:32:14.016" v="7230" actId="478"/>
          <ac:spMkLst>
            <pc:docMk/>
            <pc:sldMk cId="4227037008" sldId="370"/>
            <ac:spMk id="106" creationId="{0CE1156E-6E39-4EC0-872C-2C1CC3BA5719}"/>
          </ac:spMkLst>
        </pc:spChg>
        <pc:spChg chg="del">
          <ac:chgData name="Troels Mortensen (TRMO) | VIA" userId="48eeef65-5bf8-474b-9082-b56af31dd25e" providerId="ADAL" clId="{9412465E-C3AB-4DFD-9AA7-D328A1FDA140}" dt="2019-02-24T17:32:02.219" v="7223" actId="478"/>
          <ac:spMkLst>
            <pc:docMk/>
            <pc:sldMk cId="4227037008" sldId="370"/>
            <ac:spMk id="116" creationId="{2D7E4F5E-9331-4ECB-B6E4-DE84588C37DF}"/>
          </ac:spMkLst>
        </pc:spChg>
        <pc:spChg chg="del">
          <ac:chgData name="Troels Mortensen (TRMO) | VIA" userId="48eeef65-5bf8-474b-9082-b56af31dd25e" providerId="ADAL" clId="{9412465E-C3AB-4DFD-9AA7-D328A1FDA140}" dt="2019-02-24T17:32:04.111" v="7225" actId="478"/>
          <ac:spMkLst>
            <pc:docMk/>
            <pc:sldMk cId="4227037008" sldId="370"/>
            <ac:spMk id="130" creationId="{9CA3D613-8EC3-4CCE-A0DA-97FD78E7BDB1}"/>
          </ac:spMkLst>
        </pc:spChg>
        <pc:grpChg chg="mod">
          <ac:chgData name="Troels Mortensen (TRMO) | VIA" userId="48eeef65-5bf8-474b-9082-b56af31dd25e" providerId="ADAL" clId="{9412465E-C3AB-4DFD-9AA7-D328A1FDA140}" dt="2019-02-24T17:34:54.032" v="7342" actId="14100"/>
          <ac:grpSpMkLst>
            <pc:docMk/>
            <pc:sldMk cId="4227037008" sldId="370"/>
            <ac:grpSpMk id="35" creationId="{0BE3AB97-ECE3-41C0-9587-3B2E69364A21}"/>
          </ac:grpSpMkLst>
        </pc:grpChg>
        <pc:grpChg chg="del">
          <ac:chgData name="Troels Mortensen (TRMO) | VIA" userId="48eeef65-5bf8-474b-9082-b56af31dd25e" providerId="ADAL" clId="{9412465E-C3AB-4DFD-9AA7-D328A1FDA140}" dt="2019-02-24T17:35:11.240" v="7364" actId="165"/>
          <ac:grpSpMkLst>
            <pc:docMk/>
            <pc:sldMk cId="4227037008" sldId="370"/>
            <ac:grpSpMk id="43" creationId="{739C534D-27BB-4A3E-9EBD-D0A601AC2196}"/>
          </ac:grpSpMkLst>
        </pc:grpChg>
        <pc:grpChg chg="mod">
          <ac:chgData name="Troels Mortensen (TRMO) | VIA" userId="48eeef65-5bf8-474b-9082-b56af31dd25e" providerId="ADAL" clId="{9412465E-C3AB-4DFD-9AA7-D328A1FDA140}" dt="2019-02-24T17:32:55.622" v="7314" actId="1038"/>
          <ac:grpSpMkLst>
            <pc:docMk/>
            <pc:sldMk cId="4227037008" sldId="370"/>
            <ac:grpSpMk id="54" creationId="{765F0A58-27D5-4FC7-9EFC-A2B0552280F4}"/>
          </ac:grpSpMkLst>
        </pc:grpChg>
        <pc:grpChg chg="del">
          <ac:chgData name="Troels Mortensen (TRMO) | VIA" userId="48eeef65-5bf8-474b-9082-b56af31dd25e" providerId="ADAL" clId="{9412465E-C3AB-4DFD-9AA7-D328A1FDA140}" dt="2019-02-24T17:32:07.508" v="7227" actId="478"/>
          <ac:grpSpMkLst>
            <pc:docMk/>
            <pc:sldMk cId="4227037008" sldId="370"/>
            <ac:grpSpMk id="59" creationId="{7FF4EDFD-5525-4608-A225-3442623A37DA}"/>
          </ac:grpSpMkLst>
        </pc:grpChg>
        <pc:grpChg chg="mod">
          <ac:chgData name="Troels Mortensen (TRMO) | VIA" userId="48eeef65-5bf8-474b-9082-b56af31dd25e" providerId="ADAL" clId="{9412465E-C3AB-4DFD-9AA7-D328A1FDA140}" dt="2019-02-24T17:32:55.622" v="7314" actId="1038"/>
          <ac:grpSpMkLst>
            <pc:docMk/>
            <pc:sldMk cId="4227037008" sldId="370"/>
            <ac:grpSpMk id="60" creationId="{99D39E19-144E-4D07-864E-0F62AD617046}"/>
          </ac:grpSpMkLst>
        </pc:grpChg>
        <pc:grpChg chg="del">
          <ac:chgData name="Troels Mortensen (TRMO) | VIA" userId="48eeef65-5bf8-474b-9082-b56af31dd25e" providerId="ADAL" clId="{9412465E-C3AB-4DFD-9AA7-D328A1FDA140}" dt="2019-02-24T17:32:07.508" v="7227" actId="478"/>
          <ac:grpSpMkLst>
            <pc:docMk/>
            <pc:sldMk cId="4227037008" sldId="370"/>
            <ac:grpSpMk id="72" creationId="{E1EB941D-5AD9-4E29-8EB3-0B3DD84E1E6F}"/>
          </ac:grpSpMkLst>
        </pc:grpChg>
        <pc:grpChg chg="del">
          <ac:chgData name="Troels Mortensen (TRMO) | VIA" userId="48eeef65-5bf8-474b-9082-b56af31dd25e" providerId="ADAL" clId="{9412465E-C3AB-4DFD-9AA7-D328A1FDA140}" dt="2019-02-24T17:32:07.508" v="7227" actId="478"/>
          <ac:grpSpMkLst>
            <pc:docMk/>
            <pc:sldMk cId="4227037008" sldId="370"/>
            <ac:grpSpMk id="77" creationId="{AD82E47C-BCFD-41C6-AC0C-3CE0DD4B8733}"/>
          </ac:grpSpMkLst>
        </pc:grpChg>
        <pc:grpChg chg="del">
          <ac:chgData name="Troels Mortensen (TRMO) | VIA" userId="48eeef65-5bf8-474b-9082-b56af31dd25e" providerId="ADAL" clId="{9412465E-C3AB-4DFD-9AA7-D328A1FDA140}" dt="2019-02-24T17:32:07.508" v="7227" actId="478"/>
          <ac:grpSpMkLst>
            <pc:docMk/>
            <pc:sldMk cId="4227037008" sldId="370"/>
            <ac:grpSpMk id="83" creationId="{4027DF48-F210-4D63-A9F0-2F2A9D2FB3F2}"/>
          </ac:grpSpMkLst>
        </pc:grpChg>
        <pc:grpChg chg="del">
          <ac:chgData name="Troels Mortensen (TRMO) | VIA" userId="48eeef65-5bf8-474b-9082-b56af31dd25e" providerId="ADAL" clId="{9412465E-C3AB-4DFD-9AA7-D328A1FDA140}" dt="2019-02-24T17:32:07.508" v="7227" actId="478"/>
          <ac:grpSpMkLst>
            <pc:docMk/>
            <pc:sldMk cId="4227037008" sldId="370"/>
            <ac:grpSpMk id="88" creationId="{C0AE8DF8-95FA-4D31-8B4F-6D57BD9248D8}"/>
          </ac:grpSpMkLst>
        </pc:grpChg>
        <pc:grpChg chg="del">
          <ac:chgData name="Troels Mortensen (TRMO) | VIA" userId="48eeef65-5bf8-474b-9082-b56af31dd25e" providerId="ADAL" clId="{9412465E-C3AB-4DFD-9AA7-D328A1FDA140}" dt="2019-02-24T17:32:07.508" v="7227" actId="478"/>
          <ac:grpSpMkLst>
            <pc:docMk/>
            <pc:sldMk cId="4227037008" sldId="370"/>
            <ac:grpSpMk id="96" creationId="{843128BC-6582-438D-A0ED-F2EC1154ACA5}"/>
          </ac:grpSpMkLst>
        </pc:grpChg>
        <pc:picChg chg="add del mod">
          <ac:chgData name="Troels Mortensen (TRMO) | VIA" userId="48eeef65-5bf8-474b-9082-b56af31dd25e" providerId="ADAL" clId="{9412465E-C3AB-4DFD-9AA7-D328A1FDA140}" dt="2019-02-24T17:34:24.981" v="7321" actId="478"/>
          <ac:picMkLst>
            <pc:docMk/>
            <pc:sldMk cId="4227037008" sldId="370"/>
            <ac:picMk id="10" creationId="{03F48367-3B9B-44B8-9F5C-212A9F756F6C}"/>
          </ac:picMkLst>
        </pc:picChg>
        <pc:cxnChg chg="mod">
          <ac:chgData name="Troels Mortensen (TRMO) | VIA" userId="48eeef65-5bf8-474b-9082-b56af31dd25e" providerId="ADAL" clId="{9412465E-C3AB-4DFD-9AA7-D328A1FDA140}" dt="2019-02-24T17:34:54.032" v="7342" actId="14100"/>
          <ac:cxnSpMkLst>
            <pc:docMk/>
            <pc:sldMk cId="4227037008" sldId="370"/>
            <ac:cxnSpMk id="39" creationId="{D7DB03BB-0446-4C5B-82B9-4E809D9FAB80}"/>
          </ac:cxnSpMkLst>
        </pc:cxnChg>
        <pc:cxnChg chg="mod topLvl">
          <ac:chgData name="Troels Mortensen (TRMO) | VIA" userId="48eeef65-5bf8-474b-9082-b56af31dd25e" providerId="ADAL" clId="{9412465E-C3AB-4DFD-9AA7-D328A1FDA140}" dt="2019-02-24T17:35:28.693" v="7366" actId="14100"/>
          <ac:cxnSpMkLst>
            <pc:docMk/>
            <pc:sldMk cId="4227037008" sldId="370"/>
            <ac:cxnSpMk id="45" creationId="{B763FCC7-79EF-4753-A3CE-B831B0755D1D}"/>
          </ac:cxnSpMkLst>
        </pc:cxnChg>
        <pc:cxnChg chg="mod">
          <ac:chgData name="Troels Mortensen (TRMO) | VIA" userId="48eeef65-5bf8-474b-9082-b56af31dd25e" providerId="ADAL" clId="{9412465E-C3AB-4DFD-9AA7-D328A1FDA140}" dt="2019-02-24T17:32:59.967" v="7316" actId="14100"/>
          <ac:cxnSpMkLst>
            <pc:docMk/>
            <pc:sldMk cId="4227037008" sldId="370"/>
            <ac:cxnSpMk id="58" creationId="{E509A21B-70B7-4F5E-80A4-B2DD8A12A7B4}"/>
          </ac:cxnSpMkLst>
        </pc:cxnChg>
        <pc:cxnChg chg="del mod">
          <ac:chgData name="Troels Mortensen (TRMO) | VIA" userId="48eeef65-5bf8-474b-9082-b56af31dd25e" providerId="ADAL" clId="{9412465E-C3AB-4DFD-9AA7-D328A1FDA140}" dt="2019-02-24T17:32:46.393" v="7270" actId="478"/>
          <ac:cxnSpMkLst>
            <pc:docMk/>
            <pc:sldMk cId="4227037008" sldId="370"/>
            <ac:cxnSpMk id="69" creationId="{C3E47EE3-27D3-48A2-8E3F-C6FDF9F22A16}"/>
          </ac:cxnSpMkLst>
        </pc:cxnChg>
        <pc:cxnChg chg="del mod">
          <ac:chgData name="Troels Mortensen (TRMO) | VIA" userId="48eeef65-5bf8-474b-9082-b56af31dd25e" providerId="ADAL" clId="{9412465E-C3AB-4DFD-9AA7-D328A1FDA140}" dt="2019-02-24T17:32:46.040" v="7269" actId="478"/>
          <ac:cxnSpMkLst>
            <pc:docMk/>
            <pc:sldMk cId="4227037008" sldId="370"/>
            <ac:cxnSpMk id="70" creationId="{C59B2454-C65E-4B89-B334-22A5AE26D7A4}"/>
          </ac:cxnSpMkLst>
        </pc:cxnChg>
        <pc:cxnChg chg="del mod">
          <ac:chgData name="Troels Mortensen (TRMO) | VIA" userId="48eeef65-5bf8-474b-9082-b56af31dd25e" providerId="ADAL" clId="{9412465E-C3AB-4DFD-9AA7-D328A1FDA140}" dt="2019-02-24T17:32:07.508" v="7227" actId="478"/>
          <ac:cxnSpMkLst>
            <pc:docMk/>
            <pc:sldMk cId="4227037008" sldId="370"/>
            <ac:cxnSpMk id="76" creationId="{8E3A844D-709B-4974-BB85-74AB6319CFA1}"/>
          </ac:cxnSpMkLst>
        </pc:cxnChg>
        <pc:cxnChg chg="del">
          <ac:chgData name="Troels Mortensen (TRMO) | VIA" userId="48eeef65-5bf8-474b-9082-b56af31dd25e" providerId="ADAL" clId="{9412465E-C3AB-4DFD-9AA7-D328A1FDA140}" dt="2019-02-24T17:32:07.508" v="7227" actId="478"/>
          <ac:cxnSpMkLst>
            <pc:docMk/>
            <pc:sldMk cId="4227037008" sldId="370"/>
            <ac:cxnSpMk id="81" creationId="{41066083-21E5-4FF5-8C5A-A9D10B976A63}"/>
          </ac:cxnSpMkLst>
        </pc:cxnChg>
        <pc:cxnChg chg="del">
          <ac:chgData name="Troels Mortensen (TRMO) | VIA" userId="48eeef65-5bf8-474b-9082-b56af31dd25e" providerId="ADAL" clId="{9412465E-C3AB-4DFD-9AA7-D328A1FDA140}" dt="2019-02-24T17:32:07.508" v="7227" actId="478"/>
          <ac:cxnSpMkLst>
            <pc:docMk/>
            <pc:sldMk cId="4227037008" sldId="370"/>
            <ac:cxnSpMk id="82" creationId="{C02419E0-A7E9-4661-A9A7-1B0B7C5E4FBF}"/>
          </ac:cxnSpMkLst>
        </pc:cxnChg>
        <pc:cxnChg chg="del mod">
          <ac:chgData name="Troels Mortensen (TRMO) | VIA" userId="48eeef65-5bf8-474b-9082-b56af31dd25e" providerId="ADAL" clId="{9412465E-C3AB-4DFD-9AA7-D328A1FDA140}" dt="2019-02-24T17:32:45.626" v="7268" actId="478"/>
          <ac:cxnSpMkLst>
            <pc:docMk/>
            <pc:sldMk cId="4227037008" sldId="370"/>
            <ac:cxnSpMk id="84" creationId="{01D496C4-2375-4C65-AFC1-793754235CD8}"/>
          </ac:cxnSpMkLst>
        </pc:cxnChg>
        <pc:cxnChg chg="del">
          <ac:chgData name="Troels Mortensen (TRMO) | VIA" userId="48eeef65-5bf8-474b-9082-b56af31dd25e" providerId="ADAL" clId="{9412465E-C3AB-4DFD-9AA7-D328A1FDA140}" dt="2019-02-24T17:32:45.626" v="7268" actId="478"/>
          <ac:cxnSpMkLst>
            <pc:docMk/>
            <pc:sldMk cId="4227037008" sldId="370"/>
            <ac:cxnSpMk id="87" creationId="{14EB2CE2-68BF-43C0-9C41-40A0FAB3C471}"/>
          </ac:cxnSpMkLst>
        </pc:cxnChg>
        <pc:cxnChg chg="del mod">
          <ac:chgData name="Troels Mortensen (TRMO) | VIA" userId="48eeef65-5bf8-474b-9082-b56af31dd25e" providerId="ADAL" clId="{9412465E-C3AB-4DFD-9AA7-D328A1FDA140}" dt="2019-02-24T17:32:45.626" v="7268" actId="478"/>
          <ac:cxnSpMkLst>
            <pc:docMk/>
            <pc:sldMk cId="4227037008" sldId="370"/>
            <ac:cxnSpMk id="89" creationId="{159F6B54-EC6C-4422-9566-FEED0BB0E223}"/>
          </ac:cxnSpMkLst>
        </pc:cxnChg>
        <pc:cxnChg chg="del">
          <ac:chgData name="Troels Mortensen (TRMO) | VIA" userId="48eeef65-5bf8-474b-9082-b56af31dd25e" providerId="ADAL" clId="{9412465E-C3AB-4DFD-9AA7-D328A1FDA140}" dt="2019-02-24T17:32:45.626" v="7268" actId="478"/>
          <ac:cxnSpMkLst>
            <pc:docMk/>
            <pc:sldMk cId="4227037008" sldId="370"/>
            <ac:cxnSpMk id="91" creationId="{6F507916-6B41-4919-9303-A0495CB3698F}"/>
          </ac:cxnSpMkLst>
        </pc:cxnChg>
        <pc:cxnChg chg="del">
          <ac:chgData name="Troels Mortensen (TRMO) | VIA" userId="48eeef65-5bf8-474b-9082-b56af31dd25e" providerId="ADAL" clId="{9412465E-C3AB-4DFD-9AA7-D328A1FDA140}" dt="2019-02-24T17:32:45.626" v="7268" actId="478"/>
          <ac:cxnSpMkLst>
            <pc:docMk/>
            <pc:sldMk cId="4227037008" sldId="370"/>
            <ac:cxnSpMk id="94" creationId="{AA77E8D2-6523-42EE-B150-6A9CC8CCCF54}"/>
          </ac:cxnSpMkLst>
        </pc:cxnChg>
        <pc:cxnChg chg="del mod">
          <ac:chgData name="Troels Mortensen (TRMO) | VIA" userId="48eeef65-5bf8-474b-9082-b56af31dd25e" providerId="ADAL" clId="{9412465E-C3AB-4DFD-9AA7-D328A1FDA140}" dt="2019-02-24T17:32:07.508" v="7227" actId="478"/>
          <ac:cxnSpMkLst>
            <pc:docMk/>
            <pc:sldMk cId="4227037008" sldId="370"/>
            <ac:cxnSpMk id="95" creationId="{AE51FE9A-3955-44B3-8AC4-0DD6C444F237}"/>
          </ac:cxnSpMkLst>
        </pc:cxnChg>
        <pc:cxnChg chg="mod">
          <ac:chgData name="Troels Mortensen (TRMO) | VIA" userId="48eeef65-5bf8-474b-9082-b56af31dd25e" providerId="ADAL" clId="{9412465E-C3AB-4DFD-9AA7-D328A1FDA140}" dt="2019-02-24T17:32:55.622" v="7314" actId="1038"/>
          <ac:cxnSpMkLst>
            <pc:docMk/>
            <pc:sldMk cId="4227037008" sldId="370"/>
            <ac:cxnSpMk id="101" creationId="{F4CAEC56-68F3-4592-8C17-9CD2EC3A7569}"/>
          </ac:cxnSpMkLst>
        </pc:cxnChg>
        <pc:cxnChg chg="del">
          <ac:chgData name="Troels Mortensen (TRMO) | VIA" userId="48eeef65-5bf8-474b-9082-b56af31dd25e" providerId="ADAL" clId="{9412465E-C3AB-4DFD-9AA7-D328A1FDA140}" dt="2019-02-24T17:32:07.508" v="7227" actId="478"/>
          <ac:cxnSpMkLst>
            <pc:docMk/>
            <pc:sldMk cId="4227037008" sldId="370"/>
            <ac:cxnSpMk id="102" creationId="{80B08CA3-BF8C-4EB9-9747-A992BCADB3C5}"/>
          </ac:cxnSpMkLst>
        </pc:cxnChg>
        <pc:cxnChg chg="del">
          <ac:chgData name="Troels Mortensen (TRMO) | VIA" userId="48eeef65-5bf8-474b-9082-b56af31dd25e" providerId="ADAL" clId="{9412465E-C3AB-4DFD-9AA7-D328A1FDA140}" dt="2019-02-24T17:32:07.508" v="7227" actId="478"/>
          <ac:cxnSpMkLst>
            <pc:docMk/>
            <pc:sldMk cId="4227037008" sldId="370"/>
            <ac:cxnSpMk id="103" creationId="{A4BE6AE3-FF73-425D-A57F-577D3DA347D0}"/>
          </ac:cxnSpMkLst>
        </pc:cxnChg>
        <pc:cxnChg chg="del mod">
          <ac:chgData name="Troels Mortensen (TRMO) | VIA" userId="48eeef65-5bf8-474b-9082-b56af31dd25e" providerId="ADAL" clId="{9412465E-C3AB-4DFD-9AA7-D328A1FDA140}" dt="2019-02-24T17:32:08.810" v="7229" actId="478"/>
          <ac:cxnSpMkLst>
            <pc:docMk/>
            <pc:sldMk cId="4227037008" sldId="370"/>
            <ac:cxnSpMk id="105" creationId="{8D8DA7B4-14AF-402A-A098-E891E1D704BB}"/>
          </ac:cxnSpMkLst>
        </pc:cxnChg>
        <pc:cxnChg chg="del">
          <ac:chgData name="Troels Mortensen (TRMO) | VIA" userId="48eeef65-5bf8-474b-9082-b56af31dd25e" providerId="ADAL" clId="{9412465E-C3AB-4DFD-9AA7-D328A1FDA140}" dt="2019-02-24T17:32:08.208" v="7228" actId="478"/>
          <ac:cxnSpMkLst>
            <pc:docMk/>
            <pc:sldMk cId="4227037008" sldId="370"/>
            <ac:cxnSpMk id="108" creationId="{B93B180E-6695-4EF9-8FB0-70559D5959C4}"/>
          </ac:cxnSpMkLst>
        </pc:cxnChg>
        <pc:cxnChg chg="mod">
          <ac:chgData name="Troels Mortensen (TRMO) | VIA" userId="48eeef65-5bf8-474b-9082-b56af31dd25e" providerId="ADAL" clId="{9412465E-C3AB-4DFD-9AA7-D328A1FDA140}" dt="2019-02-24T17:32:55.622" v="7314" actId="1038"/>
          <ac:cxnSpMkLst>
            <pc:docMk/>
            <pc:sldMk cId="4227037008" sldId="370"/>
            <ac:cxnSpMk id="128" creationId="{F571F8D3-BB59-4216-9B72-4E99F42866E8}"/>
          </ac:cxnSpMkLst>
        </pc:cxnChg>
        <pc:cxnChg chg="mod">
          <ac:chgData name="Troels Mortensen (TRMO) | VIA" userId="48eeef65-5bf8-474b-9082-b56af31dd25e" providerId="ADAL" clId="{9412465E-C3AB-4DFD-9AA7-D328A1FDA140}" dt="2019-02-24T17:32:58.536" v="7315" actId="14100"/>
          <ac:cxnSpMkLst>
            <pc:docMk/>
            <pc:sldMk cId="4227037008" sldId="370"/>
            <ac:cxnSpMk id="131" creationId="{F6A79372-328A-4218-8651-9EFA947C6FE9}"/>
          </ac:cxnSpMkLst>
        </pc:cxnChg>
        <pc:cxnChg chg="del">
          <ac:chgData name="Troels Mortensen (TRMO) | VIA" userId="48eeef65-5bf8-474b-9082-b56af31dd25e" providerId="ADAL" clId="{9412465E-C3AB-4DFD-9AA7-D328A1FDA140}" dt="2019-02-24T17:32:02.893" v="7224" actId="478"/>
          <ac:cxnSpMkLst>
            <pc:docMk/>
            <pc:sldMk cId="4227037008" sldId="370"/>
            <ac:cxnSpMk id="134" creationId="{41DAF778-4F5D-4652-AB7A-E15BC2C84E21}"/>
          </ac:cxnSpMkLst>
        </pc:cxnChg>
      </pc:sldChg>
      <pc:sldChg chg="addSp delSp modSp add del">
        <pc:chgData name="Troels Mortensen (TRMO) | VIA" userId="48eeef65-5bf8-474b-9082-b56af31dd25e" providerId="ADAL" clId="{9412465E-C3AB-4DFD-9AA7-D328A1FDA140}" dt="2019-02-24T17:34:41.245" v="7328" actId="2696"/>
        <pc:sldMkLst>
          <pc:docMk/>
          <pc:sldMk cId="1951534930" sldId="371"/>
        </pc:sldMkLst>
        <pc:spChg chg="del">
          <ac:chgData name="Troels Mortensen (TRMO) | VIA" userId="48eeef65-5bf8-474b-9082-b56af31dd25e" providerId="ADAL" clId="{9412465E-C3AB-4DFD-9AA7-D328A1FDA140}" dt="2019-02-24T17:34:28.055" v="7323" actId="478"/>
          <ac:spMkLst>
            <pc:docMk/>
            <pc:sldMk cId="1951534930" sldId="371"/>
            <ac:spMk id="7" creationId="{DB8CDE23-6BF2-47B9-A233-C34A6BCC5457}"/>
          </ac:spMkLst>
        </pc:spChg>
        <pc:picChg chg="add del mod">
          <ac:chgData name="Troels Mortensen (TRMO) | VIA" userId="48eeef65-5bf8-474b-9082-b56af31dd25e" providerId="ADAL" clId="{9412465E-C3AB-4DFD-9AA7-D328A1FDA140}" dt="2019-02-24T17:34:37.645" v="7327" actId="478"/>
          <ac:picMkLst>
            <pc:docMk/>
            <pc:sldMk cId="1951534930" sldId="371"/>
            <ac:picMk id="3" creationId="{6853FEDC-B071-40B6-B495-D0067108E7B4}"/>
          </ac:picMkLst>
        </pc:picChg>
      </pc:sldChg>
      <pc:sldChg chg="addSp delSp modSp add modAnim">
        <pc:chgData name="Troels Mortensen (TRMO) | VIA" userId="48eeef65-5bf8-474b-9082-b56af31dd25e" providerId="ADAL" clId="{9412465E-C3AB-4DFD-9AA7-D328A1FDA140}" dt="2019-02-24T20:40:14.763" v="11517"/>
        <pc:sldMkLst>
          <pc:docMk/>
          <pc:sldMk cId="3771026508" sldId="371"/>
        </pc:sldMkLst>
        <pc:spChg chg="add mod">
          <ac:chgData name="Troels Mortensen (TRMO) | VIA" userId="48eeef65-5bf8-474b-9082-b56af31dd25e" providerId="ADAL" clId="{9412465E-C3AB-4DFD-9AA7-D328A1FDA140}" dt="2019-02-24T17:36:23.571" v="7379" actId="208"/>
          <ac:spMkLst>
            <pc:docMk/>
            <pc:sldMk cId="3771026508" sldId="371"/>
            <ac:spMk id="5" creationId="{70555974-A43E-4498-B4BC-71B15E03413C}"/>
          </ac:spMkLst>
        </pc:spChg>
        <pc:spChg chg="del">
          <ac:chgData name="Troels Mortensen (TRMO) | VIA" userId="48eeef65-5bf8-474b-9082-b56af31dd25e" providerId="ADAL" clId="{9412465E-C3AB-4DFD-9AA7-D328A1FDA140}" dt="2019-02-24T17:35:45.353" v="7369" actId="478"/>
          <ac:spMkLst>
            <pc:docMk/>
            <pc:sldMk cId="3771026508" sldId="371"/>
            <ac:spMk id="7" creationId="{DB8CDE23-6BF2-47B9-A233-C34A6BCC5457}"/>
          </ac:spMkLst>
        </pc:spChg>
        <pc:spChg chg="add mod">
          <ac:chgData name="Troels Mortensen (TRMO) | VIA" userId="48eeef65-5bf8-474b-9082-b56af31dd25e" providerId="ADAL" clId="{9412465E-C3AB-4DFD-9AA7-D328A1FDA140}" dt="2019-02-24T18:34:21.378" v="7387" actId="1076"/>
          <ac:spMkLst>
            <pc:docMk/>
            <pc:sldMk cId="3771026508" sldId="371"/>
            <ac:spMk id="8" creationId="{4F091E8C-0145-477A-B4AA-3392CF33EF1F}"/>
          </ac:spMkLst>
        </pc:spChg>
        <pc:spChg chg="add mod">
          <ac:chgData name="Troels Mortensen (TRMO) | VIA" userId="48eeef65-5bf8-474b-9082-b56af31dd25e" providerId="ADAL" clId="{9412465E-C3AB-4DFD-9AA7-D328A1FDA140}" dt="2019-02-24T18:41:56.270" v="7617" actId="207"/>
          <ac:spMkLst>
            <pc:docMk/>
            <pc:sldMk cId="3771026508" sldId="371"/>
            <ac:spMk id="9" creationId="{95053724-C4D7-4542-BBE5-50C4804D87DA}"/>
          </ac:spMkLst>
        </pc:spChg>
        <pc:spChg chg="add mod">
          <ac:chgData name="Troels Mortensen (TRMO) | VIA" userId="48eeef65-5bf8-474b-9082-b56af31dd25e" providerId="ADAL" clId="{9412465E-C3AB-4DFD-9AA7-D328A1FDA140}" dt="2019-02-24T20:40:07.762" v="11516" actId="20577"/>
          <ac:spMkLst>
            <pc:docMk/>
            <pc:sldMk cId="3771026508" sldId="371"/>
            <ac:spMk id="10" creationId="{86A5F7B0-8CA0-400F-9607-C2F8C365D247}"/>
          </ac:spMkLst>
        </pc:spChg>
        <pc:picChg chg="add mod">
          <ac:chgData name="Troels Mortensen (TRMO) | VIA" userId="48eeef65-5bf8-474b-9082-b56af31dd25e" providerId="ADAL" clId="{9412465E-C3AB-4DFD-9AA7-D328A1FDA140}" dt="2019-02-24T17:36:04.942" v="7376" actId="14100"/>
          <ac:picMkLst>
            <pc:docMk/>
            <pc:sldMk cId="3771026508" sldId="371"/>
            <ac:picMk id="3" creationId="{68DC938F-5F42-45C9-BC08-22E516F28219}"/>
          </ac:picMkLst>
        </pc:picChg>
      </pc:sldChg>
      <pc:sldChg chg="addSp delSp modSp add">
        <pc:chgData name="Troels Mortensen (TRMO) | VIA" userId="48eeef65-5bf8-474b-9082-b56af31dd25e" providerId="ADAL" clId="{9412465E-C3AB-4DFD-9AA7-D328A1FDA140}" dt="2019-02-24T18:38:22.785" v="7498" actId="1582"/>
        <pc:sldMkLst>
          <pc:docMk/>
          <pc:sldMk cId="3166862440" sldId="372"/>
        </pc:sldMkLst>
        <pc:spChg chg="del">
          <ac:chgData name="Troels Mortensen (TRMO) | VIA" userId="48eeef65-5bf8-474b-9082-b56af31dd25e" providerId="ADAL" clId="{9412465E-C3AB-4DFD-9AA7-D328A1FDA140}" dt="2019-02-24T18:35:02.970" v="7391" actId="478"/>
          <ac:spMkLst>
            <pc:docMk/>
            <pc:sldMk cId="3166862440" sldId="372"/>
            <ac:spMk id="5" creationId="{70555974-A43E-4498-B4BC-71B15E03413C}"/>
          </ac:spMkLst>
        </pc:spChg>
        <pc:spChg chg="mod">
          <ac:chgData name="Troels Mortensen (TRMO) | VIA" userId="48eeef65-5bf8-474b-9082-b56af31dd25e" providerId="ADAL" clId="{9412465E-C3AB-4DFD-9AA7-D328A1FDA140}" dt="2019-02-24T18:35:22.553" v="7400" actId="14100"/>
          <ac:spMkLst>
            <pc:docMk/>
            <pc:sldMk cId="3166862440" sldId="372"/>
            <ac:spMk id="8" creationId="{4F091E8C-0145-477A-B4AA-3392CF33EF1F}"/>
          </ac:spMkLst>
        </pc:spChg>
        <pc:picChg chg="del">
          <ac:chgData name="Troels Mortensen (TRMO) | VIA" userId="48eeef65-5bf8-474b-9082-b56af31dd25e" providerId="ADAL" clId="{9412465E-C3AB-4DFD-9AA7-D328A1FDA140}" dt="2019-02-24T18:34:33.486" v="7389" actId="478"/>
          <ac:picMkLst>
            <pc:docMk/>
            <pc:sldMk cId="3166862440" sldId="372"/>
            <ac:picMk id="3" creationId="{68DC938F-5F42-45C9-BC08-22E516F28219}"/>
          </ac:picMkLst>
        </pc:picChg>
        <pc:picChg chg="add del mod">
          <ac:chgData name="Troels Mortensen (TRMO) | VIA" userId="48eeef65-5bf8-474b-9082-b56af31dd25e" providerId="ADAL" clId="{9412465E-C3AB-4DFD-9AA7-D328A1FDA140}" dt="2019-02-24T18:38:13.388" v="7492" actId="478"/>
          <ac:picMkLst>
            <pc:docMk/>
            <pc:sldMk cId="3166862440" sldId="372"/>
            <ac:picMk id="7" creationId="{1991E55B-E787-4135-AD52-FD1216E71F18}"/>
          </ac:picMkLst>
        </pc:picChg>
        <pc:picChg chg="add mod">
          <ac:chgData name="Troels Mortensen (TRMO) | VIA" userId="48eeef65-5bf8-474b-9082-b56af31dd25e" providerId="ADAL" clId="{9412465E-C3AB-4DFD-9AA7-D328A1FDA140}" dt="2019-02-24T18:38:22.785" v="7498" actId="1582"/>
          <ac:picMkLst>
            <pc:docMk/>
            <pc:sldMk cId="3166862440" sldId="372"/>
            <ac:picMk id="9" creationId="{4B3181E5-53D9-461D-BE41-17A1F63A3208}"/>
          </ac:picMkLst>
        </pc:picChg>
      </pc:sldChg>
      <pc:sldChg chg="addSp delSp modSp add modAnim">
        <pc:chgData name="Troels Mortensen (TRMO) | VIA" userId="48eeef65-5bf8-474b-9082-b56af31dd25e" providerId="ADAL" clId="{9412465E-C3AB-4DFD-9AA7-D328A1FDA140}" dt="2019-02-24T18:42:50.881" v="7693" actId="207"/>
        <pc:sldMkLst>
          <pc:docMk/>
          <pc:sldMk cId="1020004297" sldId="373"/>
        </pc:sldMkLst>
        <pc:spChg chg="add mod ord">
          <ac:chgData name="Troels Mortensen (TRMO) | VIA" userId="48eeef65-5bf8-474b-9082-b56af31dd25e" providerId="ADAL" clId="{9412465E-C3AB-4DFD-9AA7-D328A1FDA140}" dt="2019-02-24T18:39:08.811" v="7532" actId="20577"/>
          <ac:spMkLst>
            <pc:docMk/>
            <pc:sldMk cId="1020004297" sldId="373"/>
            <ac:spMk id="3" creationId="{834CF309-FB85-454B-AF81-6ED5F46E45FB}"/>
          </ac:spMkLst>
        </pc:spChg>
        <pc:spChg chg="add mod">
          <ac:chgData name="Troels Mortensen (TRMO) | VIA" userId="48eeef65-5bf8-474b-9082-b56af31dd25e" providerId="ADAL" clId="{9412465E-C3AB-4DFD-9AA7-D328A1FDA140}" dt="2019-02-24T18:37:13.885" v="7425" actId="208"/>
          <ac:spMkLst>
            <pc:docMk/>
            <pc:sldMk cId="1020004297" sldId="373"/>
            <ac:spMk id="5" creationId="{D0CED7E4-3152-4072-BA2E-74D130B2CC52}"/>
          </ac:spMkLst>
        </pc:spChg>
        <pc:spChg chg="del">
          <ac:chgData name="Troels Mortensen (TRMO) | VIA" userId="48eeef65-5bf8-474b-9082-b56af31dd25e" providerId="ADAL" clId="{9412465E-C3AB-4DFD-9AA7-D328A1FDA140}" dt="2019-02-24T18:36:09.088" v="7403" actId="478"/>
          <ac:spMkLst>
            <pc:docMk/>
            <pc:sldMk cId="1020004297" sldId="373"/>
            <ac:spMk id="8" creationId="{4F091E8C-0145-477A-B4AA-3392CF33EF1F}"/>
          </ac:spMkLst>
        </pc:spChg>
        <pc:spChg chg="add mod">
          <ac:chgData name="Troels Mortensen (TRMO) | VIA" userId="48eeef65-5bf8-474b-9082-b56af31dd25e" providerId="ADAL" clId="{9412465E-C3AB-4DFD-9AA7-D328A1FDA140}" dt="2019-02-24T18:42:50.881" v="7693" actId="207"/>
          <ac:spMkLst>
            <pc:docMk/>
            <pc:sldMk cId="1020004297" sldId="373"/>
            <ac:spMk id="9" creationId="{CACFEC6A-343D-4375-85C2-8349E6B95C96}"/>
          </ac:spMkLst>
        </pc:spChg>
        <pc:spChg chg="add mod">
          <ac:chgData name="Troels Mortensen (TRMO) | VIA" userId="48eeef65-5bf8-474b-9082-b56af31dd25e" providerId="ADAL" clId="{9412465E-C3AB-4DFD-9AA7-D328A1FDA140}" dt="2019-02-24T18:36:52.873" v="7419" actId="1076"/>
          <ac:spMkLst>
            <pc:docMk/>
            <pc:sldMk cId="1020004297" sldId="373"/>
            <ac:spMk id="59" creationId="{875A3938-1555-436A-A50E-CC2C50F42D68}"/>
          </ac:spMkLst>
        </pc:spChg>
        <pc:spChg chg="add mod">
          <ac:chgData name="Troels Mortensen (TRMO) | VIA" userId="48eeef65-5bf8-474b-9082-b56af31dd25e" providerId="ADAL" clId="{9412465E-C3AB-4DFD-9AA7-D328A1FDA140}" dt="2019-02-24T18:42:50.881" v="7693" actId="207"/>
          <ac:spMkLst>
            <pc:docMk/>
            <pc:sldMk cId="1020004297" sldId="373"/>
            <ac:spMk id="64" creationId="{B3BFACA1-CEE9-4A26-A620-9F6DE97B8FB1}"/>
          </ac:spMkLst>
        </pc:spChg>
        <pc:spChg chg="add mod">
          <ac:chgData name="Troels Mortensen (TRMO) | VIA" userId="48eeef65-5bf8-474b-9082-b56af31dd25e" providerId="ADAL" clId="{9412465E-C3AB-4DFD-9AA7-D328A1FDA140}" dt="2019-02-24T18:42:50.881" v="7693" actId="207"/>
          <ac:spMkLst>
            <pc:docMk/>
            <pc:sldMk cId="1020004297" sldId="373"/>
            <ac:spMk id="65" creationId="{11C2BA24-832B-4024-A511-9D8CF43B263E}"/>
          </ac:spMkLst>
        </pc:spChg>
        <pc:picChg chg="del">
          <ac:chgData name="Troels Mortensen (TRMO) | VIA" userId="48eeef65-5bf8-474b-9082-b56af31dd25e" providerId="ADAL" clId="{9412465E-C3AB-4DFD-9AA7-D328A1FDA140}" dt="2019-02-24T18:36:05.115" v="7402" actId="478"/>
          <ac:picMkLst>
            <pc:docMk/>
            <pc:sldMk cId="1020004297" sldId="373"/>
            <ac:picMk id="7" creationId="{1991E55B-E787-4135-AD52-FD1216E71F18}"/>
          </ac:picMkLst>
        </pc:picChg>
      </pc:sldChg>
      <pc:sldChg chg="addSp delSp modSp add modAnim">
        <pc:chgData name="Troels Mortensen (TRMO) | VIA" userId="48eeef65-5bf8-474b-9082-b56af31dd25e" providerId="ADAL" clId="{9412465E-C3AB-4DFD-9AA7-D328A1FDA140}" dt="2019-02-24T18:43:12.546" v="7744" actId="20577"/>
        <pc:sldMkLst>
          <pc:docMk/>
          <pc:sldMk cId="623720087" sldId="374"/>
        </pc:sldMkLst>
        <pc:spChg chg="mod">
          <ac:chgData name="Troels Mortensen (TRMO) | VIA" userId="48eeef65-5bf8-474b-9082-b56af31dd25e" providerId="ADAL" clId="{9412465E-C3AB-4DFD-9AA7-D328A1FDA140}" dt="2019-02-24T18:39:17.464" v="7536" actId="20577"/>
          <ac:spMkLst>
            <pc:docMk/>
            <pc:sldMk cId="623720087" sldId="374"/>
            <ac:spMk id="3" creationId="{834CF309-FB85-454B-AF81-6ED5F46E45FB}"/>
          </ac:spMkLst>
        </pc:spChg>
        <pc:spChg chg="del mod">
          <ac:chgData name="Troels Mortensen (TRMO) | VIA" userId="48eeef65-5bf8-474b-9082-b56af31dd25e" providerId="ADAL" clId="{9412465E-C3AB-4DFD-9AA7-D328A1FDA140}" dt="2019-02-24T18:37:31.363" v="7491" actId="478"/>
          <ac:spMkLst>
            <pc:docMk/>
            <pc:sldMk cId="623720087" sldId="374"/>
            <ac:spMk id="5" creationId="{D0CED7E4-3152-4072-BA2E-74D130B2CC52}"/>
          </ac:spMkLst>
        </pc:spChg>
        <pc:spChg chg="add mod">
          <ac:chgData name="Troels Mortensen (TRMO) | VIA" userId="48eeef65-5bf8-474b-9082-b56af31dd25e" providerId="ADAL" clId="{9412465E-C3AB-4DFD-9AA7-D328A1FDA140}" dt="2019-02-24T18:43:04.603" v="7726" actId="20577"/>
          <ac:spMkLst>
            <pc:docMk/>
            <pc:sldMk cId="623720087" sldId="374"/>
            <ac:spMk id="64" creationId="{B9C03106-7DE3-4A9D-927A-75FC9BCFBC90}"/>
          </ac:spMkLst>
        </pc:spChg>
        <pc:spChg chg="add mod">
          <ac:chgData name="Troels Mortensen (TRMO) | VIA" userId="48eeef65-5bf8-474b-9082-b56af31dd25e" providerId="ADAL" clId="{9412465E-C3AB-4DFD-9AA7-D328A1FDA140}" dt="2019-02-24T18:43:12.546" v="7744" actId="20577"/>
          <ac:spMkLst>
            <pc:docMk/>
            <pc:sldMk cId="623720087" sldId="374"/>
            <ac:spMk id="65" creationId="{D2CC7E1A-954D-4F2B-AC32-5F369C9B925C}"/>
          </ac:spMkLst>
        </pc:spChg>
      </pc:sldChg>
      <pc:sldChg chg="delSp modSp add">
        <pc:chgData name="Troels Mortensen (TRMO) | VIA" userId="48eeef65-5bf8-474b-9082-b56af31dd25e" providerId="ADAL" clId="{9412465E-C3AB-4DFD-9AA7-D328A1FDA140}" dt="2019-02-24T18:40:10.558" v="7539" actId="14100"/>
        <pc:sldMkLst>
          <pc:docMk/>
          <pc:sldMk cId="3511282820" sldId="375"/>
        </pc:sldMkLst>
        <pc:spChg chg="del">
          <ac:chgData name="Troels Mortensen (TRMO) | VIA" userId="48eeef65-5bf8-474b-9082-b56af31dd25e" providerId="ADAL" clId="{9412465E-C3AB-4DFD-9AA7-D328A1FDA140}" dt="2019-02-24T18:40:05.256" v="7538" actId="478"/>
          <ac:spMkLst>
            <pc:docMk/>
            <pc:sldMk cId="3511282820" sldId="375"/>
            <ac:spMk id="3" creationId="{834CF309-FB85-454B-AF81-6ED5F46E45FB}"/>
          </ac:spMkLst>
        </pc:spChg>
        <pc:spChg chg="mod">
          <ac:chgData name="Troels Mortensen (TRMO) | VIA" userId="48eeef65-5bf8-474b-9082-b56af31dd25e" providerId="ADAL" clId="{9412465E-C3AB-4DFD-9AA7-D328A1FDA140}" dt="2019-02-24T18:40:10.558" v="7539" actId="14100"/>
          <ac:spMkLst>
            <pc:docMk/>
            <pc:sldMk cId="3511282820" sldId="375"/>
            <ac:spMk id="59" creationId="{875A3938-1555-436A-A50E-CC2C50F42D68}"/>
          </ac:spMkLst>
        </pc:spChg>
      </pc:sldChg>
      <pc:sldChg chg="addSp modSp add modAnim">
        <pc:chgData name="Troels Mortensen (TRMO) | VIA" userId="48eeef65-5bf8-474b-9082-b56af31dd25e" providerId="ADAL" clId="{9412465E-C3AB-4DFD-9AA7-D328A1FDA140}" dt="2019-02-24T18:47:52.172" v="8090" actId="14100"/>
        <pc:sldMkLst>
          <pc:docMk/>
          <pc:sldMk cId="1421742219" sldId="376"/>
        </pc:sldMkLst>
        <pc:spChg chg="add mod">
          <ac:chgData name="Troels Mortensen (TRMO) | VIA" userId="48eeef65-5bf8-474b-9082-b56af31dd25e" providerId="ADAL" clId="{9412465E-C3AB-4DFD-9AA7-D328A1FDA140}" dt="2019-02-24T18:43:31.185" v="7749" actId="1038"/>
          <ac:spMkLst>
            <pc:docMk/>
            <pc:sldMk cId="1421742219" sldId="376"/>
            <ac:spMk id="3" creationId="{18A1D62B-FDD4-4128-8C7A-7BD46CAE64AD}"/>
          </ac:spMkLst>
        </pc:spChg>
        <pc:spChg chg="mod">
          <ac:chgData name="Troels Mortensen (TRMO) | VIA" userId="48eeef65-5bf8-474b-9082-b56af31dd25e" providerId="ADAL" clId="{9412465E-C3AB-4DFD-9AA7-D328A1FDA140}" dt="2019-02-24T18:40:23.783" v="7543" actId="1076"/>
          <ac:spMkLst>
            <pc:docMk/>
            <pc:sldMk cId="1421742219" sldId="376"/>
            <ac:spMk id="59" creationId="{875A3938-1555-436A-A50E-CC2C50F42D68}"/>
          </ac:spMkLst>
        </pc:spChg>
        <pc:spChg chg="add mod">
          <ac:chgData name="Troels Mortensen (TRMO) | VIA" userId="48eeef65-5bf8-474b-9082-b56af31dd25e" providerId="ADAL" clId="{9412465E-C3AB-4DFD-9AA7-D328A1FDA140}" dt="2019-02-24T18:43:57.226" v="7783" actId="20577"/>
          <ac:spMkLst>
            <pc:docMk/>
            <pc:sldMk cId="1421742219" sldId="376"/>
            <ac:spMk id="64" creationId="{B53B5FBE-0A72-4D0B-A9F8-7EC61B6BA899}"/>
          </ac:spMkLst>
        </pc:spChg>
        <pc:spChg chg="add mod">
          <ac:chgData name="Troels Mortensen (TRMO) | VIA" userId="48eeef65-5bf8-474b-9082-b56af31dd25e" providerId="ADAL" clId="{9412465E-C3AB-4DFD-9AA7-D328A1FDA140}" dt="2019-02-24T18:44:08.605" v="7821" actId="20577"/>
          <ac:spMkLst>
            <pc:docMk/>
            <pc:sldMk cId="1421742219" sldId="376"/>
            <ac:spMk id="65" creationId="{B6DE73D9-FB4C-4570-AB8C-2B3A80714F99}"/>
          </ac:spMkLst>
        </pc:spChg>
        <pc:spChg chg="add mod">
          <ac:chgData name="Troels Mortensen (TRMO) | VIA" userId="48eeef65-5bf8-474b-9082-b56af31dd25e" providerId="ADAL" clId="{9412465E-C3AB-4DFD-9AA7-D328A1FDA140}" dt="2019-02-24T18:44:18.436" v="7860" actId="20577"/>
          <ac:spMkLst>
            <pc:docMk/>
            <pc:sldMk cId="1421742219" sldId="376"/>
            <ac:spMk id="66" creationId="{A304BE92-73BA-45EB-8852-69432F679200}"/>
          </ac:spMkLst>
        </pc:spChg>
        <pc:spChg chg="add mod">
          <ac:chgData name="Troels Mortensen (TRMO) | VIA" userId="48eeef65-5bf8-474b-9082-b56af31dd25e" providerId="ADAL" clId="{9412465E-C3AB-4DFD-9AA7-D328A1FDA140}" dt="2019-02-24T18:44:39.616" v="7911" actId="14100"/>
          <ac:spMkLst>
            <pc:docMk/>
            <pc:sldMk cId="1421742219" sldId="376"/>
            <ac:spMk id="67" creationId="{CF706E8A-8C1B-4044-92C3-C4FB3139F9CF}"/>
          </ac:spMkLst>
        </pc:spChg>
        <pc:spChg chg="add mod">
          <ac:chgData name="Troels Mortensen (TRMO) | VIA" userId="48eeef65-5bf8-474b-9082-b56af31dd25e" providerId="ADAL" clId="{9412465E-C3AB-4DFD-9AA7-D328A1FDA140}" dt="2019-02-24T18:47:52.172" v="8090" actId="14100"/>
          <ac:spMkLst>
            <pc:docMk/>
            <pc:sldMk cId="1421742219" sldId="376"/>
            <ac:spMk id="68" creationId="{33068451-71F5-47A3-BB3F-F3A814D4423D}"/>
          </ac:spMkLst>
        </pc:spChg>
      </pc:sldChg>
      <pc:sldChg chg="addSp delSp modSp add ord delAnim modAnim">
        <pc:chgData name="Troels Mortensen (TRMO) | VIA" userId="48eeef65-5bf8-474b-9082-b56af31dd25e" providerId="ADAL" clId="{9412465E-C3AB-4DFD-9AA7-D328A1FDA140}" dt="2019-02-24T18:47:00.125" v="8087"/>
        <pc:sldMkLst>
          <pc:docMk/>
          <pc:sldMk cId="2889785335" sldId="377"/>
        </pc:sldMkLst>
        <pc:spChg chg="del">
          <ac:chgData name="Troels Mortensen (TRMO) | VIA" userId="48eeef65-5bf8-474b-9082-b56af31dd25e" providerId="ADAL" clId="{9412465E-C3AB-4DFD-9AA7-D328A1FDA140}" dt="2019-02-24T18:44:48.196" v="7917" actId="478"/>
          <ac:spMkLst>
            <pc:docMk/>
            <pc:sldMk cId="2889785335" sldId="377"/>
            <ac:spMk id="3" creationId="{18A1D62B-FDD4-4128-8C7A-7BD46CAE64AD}"/>
          </ac:spMkLst>
        </pc:spChg>
        <pc:spChg chg="add mod">
          <ac:chgData name="Troels Mortensen (TRMO) | VIA" userId="48eeef65-5bf8-474b-9082-b56af31dd25e" providerId="ADAL" clId="{9412465E-C3AB-4DFD-9AA7-D328A1FDA140}" dt="2019-02-24T18:46:10.145" v="8018" actId="1582"/>
          <ac:spMkLst>
            <pc:docMk/>
            <pc:sldMk cId="2889785335" sldId="377"/>
            <ac:spMk id="5" creationId="{D4B14AC8-4DD0-44BA-8467-63C589639395}"/>
          </ac:spMkLst>
        </pc:spChg>
        <pc:spChg chg="mod">
          <ac:chgData name="Troels Mortensen (TRMO) | VIA" userId="48eeef65-5bf8-474b-9082-b56af31dd25e" providerId="ADAL" clId="{9412465E-C3AB-4DFD-9AA7-D328A1FDA140}" dt="2019-02-24T18:44:52.148" v="7918" actId="1076"/>
          <ac:spMkLst>
            <pc:docMk/>
            <pc:sldMk cId="2889785335" sldId="377"/>
            <ac:spMk id="59" creationId="{875A3938-1555-436A-A50E-CC2C50F42D68}"/>
          </ac:spMkLst>
        </pc:spChg>
        <pc:spChg chg="del">
          <ac:chgData name="Troels Mortensen (TRMO) | VIA" userId="48eeef65-5bf8-474b-9082-b56af31dd25e" providerId="ADAL" clId="{9412465E-C3AB-4DFD-9AA7-D328A1FDA140}" dt="2019-02-24T18:44:46.982" v="7916" actId="478"/>
          <ac:spMkLst>
            <pc:docMk/>
            <pc:sldMk cId="2889785335" sldId="377"/>
            <ac:spMk id="64" creationId="{B53B5FBE-0A72-4D0B-A9F8-7EC61B6BA899}"/>
          </ac:spMkLst>
        </pc:spChg>
        <pc:spChg chg="del">
          <ac:chgData name="Troels Mortensen (TRMO) | VIA" userId="48eeef65-5bf8-474b-9082-b56af31dd25e" providerId="ADAL" clId="{9412465E-C3AB-4DFD-9AA7-D328A1FDA140}" dt="2019-02-24T18:44:46.421" v="7915" actId="478"/>
          <ac:spMkLst>
            <pc:docMk/>
            <pc:sldMk cId="2889785335" sldId="377"/>
            <ac:spMk id="65" creationId="{B6DE73D9-FB4C-4570-AB8C-2B3A80714F99}"/>
          </ac:spMkLst>
        </pc:spChg>
        <pc:spChg chg="del">
          <ac:chgData name="Troels Mortensen (TRMO) | VIA" userId="48eeef65-5bf8-474b-9082-b56af31dd25e" providerId="ADAL" clId="{9412465E-C3AB-4DFD-9AA7-D328A1FDA140}" dt="2019-02-24T18:44:45.892" v="7914" actId="478"/>
          <ac:spMkLst>
            <pc:docMk/>
            <pc:sldMk cId="2889785335" sldId="377"/>
            <ac:spMk id="66" creationId="{A304BE92-73BA-45EB-8852-69432F679200}"/>
          </ac:spMkLst>
        </pc:spChg>
        <pc:spChg chg="del">
          <ac:chgData name="Troels Mortensen (TRMO) | VIA" userId="48eeef65-5bf8-474b-9082-b56af31dd25e" providerId="ADAL" clId="{9412465E-C3AB-4DFD-9AA7-D328A1FDA140}" dt="2019-02-24T18:44:45.354" v="7913" actId="478"/>
          <ac:spMkLst>
            <pc:docMk/>
            <pc:sldMk cId="2889785335" sldId="377"/>
            <ac:spMk id="67" creationId="{CF706E8A-8C1B-4044-92C3-C4FB3139F9CF}"/>
          </ac:spMkLst>
        </pc:spChg>
        <pc:spChg chg="add mod">
          <ac:chgData name="Troels Mortensen (TRMO) | VIA" userId="48eeef65-5bf8-474b-9082-b56af31dd25e" providerId="ADAL" clId="{9412465E-C3AB-4DFD-9AA7-D328A1FDA140}" dt="2019-02-24T18:46:37.623" v="8086" actId="20577"/>
          <ac:spMkLst>
            <pc:docMk/>
            <pc:sldMk cId="2889785335" sldId="377"/>
            <ac:spMk id="68" creationId="{45CD1BC5-95F7-48AF-9685-AAA05734E402}"/>
          </ac:spMkLst>
        </pc:spChg>
      </pc:sldChg>
      <pc:sldChg chg="addSp delSp modSp add delAnim modAnim">
        <pc:chgData name="Troels Mortensen (TRMO) | VIA" userId="48eeef65-5bf8-474b-9082-b56af31dd25e" providerId="ADAL" clId="{9412465E-C3AB-4DFD-9AA7-D328A1FDA140}" dt="2019-02-24T18:49:56.515" v="8216" actId="14100"/>
        <pc:sldMkLst>
          <pc:docMk/>
          <pc:sldMk cId="4167580382" sldId="378"/>
        </pc:sldMkLst>
        <pc:spChg chg="del">
          <ac:chgData name="Troels Mortensen (TRMO) | VIA" userId="48eeef65-5bf8-474b-9082-b56af31dd25e" providerId="ADAL" clId="{9412465E-C3AB-4DFD-9AA7-D328A1FDA140}" dt="2019-02-24T18:48:08.686" v="8096" actId="478"/>
          <ac:spMkLst>
            <pc:docMk/>
            <pc:sldMk cId="4167580382" sldId="378"/>
            <ac:spMk id="3" creationId="{18A1D62B-FDD4-4128-8C7A-7BD46CAE64AD}"/>
          </ac:spMkLst>
        </pc:spChg>
        <pc:spChg chg="add del mod">
          <ac:chgData name="Troels Mortensen (TRMO) | VIA" userId="48eeef65-5bf8-474b-9082-b56af31dd25e" providerId="ADAL" clId="{9412465E-C3AB-4DFD-9AA7-D328A1FDA140}" dt="2019-02-24T18:48:24.540" v="8101" actId="478"/>
          <ac:spMkLst>
            <pc:docMk/>
            <pc:sldMk cId="4167580382" sldId="378"/>
            <ac:spMk id="5" creationId="{1D582B8A-F729-4D54-AB6C-78AF80125CFB}"/>
          </ac:spMkLst>
        </pc:spChg>
        <pc:spChg chg="mod">
          <ac:chgData name="Troels Mortensen (TRMO) | VIA" userId="48eeef65-5bf8-474b-9082-b56af31dd25e" providerId="ADAL" clId="{9412465E-C3AB-4DFD-9AA7-D328A1FDA140}" dt="2019-02-24T18:48:18.005" v="8099" actId="1076"/>
          <ac:spMkLst>
            <pc:docMk/>
            <pc:sldMk cId="4167580382" sldId="378"/>
            <ac:spMk id="59" creationId="{875A3938-1555-436A-A50E-CC2C50F42D68}"/>
          </ac:spMkLst>
        </pc:spChg>
        <pc:spChg chg="del">
          <ac:chgData name="Troels Mortensen (TRMO) | VIA" userId="48eeef65-5bf8-474b-9082-b56af31dd25e" providerId="ADAL" clId="{9412465E-C3AB-4DFD-9AA7-D328A1FDA140}" dt="2019-02-24T18:48:07.400" v="8095" actId="478"/>
          <ac:spMkLst>
            <pc:docMk/>
            <pc:sldMk cId="4167580382" sldId="378"/>
            <ac:spMk id="64" creationId="{B53B5FBE-0A72-4D0B-A9F8-7EC61B6BA899}"/>
          </ac:spMkLst>
        </pc:spChg>
        <pc:spChg chg="del">
          <ac:chgData name="Troels Mortensen (TRMO) | VIA" userId="48eeef65-5bf8-474b-9082-b56af31dd25e" providerId="ADAL" clId="{9412465E-C3AB-4DFD-9AA7-D328A1FDA140}" dt="2019-02-24T18:48:06.839" v="8094" actId="478"/>
          <ac:spMkLst>
            <pc:docMk/>
            <pc:sldMk cId="4167580382" sldId="378"/>
            <ac:spMk id="65" creationId="{B6DE73D9-FB4C-4570-AB8C-2B3A80714F99}"/>
          </ac:spMkLst>
        </pc:spChg>
        <pc:spChg chg="del">
          <ac:chgData name="Troels Mortensen (TRMO) | VIA" userId="48eeef65-5bf8-474b-9082-b56af31dd25e" providerId="ADAL" clId="{9412465E-C3AB-4DFD-9AA7-D328A1FDA140}" dt="2019-02-24T18:48:06.217" v="8093" actId="478"/>
          <ac:spMkLst>
            <pc:docMk/>
            <pc:sldMk cId="4167580382" sldId="378"/>
            <ac:spMk id="66" creationId="{A304BE92-73BA-45EB-8852-69432F679200}"/>
          </ac:spMkLst>
        </pc:spChg>
        <pc:spChg chg="del">
          <ac:chgData name="Troels Mortensen (TRMO) | VIA" userId="48eeef65-5bf8-474b-9082-b56af31dd25e" providerId="ADAL" clId="{9412465E-C3AB-4DFD-9AA7-D328A1FDA140}" dt="2019-02-24T18:48:05.662" v="8092" actId="478"/>
          <ac:spMkLst>
            <pc:docMk/>
            <pc:sldMk cId="4167580382" sldId="378"/>
            <ac:spMk id="67" creationId="{CF706E8A-8C1B-4044-92C3-C4FB3139F9CF}"/>
          </ac:spMkLst>
        </pc:spChg>
        <pc:spChg chg="del">
          <ac:chgData name="Troels Mortensen (TRMO) | VIA" userId="48eeef65-5bf8-474b-9082-b56af31dd25e" providerId="ADAL" clId="{9412465E-C3AB-4DFD-9AA7-D328A1FDA140}" dt="2019-02-24T18:48:09.969" v="8097" actId="478"/>
          <ac:spMkLst>
            <pc:docMk/>
            <pc:sldMk cId="4167580382" sldId="378"/>
            <ac:spMk id="68" creationId="{33068451-71F5-47A3-BB3F-F3A814D4423D}"/>
          </ac:spMkLst>
        </pc:spChg>
        <pc:spChg chg="add mod">
          <ac:chgData name="Troels Mortensen (TRMO) | VIA" userId="48eeef65-5bf8-474b-9082-b56af31dd25e" providerId="ADAL" clId="{9412465E-C3AB-4DFD-9AA7-D328A1FDA140}" dt="2019-02-24T18:48:36.262" v="8129" actId="14100"/>
          <ac:spMkLst>
            <pc:docMk/>
            <pc:sldMk cId="4167580382" sldId="378"/>
            <ac:spMk id="69" creationId="{AC31A9AF-EA39-444D-8303-C4E510B672EC}"/>
          </ac:spMkLst>
        </pc:spChg>
        <pc:spChg chg="add mod">
          <ac:chgData name="Troels Mortensen (TRMO) | VIA" userId="48eeef65-5bf8-474b-9082-b56af31dd25e" providerId="ADAL" clId="{9412465E-C3AB-4DFD-9AA7-D328A1FDA140}" dt="2019-02-24T18:49:56.515" v="8216" actId="14100"/>
          <ac:spMkLst>
            <pc:docMk/>
            <pc:sldMk cId="4167580382" sldId="378"/>
            <ac:spMk id="70" creationId="{911F694E-E553-46B6-B83D-C119EADF4230}"/>
          </ac:spMkLst>
        </pc:spChg>
        <pc:picChg chg="add mod">
          <ac:chgData name="Troels Mortensen (TRMO) | VIA" userId="48eeef65-5bf8-474b-9082-b56af31dd25e" providerId="ADAL" clId="{9412465E-C3AB-4DFD-9AA7-D328A1FDA140}" dt="2019-02-24T18:49:19.303" v="8136" actId="1076"/>
          <ac:picMkLst>
            <pc:docMk/>
            <pc:sldMk cId="4167580382" sldId="378"/>
            <ac:picMk id="7" creationId="{975F3160-7DC3-499A-8905-B61F72A7787E}"/>
          </ac:picMkLst>
        </pc:picChg>
      </pc:sldChg>
      <pc:sldChg chg="addSp delSp modSp add delAnim modAnim">
        <pc:chgData name="Troels Mortensen (TRMO) | VIA" userId="48eeef65-5bf8-474b-9082-b56af31dd25e" providerId="ADAL" clId="{9412465E-C3AB-4DFD-9AA7-D328A1FDA140}" dt="2019-02-24T18:54:01.009" v="8609" actId="20577"/>
        <pc:sldMkLst>
          <pc:docMk/>
          <pc:sldMk cId="1418578900" sldId="379"/>
        </pc:sldMkLst>
        <pc:spChg chg="add mod">
          <ac:chgData name="Troels Mortensen (TRMO) | VIA" userId="48eeef65-5bf8-474b-9082-b56af31dd25e" providerId="ADAL" clId="{9412465E-C3AB-4DFD-9AA7-D328A1FDA140}" dt="2019-02-24T18:50:44.042" v="8230" actId="1076"/>
          <ac:spMkLst>
            <pc:docMk/>
            <pc:sldMk cId="1418578900" sldId="379"/>
            <ac:spMk id="3" creationId="{8E2E500B-BBCD-4E21-9B02-A97A4F5034DB}"/>
          </ac:spMkLst>
        </pc:spChg>
        <pc:spChg chg="mod">
          <ac:chgData name="Troels Mortensen (TRMO) | VIA" userId="48eeef65-5bf8-474b-9082-b56af31dd25e" providerId="ADAL" clId="{9412465E-C3AB-4DFD-9AA7-D328A1FDA140}" dt="2019-02-24T18:50:08.862" v="8222" actId="1076"/>
          <ac:spMkLst>
            <pc:docMk/>
            <pc:sldMk cId="1418578900" sldId="379"/>
            <ac:spMk id="59" creationId="{875A3938-1555-436A-A50E-CC2C50F42D68}"/>
          </ac:spMkLst>
        </pc:spChg>
        <pc:spChg chg="add mod">
          <ac:chgData name="Troels Mortensen (TRMO) | VIA" userId="48eeef65-5bf8-474b-9082-b56af31dd25e" providerId="ADAL" clId="{9412465E-C3AB-4DFD-9AA7-D328A1FDA140}" dt="2019-02-24T18:51:07.832" v="8262" actId="14100"/>
          <ac:spMkLst>
            <pc:docMk/>
            <pc:sldMk cId="1418578900" sldId="379"/>
            <ac:spMk id="64" creationId="{46AAEEF4-5B52-4E7F-8820-345733257F49}"/>
          </ac:spMkLst>
        </pc:spChg>
        <pc:spChg chg="add mod">
          <ac:chgData name="Troels Mortensen (TRMO) | VIA" userId="48eeef65-5bf8-474b-9082-b56af31dd25e" providerId="ADAL" clId="{9412465E-C3AB-4DFD-9AA7-D328A1FDA140}" dt="2019-02-24T18:51:28.340" v="8310" actId="14100"/>
          <ac:spMkLst>
            <pc:docMk/>
            <pc:sldMk cId="1418578900" sldId="379"/>
            <ac:spMk id="65" creationId="{F5F020BD-A8FE-47F0-9AA5-29D71CAFC394}"/>
          </ac:spMkLst>
        </pc:spChg>
        <pc:spChg chg="add mod">
          <ac:chgData name="Troels Mortensen (TRMO) | VIA" userId="48eeef65-5bf8-474b-9082-b56af31dd25e" providerId="ADAL" clId="{9412465E-C3AB-4DFD-9AA7-D328A1FDA140}" dt="2019-02-24T18:51:41.098" v="8337" actId="20577"/>
          <ac:spMkLst>
            <pc:docMk/>
            <pc:sldMk cId="1418578900" sldId="379"/>
            <ac:spMk id="66" creationId="{774887C7-87E4-4868-B626-2479C96D0EC0}"/>
          </ac:spMkLst>
        </pc:spChg>
        <pc:spChg chg="add mod">
          <ac:chgData name="Troels Mortensen (TRMO) | VIA" userId="48eeef65-5bf8-474b-9082-b56af31dd25e" providerId="ADAL" clId="{9412465E-C3AB-4DFD-9AA7-D328A1FDA140}" dt="2019-02-24T18:51:51.734" v="8371" actId="20577"/>
          <ac:spMkLst>
            <pc:docMk/>
            <pc:sldMk cId="1418578900" sldId="379"/>
            <ac:spMk id="67" creationId="{795D4564-00D6-4A41-A89A-A21FB6612950}"/>
          </ac:spMkLst>
        </pc:spChg>
        <pc:spChg chg="add mod">
          <ac:chgData name="Troels Mortensen (TRMO) | VIA" userId="48eeef65-5bf8-474b-9082-b56af31dd25e" providerId="ADAL" clId="{9412465E-C3AB-4DFD-9AA7-D328A1FDA140}" dt="2019-02-24T18:54:01.009" v="8609" actId="20577"/>
          <ac:spMkLst>
            <pc:docMk/>
            <pc:sldMk cId="1418578900" sldId="379"/>
            <ac:spMk id="68" creationId="{DF9F6161-1A50-4BFA-B1DF-EF6B717DC096}"/>
          </ac:spMkLst>
        </pc:spChg>
        <pc:spChg chg="del">
          <ac:chgData name="Troels Mortensen (TRMO) | VIA" userId="48eeef65-5bf8-474b-9082-b56af31dd25e" providerId="ADAL" clId="{9412465E-C3AB-4DFD-9AA7-D328A1FDA140}" dt="2019-02-24T18:50:04.038" v="8220" actId="478"/>
          <ac:spMkLst>
            <pc:docMk/>
            <pc:sldMk cId="1418578900" sldId="379"/>
            <ac:spMk id="69" creationId="{AC31A9AF-EA39-444D-8303-C4E510B672EC}"/>
          </ac:spMkLst>
        </pc:spChg>
        <pc:spChg chg="del">
          <ac:chgData name="Troels Mortensen (TRMO) | VIA" userId="48eeef65-5bf8-474b-9082-b56af31dd25e" providerId="ADAL" clId="{9412465E-C3AB-4DFD-9AA7-D328A1FDA140}" dt="2019-02-24T18:50:02.687" v="8218" actId="478"/>
          <ac:spMkLst>
            <pc:docMk/>
            <pc:sldMk cId="1418578900" sldId="379"/>
            <ac:spMk id="70" creationId="{911F694E-E553-46B6-B83D-C119EADF4230}"/>
          </ac:spMkLst>
        </pc:spChg>
        <pc:picChg chg="del">
          <ac:chgData name="Troels Mortensen (TRMO) | VIA" userId="48eeef65-5bf8-474b-9082-b56af31dd25e" providerId="ADAL" clId="{9412465E-C3AB-4DFD-9AA7-D328A1FDA140}" dt="2019-02-24T18:50:03.165" v="8219" actId="478"/>
          <ac:picMkLst>
            <pc:docMk/>
            <pc:sldMk cId="1418578900" sldId="379"/>
            <ac:picMk id="7" creationId="{975F3160-7DC3-499A-8905-B61F72A7787E}"/>
          </ac:picMkLst>
        </pc:picChg>
      </pc:sldChg>
      <pc:sldChg chg="addSp delSp modSp add delAnim modAnim">
        <pc:chgData name="Troels Mortensen (TRMO) | VIA" userId="48eeef65-5bf8-474b-9082-b56af31dd25e" providerId="ADAL" clId="{9412465E-C3AB-4DFD-9AA7-D328A1FDA140}" dt="2019-02-24T18:53:34.613" v="8514" actId="14100"/>
        <pc:sldMkLst>
          <pc:docMk/>
          <pc:sldMk cId="1620875139" sldId="380"/>
        </pc:sldMkLst>
        <pc:spChg chg="del">
          <ac:chgData name="Troels Mortensen (TRMO) | VIA" userId="48eeef65-5bf8-474b-9082-b56af31dd25e" providerId="ADAL" clId="{9412465E-C3AB-4DFD-9AA7-D328A1FDA140}" dt="2019-02-24T18:52:31.509" v="8435" actId="478"/>
          <ac:spMkLst>
            <pc:docMk/>
            <pc:sldMk cId="1620875139" sldId="380"/>
            <ac:spMk id="3" creationId="{8E2E500B-BBCD-4E21-9B02-A97A4F5034DB}"/>
          </ac:spMkLst>
        </pc:spChg>
        <pc:spChg chg="add mod">
          <ac:chgData name="Troels Mortensen (TRMO) | VIA" userId="48eeef65-5bf8-474b-9082-b56af31dd25e" providerId="ADAL" clId="{9412465E-C3AB-4DFD-9AA7-D328A1FDA140}" dt="2019-02-24T18:53:03.432" v="8449" actId="1076"/>
          <ac:spMkLst>
            <pc:docMk/>
            <pc:sldMk cId="1620875139" sldId="380"/>
            <ac:spMk id="5" creationId="{A309C607-02F2-4262-883A-7033FA41AB1B}"/>
          </ac:spMkLst>
        </pc:spChg>
        <pc:spChg chg="mod">
          <ac:chgData name="Troels Mortensen (TRMO) | VIA" userId="48eeef65-5bf8-474b-9082-b56af31dd25e" providerId="ADAL" clId="{9412465E-C3AB-4DFD-9AA7-D328A1FDA140}" dt="2019-02-24T18:52:36.001" v="8437" actId="1076"/>
          <ac:spMkLst>
            <pc:docMk/>
            <pc:sldMk cId="1620875139" sldId="380"/>
            <ac:spMk id="59" creationId="{875A3938-1555-436A-A50E-CC2C50F42D68}"/>
          </ac:spMkLst>
        </pc:spChg>
        <pc:spChg chg="del">
          <ac:chgData name="Troels Mortensen (TRMO) | VIA" userId="48eeef65-5bf8-474b-9082-b56af31dd25e" providerId="ADAL" clId="{9412465E-C3AB-4DFD-9AA7-D328A1FDA140}" dt="2019-02-24T18:52:29.824" v="8434" actId="478"/>
          <ac:spMkLst>
            <pc:docMk/>
            <pc:sldMk cId="1620875139" sldId="380"/>
            <ac:spMk id="64" creationId="{46AAEEF4-5B52-4E7F-8820-345733257F49}"/>
          </ac:spMkLst>
        </pc:spChg>
        <pc:spChg chg="del">
          <ac:chgData name="Troels Mortensen (TRMO) | VIA" userId="48eeef65-5bf8-474b-9082-b56af31dd25e" providerId="ADAL" clId="{9412465E-C3AB-4DFD-9AA7-D328A1FDA140}" dt="2019-02-24T18:52:29.226" v="8433" actId="478"/>
          <ac:spMkLst>
            <pc:docMk/>
            <pc:sldMk cId="1620875139" sldId="380"/>
            <ac:spMk id="65" creationId="{F5F020BD-A8FE-47F0-9AA5-29D71CAFC394}"/>
          </ac:spMkLst>
        </pc:spChg>
        <pc:spChg chg="del">
          <ac:chgData name="Troels Mortensen (TRMO) | VIA" userId="48eeef65-5bf8-474b-9082-b56af31dd25e" providerId="ADAL" clId="{9412465E-C3AB-4DFD-9AA7-D328A1FDA140}" dt="2019-02-24T18:52:28.487" v="8432" actId="478"/>
          <ac:spMkLst>
            <pc:docMk/>
            <pc:sldMk cId="1620875139" sldId="380"/>
            <ac:spMk id="66" creationId="{774887C7-87E4-4868-B626-2479C96D0EC0}"/>
          </ac:spMkLst>
        </pc:spChg>
        <pc:spChg chg="del">
          <ac:chgData name="Troels Mortensen (TRMO) | VIA" userId="48eeef65-5bf8-474b-9082-b56af31dd25e" providerId="ADAL" clId="{9412465E-C3AB-4DFD-9AA7-D328A1FDA140}" dt="2019-02-24T18:52:27.896" v="8431" actId="478"/>
          <ac:spMkLst>
            <pc:docMk/>
            <pc:sldMk cId="1620875139" sldId="380"/>
            <ac:spMk id="67" creationId="{795D4564-00D6-4A41-A89A-A21FB6612950}"/>
          </ac:spMkLst>
        </pc:spChg>
        <pc:spChg chg="del">
          <ac:chgData name="Troels Mortensen (TRMO) | VIA" userId="48eeef65-5bf8-474b-9082-b56af31dd25e" providerId="ADAL" clId="{9412465E-C3AB-4DFD-9AA7-D328A1FDA140}" dt="2019-02-24T18:52:26.360" v="8430" actId="478"/>
          <ac:spMkLst>
            <pc:docMk/>
            <pc:sldMk cId="1620875139" sldId="380"/>
            <ac:spMk id="68" creationId="{DF9F6161-1A50-4BFA-B1DF-EF6B717DC096}"/>
          </ac:spMkLst>
        </pc:spChg>
        <pc:spChg chg="add mod">
          <ac:chgData name="Troels Mortensen (TRMO) | VIA" userId="48eeef65-5bf8-474b-9082-b56af31dd25e" providerId="ADAL" clId="{9412465E-C3AB-4DFD-9AA7-D328A1FDA140}" dt="2019-02-24T18:53:19.112" v="8491" actId="20577"/>
          <ac:spMkLst>
            <pc:docMk/>
            <pc:sldMk cId="1620875139" sldId="380"/>
            <ac:spMk id="69" creationId="{7F368BBE-4388-4807-B34B-0695C7499A26}"/>
          </ac:spMkLst>
        </pc:spChg>
        <pc:spChg chg="add mod">
          <ac:chgData name="Troels Mortensen (TRMO) | VIA" userId="48eeef65-5bf8-474b-9082-b56af31dd25e" providerId="ADAL" clId="{9412465E-C3AB-4DFD-9AA7-D328A1FDA140}" dt="2019-02-24T18:53:29.421" v="8512" actId="20577"/>
          <ac:spMkLst>
            <pc:docMk/>
            <pc:sldMk cId="1620875139" sldId="380"/>
            <ac:spMk id="70" creationId="{3C0AEF05-21E1-4B5F-B74B-88FF3E7EAEA4}"/>
          </ac:spMkLst>
        </pc:spChg>
        <pc:spChg chg="add mod">
          <ac:chgData name="Troels Mortensen (TRMO) | VIA" userId="48eeef65-5bf8-474b-9082-b56af31dd25e" providerId="ADAL" clId="{9412465E-C3AB-4DFD-9AA7-D328A1FDA140}" dt="2019-02-24T18:53:34.613" v="8514" actId="14100"/>
          <ac:spMkLst>
            <pc:docMk/>
            <pc:sldMk cId="1620875139" sldId="380"/>
            <ac:spMk id="71" creationId="{EE26D460-4BDE-4E30-90E5-81F89763F994}"/>
          </ac:spMkLst>
        </pc:spChg>
      </pc:sldChg>
      <pc:sldChg chg="addSp delSp modSp add delAnim modAnim">
        <pc:chgData name="Troels Mortensen (TRMO) | VIA" userId="48eeef65-5bf8-474b-9082-b56af31dd25e" providerId="ADAL" clId="{9412465E-C3AB-4DFD-9AA7-D328A1FDA140}" dt="2019-02-24T18:54:49.143" v="8735" actId="20577"/>
        <pc:sldMkLst>
          <pc:docMk/>
          <pc:sldMk cId="1028004388" sldId="381"/>
        </pc:sldMkLst>
        <pc:spChg chg="mod">
          <ac:chgData name="Troels Mortensen (TRMO) | VIA" userId="48eeef65-5bf8-474b-9082-b56af31dd25e" providerId="ADAL" clId="{9412465E-C3AB-4DFD-9AA7-D328A1FDA140}" dt="2019-02-24T18:54:27.729" v="8669" actId="1036"/>
          <ac:spMkLst>
            <pc:docMk/>
            <pc:sldMk cId="1028004388" sldId="381"/>
            <ac:spMk id="5" creationId="{A309C607-02F2-4262-883A-7033FA41AB1B}"/>
          </ac:spMkLst>
        </pc:spChg>
        <pc:spChg chg="add mod">
          <ac:chgData name="Troels Mortensen (TRMO) | VIA" userId="48eeef65-5bf8-474b-9082-b56af31dd25e" providerId="ADAL" clId="{9412465E-C3AB-4DFD-9AA7-D328A1FDA140}" dt="2019-02-24T18:54:49.143" v="8735" actId="20577"/>
          <ac:spMkLst>
            <pc:docMk/>
            <pc:sldMk cId="1028004388" sldId="381"/>
            <ac:spMk id="64" creationId="{57AD6078-A0F9-42DF-8DA1-F80EE7C25CA1}"/>
          </ac:spMkLst>
        </pc:spChg>
        <pc:spChg chg="del">
          <ac:chgData name="Troels Mortensen (TRMO) | VIA" userId="48eeef65-5bf8-474b-9082-b56af31dd25e" providerId="ADAL" clId="{9412465E-C3AB-4DFD-9AA7-D328A1FDA140}" dt="2019-02-24T18:54:22.476" v="8613"/>
          <ac:spMkLst>
            <pc:docMk/>
            <pc:sldMk cId="1028004388" sldId="381"/>
            <ac:spMk id="69" creationId="{7F368BBE-4388-4807-B34B-0695C7499A26}"/>
          </ac:spMkLst>
        </pc:spChg>
        <pc:spChg chg="del">
          <ac:chgData name="Troels Mortensen (TRMO) | VIA" userId="48eeef65-5bf8-474b-9082-b56af31dd25e" providerId="ADAL" clId="{9412465E-C3AB-4DFD-9AA7-D328A1FDA140}" dt="2019-02-24T18:54:20.719" v="8612" actId="478"/>
          <ac:spMkLst>
            <pc:docMk/>
            <pc:sldMk cId="1028004388" sldId="381"/>
            <ac:spMk id="70" creationId="{3C0AEF05-21E1-4B5F-B74B-88FF3E7EAEA4}"/>
          </ac:spMkLst>
        </pc:spChg>
        <pc:spChg chg="del">
          <ac:chgData name="Troels Mortensen (TRMO) | VIA" userId="48eeef65-5bf8-474b-9082-b56af31dd25e" providerId="ADAL" clId="{9412465E-C3AB-4DFD-9AA7-D328A1FDA140}" dt="2019-02-24T18:54:19.925" v="8611" actId="478"/>
          <ac:spMkLst>
            <pc:docMk/>
            <pc:sldMk cId="1028004388" sldId="381"/>
            <ac:spMk id="71" creationId="{EE26D460-4BDE-4E30-90E5-81F89763F994}"/>
          </ac:spMkLst>
        </pc:spChg>
      </pc:sldChg>
      <pc:sldChg chg="modSp add del">
        <pc:chgData name="Troels Mortensen (TRMO) | VIA" userId="48eeef65-5bf8-474b-9082-b56af31dd25e" providerId="ADAL" clId="{9412465E-C3AB-4DFD-9AA7-D328A1FDA140}" dt="2019-02-24T18:55:06.744" v="8777" actId="2696"/>
        <pc:sldMkLst>
          <pc:docMk/>
          <pc:sldMk cId="3570209423" sldId="382"/>
        </pc:sldMkLst>
        <pc:spChg chg="mod">
          <ac:chgData name="Troels Mortensen (TRMO) | VIA" userId="48eeef65-5bf8-474b-9082-b56af31dd25e" providerId="ADAL" clId="{9412465E-C3AB-4DFD-9AA7-D328A1FDA140}" dt="2019-02-24T18:55:00.477" v="8758" actId="20577"/>
          <ac:spMkLst>
            <pc:docMk/>
            <pc:sldMk cId="3570209423" sldId="382"/>
            <ac:spMk id="2" creationId="{2F14822C-357E-44F9-9DAF-7B49C4F04180}"/>
          </ac:spMkLst>
        </pc:spChg>
        <pc:spChg chg="mod">
          <ac:chgData name="Troels Mortensen (TRMO) | VIA" userId="48eeef65-5bf8-474b-9082-b56af31dd25e" providerId="ADAL" clId="{9412465E-C3AB-4DFD-9AA7-D328A1FDA140}" dt="2019-02-24T18:55:05.453" v="8776" actId="6549"/>
          <ac:spMkLst>
            <pc:docMk/>
            <pc:sldMk cId="3570209423" sldId="382"/>
            <ac:spMk id="3" creationId="{11985B12-D810-4237-9105-25A6ECD10461}"/>
          </ac:spMkLst>
        </pc:spChg>
      </pc:sldChg>
      <pc:sldChg chg="addSp delSp modSp add modAnim">
        <pc:chgData name="Troels Mortensen (TRMO) | VIA" userId="48eeef65-5bf8-474b-9082-b56af31dd25e" providerId="ADAL" clId="{9412465E-C3AB-4DFD-9AA7-D328A1FDA140}" dt="2019-02-24T18:57:14.516" v="9054" actId="14100"/>
        <pc:sldMkLst>
          <pc:docMk/>
          <pc:sldMk cId="3833484597" sldId="382"/>
        </pc:sldMkLst>
        <pc:spChg chg="add mod">
          <ac:chgData name="Troels Mortensen (TRMO) | VIA" userId="48eeef65-5bf8-474b-9082-b56af31dd25e" providerId="ADAL" clId="{9412465E-C3AB-4DFD-9AA7-D328A1FDA140}" dt="2019-02-24T18:55:41.658" v="8791" actId="1076"/>
          <ac:spMkLst>
            <pc:docMk/>
            <pc:sldMk cId="3833484597" sldId="382"/>
            <ac:spMk id="3" creationId="{1D50D336-47E4-44F9-B443-09E199129E9F}"/>
          </ac:spMkLst>
        </pc:spChg>
        <pc:spChg chg="del">
          <ac:chgData name="Troels Mortensen (TRMO) | VIA" userId="48eeef65-5bf8-474b-9082-b56af31dd25e" providerId="ADAL" clId="{9412465E-C3AB-4DFD-9AA7-D328A1FDA140}" dt="2019-02-24T18:55:10.465" v="8779" actId="478"/>
          <ac:spMkLst>
            <pc:docMk/>
            <pc:sldMk cId="3833484597" sldId="382"/>
            <ac:spMk id="5" creationId="{A309C607-02F2-4262-883A-7033FA41AB1B}"/>
          </ac:spMkLst>
        </pc:spChg>
        <pc:spChg chg="add del">
          <ac:chgData name="Troels Mortensen (TRMO) | VIA" userId="48eeef65-5bf8-474b-9082-b56af31dd25e" providerId="ADAL" clId="{9412465E-C3AB-4DFD-9AA7-D328A1FDA140}" dt="2019-02-24T18:55:43.408" v="8793"/>
          <ac:spMkLst>
            <pc:docMk/>
            <pc:sldMk cId="3833484597" sldId="382"/>
            <ac:spMk id="7" creationId="{F5DE2C63-66D7-4D14-856A-1D3EA2EE0F86}"/>
          </ac:spMkLst>
        </pc:spChg>
        <pc:spChg chg="mod">
          <ac:chgData name="Troels Mortensen (TRMO) | VIA" userId="48eeef65-5bf8-474b-9082-b56af31dd25e" providerId="ADAL" clId="{9412465E-C3AB-4DFD-9AA7-D328A1FDA140}" dt="2019-02-24T18:55:17.362" v="8782" actId="1076"/>
          <ac:spMkLst>
            <pc:docMk/>
            <pc:sldMk cId="3833484597" sldId="382"/>
            <ac:spMk id="59" creationId="{875A3938-1555-436A-A50E-CC2C50F42D68}"/>
          </ac:spMkLst>
        </pc:spChg>
        <pc:spChg chg="del">
          <ac:chgData name="Troels Mortensen (TRMO) | VIA" userId="48eeef65-5bf8-474b-9082-b56af31dd25e" providerId="ADAL" clId="{9412465E-C3AB-4DFD-9AA7-D328A1FDA140}" dt="2019-02-24T18:55:14.001" v="8780"/>
          <ac:spMkLst>
            <pc:docMk/>
            <pc:sldMk cId="3833484597" sldId="382"/>
            <ac:spMk id="64" creationId="{57AD6078-A0F9-42DF-8DA1-F80EE7C25CA1}"/>
          </ac:spMkLst>
        </pc:spChg>
        <pc:spChg chg="add mod">
          <ac:chgData name="Troels Mortensen (TRMO) | VIA" userId="48eeef65-5bf8-474b-9082-b56af31dd25e" providerId="ADAL" clId="{9412465E-C3AB-4DFD-9AA7-D328A1FDA140}" dt="2019-02-24T18:55:55.313" v="8812" actId="14100"/>
          <ac:spMkLst>
            <pc:docMk/>
            <pc:sldMk cId="3833484597" sldId="382"/>
            <ac:spMk id="65" creationId="{9F2B34C3-047F-4948-842C-B824902CA42A}"/>
          </ac:spMkLst>
        </pc:spChg>
        <pc:spChg chg="add mod">
          <ac:chgData name="Troels Mortensen (TRMO) | VIA" userId="48eeef65-5bf8-474b-9082-b56af31dd25e" providerId="ADAL" clId="{9412465E-C3AB-4DFD-9AA7-D328A1FDA140}" dt="2019-02-24T18:56:03.904" v="8831" actId="20577"/>
          <ac:spMkLst>
            <pc:docMk/>
            <pc:sldMk cId="3833484597" sldId="382"/>
            <ac:spMk id="66" creationId="{095BF422-939D-4B71-A352-6F83B8B8F2FD}"/>
          </ac:spMkLst>
        </pc:spChg>
        <pc:spChg chg="add mod">
          <ac:chgData name="Troels Mortensen (TRMO) | VIA" userId="48eeef65-5bf8-474b-9082-b56af31dd25e" providerId="ADAL" clId="{9412465E-C3AB-4DFD-9AA7-D328A1FDA140}" dt="2019-02-24T18:56:39.402" v="8969" actId="14100"/>
          <ac:spMkLst>
            <pc:docMk/>
            <pc:sldMk cId="3833484597" sldId="382"/>
            <ac:spMk id="67" creationId="{80E9E384-5821-42FA-B06D-A64EBE9DA67E}"/>
          </ac:spMkLst>
        </pc:spChg>
        <pc:spChg chg="add mod">
          <ac:chgData name="Troels Mortensen (TRMO) | VIA" userId="48eeef65-5bf8-474b-9082-b56af31dd25e" providerId="ADAL" clId="{9412465E-C3AB-4DFD-9AA7-D328A1FDA140}" dt="2019-02-24T18:57:14.516" v="9054" actId="14100"/>
          <ac:spMkLst>
            <pc:docMk/>
            <pc:sldMk cId="3833484597" sldId="382"/>
            <ac:spMk id="68" creationId="{D7ADED4F-8BE0-4185-B8B7-882D2F6D7D20}"/>
          </ac:spMkLst>
        </pc:spChg>
      </pc:sldChg>
      <pc:sldChg chg="addSp modSp add modAnim">
        <pc:chgData name="Troels Mortensen (TRMO) | VIA" userId="48eeef65-5bf8-474b-9082-b56af31dd25e" providerId="ADAL" clId="{9412465E-C3AB-4DFD-9AA7-D328A1FDA140}" dt="2019-02-24T19:12:04.157" v="9093" actId="14100"/>
        <pc:sldMkLst>
          <pc:docMk/>
          <pc:sldMk cId="1256429311" sldId="383"/>
        </pc:sldMkLst>
        <pc:spChg chg="mod">
          <ac:chgData name="Troels Mortensen (TRMO) | VIA" userId="48eeef65-5bf8-474b-9082-b56af31dd25e" providerId="ADAL" clId="{9412465E-C3AB-4DFD-9AA7-D328A1FDA140}" dt="2019-02-24T18:57:24.373" v="9076" actId="20577"/>
          <ac:spMkLst>
            <pc:docMk/>
            <pc:sldMk cId="1256429311" sldId="383"/>
            <ac:spMk id="2" creationId="{56592C53-40D3-41D5-A933-2BE14A86DC59}"/>
          </ac:spMkLst>
        </pc:spChg>
        <pc:spChg chg="mod">
          <ac:chgData name="Troels Mortensen (TRMO) | VIA" userId="48eeef65-5bf8-474b-9082-b56af31dd25e" providerId="ADAL" clId="{9412465E-C3AB-4DFD-9AA7-D328A1FDA140}" dt="2019-02-24T18:57:27.135" v="9087" actId="20577"/>
          <ac:spMkLst>
            <pc:docMk/>
            <pc:sldMk cId="1256429311" sldId="383"/>
            <ac:spMk id="3" creationId="{3E6A2128-3CEF-4E24-BAE5-033F9FBD0D8D}"/>
          </ac:spMkLst>
        </pc:spChg>
        <pc:picChg chg="add mod">
          <ac:chgData name="Troels Mortensen (TRMO) | VIA" userId="48eeef65-5bf8-474b-9082-b56af31dd25e" providerId="ADAL" clId="{9412465E-C3AB-4DFD-9AA7-D328A1FDA140}" dt="2019-02-24T19:12:04.157" v="9093" actId="14100"/>
          <ac:picMkLst>
            <pc:docMk/>
            <pc:sldMk cId="1256429311" sldId="383"/>
            <ac:picMk id="4" creationId="{F5F115AF-2FD0-488B-BA1C-CC53A9AF4F3A}"/>
          </ac:picMkLst>
        </pc:picChg>
      </pc:sldChg>
      <pc:sldChg chg="modSp add">
        <pc:chgData name="Troels Mortensen (TRMO) | VIA" userId="48eeef65-5bf8-474b-9082-b56af31dd25e" providerId="ADAL" clId="{9412465E-C3AB-4DFD-9AA7-D328A1FDA140}" dt="2019-02-24T19:14:30.299" v="9306" actId="20577"/>
        <pc:sldMkLst>
          <pc:docMk/>
          <pc:sldMk cId="1548093061" sldId="384"/>
        </pc:sldMkLst>
        <pc:spChg chg="mod">
          <ac:chgData name="Troels Mortensen (TRMO) | VIA" userId="48eeef65-5bf8-474b-9082-b56af31dd25e" providerId="ADAL" clId="{9412465E-C3AB-4DFD-9AA7-D328A1FDA140}" dt="2019-02-24T19:13:34.987" v="9115" actId="20577"/>
          <ac:spMkLst>
            <pc:docMk/>
            <pc:sldMk cId="1548093061" sldId="384"/>
            <ac:spMk id="2" creationId="{4F645B95-70CB-4352-8B83-8264EF0D6228}"/>
          </ac:spMkLst>
        </pc:spChg>
        <pc:spChg chg="mod">
          <ac:chgData name="Troels Mortensen (TRMO) | VIA" userId="48eeef65-5bf8-474b-9082-b56af31dd25e" providerId="ADAL" clId="{9412465E-C3AB-4DFD-9AA7-D328A1FDA140}" dt="2019-02-24T19:14:30.299" v="9306" actId="20577"/>
          <ac:spMkLst>
            <pc:docMk/>
            <pc:sldMk cId="1548093061" sldId="384"/>
            <ac:spMk id="3" creationId="{67DD1BEA-F1B4-4CF6-8995-C7663E52CA06}"/>
          </ac:spMkLst>
        </pc:spChg>
      </pc:sldChg>
      <pc:sldChg chg="modSp add">
        <pc:chgData name="Troels Mortensen (TRMO) | VIA" userId="48eeef65-5bf8-474b-9082-b56af31dd25e" providerId="ADAL" clId="{9412465E-C3AB-4DFD-9AA7-D328A1FDA140}" dt="2019-02-24T19:45:20.654" v="11020" actId="113"/>
        <pc:sldMkLst>
          <pc:docMk/>
          <pc:sldMk cId="3990852481" sldId="385"/>
        </pc:sldMkLst>
        <pc:spChg chg="mod">
          <ac:chgData name="Troels Mortensen (TRMO) | VIA" userId="48eeef65-5bf8-474b-9082-b56af31dd25e" providerId="ADAL" clId="{9412465E-C3AB-4DFD-9AA7-D328A1FDA140}" dt="2019-02-24T19:14:41.339" v="9315" actId="20577"/>
          <ac:spMkLst>
            <pc:docMk/>
            <pc:sldMk cId="3990852481" sldId="385"/>
            <ac:spMk id="2" creationId="{5708D668-AFB7-4E0D-AD5B-322517F55CF0}"/>
          </ac:spMkLst>
        </pc:spChg>
        <pc:spChg chg="mod">
          <ac:chgData name="Troels Mortensen (TRMO) | VIA" userId="48eeef65-5bf8-474b-9082-b56af31dd25e" providerId="ADAL" clId="{9412465E-C3AB-4DFD-9AA7-D328A1FDA140}" dt="2019-02-24T19:45:20.654" v="11020" actId="113"/>
          <ac:spMkLst>
            <pc:docMk/>
            <pc:sldMk cId="3990852481" sldId="385"/>
            <ac:spMk id="3" creationId="{D287AD73-7131-41F0-82BE-CBF35F87BAA6}"/>
          </ac:spMkLst>
        </pc:spChg>
      </pc:sldChg>
      <pc:sldChg chg="addSp delSp modSp add delAnim modAnim">
        <pc:chgData name="Troels Mortensen (TRMO) | VIA" userId="48eeef65-5bf8-474b-9082-b56af31dd25e" providerId="ADAL" clId="{9412465E-C3AB-4DFD-9AA7-D328A1FDA140}" dt="2019-02-24T19:35:41.751" v="10972" actId="20577"/>
        <pc:sldMkLst>
          <pc:docMk/>
          <pc:sldMk cId="2661251806" sldId="386"/>
        </pc:sldMkLst>
        <pc:spChg chg="del">
          <ac:chgData name="Troels Mortensen (TRMO) | VIA" userId="48eeef65-5bf8-474b-9082-b56af31dd25e" providerId="ADAL" clId="{9412465E-C3AB-4DFD-9AA7-D328A1FDA140}" dt="2019-02-24T19:15:45.920" v="9563" actId="478"/>
          <ac:spMkLst>
            <pc:docMk/>
            <pc:sldMk cId="2661251806" sldId="386"/>
            <ac:spMk id="2" creationId="{1396CE55-F4D1-4890-903E-B76B62538984}"/>
          </ac:spMkLst>
        </pc:spChg>
        <pc:spChg chg="del">
          <ac:chgData name="Troels Mortensen (TRMO) | VIA" userId="48eeef65-5bf8-474b-9082-b56af31dd25e" providerId="ADAL" clId="{9412465E-C3AB-4DFD-9AA7-D328A1FDA140}" dt="2019-02-24T19:15:45.920" v="9563" actId="478"/>
          <ac:spMkLst>
            <pc:docMk/>
            <pc:sldMk cId="2661251806" sldId="386"/>
            <ac:spMk id="3" creationId="{BFF47612-0C5B-4F59-8759-B39D96F25F50}"/>
          </ac:spMkLst>
        </pc:spChg>
        <pc:spChg chg="add mod">
          <ac:chgData name="Troels Mortensen (TRMO) | VIA" userId="48eeef65-5bf8-474b-9082-b56af31dd25e" providerId="ADAL" clId="{9412465E-C3AB-4DFD-9AA7-D328A1FDA140}" dt="2019-02-24T19:16:11.880" v="9567" actId="1076"/>
          <ac:spMkLst>
            <pc:docMk/>
            <pc:sldMk cId="2661251806" sldId="386"/>
            <ac:spMk id="4" creationId="{1283AFF0-18D3-488D-A544-9B88858A9248}"/>
          </ac:spMkLst>
        </pc:spChg>
        <pc:spChg chg="add mod">
          <ac:chgData name="Troels Mortensen (TRMO) | VIA" userId="48eeef65-5bf8-474b-9082-b56af31dd25e" providerId="ADAL" clId="{9412465E-C3AB-4DFD-9AA7-D328A1FDA140}" dt="2019-02-24T19:16:34.394" v="9573" actId="1076"/>
          <ac:spMkLst>
            <pc:docMk/>
            <pc:sldMk cId="2661251806" sldId="386"/>
            <ac:spMk id="5" creationId="{0ED56F10-A35E-49A9-92A2-BF08E327B176}"/>
          </ac:spMkLst>
        </pc:spChg>
        <pc:spChg chg="add del mod">
          <ac:chgData name="Troels Mortensen (TRMO) | VIA" userId="48eeef65-5bf8-474b-9082-b56af31dd25e" providerId="ADAL" clId="{9412465E-C3AB-4DFD-9AA7-D328A1FDA140}" dt="2019-02-24T19:17:57.657" v="9592" actId="478"/>
          <ac:spMkLst>
            <pc:docMk/>
            <pc:sldMk cId="2661251806" sldId="386"/>
            <ac:spMk id="6" creationId="{A99B6E73-D60A-44A2-AA65-0EB05C7CB367}"/>
          </ac:spMkLst>
        </pc:spChg>
        <pc:spChg chg="add del mod">
          <ac:chgData name="Troels Mortensen (TRMO) | VIA" userId="48eeef65-5bf8-474b-9082-b56af31dd25e" providerId="ADAL" clId="{9412465E-C3AB-4DFD-9AA7-D328A1FDA140}" dt="2019-02-24T19:34:25.379" v="10769" actId="478"/>
          <ac:spMkLst>
            <pc:docMk/>
            <pc:sldMk cId="2661251806" sldId="386"/>
            <ac:spMk id="7" creationId="{864FEF93-1317-4E04-BBCB-99A0C54FF992}"/>
          </ac:spMkLst>
        </pc:spChg>
        <pc:spChg chg="add del mod">
          <ac:chgData name="Troels Mortensen (TRMO) | VIA" userId="48eeef65-5bf8-474b-9082-b56af31dd25e" providerId="ADAL" clId="{9412465E-C3AB-4DFD-9AA7-D328A1FDA140}" dt="2019-02-24T19:34:24.550" v="10768" actId="478"/>
          <ac:spMkLst>
            <pc:docMk/>
            <pc:sldMk cId="2661251806" sldId="386"/>
            <ac:spMk id="9" creationId="{ED8E3D8A-63E7-4AA9-AFE6-97F506079289}"/>
          </ac:spMkLst>
        </pc:spChg>
        <pc:spChg chg="add mod">
          <ac:chgData name="Troels Mortensen (TRMO) | VIA" userId="48eeef65-5bf8-474b-9082-b56af31dd25e" providerId="ADAL" clId="{9412465E-C3AB-4DFD-9AA7-D328A1FDA140}" dt="2019-02-24T19:19:03.793" v="9652" actId="207"/>
          <ac:spMkLst>
            <pc:docMk/>
            <pc:sldMk cId="2661251806" sldId="386"/>
            <ac:spMk id="14" creationId="{027693B4-FC2B-41E5-AD8D-4B7B38BD0297}"/>
          </ac:spMkLst>
        </pc:spChg>
        <pc:spChg chg="add mod">
          <ac:chgData name="Troels Mortensen (TRMO) | VIA" userId="48eeef65-5bf8-474b-9082-b56af31dd25e" providerId="ADAL" clId="{9412465E-C3AB-4DFD-9AA7-D328A1FDA140}" dt="2019-02-24T19:35:09.715" v="10900" actId="207"/>
          <ac:spMkLst>
            <pc:docMk/>
            <pc:sldMk cId="2661251806" sldId="386"/>
            <ac:spMk id="15" creationId="{76B919E6-4891-46A4-A90D-E9813013E8B2}"/>
          </ac:spMkLst>
        </pc:spChg>
        <pc:spChg chg="add mod">
          <ac:chgData name="Troels Mortensen (TRMO) | VIA" userId="48eeef65-5bf8-474b-9082-b56af31dd25e" providerId="ADAL" clId="{9412465E-C3AB-4DFD-9AA7-D328A1FDA140}" dt="2019-02-24T19:35:41.751" v="10972" actId="20577"/>
          <ac:spMkLst>
            <pc:docMk/>
            <pc:sldMk cId="2661251806" sldId="386"/>
            <ac:spMk id="17" creationId="{1D19820B-E2F3-425C-B611-40322ECACEEC}"/>
          </ac:spMkLst>
        </pc:spChg>
        <pc:picChg chg="add del mod">
          <ac:chgData name="Troels Mortensen (TRMO) | VIA" userId="48eeef65-5bf8-474b-9082-b56af31dd25e" providerId="ADAL" clId="{9412465E-C3AB-4DFD-9AA7-D328A1FDA140}" dt="2019-02-24T19:17:56.884" v="9591" actId="478"/>
          <ac:picMkLst>
            <pc:docMk/>
            <pc:sldMk cId="2661251806" sldId="386"/>
            <ac:picMk id="11268" creationId="{819C4ACF-3664-49E1-BFA8-E74D428BA208}"/>
          </ac:picMkLst>
        </pc:picChg>
        <pc:cxnChg chg="add del mod">
          <ac:chgData name="Troels Mortensen (TRMO) | VIA" userId="48eeef65-5bf8-474b-9082-b56af31dd25e" providerId="ADAL" clId="{9412465E-C3AB-4DFD-9AA7-D328A1FDA140}" dt="2019-02-24T19:34:23.446" v="10767" actId="478"/>
          <ac:cxnSpMkLst>
            <pc:docMk/>
            <pc:sldMk cId="2661251806" sldId="386"/>
            <ac:cxnSpMk id="10" creationId="{6908C91F-A122-49B5-8116-9D7A4FEE3989}"/>
          </ac:cxnSpMkLst>
        </pc:cxnChg>
      </pc:sldChg>
      <pc:sldChg chg="add modAnim">
        <pc:chgData name="Troels Mortensen (TRMO) | VIA" userId="48eeef65-5bf8-474b-9082-b56af31dd25e" providerId="ADAL" clId="{9412465E-C3AB-4DFD-9AA7-D328A1FDA140}" dt="2019-02-24T19:20:14.979" v="9666"/>
        <pc:sldMkLst>
          <pc:docMk/>
          <pc:sldMk cId="474292664" sldId="387"/>
        </pc:sldMkLst>
      </pc:sldChg>
      <pc:sldChg chg="addSp delSp modSp add delAnim modAnim">
        <pc:chgData name="Troels Mortensen (TRMO) | VIA" userId="48eeef65-5bf8-474b-9082-b56af31dd25e" providerId="ADAL" clId="{9412465E-C3AB-4DFD-9AA7-D328A1FDA140}" dt="2019-02-24T19:37:07.681" v="10978"/>
        <pc:sldMkLst>
          <pc:docMk/>
          <pc:sldMk cId="1935546515" sldId="388"/>
        </pc:sldMkLst>
        <pc:spChg chg="mod">
          <ac:chgData name="Troels Mortensen (TRMO) | VIA" userId="48eeef65-5bf8-474b-9082-b56af31dd25e" providerId="ADAL" clId="{9412465E-C3AB-4DFD-9AA7-D328A1FDA140}" dt="2019-02-24T19:22:03.665" v="9689" actId="208"/>
          <ac:spMkLst>
            <pc:docMk/>
            <pc:sldMk cId="1935546515" sldId="388"/>
            <ac:spMk id="4" creationId="{1283AFF0-18D3-488D-A544-9B88858A9248}"/>
          </ac:spMkLst>
        </pc:spChg>
        <pc:spChg chg="mod">
          <ac:chgData name="Troels Mortensen (TRMO) | VIA" userId="48eeef65-5bf8-474b-9082-b56af31dd25e" providerId="ADAL" clId="{9412465E-C3AB-4DFD-9AA7-D328A1FDA140}" dt="2019-02-24T19:22:14.345" v="9694" actId="1582"/>
          <ac:spMkLst>
            <pc:docMk/>
            <pc:sldMk cId="1935546515" sldId="388"/>
            <ac:spMk id="5" creationId="{0ED56F10-A35E-49A9-92A2-BF08E327B176}"/>
          </ac:spMkLst>
        </pc:spChg>
        <pc:spChg chg="add mod">
          <ac:chgData name="Troels Mortensen (TRMO) | VIA" userId="48eeef65-5bf8-474b-9082-b56af31dd25e" providerId="ADAL" clId="{9412465E-C3AB-4DFD-9AA7-D328A1FDA140}" dt="2019-02-24T19:20:53.451" v="9673" actId="208"/>
          <ac:spMkLst>
            <pc:docMk/>
            <pc:sldMk cId="1935546515" sldId="388"/>
            <ac:spMk id="7" creationId="{9B793B44-1AA5-4686-A3E0-641EF5B4C739}"/>
          </ac:spMkLst>
        </pc:spChg>
        <pc:spChg chg="add mod">
          <ac:chgData name="Troels Mortensen (TRMO) | VIA" userId="48eeef65-5bf8-474b-9082-b56af31dd25e" providerId="ADAL" clId="{9412465E-C3AB-4DFD-9AA7-D328A1FDA140}" dt="2019-02-24T19:23:05.636" v="9707" actId="1582"/>
          <ac:spMkLst>
            <pc:docMk/>
            <pc:sldMk cId="1935546515" sldId="388"/>
            <ac:spMk id="12" creationId="{40B67299-20A2-42FF-9236-BDE8D4242E28}"/>
          </ac:spMkLst>
        </pc:spChg>
        <pc:spChg chg="add mod">
          <ac:chgData name="Troels Mortensen (TRMO) | VIA" userId="48eeef65-5bf8-474b-9082-b56af31dd25e" providerId="ADAL" clId="{9412465E-C3AB-4DFD-9AA7-D328A1FDA140}" dt="2019-02-24T19:21:37.608" v="9684" actId="571"/>
          <ac:spMkLst>
            <pc:docMk/>
            <pc:sldMk cId="1935546515" sldId="388"/>
            <ac:spMk id="13" creationId="{1B820041-3B41-4A84-AA4D-435111DE5DC8}"/>
          </ac:spMkLst>
        </pc:spChg>
        <pc:spChg chg="add mod">
          <ac:chgData name="Troels Mortensen (TRMO) | VIA" userId="48eeef65-5bf8-474b-9082-b56af31dd25e" providerId="ADAL" clId="{9412465E-C3AB-4DFD-9AA7-D328A1FDA140}" dt="2019-02-24T19:21:37.608" v="9684" actId="571"/>
          <ac:spMkLst>
            <pc:docMk/>
            <pc:sldMk cId="1935546515" sldId="388"/>
            <ac:spMk id="14" creationId="{8380D59A-CD8C-419F-9A01-1480E16384E6}"/>
          </ac:spMkLst>
        </pc:spChg>
        <pc:spChg chg="add mod">
          <ac:chgData name="Troels Mortensen (TRMO) | VIA" userId="48eeef65-5bf8-474b-9082-b56af31dd25e" providerId="ADAL" clId="{9412465E-C3AB-4DFD-9AA7-D328A1FDA140}" dt="2019-02-24T19:21:47.397" v="9686" actId="14100"/>
          <ac:spMkLst>
            <pc:docMk/>
            <pc:sldMk cId="1935546515" sldId="388"/>
            <ac:spMk id="15" creationId="{268E4807-6BCF-4FAB-9DAB-62C32CEF1741}"/>
          </ac:spMkLst>
        </pc:spChg>
        <pc:picChg chg="del">
          <ac:chgData name="Troels Mortensen (TRMO) | VIA" userId="48eeef65-5bf8-474b-9082-b56af31dd25e" providerId="ADAL" clId="{9412465E-C3AB-4DFD-9AA7-D328A1FDA140}" dt="2019-02-24T19:36:29.963" v="10976" actId="478"/>
          <ac:picMkLst>
            <pc:docMk/>
            <pc:sldMk cId="1935546515" sldId="388"/>
            <ac:picMk id="11268" creationId="{819C4ACF-3664-49E1-BFA8-E74D428BA208}"/>
          </ac:picMkLst>
        </pc:picChg>
        <pc:cxnChg chg="add mod">
          <ac:chgData name="Troels Mortensen (TRMO) | VIA" userId="48eeef65-5bf8-474b-9082-b56af31dd25e" providerId="ADAL" clId="{9412465E-C3AB-4DFD-9AA7-D328A1FDA140}" dt="2019-02-24T19:21:01.612" v="9676" actId="13822"/>
          <ac:cxnSpMkLst>
            <pc:docMk/>
            <pc:sldMk cId="1935546515" sldId="388"/>
            <ac:cxnSpMk id="3" creationId="{B2729D15-EAFA-41A3-A5AF-48B528F8C84D}"/>
          </ac:cxnSpMkLst>
        </pc:cxnChg>
        <pc:cxnChg chg="add mod">
          <ac:chgData name="Troels Mortensen (TRMO) | VIA" userId="48eeef65-5bf8-474b-9082-b56af31dd25e" providerId="ADAL" clId="{9412465E-C3AB-4DFD-9AA7-D328A1FDA140}" dt="2019-02-24T19:21:17.250" v="9679" actId="13822"/>
          <ac:cxnSpMkLst>
            <pc:docMk/>
            <pc:sldMk cId="1935546515" sldId="388"/>
            <ac:cxnSpMk id="11" creationId="{649A3FDA-AC79-4353-AFEC-994D54B5A63D}"/>
          </ac:cxnSpMkLst>
        </pc:cxnChg>
      </pc:sldChg>
      <pc:sldChg chg="addSp modSp add modTransition modAnim">
        <pc:chgData name="Troels Mortensen (TRMO) | VIA" userId="48eeef65-5bf8-474b-9082-b56af31dd25e" providerId="ADAL" clId="{9412465E-C3AB-4DFD-9AA7-D328A1FDA140}" dt="2019-02-24T19:37:22.459" v="10979"/>
        <pc:sldMkLst>
          <pc:docMk/>
          <pc:sldMk cId="711708008" sldId="389"/>
        </pc:sldMkLst>
        <pc:spChg chg="mod">
          <ac:chgData name="Troels Mortensen (TRMO) | VIA" userId="48eeef65-5bf8-474b-9082-b56af31dd25e" providerId="ADAL" clId="{9412465E-C3AB-4DFD-9AA7-D328A1FDA140}" dt="2019-02-24T19:23:20.305" v="9798" actId="1037"/>
          <ac:spMkLst>
            <pc:docMk/>
            <pc:sldMk cId="711708008" sldId="389"/>
            <ac:spMk id="4" creationId="{1283AFF0-18D3-488D-A544-9B88858A9248}"/>
          </ac:spMkLst>
        </pc:spChg>
        <pc:spChg chg="mod">
          <ac:chgData name="Troels Mortensen (TRMO) | VIA" userId="48eeef65-5bf8-474b-9082-b56af31dd25e" providerId="ADAL" clId="{9412465E-C3AB-4DFD-9AA7-D328A1FDA140}" dt="2019-02-24T19:23:20.305" v="9798" actId="1037"/>
          <ac:spMkLst>
            <pc:docMk/>
            <pc:sldMk cId="711708008" sldId="389"/>
            <ac:spMk id="5" creationId="{0ED56F10-A35E-49A9-92A2-BF08E327B176}"/>
          </ac:spMkLst>
        </pc:spChg>
        <pc:spChg chg="mod">
          <ac:chgData name="Troels Mortensen (TRMO) | VIA" userId="48eeef65-5bf8-474b-9082-b56af31dd25e" providerId="ADAL" clId="{9412465E-C3AB-4DFD-9AA7-D328A1FDA140}" dt="2019-02-24T19:23:20.305" v="9798" actId="1037"/>
          <ac:spMkLst>
            <pc:docMk/>
            <pc:sldMk cId="711708008" sldId="389"/>
            <ac:spMk id="6" creationId="{A99B6E73-D60A-44A2-AA65-0EB05C7CB367}"/>
          </ac:spMkLst>
        </pc:spChg>
        <pc:spChg chg="mod">
          <ac:chgData name="Troels Mortensen (TRMO) | VIA" userId="48eeef65-5bf8-474b-9082-b56af31dd25e" providerId="ADAL" clId="{9412465E-C3AB-4DFD-9AA7-D328A1FDA140}" dt="2019-02-24T19:23:20.305" v="9798" actId="1037"/>
          <ac:spMkLst>
            <pc:docMk/>
            <pc:sldMk cId="711708008" sldId="389"/>
            <ac:spMk id="7" creationId="{9B793B44-1AA5-4686-A3E0-641EF5B4C739}"/>
          </ac:spMkLst>
        </pc:spChg>
        <pc:spChg chg="mod">
          <ac:chgData name="Troels Mortensen (TRMO) | VIA" userId="48eeef65-5bf8-474b-9082-b56af31dd25e" providerId="ADAL" clId="{9412465E-C3AB-4DFD-9AA7-D328A1FDA140}" dt="2019-02-24T19:23:25.023" v="9808" actId="1037"/>
          <ac:spMkLst>
            <pc:docMk/>
            <pc:sldMk cId="711708008" sldId="389"/>
            <ac:spMk id="12" creationId="{40B67299-20A2-42FF-9236-BDE8D4242E28}"/>
          </ac:spMkLst>
        </pc:spChg>
        <pc:spChg chg="mod">
          <ac:chgData name="Troels Mortensen (TRMO) | VIA" userId="48eeef65-5bf8-474b-9082-b56af31dd25e" providerId="ADAL" clId="{9412465E-C3AB-4DFD-9AA7-D328A1FDA140}" dt="2019-02-24T19:23:20.305" v="9798" actId="1037"/>
          <ac:spMkLst>
            <pc:docMk/>
            <pc:sldMk cId="711708008" sldId="389"/>
            <ac:spMk id="15" creationId="{268E4807-6BCF-4FAB-9DAB-62C32CEF1741}"/>
          </ac:spMkLst>
        </pc:spChg>
        <pc:picChg chg="mod">
          <ac:chgData name="Troels Mortensen (TRMO) | VIA" userId="48eeef65-5bf8-474b-9082-b56af31dd25e" providerId="ADAL" clId="{9412465E-C3AB-4DFD-9AA7-D328A1FDA140}" dt="2019-02-24T19:23:20.305" v="9798" actId="1037"/>
          <ac:picMkLst>
            <pc:docMk/>
            <pc:sldMk cId="711708008" sldId="389"/>
            <ac:picMk id="11268" creationId="{819C4ACF-3664-49E1-BFA8-E74D428BA208}"/>
          </ac:picMkLst>
        </pc:picChg>
        <pc:cxnChg chg="mod">
          <ac:chgData name="Troels Mortensen (TRMO) | VIA" userId="48eeef65-5bf8-474b-9082-b56af31dd25e" providerId="ADAL" clId="{9412465E-C3AB-4DFD-9AA7-D328A1FDA140}" dt="2019-02-24T19:23:20.305" v="9798" actId="1037"/>
          <ac:cxnSpMkLst>
            <pc:docMk/>
            <pc:sldMk cId="711708008" sldId="389"/>
            <ac:cxnSpMk id="3" creationId="{B2729D15-EAFA-41A3-A5AF-48B528F8C84D}"/>
          </ac:cxnSpMkLst>
        </pc:cxnChg>
        <pc:cxnChg chg="add mod">
          <ac:chgData name="Troels Mortensen (TRMO) | VIA" userId="48eeef65-5bf8-474b-9082-b56af31dd25e" providerId="ADAL" clId="{9412465E-C3AB-4DFD-9AA7-D328A1FDA140}" dt="2019-02-24T19:23:49.784" v="9811" actId="13822"/>
          <ac:cxnSpMkLst>
            <pc:docMk/>
            <pc:sldMk cId="711708008" sldId="389"/>
            <ac:cxnSpMk id="8" creationId="{98B0B3F2-E842-43C0-9534-1579F5E88342}"/>
          </ac:cxnSpMkLst>
        </pc:cxnChg>
        <pc:cxnChg chg="mod">
          <ac:chgData name="Troels Mortensen (TRMO) | VIA" userId="48eeef65-5bf8-474b-9082-b56af31dd25e" providerId="ADAL" clId="{9412465E-C3AB-4DFD-9AA7-D328A1FDA140}" dt="2019-02-24T19:23:20.305" v="9798" actId="1037"/>
          <ac:cxnSpMkLst>
            <pc:docMk/>
            <pc:sldMk cId="711708008" sldId="389"/>
            <ac:cxnSpMk id="11" creationId="{649A3FDA-AC79-4353-AFEC-994D54B5A63D}"/>
          </ac:cxnSpMkLst>
        </pc:cxnChg>
      </pc:sldChg>
      <pc:sldChg chg="addSp delSp modSp add modTransition delAnim modAnim">
        <pc:chgData name="Troels Mortensen (TRMO) | VIA" userId="48eeef65-5bf8-474b-9082-b56af31dd25e" providerId="ADAL" clId="{9412465E-C3AB-4DFD-9AA7-D328A1FDA140}" dt="2019-02-24T19:40:24.763" v="10996"/>
        <pc:sldMkLst>
          <pc:docMk/>
          <pc:sldMk cId="200931998" sldId="390"/>
        </pc:sldMkLst>
        <pc:spChg chg="mod">
          <ac:chgData name="Troels Mortensen (TRMO) | VIA" userId="48eeef65-5bf8-474b-9082-b56af31dd25e" providerId="ADAL" clId="{9412465E-C3AB-4DFD-9AA7-D328A1FDA140}" dt="2019-02-24T19:24:04.940" v="9815" actId="14100"/>
          <ac:spMkLst>
            <pc:docMk/>
            <pc:sldMk cId="200931998" sldId="390"/>
            <ac:spMk id="15" creationId="{268E4807-6BCF-4FAB-9DAB-62C32CEF1741}"/>
          </ac:spMkLst>
        </pc:spChg>
        <pc:picChg chg="add mod">
          <ac:chgData name="Troels Mortensen (TRMO) | VIA" userId="48eeef65-5bf8-474b-9082-b56af31dd25e" providerId="ADAL" clId="{9412465E-C3AB-4DFD-9AA7-D328A1FDA140}" dt="2019-02-24T19:26:16.325" v="9933" actId="1076"/>
          <ac:picMkLst>
            <pc:docMk/>
            <pc:sldMk cId="200931998" sldId="390"/>
            <ac:picMk id="13" creationId="{51962439-B980-4D4E-B722-7EBE0299D663}"/>
          </ac:picMkLst>
        </pc:picChg>
        <pc:cxnChg chg="del mod">
          <ac:chgData name="Troels Mortensen (TRMO) | VIA" userId="48eeef65-5bf8-474b-9082-b56af31dd25e" providerId="ADAL" clId="{9412465E-C3AB-4DFD-9AA7-D328A1FDA140}" dt="2019-02-24T19:24:02.362" v="9814" actId="478"/>
          <ac:cxnSpMkLst>
            <pc:docMk/>
            <pc:sldMk cId="200931998" sldId="390"/>
            <ac:cxnSpMk id="8" creationId="{98B0B3F2-E842-43C0-9534-1579F5E88342}"/>
          </ac:cxnSpMkLst>
        </pc:cxnChg>
      </pc:sldChg>
      <pc:sldChg chg="addSp modSp add del modAnim">
        <pc:chgData name="Troels Mortensen (TRMO) | VIA" userId="48eeef65-5bf8-474b-9082-b56af31dd25e" providerId="ADAL" clId="{9412465E-C3AB-4DFD-9AA7-D328A1FDA140}" dt="2019-02-24T19:30:05.245" v="10378" actId="2696"/>
        <pc:sldMkLst>
          <pc:docMk/>
          <pc:sldMk cId="3981260619" sldId="391"/>
        </pc:sldMkLst>
        <pc:spChg chg="mod">
          <ac:chgData name="Troels Mortensen (TRMO) | VIA" userId="48eeef65-5bf8-474b-9082-b56af31dd25e" providerId="ADAL" clId="{9412465E-C3AB-4DFD-9AA7-D328A1FDA140}" dt="2019-02-24T19:24:13.414" v="9818" actId="14100"/>
          <ac:spMkLst>
            <pc:docMk/>
            <pc:sldMk cId="3981260619" sldId="391"/>
            <ac:spMk id="15" creationId="{268E4807-6BCF-4FAB-9DAB-62C32CEF1741}"/>
          </ac:spMkLst>
        </pc:spChg>
        <pc:cxnChg chg="add mod">
          <ac:chgData name="Troels Mortensen (TRMO) | VIA" userId="48eeef65-5bf8-474b-9082-b56af31dd25e" providerId="ADAL" clId="{9412465E-C3AB-4DFD-9AA7-D328A1FDA140}" dt="2019-02-24T19:24:23.588" v="9820" actId="13822"/>
          <ac:cxnSpMkLst>
            <pc:docMk/>
            <pc:sldMk cId="3981260619" sldId="391"/>
            <ac:cxnSpMk id="8" creationId="{41EA5A42-6D71-43D6-B8A6-6E2FDD87F742}"/>
          </ac:cxnSpMkLst>
        </pc:cxnChg>
      </pc:sldChg>
      <pc:sldChg chg="addSp delSp modSp add modTransition modAnim">
        <pc:chgData name="Troels Mortensen (TRMO) | VIA" userId="48eeef65-5bf8-474b-9082-b56af31dd25e" providerId="ADAL" clId="{9412465E-C3AB-4DFD-9AA7-D328A1FDA140}" dt="2019-02-24T19:41:50.566" v="11000"/>
        <pc:sldMkLst>
          <pc:docMk/>
          <pc:sldMk cId="2644354599" sldId="392"/>
        </pc:sldMkLst>
        <pc:spChg chg="mod">
          <ac:chgData name="Troels Mortensen (TRMO) | VIA" userId="48eeef65-5bf8-474b-9082-b56af31dd25e" providerId="ADAL" clId="{9412465E-C3AB-4DFD-9AA7-D328A1FDA140}" dt="2019-02-24T19:24:56.528" v="9913" actId="1038"/>
          <ac:spMkLst>
            <pc:docMk/>
            <pc:sldMk cId="2644354599" sldId="392"/>
            <ac:spMk id="4" creationId="{1283AFF0-18D3-488D-A544-9B88858A9248}"/>
          </ac:spMkLst>
        </pc:spChg>
        <pc:spChg chg="mod">
          <ac:chgData name="Troels Mortensen (TRMO) | VIA" userId="48eeef65-5bf8-474b-9082-b56af31dd25e" providerId="ADAL" clId="{9412465E-C3AB-4DFD-9AA7-D328A1FDA140}" dt="2019-02-24T19:24:56.528" v="9913" actId="1038"/>
          <ac:spMkLst>
            <pc:docMk/>
            <pc:sldMk cId="2644354599" sldId="392"/>
            <ac:spMk id="5" creationId="{0ED56F10-A35E-49A9-92A2-BF08E327B176}"/>
          </ac:spMkLst>
        </pc:spChg>
        <pc:spChg chg="mod">
          <ac:chgData name="Troels Mortensen (TRMO) | VIA" userId="48eeef65-5bf8-474b-9082-b56af31dd25e" providerId="ADAL" clId="{9412465E-C3AB-4DFD-9AA7-D328A1FDA140}" dt="2019-02-24T19:24:56.528" v="9913" actId="1038"/>
          <ac:spMkLst>
            <pc:docMk/>
            <pc:sldMk cId="2644354599" sldId="392"/>
            <ac:spMk id="6" creationId="{A99B6E73-D60A-44A2-AA65-0EB05C7CB367}"/>
          </ac:spMkLst>
        </pc:spChg>
        <pc:spChg chg="mod">
          <ac:chgData name="Troels Mortensen (TRMO) | VIA" userId="48eeef65-5bf8-474b-9082-b56af31dd25e" providerId="ADAL" clId="{9412465E-C3AB-4DFD-9AA7-D328A1FDA140}" dt="2019-02-24T19:24:56.528" v="9913" actId="1038"/>
          <ac:spMkLst>
            <pc:docMk/>
            <pc:sldMk cId="2644354599" sldId="392"/>
            <ac:spMk id="7" creationId="{9B793B44-1AA5-4686-A3E0-641EF5B4C739}"/>
          </ac:spMkLst>
        </pc:spChg>
        <pc:spChg chg="mod">
          <ac:chgData name="Troels Mortensen (TRMO) | VIA" userId="48eeef65-5bf8-474b-9082-b56af31dd25e" providerId="ADAL" clId="{9412465E-C3AB-4DFD-9AA7-D328A1FDA140}" dt="2019-02-24T19:24:56.528" v="9913" actId="1038"/>
          <ac:spMkLst>
            <pc:docMk/>
            <pc:sldMk cId="2644354599" sldId="392"/>
            <ac:spMk id="12" creationId="{40B67299-20A2-42FF-9236-BDE8D4242E28}"/>
          </ac:spMkLst>
        </pc:spChg>
        <pc:spChg chg="add mod">
          <ac:chgData name="Troels Mortensen (TRMO) | VIA" userId="48eeef65-5bf8-474b-9082-b56af31dd25e" providerId="ADAL" clId="{9412465E-C3AB-4DFD-9AA7-D328A1FDA140}" dt="2019-02-24T19:25:04.877" v="9914" actId="571"/>
          <ac:spMkLst>
            <pc:docMk/>
            <pc:sldMk cId="2644354599" sldId="392"/>
            <ac:spMk id="13" creationId="{348812BF-1DA5-4E1A-934C-E7A456C04EBB}"/>
          </ac:spMkLst>
        </pc:spChg>
        <pc:spChg chg="mod">
          <ac:chgData name="Troels Mortensen (TRMO) | VIA" userId="48eeef65-5bf8-474b-9082-b56af31dd25e" providerId="ADAL" clId="{9412465E-C3AB-4DFD-9AA7-D328A1FDA140}" dt="2019-02-24T19:24:56.528" v="9913" actId="1038"/>
          <ac:spMkLst>
            <pc:docMk/>
            <pc:sldMk cId="2644354599" sldId="392"/>
            <ac:spMk id="15" creationId="{268E4807-6BCF-4FAB-9DAB-62C32CEF1741}"/>
          </ac:spMkLst>
        </pc:spChg>
        <pc:spChg chg="add mod">
          <ac:chgData name="Troels Mortensen (TRMO) | VIA" userId="48eeef65-5bf8-474b-9082-b56af31dd25e" providerId="ADAL" clId="{9412465E-C3AB-4DFD-9AA7-D328A1FDA140}" dt="2019-02-24T19:25:31.585" v="9923" actId="14100"/>
          <ac:spMkLst>
            <pc:docMk/>
            <pc:sldMk cId="2644354599" sldId="392"/>
            <ac:spMk id="16" creationId="{72E53AB6-9220-4825-B7D2-E85D33490D8B}"/>
          </ac:spMkLst>
        </pc:spChg>
        <pc:picChg chg="add mod">
          <ac:chgData name="Troels Mortensen (TRMO) | VIA" userId="48eeef65-5bf8-474b-9082-b56af31dd25e" providerId="ADAL" clId="{9412465E-C3AB-4DFD-9AA7-D328A1FDA140}" dt="2019-02-24T19:26:08.567" v="9929" actId="1076"/>
          <ac:picMkLst>
            <pc:docMk/>
            <pc:sldMk cId="2644354599" sldId="392"/>
            <ac:picMk id="18" creationId="{25D61040-43F8-46F0-A946-CE859276D258}"/>
          </ac:picMkLst>
        </pc:picChg>
        <pc:picChg chg="del">
          <ac:chgData name="Troels Mortensen (TRMO) | VIA" userId="48eeef65-5bf8-474b-9082-b56af31dd25e" providerId="ADAL" clId="{9412465E-C3AB-4DFD-9AA7-D328A1FDA140}" dt="2019-02-24T19:24:50.196" v="9823" actId="478"/>
          <ac:picMkLst>
            <pc:docMk/>
            <pc:sldMk cId="2644354599" sldId="392"/>
            <ac:picMk id="11268" creationId="{819C4ACF-3664-49E1-BFA8-E74D428BA208}"/>
          </ac:picMkLst>
        </pc:picChg>
        <pc:cxnChg chg="mod">
          <ac:chgData name="Troels Mortensen (TRMO) | VIA" userId="48eeef65-5bf8-474b-9082-b56af31dd25e" providerId="ADAL" clId="{9412465E-C3AB-4DFD-9AA7-D328A1FDA140}" dt="2019-02-24T19:24:56.528" v="9913" actId="1038"/>
          <ac:cxnSpMkLst>
            <pc:docMk/>
            <pc:sldMk cId="2644354599" sldId="392"/>
            <ac:cxnSpMk id="3" creationId="{B2729D15-EAFA-41A3-A5AF-48B528F8C84D}"/>
          </ac:cxnSpMkLst>
        </pc:cxnChg>
        <pc:cxnChg chg="add mod">
          <ac:chgData name="Troels Mortensen (TRMO) | VIA" userId="48eeef65-5bf8-474b-9082-b56af31dd25e" providerId="ADAL" clId="{9412465E-C3AB-4DFD-9AA7-D328A1FDA140}" dt="2019-02-24T19:25:13.299" v="9917" actId="13822"/>
          <ac:cxnSpMkLst>
            <pc:docMk/>
            <pc:sldMk cId="2644354599" sldId="392"/>
            <ac:cxnSpMk id="8" creationId="{F36B4810-3E3E-44C5-BB3B-E5AA8717EBF8}"/>
          </ac:cxnSpMkLst>
        </pc:cxnChg>
        <pc:cxnChg chg="mod">
          <ac:chgData name="Troels Mortensen (TRMO) | VIA" userId="48eeef65-5bf8-474b-9082-b56af31dd25e" providerId="ADAL" clId="{9412465E-C3AB-4DFD-9AA7-D328A1FDA140}" dt="2019-02-24T19:24:56.528" v="9913" actId="1038"/>
          <ac:cxnSpMkLst>
            <pc:docMk/>
            <pc:sldMk cId="2644354599" sldId="392"/>
            <ac:cxnSpMk id="11" creationId="{649A3FDA-AC79-4353-AFEC-994D54B5A63D}"/>
          </ac:cxnSpMkLst>
        </pc:cxnChg>
        <pc:cxnChg chg="add mod">
          <ac:chgData name="Troels Mortensen (TRMO) | VIA" userId="48eeef65-5bf8-474b-9082-b56af31dd25e" providerId="ADAL" clId="{9412465E-C3AB-4DFD-9AA7-D328A1FDA140}" dt="2019-02-24T19:25:37.459" v="9925" actId="13822"/>
          <ac:cxnSpMkLst>
            <pc:docMk/>
            <pc:sldMk cId="2644354599" sldId="392"/>
            <ac:cxnSpMk id="14" creationId="{A2D14C26-82B7-408D-9B8C-77DE69ABE613}"/>
          </ac:cxnSpMkLst>
        </pc:cxnChg>
        <pc:cxnChg chg="add mod">
          <ac:chgData name="Troels Mortensen (TRMO) | VIA" userId="48eeef65-5bf8-474b-9082-b56af31dd25e" providerId="ADAL" clId="{9412465E-C3AB-4DFD-9AA7-D328A1FDA140}" dt="2019-02-24T19:41:48.631" v="10999" actId="13822"/>
          <ac:cxnSpMkLst>
            <pc:docMk/>
            <pc:sldMk cId="2644354599" sldId="392"/>
            <ac:cxnSpMk id="19" creationId="{6729EEDA-31A5-460B-BF50-F9AC9080DE4A}"/>
          </ac:cxnSpMkLst>
        </pc:cxnChg>
      </pc:sldChg>
      <pc:sldChg chg="addSp modSp add modTransition modAnim">
        <pc:chgData name="Troels Mortensen (TRMO) | VIA" userId="48eeef65-5bf8-474b-9082-b56af31dd25e" providerId="ADAL" clId="{9412465E-C3AB-4DFD-9AA7-D328A1FDA140}" dt="2019-02-24T19:37:37.867" v="10981"/>
        <pc:sldMkLst>
          <pc:docMk/>
          <pc:sldMk cId="3211423070" sldId="393"/>
        </pc:sldMkLst>
        <pc:spChg chg="mod">
          <ac:chgData name="Troels Mortensen (TRMO) | VIA" userId="48eeef65-5bf8-474b-9082-b56af31dd25e" providerId="ADAL" clId="{9412465E-C3AB-4DFD-9AA7-D328A1FDA140}" dt="2019-02-24T19:26:35.086" v="10012" actId="1037"/>
          <ac:spMkLst>
            <pc:docMk/>
            <pc:sldMk cId="3211423070" sldId="393"/>
            <ac:spMk id="4" creationId="{1283AFF0-18D3-488D-A544-9B88858A9248}"/>
          </ac:spMkLst>
        </pc:spChg>
        <pc:spChg chg="mod">
          <ac:chgData name="Troels Mortensen (TRMO) | VIA" userId="48eeef65-5bf8-474b-9082-b56af31dd25e" providerId="ADAL" clId="{9412465E-C3AB-4DFD-9AA7-D328A1FDA140}" dt="2019-02-24T19:26:35.086" v="10012" actId="1037"/>
          <ac:spMkLst>
            <pc:docMk/>
            <pc:sldMk cId="3211423070" sldId="393"/>
            <ac:spMk id="5" creationId="{0ED56F10-A35E-49A9-92A2-BF08E327B176}"/>
          </ac:spMkLst>
        </pc:spChg>
        <pc:spChg chg="mod">
          <ac:chgData name="Troels Mortensen (TRMO) | VIA" userId="48eeef65-5bf8-474b-9082-b56af31dd25e" providerId="ADAL" clId="{9412465E-C3AB-4DFD-9AA7-D328A1FDA140}" dt="2019-02-24T19:26:35.086" v="10012" actId="1037"/>
          <ac:spMkLst>
            <pc:docMk/>
            <pc:sldMk cId="3211423070" sldId="393"/>
            <ac:spMk id="6" creationId="{A99B6E73-D60A-44A2-AA65-0EB05C7CB367}"/>
          </ac:spMkLst>
        </pc:spChg>
        <pc:spChg chg="mod">
          <ac:chgData name="Troels Mortensen (TRMO) | VIA" userId="48eeef65-5bf8-474b-9082-b56af31dd25e" providerId="ADAL" clId="{9412465E-C3AB-4DFD-9AA7-D328A1FDA140}" dt="2019-02-24T19:26:35.086" v="10012" actId="1037"/>
          <ac:spMkLst>
            <pc:docMk/>
            <pc:sldMk cId="3211423070" sldId="393"/>
            <ac:spMk id="7" creationId="{9B793B44-1AA5-4686-A3E0-641EF5B4C739}"/>
          </ac:spMkLst>
        </pc:spChg>
        <pc:spChg chg="mod">
          <ac:chgData name="Troels Mortensen (TRMO) | VIA" userId="48eeef65-5bf8-474b-9082-b56af31dd25e" providerId="ADAL" clId="{9412465E-C3AB-4DFD-9AA7-D328A1FDA140}" dt="2019-02-24T19:26:35.086" v="10012" actId="1037"/>
          <ac:spMkLst>
            <pc:docMk/>
            <pc:sldMk cId="3211423070" sldId="393"/>
            <ac:spMk id="12" creationId="{40B67299-20A2-42FF-9236-BDE8D4242E28}"/>
          </ac:spMkLst>
        </pc:spChg>
        <pc:spChg chg="mod">
          <ac:chgData name="Troels Mortensen (TRMO) | VIA" userId="48eeef65-5bf8-474b-9082-b56af31dd25e" providerId="ADAL" clId="{9412465E-C3AB-4DFD-9AA7-D328A1FDA140}" dt="2019-02-24T19:26:35.086" v="10012" actId="1037"/>
          <ac:spMkLst>
            <pc:docMk/>
            <pc:sldMk cId="3211423070" sldId="393"/>
            <ac:spMk id="13" creationId="{348812BF-1DA5-4E1A-934C-E7A456C04EBB}"/>
          </ac:spMkLst>
        </pc:spChg>
        <pc:spChg chg="mod">
          <ac:chgData name="Troels Mortensen (TRMO) | VIA" userId="48eeef65-5bf8-474b-9082-b56af31dd25e" providerId="ADAL" clId="{9412465E-C3AB-4DFD-9AA7-D328A1FDA140}" dt="2019-02-24T19:26:35.086" v="10012" actId="1037"/>
          <ac:spMkLst>
            <pc:docMk/>
            <pc:sldMk cId="3211423070" sldId="393"/>
            <ac:spMk id="15" creationId="{268E4807-6BCF-4FAB-9DAB-62C32CEF1741}"/>
          </ac:spMkLst>
        </pc:spChg>
        <pc:spChg chg="mod">
          <ac:chgData name="Troels Mortensen (TRMO) | VIA" userId="48eeef65-5bf8-474b-9082-b56af31dd25e" providerId="ADAL" clId="{9412465E-C3AB-4DFD-9AA7-D328A1FDA140}" dt="2019-02-24T19:26:35.086" v="10012" actId="1037"/>
          <ac:spMkLst>
            <pc:docMk/>
            <pc:sldMk cId="3211423070" sldId="393"/>
            <ac:spMk id="16" creationId="{72E53AB6-9220-4825-B7D2-E85D33490D8B}"/>
          </ac:spMkLst>
        </pc:spChg>
        <pc:picChg chg="mod">
          <ac:chgData name="Troels Mortensen (TRMO) | VIA" userId="48eeef65-5bf8-474b-9082-b56af31dd25e" providerId="ADAL" clId="{9412465E-C3AB-4DFD-9AA7-D328A1FDA140}" dt="2019-02-24T19:26:35.086" v="10012" actId="1037"/>
          <ac:picMkLst>
            <pc:docMk/>
            <pc:sldMk cId="3211423070" sldId="393"/>
            <ac:picMk id="18" creationId="{25D61040-43F8-46F0-A946-CE859276D258}"/>
          </ac:picMkLst>
        </pc:picChg>
        <pc:cxnChg chg="mod">
          <ac:chgData name="Troels Mortensen (TRMO) | VIA" userId="48eeef65-5bf8-474b-9082-b56af31dd25e" providerId="ADAL" clId="{9412465E-C3AB-4DFD-9AA7-D328A1FDA140}" dt="2019-02-24T19:26:35.086" v="10012" actId="1037"/>
          <ac:cxnSpMkLst>
            <pc:docMk/>
            <pc:sldMk cId="3211423070" sldId="393"/>
            <ac:cxnSpMk id="3" creationId="{B2729D15-EAFA-41A3-A5AF-48B528F8C84D}"/>
          </ac:cxnSpMkLst>
        </pc:cxnChg>
        <pc:cxnChg chg="mod">
          <ac:chgData name="Troels Mortensen (TRMO) | VIA" userId="48eeef65-5bf8-474b-9082-b56af31dd25e" providerId="ADAL" clId="{9412465E-C3AB-4DFD-9AA7-D328A1FDA140}" dt="2019-02-24T19:26:35.086" v="10012" actId="1037"/>
          <ac:cxnSpMkLst>
            <pc:docMk/>
            <pc:sldMk cId="3211423070" sldId="393"/>
            <ac:cxnSpMk id="8" creationId="{F36B4810-3E3E-44C5-BB3B-E5AA8717EBF8}"/>
          </ac:cxnSpMkLst>
        </pc:cxnChg>
        <pc:cxnChg chg="add mod">
          <ac:chgData name="Troels Mortensen (TRMO) | VIA" userId="48eeef65-5bf8-474b-9082-b56af31dd25e" providerId="ADAL" clId="{9412465E-C3AB-4DFD-9AA7-D328A1FDA140}" dt="2019-02-24T19:26:45.066" v="10015" actId="13822"/>
          <ac:cxnSpMkLst>
            <pc:docMk/>
            <pc:sldMk cId="3211423070" sldId="393"/>
            <ac:cxnSpMk id="9" creationId="{8097DC2B-6221-40ED-B861-E8930E2F2198}"/>
          </ac:cxnSpMkLst>
        </pc:cxnChg>
        <pc:cxnChg chg="mod">
          <ac:chgData name="Troels Mortensen (TRMO) | VIA" userId="48eeef65-5bf8-474b-9082-b56af31dd25e" providerId="ADAL" clId="{9412465E-C3AB-4DFD-9AA7-D328A1FDA140}" dt="2019-02-24T19:26:35.086" v="10012" actId="1037"/>
          <ac:cxnSpMkLst>
            <pc:docMk/>
            <pc:sldMk cId="3211423070" sldId="393"/>
            <ac:cxnSpMk id="11" creationId="{649A3FDA-AC79-4353-AFEC-994D54B5A63D}"/>
          </ac:cxnSpMkLst>
        </pc:cxnChg>
        <pc:cxnChg chg="mod">
          <ac:chgData name="Troels Mortensen (TRMO) | VIA" userId="48eeef65-5bf8-474b-9082-b56af31dd25e" providerId="ADAL" clId="{9412465E-C3AB-4DFD-9AA7-D328A1FDA140}" dt="2019-02-24T19:26:35.086" v="10012" actId="1037"/>
          <ac:cxnSpMkLst>
            <pc:docMk/>
            <pc:sldMk cId="3211423070" sldId="393"/>
            <ac:cxnSpMk id="14" creationId="{A2D14C26-82B7-408D-9B8C-77DE69ABE613}"/>
          </ac:cxnSpMkLst>
        </pc:cxnChg>
      </pc:sldChg>
      <pc:sldChg chg="delSp modSp add modTransition delAnim">
        <pc:chgData name="Troels Mortensen (TRMO) | VIA" userId="48eeef65-5bf8-474b-9082-b56af31dd25e" providerId="ADAL" clId="{9412465E-C3AB-4DFD-9AA7-D328A1FDA140}" dt="2019-02-24T19:37:39.965" v="10982"/>
        <pc:sldMkLst>
          <pc:docMk/>
          <pc:sldMk cId="1634078287" sldId="394"/>
        </pc:sldMkLst>
        <pc:spChg chg="mod">
          <ac:chgData name="Troels Mortensen (TRMO) | VIA" userId="48eeef65-5bf8-474b-9082-b56af31dd25e" providerId="ADAL" clId="{9412465E-C3AB-4DFD-9AA7-D328A1FDA140}" dt="2019-02-24T19:27:16.651" v="10093" actId="1037"/>
          <ac:spMkLst>
            <pc:docMk/>
            <pc:sldMk cId="1634078287" sldId="394"/>
            <ac:spMk id="4" creationId="{1283AFF0-18D3-488D-A544-9B88858A9248}"/>
          </ac:spMkLst>
        </pc:spChg>
        <pc:spChg chg="mod">
          <ac:chgData name="Troels Mortensen (TRMO) | VIA" userId="48eeef65-5bf8-474b-9082-b56af31dd25e" providerId="ADAL" clId="{9412465E-C3AB-4DFD-9AA7-D328A1FDA140}" dt="2019-02-24T19:27:16.651" v="10093" actId="1037"/>
          <ac:spMkLst>
            <pc:docMk/>
            <pc:sldMk cId="1634078287" sldId="394"/>
            <ac:spMk id="5" creationId="{0ED56F10-A35E-49A9-92A2-BF08E327B176}"/>
          </ac:spMkLst>
        </pc:spChg>
        <pc:spChg chg="mod">
          <ac:chgData name="Troels Mortensen (TRMO) | VIA" userId="48eeef65-5bf8-474b-9082-b56af31dd25e" providerId="ADAL" clId="{9412465E-C3AB-4DFD-9AA7-D328A1FDA140}" dt="2019-02-24T19:27:16.651" v="10093" actId="1037"/>
          <ac:spMkLst>
            <pc:docMk/>
            <pc:sldMk cId="1634078287" sldId="394"/>
            <ac:spMk id="6" creationId="{A99B6E73-D60A-44A2-AA65-0EB05C7CB367}"/>
          </ac:spMkLst>
        </pc:spChg>
        <pc:spChg chg="mod">
          <ac:chgData name="Troels Mortensen (TRMO) | VIA" userId="48eeef65-5bf8-474b-9082-b56af31dd25e" providerId="ADAL" clId="{9412465E-C3AB-4DFD-9AA7-D328A1FDA140}" dt="2019-02-24T19:27:16.651" v="10093" actId="1037"/>
          <ac:spMkLst>
            <pc:docMk/>
            <pc:sldMk cId="1634078287" sldId="394"/>
            <ac:spMk id="7" creationId="{9B793B44-1AA5-4686-A3E0-641EF5B4C739}"/>
          </ac:spMkLst>
        </pc:spChg>
        <pc:spChg chg="mod">
          <ac:chgData name="Troels Mortensen (TRMO) | VIA" userId="48eeef65-5bf8-474b-9082-b56af31dd25e" providerId="ADAL" clId="{9412465E-C3AB-4DFD-9AA7-D328A1FDA140}" dt="2019-02-24T19:27:16.651" v="10093" actId="1037"/>
          <ac:spMkLst>
            <pc:docMk/>
            <pc:sldMk cId="1634078287" sldId="394"/>
            <ac:spMk id="12" creationId="{40B67299-20A2-42FF-9236-BDE8D4242E28}"/>
          </ac:spMkLst>
        </pc:spChg>
        <pc:spChg chg="del">
          <ac:chgData name="Troels Mortensen (TRMO) | VIA" userId="48eeef65-5bf8-474b-9082-b56af31dd25e" providerId="ADAL" clId="{9412465E-C3AB-4DFD-9AA7-D328A1FDA140}" dt="2019-02-24T19:27:07.568" v="10021" actId="478"/>
          <ac:spMkLst>
            <pc:docMk/>
            <pc:sldMk cId="1634078287" sldId="394"/>
            <ac:spMk id="13" creationId="{348812BF-1DA5-4E1A-934C-E7A456C04EBB}"/>
          </ac:spMkLst>
        </pc:spChg>
        <pc:spChg chg="mod">
          <ac:chgData name="Troels Mortensen (TRMO) | VIA" userId="48eeef65-5bf8-474b-9082-b56af31dd25e" providerId="ADAL" clId="{9412465E-C3AB-4DFD-9AA7-D328A1FDA140}" dt="2019-02-24T19:27:16.651" v="10093" actId="1037"/>
          <ac:spMkLst>
            <pc:docMk/>
            <pc:sldMk cId="1634078287" sldId="394"/>
            <ac:spMk id="15" creationId="{268E4807-6BCF-4FAB-9DAB-62C32CEF1741}"/>
          </ac:spMkLst>
        </pc:spChg>
        <pc:spChg chg="del">
          <ac:chgData name="Troels Mortensen (TRMO) | VIA" userId="48eeef65-5bf8-474b-9082-b56af31dd25e" providerId="ADAL" clId="{9412465E-C3AB-4DFD-9AA7-D328A1FDA140}" dt="2019-02-24T19:27:05.844" v="10019" actId="478"/>
          <ac:spMkLst>
            <pc:docMk/>
            <pc:sldMk cId="1634078287" sldId="394"/>
            <ac:spMk id="16" creationId="{72E53AB6-9220-4825-B7D2-E85D33490D8B}"/>
          </ac:spMkLst>
        </pc:spChg>
        <pc:picChg chg="mod">
          <ac:chgData name="Troels Mortensen (TRMO) | VIA" userId="48eeef65-5bf8-474b-9082-b56af31dd25e" providerId="ADAL" clId="{9412465E-C3AB-4DFD-9AA7-D328A1FDA140}" dt="2019-02-24T19:27:16.651" v="10093" actId="1037"/>
          <ac:picMkLst>
            <pc:docMk/>
            <pc:sldMk cId="1634078287" sldId="394"/>
            <ac:picMk id="18" creationId="{25D61040-43F8-46F0-A946-CE859276D258}"/>
          </ac:picMkLst>
        </pc:picChg>
        <pc:cxnChg chg="mod">
          <ac:chgData name="Troels Mortensen (TRMO) | VIA" userId="48eeef65-5bf8-474b-9082-b56af31dd25e" providerId="ADAL" clId="{9412465E-C3AB-4DFD-9AA7-D328A1FDA140}" dt="2019-02-24T19:27:16.651" v="10093" actId="1037"/>
          <ac:cxnSpMkLst>
            <pc:docMk/>
            <pc:sldMk cId="1634078287" sldId="394"/>
            <ac:cxnSpMk id="3" creationId="{B2729D15-EAFA-41A3-A5AF-48B528F8C84D}"/>
          </ac:cxnSpMkLst>
        </pc:cxnChg>
        <pc:cxnChg chg="del mod">
          <ac:chgData name="Troels Mortensen (TRMO) | VIA" userId="48eeef65-5bf8-474b-9082-b56af31dd25e" providerId="ADAL" clId="{9412465E-C3AB-4DFD-9AA7-D328A1FDA140}" dt="2019-02-24T19:27:11.258" v="10022" actId="478"/>
          <ac:cxnSpMkLst>
            <pc:docMk/>
            <pc:sldMk cId="1634078287" sldId="394"/>
            <ac:cxnSpMk id="8" creationId="{F36B4810-3E3E-44C5-BB3B-E5AA8717EBF8}"/>
          </ac:cxnSpMkLst>
        </pc:cxnChg>
        <pc:cxnChg chg="del mod">
          <ac:chgData name="Troels Mortensen (TRMO) | VIA" userId="48eeef65-5bf8-474b-9082-b56af31dd25e" providerId="ADAL" clId="{9412465E-C3AB-4DFD-9AA7-D328A1FDA140}" dt="2019-02-24T19:27:05.231" v="10018" actId="478"/>
          <ac:cxnSpMkLst>
            <pc:docMk/>
            <pc:sldMk cId="1634078287" sldId="394"/>
            <ac:cxnSpMk id="9" creationId="{8097DC2B-6221-40ED-B861-E8930E2F2198}"/>
          </ac:cxnSpMkLst>
        </pc:cxnChg>
        <pc:cxnChg chg="mod">
          <ac:chgData name="Troels Mortensen (TRMO) | VIA" userId="48eeef65-5bf8-474b-9082-b56af31dd25e" providerId="ADAL" clId="{9412465E-C3AB-4DFD-9AA7-D328A1FDA140}" dt="2019-02-24T19:27:16.651" v="10093" actId="1037"/>
          <ac:cxnSpMkLst>
            <pc:docMk/>
            <pc:sldMk cId="1634078287" sldId="394"/>
            <ac:cxnSpMk id="11" creationId="{649A3FDA-AC79-4353-AFEC-994D54B5A63D}"/>
          </ac:cxnSpMkLst>
        </pc:cxnChg>
        <pc:cxnChg chg="del mod">
          <ac:chgData name="Troels Mortensen (TRMO) | VIA" userId="48eeef65-5bf8-474b-9082-b56af31dd25e" providerId="ADAL" clId="{9412465E-C3AB-4DFD-9AA7-D328A1FDA140}" dt="2019-02-24T19:27:07.002" v="10020" actId="478"/>
          <ac:cxnSpMkLst>
            <pc:docMk/>
            <pc:sldMk cId="1634078287" sldId="394"/>
            <ac:cxnSpMk id="14" creationId="{A2D14C26-82B7-408D-9B8C-77DE69ABE613}"/>
          </ac:cxnSpMkLst>
        </pc:cxnChg>
      </pc:sldChg>
      <pc:sldChg chg="modSp add modTransition">
        <pc:chgData name="Troels Mortensen (TRMO) | VIA" userId="48eeef65-5bf8-474b-9082-b56af31dd25e" providerId="ADAL" clId="{9412465E-C3AB-4DFD-9AA7-D328A1FDA140}" dt="2019-02-24T19:42:56.962" v="11002"/>
        <pc:sldMkLst>
          <pc:docMk/>
          <pc:sldMk cId="269016442" sldId="395"/>
        </pc:sldMkLst>
        <pc:spChg chg="mod">
          <ac:chgData name="Troels Mortensen (TRMO) | VIA" userId="48eeef65-5bf8-474b-9082-b56af31dd25e" providerId="ADAL" clId="{9412465E-C3AB-4DFD-9AA7-D328A1FDA140}" dt="2019-02-24T19:27:29.700" v="10097" actId="14100"/>
          <ac:spMkLst>
            <pc:docMk/>
            <pc:sldMk cId="269016442" sldId="395"/>
            <ac:spMk id="15" creationId="{268E4807-6BCF-4FAB-9DAB-62C32CEF1741}"/>
          </ac:spMkLst>
        </pc:spChg>
      </pc:sldChg>
      <pc:sldChg chg="addSp modSp add modTransition modAnim">
        <pc:chgData name="Troels Mortensen (TRMO) | VIA" userId="48eeef65-5bf8-474b-9082-b56af31dd25e" providerId="ADAL" clId="{9412465E-C3AB-4DFD-9AA7-D328A1FDA140}" dt="2019-02-24T19:37:43.880" v="10983"/>
        <pc:sldMkLst>
          <pc:docMk/>
          <pc:sldMk cId="3039872557" sldId="396"/>
        </pc:sldMkLst>
        <pc:spChg chg="mod">
          <ac:chgData name="Troels Mortensen (TRMO) | VIA" userId="48eeef65-5bf8-474b-9082-b56af31dd25e" providerId="ADAL" clId="{9412465E-C3AB-4DFD-9AA7-D328A1FDA140}" dt="2019-02-24T19:27:39.357" v="10184" actId="1037"/>
          <ac:spMkLst>
            <pc:docMk/>
            <pc:sldMk cId="3039872557" sldId="396"/>
            <ac:spMk id="4" creationId="{1283AFF0-18D3-488D-A544-9B88858A9248}"/>
          </ac:spMkLst>
        </pc:spChg>
        <pc:spChg chg="mod">
          <ac:chgData name="Troels Mortensen (TRMO) | VIA" userId="48eeef65-5bf8-474b-9082-b56af31dd25e" providerId="ADAL" clId="{9412465E-C3AB-4DFD-9AA7-D328A1FDA140}" dt="2019-02-24T19:27:39.357" v="10184" actId="1037"/>
          <ac:spMkLst>
            <pc:docMk/>
            <pc:sldMk cId="3039872557" sldId="396"/>
            <ac:spMk id="5" creationId="{0ED56F10-A35E-49A9-92A2-BF08E327B176}"/>
          </ac:spMkLst>
        </pc:spChg>
        <pc:spChg chg="mod">
          <ac:chgData name="Troels Mortensen (TRMO) | VIA" userId="48eeef65-5bf8-474b-9082-b56af31dd25e" providerId="ADAL" clId="{9412465E-C3AB-4DFD-9AA7-D328A1FDA140}" dt="2019-02-24T19:27:39.357" v="10184" actId="1037"/>
          <ac:spMkLst>
            <pc:docMk/>
            <pc:sldMk cId="3039872557" sldId="396"/>
            <ac:spMk id="6" creationId="{A99B6E73-D60A-44A2-AA65-0EB05C7CB367}"/>
          </ac:spMkLst>
        </pc:spChg>
        <pc:spChg chg="mod">
          <ac:chgData name="Troels Mortensen (TRMO) | VIA" userId="48eeef65-5bf8-474b-9082-b56af31dd25e" providerId="ADAL" clId="{9412465E-C3AB-4DFD-9AA7-D328A1FDA140}" dt="2019-02-24T19:27:39.357" v="10184" actId="1037"/>
          <ac:spMkLst>
            <pc:docMk/>
            <pc:sldMk cId="3039872557" sldId="396"/>
            <ac:spMk id="7" creationId="{9B793B44-1AA5-4686-A3E0-641EF5B4C739}"/>
          </ac:spMkLst>
        </pc:spChg>
        <pc:spChg chg="mod">
          <ac:chgData name="Troels Mortensen (TRMO) | VIA" userId="48eeef65-5bf8-474b-9082-b56af31dd25e" providerId="ADAL" clId="{9412465E-C3AB-4DFD-9AA7-D328A1FDA140}" dt="2019-02-24T19:27:39.357" v="10184" actId="1037"/>
          <ac:spMkLst>
            <pc:docMk/>
            <pc:sldMk cId="3039872557" sldId="396"/>
            <ac:spMk id="12" creationId="{40B67299-20A2-42FF-9236-BDE8D4242E28}"/>
          </ac:spMkLst>
        </pc:spChg>
        <pc:spChg chg="mod">
          <ac:chgData name="Troels Mortensen (TRMO) | VIA" userId="48eeef65-5bf8-474b-9082-b56af31dd25e" providerId="ADAL" clId="{9412465E-C3AB-4DFD-9AA7-D328A1FDA140}" dt="2019-02-24T19:27:39.357" v="10184" actId="1037"/>
          <ac:spMkLst>
            <pc:docMk/>
            <pc:sldMk cId="3039872557" sldId="396"/>
            <ac:spMk id="15" creationId="{268E4807-6BCF-4FAB-9DAB-62C32CEF1741}"/>
          </ac:spMkLst>
        </pc:spChg>
        <pc:picChg chg="mod">
          <ac:chgData name="Troels Mortensen (TRMO) | VIA" userId="48eeef65-5bf8-474b-9082-b56af31dd25e" providerId="ADAL" clId="{9412465E-C3AB-4DFD-9AA7-D328A1FDA140}" dt="2019-02-24T19:27:39.357" v="10184" actId="1037"/>
          <ac:picMkLst>
            <pc:docMk/>
            <pc:sldMk cId="3039872557" sldId="396"/>
            <ac:picMk id="18" creationId="{25D61040-43F8-46F0-A946-CE859276D258}"/>
          </ac:picMkLst>
        </pc:picChg>
        <pc:cxnChg chg="mod">
          <ac:chgData name="Troels Mortensen (TRMO) | VIA" userId="48eeef65-5bf8-474b-9082-b56af31dd25e" providerId="ADAL" clId="{9412465E-C3AB-4DFD-9AA7-D328A1FDA140}" dt="2019-02-24T19:27:39.357" v="10184" actId="1037"/>
          <ac:cxnSpMkLst>
            <pc:docMk/>
            <pc:sldMk cId="3039872557" sldId="396"/>
            <ac:cxnSpMk id="3" creationId="{B2729D15-EAFA-41A3-A5AF-48B528F8C84D}"/>
          </ac:cxnSpMkLst>
        </pc:cxnChg>
        <pc:cxnChg chg="add mod">
          <ac:chgData name="Troels Mortensen (TRMO) | VIA" userId="48eeef65-5bf8-474b-9082-b56af31dd25e" providerId="ADAL" clId="{9412465E-C3AB-4DFD-9AA7-D328A1FDA140}" dt="2019-02-24T19:27:54.914" v="10186" actId="13822"/>
          <ac:cxnSpMkLst>
            <pc:docMk/>
            <pc:sldMk cId="3039872557" sldId="396"/>
            <ac:cxnSpMk id="8" creationId="{FE1142C4-83BE-400B-926B-D17835B11BA5}"/>
          </ac:cxnSpMkLst>
        </pc:cxnChg>
        <pc:cxnChg chg="mod">
          <ac:chgData name="Troels Mortensen (TRMO) | VIA" userId="48eeef65-5bf8-474b-9082-b56af31dd25e" providerId="ADAL" clId="{9412465E-C3AB-4DFD-9AA7-D328A1FDA140}" dt="2019-02-24T19:27:39.357" v="10184" actId="1037"/>
          <ac:cxnSpMkLst>
            <pc:docMk/>
            <pc:sldMk cId="3039872557" sldId="396"/>
            <ac:cxnSpMk id="11" creationId="{649A3FDA-AC79-4353-AFEC-994D54B5A63D}"/>
          </ac:cxnSpMkLst>
        </pc:cxnChg>
      </pc:sldChg>
      <pc:sldChg chg="modSp add modAnim">
        <pc:chgData name="Troels Mortensen (TRMO) | VIA" userId="48eeef65-5bf8-474b-9082-b56af31dd25e" providerId="ADAL" clId="{9412465E-C3AB-4DFD-9AA7-D328A1FDA140}" dt="2019-02-24T19:28:18.777" v="10190"/>
        <pc:sldMkLst>
          <pc:docMk/>
          <pc:sldMk cId="860030641" sldId="397"/>
        </pc:sldMkLst>
        <pc:cxnChg chg="mod">
          <ac:chgData name="Troels Mortensen (TRMO) | VIA" userId="48eeef65-5bf8-474b-9082-b56af31dd25e" providerId="ADAL" clId="{9412465E-C3AB-4DFD-9AA7-D328A1FDA140}" dt="2019-02-24T19:28:09.325" v="10189" actId="14100"/>
          <ac:cxnSpMkLst>
            <pc:docMk/>
            <pc:sldMk cId="860030641" sldId="397"/>
            <ac:cxnSpMk id="8" creationId="{FE1142C4-83BE-400B-926B-D17835B11BA5}"/>
          </ac:cxnSpMkLst>
        </pc:cxnChg>
      </pc:sldChg>
      <pc:sldChg chg="addSp modSp add modTransition modAnim">
        <pc:chgData name="Troels Mortensen (TRMO) | VIA" userId="48eeef65-5bf8-474b-9082-b56af31dd25e" providerId="ADAL" clId="{9412465E-C3AB-4DFD-9AA7-D328A1FDA140}" dt="2019-02-24T19:43:42.930" v="11005"/>
        <pc:sldMkLst>
          <pc:docMk/>
          <pc:sldMk cId="1422642636" sldId="398"/>
        </pc:sldMkLst>
        <pc:spChg chg="mod">
          <ac:chgData name="Troels Mortensen (TRMO) | VIA" userId="48eeef65-5bf8-474b-9082-b56af31dd25e" providerId="ADAL" clId="{9412465E-C3AB-4DFD-9AA7-D328A1FDA140}" dt="2019-02-24T19:28:27.029" v="10276" actId="1038"/>
          <ac:spMkLst>
            <pc:docMk/>
            <pc:sldMk cId="1422642636" sldId="398"/>
            <ac:spMk id="4" creationId="{1283AFF0-18D3-488D-A544-9B88858A9248}"/>
          </ac:spMkLst>
        </pc:spChg>
        <pc:spChg chg="mod">
          <ac:chgData name="Troels Mortensen (TRMO) | VIA" userId="48eeef65-5bf8-474b-9082-b56af31dd25e" providerId="ADAL" clId="{9412465E-C3AB-4DFD-9AA7-D328A1FDA140}" dt="2019-02-24T19:28:27.029" v="10276" actId="1038"/>
          <ac:spMkLst>
            <pc:docMk/>
            <pc:sldMk cId="1422642636" sldId="398"/>
            <ac:spMk id="5" creationId="{0ED56F10-A35E-49A9-92A2-BF08E327B176}"/>
          </ac:spMkLst>
        </pc:spChg>
        <pc:spChg chg="mod">
          <ac:chgData name="Troels Mortensen (TRMO) | VIA" userId="48eeef65-5bf8-474b-9082-b56af31dd25e" providerId="ADAL" clId="{9412465E-C3AB-4DFD-9AA7-D328A1FDA140}" dt="2019-02-24T19:28:27.029" v="10276" actId="1038"/>
          <ac:spMkLst>
            <pc:docMk/>
            <pc:sldMk cId="1422642636" sldId="398"/>
            <ac:spMk id="6" creationId="{A99B6E73-D60A-44A2-AA65-0EB05C7CB367}"/>
          </ac:spMkLst>
        </pc:spChg>
        <pc:spChg chg="mod">
          <ac:chgData name="Troels Mortensen (TRMO) | VIA" userId="48eeef65-5bf8-474b-9082-b56af31dd25e" providerId="ADAL" clId="{9412465E-C3AB-4DFD-9AA7-D328A1FDA140}" dt="2019-02-24T19:28:27.029" v="10276" actId="1038"/>
          <ac:spMkLst>
            <pc:docMk/>
            <pc:sldMk cId="1422642636" sldId="398"/>
            <ac:spMk id="7" creationId="{9B793B44-1AA5-4686-A3E0-641EF5B4C739}"/>
          </ac:spMkLst>
        </pc:spChg>
        <pc:spChg chg="mod">
          <ac:chgData name="Troels Mortensen (TRMO) | VIA" userId="48eeef65-5bf8-474b-9082-b56af31dd25e" providerId="ADAL" clId="{9412465E-C3AB-4DFD-9AA7-D328A1FDA140}" dt="2019-02-24T19:28:27.029" v="10276" actId="1038"/>
          <ac:spMkLst>
            <pc:docMk/>
            <pc:sldMk cId="1422642636" sldId="398"/>
            <ac:spMk id="12" creationId="{40B67299-20A2-42FF-9236-BDE8D4242E28}"/>
          </ac:spMkLst>
        </pc:spChg>
        <pc:spChg chg="mod">
          <ac:chgData name="Troels Mortensen (TRMO) | VIA" userId="48eeef65-5bf8-474b-9082-b56af31dd25e" providerId="ADAL" clId="{9412465E-C3AB-4DFD-9AA7-D328A1FDA140}" dt="2019-02-24T19:28:27.029" v="10276" actId="1038"/>
          <ac:spMkLst>
            <pc:docMk/>
            <pc:sldMk cId="1422642636" sldId="398"/>
            <ac:spMk id="15" creationId="{268E4807-6BCF-4FAB-9DAB-62C32CEF1741}"/>
          </ac:spMkLst>
        </pc:spChg>
        <pc:picChg chg="mod">
          <ac:chgData name="Troels Mortensen (TRMO) | VIA" userId="48eeef65-5bf8-474b-9082-b56af31dd25e" providerId="ADAL" clId="{9412465E-C3AB-4DFD-9AA7-D328A1FDA140}" dt="2019-02-24T19:28:27.029" v="10276" actId="1038"/>
          <ac:picMkLst>
            <pc:docMk/>
            <pc:sldMk cId="1422642636" sldId="398"/>
            <ac:picMk id="18" creationId="{25D61040-43F8-46F0-A946-CE859276D258}"/>
          </ac:picMkLst>
        </pc:picChg>
        <pc:cxnChg chg="mod">
          <ac:chgData name="Troels Mortensen (TRMO) | VIA" userId="48eeef65-5bf8-474b-9082-b56af31dd25e" providerId="ADAL" clId="{9412465E-C3AB-4DFD-9AA7-D328A1FDA140}" dt="2019-02-24T19:28:27.029" v="10276" actId="1038"/>
          <ac:cxnSpMkLst>
            <pc:docMk/>
            <pc:sldMk cId="1422642636" sldId="398"/>
            <ac:cxnSpMk id="3" creationId="{B2729D15-EAFA-41A3-A5AF-48B528F8C84D}"/>
          </ac:cxnSpMkLst>
        </pc:cxnChg>
        <pc:cxnChg chg="mod">
          <ac:chgData name="Troels Mortensen (TRMO) | VIA" userId="48eeef65-5bf8-474b-9082-b56af31dd25e" providerId="ADAL" clId="{9412465E-C3AB-4DFD-9AA7-D328A1FDA140}" dt="2019-02-24T19:28:27.029" v="10276" actId="1038"/>
          <ac:cxnSpMkLst>
            <pc:docMk/>
            <pc:sldMk cId="1422642636" sldId="398"/>
            <ac:cxnSpMk id="8" creationId="{FE1142C4-83BE-400B-926B-D17835B11BA5}"/>
          </ac:cxnSpMkLst>
        </pc:cxnChg>
        <pc:cxnChg chg="add mod">
          <ac:chgData name="Troels Mortensen (TRMO) | VIA" userId="48eeef65-5bf8-474b-9082-b56af31dd25e" providerId="ADAL" clId="{9412465E-C3AB-4DFD-9AA7-D328A1FDA140}" dt="2019-02-24T19:28:40.483" v="10278" actId="13822"/>
          <ac:cxnSpMkLst>
            <pc:docMk/>
            <pc:sldMk cId="1422642636" sldId="398"/>
            <ac:cxnSpMk id="9" creationId="{1A02C8E2-29FC-4EF2-AC6F-9ADC8D1A614B}"/>
          </ac:cxnSpMkLst>
        </pc:cxnChg>
        <pc:cxnChg chg="mod">
          <ac:chgData name="Troels Mortensen (TRMO) | VIA" userId="48eeef65-5bf8-474b-9082-b56af31dd25e" providerId="ADAL" clId="{9412465E-C3AB-4DFD-9AA7-D328A1FDA140}" dt="2019-02-24T19:28:27.029" v="10276" actId="1038"/>
          <ac:cxnSpMkLst>
            <pc:docMk/>
            <pc:sldMk cId="1422642636" sldId="398"/>
            <ac:cxnSpMk id="11" creationId="{649A3FDA-AC79-4353-AFEC-994D54B5A63D}"/>
          </ac:cxnSpMkLst>
        </pc:cxnChg>
        <pc:cxnChg chg="add mod">
          <ac:chgData name="Troels Mortensen (TRMO) | VIA" userId="48eeef65-5bf8-474b-9082-b56af31dd25e" providerId="ADAL" clId="{9412465E-C3AB-4DFD-9AA7-D328A1FDA140}" dt="2019-02-24T19:43:41.066" v="11004" actId="13822"/>
          <ac:cxnSpMkLst>
            <pc:docMk/>
            <pc:sldMk cId="1422642636" sldId="398"/>
            <ac:cxnSpMk id="13" creationId="{118C6555-0210-453C-A1FD-3BAA182AB974}"/>
          </ac:cxnSpMkLst>
        </pc:cxnChg>
      </pc:sldChg>
      <pc:sldChg chg="addSp modSp add modTransition modAnim">
        <pc:chgData name="Troels Mortensen (TRMO) | VIA" userId="48eeef65-5bf8-474b-9082-b56af31dd25e" providerId="ADAL" clId="{9412465E-C3AB-4DFD-9AA7-D328A1FDA140}" dt="2019-02-24T19:44:39.587" v="11012"/>
        <pc:sldMkLst>
          <pc:docMk/>
          <pc:sldMk cId="3762781933" sldId="399"/>
        </pc:sldMkLst>
        <pc:spChg chg="mod">
          <ac:chgData name="Troels Mortensen (TRMO) | VIA" userId="48eeef65-5bf8-474b-9082-b56af31dd25e" providerId="ADAL" clId="{9412465E-C3AB-4DFD-9AA7-D328A1FDA140}" dt="2019-02-24T19:28:56.700" v="10348" actId="1038"/>
          <ac:spMkLst>
            <pc:docMk/>
            <pc:sldMk cId="3762781933" sldId="399"/>
            <ac:spMk id="4" creationId="{1283AFF0-18D3-488D-A544-9B88858A9248}"/>
          </ac:spMkLst>
        </pc:spChg>
        <pc:spChg chg="mod">
          <ac:chgData name="Troels Mortensen (TRMO) | VIA" userId="48eeef65-5bf8-474b-9082-b56af31dd25e" providerId="ADAL" clId="{9412465E-C3AB-4DFD-9AA7-D328A1FDA140}" dt="2019-02-24T19:28:56.700" v="10348" actId="1038"/>
          <ac:spMkLst>
            <pc:docMk/>
            <pc:sldMk cId="3762781933" sldId="399"/>
            <ac:spMk id="5" creationId="{0ED56F10-A35E-49A9-92A2-BF08E327B176}"/>
          </ac:spMkLst>
        </pc:spChg>
        <pc:spChg chg="mod">
          <ac:chgData name="Troels Mortensen (TRMO) | VIA" userId="48eeef65-5bf8-474b-9082-b56af31dd25e" providerId="ADAL" clId="{9412465E-C3AB-4DFD-9AA7-D328A1FDA140}" dt="2019-02-24T19:28:56.700" v="10348" actId="1038"/>
          <ac:spMkLst>
            <pc:docMk/>
            <pc:sldMk cId="3762781933" sldId="399"/>
            <ac:spMk id="6" creationId="{A99B6E73-D60A-44A2-AA65-0EB05C7CB367}"/>
          </ac:spMkLst>
        </pc:spChg>
        <pc:spChg chg="mod">
          <ac:chgData name="Troels Mortensen (TRMO) | VIA" userId="48eeef65-5bf8-474b-9082-b56af31dd25e" providerId="ADAL" clId="{9412465E-C3AB-4DFD-9AA7-D328A1FDA140}" dt="2019-02-24T19:28:56.700" v="10348" actId="1038"/>
          <ac:spMkLst>
            <pc:docMk/>
            <pc:sldMk cId="3762781933" sldId="399"/>
            <ac:spMk id="7" creationId="{9B793B44-1AA5-4686-A3E0-641EF5B4C739}"/>
          </ac:spMkLst>
        </pc:spChg>
        <pc:spChg chg="mod">
          <ac:chgData name="Troels Mortensen (TRMO) | VIA" userId="48eeef65-5bf8-474b-9082-b56af31dd25e" providerId="ADAL" clId="{9412465E-C3AB-4DFD-9AA7-D328A1FDA140}" dt="2019-02-24T19:28:56.700" v="10348" actId="1038"/>
          <ac:spMkLst>
            <pc:docMk/>
            <pc:sldMk cId="3762781933" sldId="399"/>
            <ac:spMk id="12" creationId="{40B67299-20A2-42FF-9236-BDE8D4242E28}"/>
          </ac:spMkLst>
        </pc:spChg>
        <pc:spChg chg="add mod">
          <ac:chgData name="Troels Mortensen (TRMO) | VIA" userId="48eeef65-5bf8-474b-9082-b56af31dd25e" providerId="ADAL" clId="{9412465E-C3AB-4DFD-9AA7-D328A1FDA140}" dt="2019-02-24T19:29:51.220" v="10376" actId="403"/>
          <ac:spMkLst>
            <pc:docMk/>
            <pc:sldMk cId="3762781933" sldId="399"/>
            <ac:spMk id="13" creationId="{90475033-A836-41F3-9416-1B5AEECC7094}"/>
          </ac:spMkLst>
        </pc:spChg>
        <pc:spChg chg="mod">
          <ac:chgData name="Troels Mortensen (TRMO) | VIA" userId="48eeef65-5bf8-474b-9082-b56af31dd25e" providerId="ADAL" clId="{9412465E-C3AB-4DFD-9AA7-D328A1FDA140}" dt="2019-02-24T19:28:56.700" v="10348" actId="1038"/>
          <ac:spMkLst>
            <pc:docMk/>
            <pc:sldMk cId="3762781933" sldId="399"/>
            <ac:spMk id="15" creationId="{268E4807-6BCF-4FAB-9DAB-62C32CEF1741}"/>
          </ac:spMkLst>
        </pc:spChg>
        <pc:picChg chg="mod">
          <ac:chgData name="Troels Mortensen (TRMO) | VIA" userId="48eeef65-5bf8-474b-9082-b56af31dd25e" providerId="ADAL" clId="{9412465E-C3AB-4DFD-9AA7-D328A1FDA140}" dt="2019-02-24T19:28:56.700" v="10348" actId="1038"/>
          <ac:picMkLst>
            <pc:docMk/>
            <pc:sldMk cId="3762781933" sldId="399"/>
            <ac:picMk id="18" creationId="{25D61040-43F8-46F0-A946-CE859276D258}"/>
          </ac:picMkLst>
        </pc:picChg>
        <pc:cxnChg chg="mod">
          <ac:chgData name="Troels Mortensen (TRMO) | VIA" userId="48eeef65-5bf8-474b-9082-b56af31dd25e" providerId="ADAL" clId="{9412465E-C3AB-4DFD-9AA7-D328A1FDA140}" dt="2019-02-24T19:28:56.700" v="10348" actId="1038"/>
          <ac:cxnSpMkLst>
            <pc:docMk/>
            <pc:sldMk cId="3762781933" sldId="399"/>
            <ac:cxnSpMk id="3" creationId="{B2729D15-EAFA-41A3-A5AF-48B528F8C84D}"/>
          </ac:cxnSpMkLst>
        </pc:cxnChg>
        <pc:cxnChg chg="mod">
          <ac:chgData name="Troels Mortensen (TRMO) | VIA" userId="48eeef65-5bf8-474b-9082-b56af31dd25e" providerId="ADAL" clId="{9412465E-C3AB-4DFD-9AA7-D328A1FDA140}" dt="2019-02-24T19:28:56.700" v="10348" actId="1038"/>
          <ac:cxnSpMkLst>
            <pc:docMk/>
            <pc:sldMk cId="3762781933" sldId="399"/>
            <ac:cxnSpMk id="8" creationId="{FE1142C4-83BE-400B-926B-D17835B11BA5}"/>
          </ac:cxnSpMkLst>
        </pc:cxnChg>
        <pc:cxnChg chg="mod">
          <ac:chgData name="Troels Mortensen (TRMO) | VIA" userId="48eeef65-5bf8-474b-9082-b56af31dd25e" providerId="ADAL" clId="{9412465E-C3AB-4DFD-9AA7-D328A1FDA140}" dt="2019-02-24T19:28:56.700" v="10348" actId="1038"/>
          <ac:cxnSpMkLst>
            <pc:docMk/>
            <pc:sldMk cId="3762781933" sldId="399"/>
            <ac:cxnSpMk id="9" creationId="{1A02C8E2-29FC-4EF2-AC6F-9ADC8D1A614B}"/>
          </ac:cxnSpMkLst>
        </pc:cxnChg>
        <pc:cxnChg chg="add mod">
          <ac:chgData name="Troels Mortensen (TRMO) | VIA" userId="48eeef65-5bf8-474b-9082-b56af31dd25e" providerId="ADAL" clId="{9412465E-C3AB-4DFD-9AA7-D328A1FDA140}" dt="2019-02-24T19:29:05.718" v="10350" actId="13822"/>
          <ac:cxnSpMkLst>
            <pc:docMk/>
            <pc:sldMk cId="3762781933" sldId="399"/>
            <ac:cxnSpMk id="10" creationId="{B03C9E70-A337-4881-8B26-ECC8431108A4}"/>
          </ac:cxnSpMkLst>
        </pc:cxnChg>
        <pc:cxnChg chg="mod">
          <ac:chgData name="Troels Mortensen (TRMO) | VIA" userId="48eeef65-5bf8-474b-9082-b56af31dd25e" providerId="ADAL" clId="{9412465E-C3AB-4DFD-9AA7-D328A1FDA140}" dt="2019-02-24T19:28:56.700" v="10348" actId="1038"/>
          <ac:cxnSpMkLst>
            <pc:docMk/>
            <pc:sldMk cId="3762781933" sldId="399"/>
            <ac:cxnSpMk id="11" creationId="{649A3FDA-AC79-4353-AFEC-994D54B5A63D}"/>
          </ac:cxnSpMkLst>
        </pc:cxnChg>
      </pc:sldChg>
      <pc:sldChg chg="delSp add">
        <pc:chgData name="Troels Mortensen (TRMO) | VIA" userId="48eeef65-5bf8-474b-9082-b56af31dd25e" providerId="ADAL" clId="{9412465E-C3AB-4DFD-9AA7-D328A1FDA140}" dt="2019-02-25T08:47:34.908" v="11548" actId="478"/>
        <pc:sldMkLst>
          <pc:docMk/>
          <pc:sldMk cId="3334360289" sldId="400"/>
        </pc:sldMkLst>
        <pc:picChg chg="del">
          <ac:chgData name="Troels Mortensen (TRMO) | VIA" userId="48eeef65-5bf8-474b-9082-b56af31dd25e" providerId="ADAL" clId="{9412465E-C3AB-4DFD-9AA7-D328A1FDA140}" dt="2019-02-25T08:47:34.908" v="11548" actId="478"/>
          <ac:picMkLst>
            <pc:docMk/>
            <pc:sldMk cId="3334360289" sldId="400"/>
            <ac:picMk id="6" creationId="{D798462A-51D9-4738-B0AF-F07763804476}"/>
          </ac:picMkLst>
        </pc:picChg>
      </pc:sldChg>
      <pc:sldChg chg="addSp delSp modSp add modAnim">
        <pc:chgData name="Troels Mortensen (TRMO) | VIA" userId="48eeef65-5bf8-474b-9082-b56af31dd25e" providerId="ADAL" clId="{9412465E-C3AB-4DFD-9AA7-D328A1FDA140}" dt="2019-02-24T19:35:50.475" v="10975"/>
        <pc:sldMkLst>
          <pc:docMk/>
          <pc:sldMk cId="432504161" sldId="401"/>
        </pc:sldMkLst>
        <pc:spChg chg="del">
          <ac:chgData name="Troels Mortensen (TRMO) | VIA" userId="48eeef65-5bf8-474b-9082-b56af31dd25e" providerId="ADAL" clId="{9412465E-C3AB-4DFD-9AA7-D328A1FDA140}" dt="2019-02-24T19:31:12.890" v="10580" actId="478"/>
          <ac:spMkLst>
            <pc:docMk/>
            <pc:sldMk cId="432504161" sldId="401"/>
            <ac:spMk id="2" creationId="{6709FAC5-BDC2-4479-8A4F-3F7B41EB5B7E}"/>
          </ac:spMkLst>
        </pc:spChg>
        <pc:spChg chg="del">
          <ac:chgData name="Troels Mortensen (TRMO) | VIA" userId="48eeef65-5bf8-474b-9082-b56af31dd25e" providerId="ADAL" clId="{9412465E-C3AB-4DFD-9AA7-D328A1FDA140}" dt="2019-02-24T19:31:12.168" v="10579" actId="478"/>
          <ac:spMkLst>
            <pc:docMk/>
            <pc:sldMk cId="432504161" sldId="401"/>
            <ac:spMk id="3" creationId="{099E0FF9-71A9-476B-8F87-EAA5B4832D36}"/>
          </ac:spMkLst>
        </pc:spChg>
        <pc:spChg chg="add mod">
          <ac:chgData name="Troels Mortensen (TRMO) | VIA" userId="48eeef65-5bf8-474b-9082-b56af31dd25e" providerId="ADAL" clId="{9412465E-C3AB-4DFD-9AA7-D328A1FDA140}" dt="2019-02-24T19:31:15.898" v="10581" actId="11529"/>
          <ac:spMkLst>
            <pc:docMk/>
            <pc:sldMk cId="432504161" sldId="401"/>
            <ac:spMk id="4" creationId="{34D5763B-F801-4243-9576-1F678C93149E}"/>
          </ac:spMkLst>
        </pc:spChg>
        <pc:spChg chg="add mod">
          <ac:chgData name="Troels Mortensen (TRMO) | VIA" userId="48eeef65-5bf8-474b-9082-b56af31dd25e" providerId="ADAL" clId="{9412465E-C3AB-4DFD-9AA7-D328A1FDA140}" dt="2019-02-24T19:31:19.854" v="10583" actId="207"/>
          <ac:spMkLst>
            <pc:docMk/>
            <pc:sldMk cId="432504161" sldId="401"/>
            <ac:spMk id="5" creationId="{613D06AE-C75C-4872-BE01-668346129E2B}"/>
          </ac:spMkLst>
        </pc:spChg>
        <pc:spChg chg="add mod">
          <ac:chgData name="Troels Mortensen (TRMO) | VIA" userId="48eeef65-5bf8-474b-9082-b56af31dd25e" providerId="ADAL" clId="{9412465E-C3AB-4DFD-9AA7-D328A1FDA140}" dt="2019-02-24T19:31:31.947" v="10596" actId="1076"/>
          <ac:spMkLst>
            <pc:docMk/>
            <pc:sldMk cId="432504161" sldId="401"/>
            <ac:spMk id="6" creationId="{4648588E-65F2-4BAF-9415-85BE73236FF4}"/>
          </ac:spMkLst>
        </pc:spChg>
        <pc:spChg chg="add mod">
          <ac:chgData name="Troels Mortensen (TRMO) | VIA" userId="48eeef65-5bf8-474b-9082-b56af31dd25e" providerId="ADAL" clId="{9412465E-C3AB-4DFD-9AA7-D328A1FDA140}" dt="2019-02-24T19:31:35.402" v="10606" actId="20577"/>
          <ac:spMkLst>
            <pc:docMk/>
            <pc:sldMk cId="432504161" sldId="401"/>
            <ac:spMk id="7" creationId="{92B9DEC9-7863-4BB8-A6D3-A38A4AD694E3}"/>
          </ac:spMkLst>
        </pc:spChg>
        <pc:spChg chg="add mod">
          <ac:chgData name="Troels Mortensen (TRMO) | VIA" userId="48eeef65-5bf8-474b-9082-b56af31dd25e" providerId="ADAL" clId="{9412465E-C3AB-4DFD-9AA7-D328A1FDA140}" dt="2019-02-24T19:31:55.112" v="10642" actId="1076"/>
          <ac:spMkLst>
            <pc:docMk/>
            <pc:sldMk cId="432504161" sldId="401"/>
            <ac:spMk id="8" creationId="{4A70E5D5-E607-4C2C-822D-2E1217E4DE94}"/>
          </ac:spMkLst>
        </pc:spChg>
        <pc:spChg chg="add del mod">
          <ac:chgData name="Troels Mortensen (TRMO) | VIA" userId="48eeef65-5bf8-474b-9082-b56af31dd25e" providerId="ADAL" clId="{9412465E-C3AB-4DFD-9AA7-D328A1FDA140}" dt="2019-02-24T19:32:09.643" v="10645"/>
          <ac:spMkLst>
            <pc:docMk/>
            <pc:sldMk cId="432504161" sldId="401"/>
            <ac:spMk id="9" creationId="{FC4870A1-9903-4242-90BB-ACA588CCD5C0}"/>
          </ac:spMkLst>
        </pc:spChg>
        <pc:spChg chg="add mod">
          <ac:chgData name="Troels Mortensen (TRMO) | VIA" userId="48eeef65-5bf8-474b-9082-b56af31dd25e" providerId="ADAL" clId="{9412465E-C3AB-4DFD-9AA7-D328A1FDA140}" dt="2019-02-24T19:32:19.070" v="10655" actId="1076"/>
          <ac:spMkLst>
            <pc:docMk/>
            <pc:sldMk cId="432504161" sldId="401"/>
            <ac:spMk id="10" creationId="{06FDA6C0-1A2A-405E-BD6D-CD60A4E16EFE}"/>
          </ac:spMkLst>
        </pc:spChg>
        <pc:spChg chg="add mod">
          <ac:chgData name="Troels Mortensen (TRMO) | VIA" userId="48eeef65-5bf8-474b-9082-b56af31dd25e" providerId="ADAL" clId="{9412465E-C3AB-4DFD-9AA7-D328A1FDA140}" dt="2019-02-24T19:32:22.330" v="10656" actId="571"/>
          <ac:spMkLst>
            <pc:docMk/>
            <pc:sldMk cId="432504161" sldId="401"/>
            <ac:spMk id="11" creationId="{45DEBBEF-34EB-40B3-B4D2-81F5A6F9DBE6}"/>
          </ac:spMkLst>
        </pc:spChg>
        <pc:spChg chg="add mod">
          <ac:chgData name="Troels Mortensen (TRMO) | VIA" userId="48eeef65-5bf8-474b-9082-b56af31dd25e" providerId="ADAL" clId="{9412465E-C3AB-4DFD-9AA7-D328A1FDA140}" dt="2019-02-24T19:32:27.782" v="10659" actId="20577"/>
          <ac:spMkLst>
            <pc:docMk/>
            <pc:sldMk cId="432504161" sldId="401"/>
            <ac:spMk id="12" creationId="{732D305B-4DFE-4FE4-8078-5F1782B0E5EF}"/>
          </ac:spMkLst>
        </pc:spChg>
        <pc:spChg chg="add mod">
          <ac:chgData name="Troels Mortensen (TRMO) | VIA" userId="48eeef65-5bf8-474b-9082-b56af31dd25e" providerId="ADAL" clId="{9412465E-C3AB-4DFD-9AA7-D328A1FDA140}" dt="2019-02-24T19:32:32.398" v="10660" actId="571"/>
          <ac:spMkLst>
            <pc:docMk/>
            <pc:sldMk cId="432504161" sldId="401"/>
            <ac:spMk id="13" creationId="{4979C0BD-9035-4890-A6B0-FE0E15D5F15A}"/>
          </ac:spMkLst>
        </pc:spChg>
        <pc:spChg chg="add mod">
          <ac:chgData name="Troels Mortensen (TRMO) | VIA" userId="48eeef65-5bf8-474b-9082-b56af31dd25e" providerId="ADAL" clId="{9412465E-C3AB-4DFD-9AA7-D328A1FDA140}" dt="2019-02-24T19:32:35.452" v="10662" actId="20577"/>
          <ac:spMkLst>
            <pc:docMk/>
            <pc:sldMk cId="432504161" sldId="401"/>
            <ac:spMk id="14" creationId="{7A8E8927-28D5-4C4D-A0F5-698C795FD3B4}"/>
          </ac:spMkLst>
        </pc:spChg>
        <pc:spChg chg="add mod">
          <ac:chgData name="Troels Mortensen (TRMO) | VIA" userId="48eeef65-5bf8-474b-9082-b56af31dd25e" providerId="ADAL" clId="{9412465E-C3AB-4DFD-9AA7-D328A1FDA140}" dt="2019-02-24T19:32:39.651" v="10663" actId="571"/>
          <ac:spMkLst>
            <pc:docMk/>
            <pc:sldMk cId="432504161" sldId="401"/>
            <ac:spMk id="15" creationId="{D59D9BDE-4922-4294-9372-31106D3B4AFE}"/>
          </ac:spMkLst>
        </pc:spChg>
        <pc:spChg chg="add mod">
          <ac:chgData name="Troels Mortensen (TRMO) | VIA" userId="48eeef65-5bf8-474b-9082-b56af31dd25e" providerId="ADAL" clId="{9412465E-C3AB-4DFD-9AA7-D328A1FDA140}" dt="2019-02-24T19:32:43.385" v="10665" actId="20577"/>
          <ac:spMkLst>
            <pc:docMk/>
            <pc:sldMk cId="432504161" sldId="401"/>
            <ac:spMk id="16" creationId="{F09E83E5-5EF9-4C38-BA76-E91D4BCFA1C0}"/>
          </ac:spMkLst>
        </pc:spChg>
        <pc:spChg chg="add mod">
          <ac:chgData name="Troels Mortensen (TRMO) | VIA" userId="48eeef65-5bf8-474b-9082-b56af31dd25e" providerId="ADAL" clId="{9412465E-C3AB-4DFD-9AA7-D328A1FDA140}" dt="2019-02-24T19:32:45.652" v="10666" actId="571"/>
          <ac:spMkLst>
            <pc:docMk/>
            <pc:sldMk cId="432504161" sldId="401"/>
            <ac:spMk id="17" creationId="{DB8101DA-5AC3-43C2-8A06-D5743B9F571D}"/>
          </ac:spMkLst>
        </pc:spChg>
        <pc:spChg chg="add mod">
          <ac:chgData name="Troels Mortensen (TRMO) | VIA" userId="48eeef65-5bf8-474b-9082-b56af31dd25e" providerId="ADAL" clId="{9412465E-C3AB-4DFD-9AA7-D328A1FDA140}" dt="2019-02-24T19:33:59.855" v="10764" actId="403"/>
          <ac:spMkLst>
            <pc:docMk/>
            <pc:sldMk cId="432504161" sldId="401"/>
            <ac:spMk id="20" creationId="{0474A622-AC6B-42CF-9002-C222A3CFB40E}"/>
          </ac:spMkLst>
        </pc:spChg>
        <pc:cxnChg chg="add mod">
          <ac:chgData name="Troels Mortensen (TRMO) | VIA" userId="48eeef65-5bf8-474b-9082-b56af31dd25e" providerId="ADAL" clId="{9412465E-C3AB-4DFD-9AA7-D328A1FDA140}" dt="2019-02-24T19:32:51.555" v="10668" actId="13822"/>
          <ac:cxnSpMkLst>
            <pc:docMk/>
            <pc:sldMk cId="432504161" sldId="401"/>
            <ac:cxnSpMk id="19" creationId="{D6DE1CF6-3C26-46C0-89D4-4B8BE9424487}"/>
          </ac:cxnSpMkLst>
        </pc:cxnChg>
      </pc:sldChg>
      <pc:sldChg chg="add">
        <pc:chgData name="Troels Mortensen (TRMO) | VIA" userId="48eeef65-5bf8-474b-9082-b56af31dd25e" providerId="ADAL" clId="{9412465E-C3AB-4DFD-9AA7-D328A1FDA140}" dt="2019-02-24T19:34:21.171" v="10766"/>
        <pc:sldMkLst>
          <pc:docMk/>
          <pc:sldMk cId="525969943" sldId="402"/>
        </pc:sldMkLst>
      </pc:sldChg>
      <pc:sldChg chg="addSp delSp modSp add del modTransition modAnim">
        <pc:chgData name="Troels Mortensen (TRMO) | VIA" userId="48eeef65-5bf8-474b-9082-b56af31dd25e" providerId="ADAL" clId="{9412465E-C3AB-4DFD-9AA7-D328A1FDA140}" dt="2019-02-24T19:45:08.520" v="11018" actId="2696"/>
        <pc:sldMkLst>
          <pc:docMk/>
          <pc:sldMk cId="2273283181" sldId="403"/>
        </pc:sldMkLst>
        <pc:spChg chg="add del">
          <ac:chgData name="Troels Mortensen (TRMO) | VIA" userId="48eeef65-5bf8-474b-9082-b56af31dd25e" providerId="ADAL" clId="{9412465E-C3AB-4DFD-9AA7-D328A1FDA140}" dt="2019-02-24T19:38:41.827" v="10993" actId="478"/>
          <ac:spMkLst>
            <pc:docMk/>
            <pc:sldMk cId="2273283181" sldId="403"/>
            <ac:spMk id="6" creationId="{A99B6E73-D60A-44A2-AA65-0EB05C7CB367}"/>
          </ac:spMkLst>
        </pc:spChg>
        <pc:cxnChg chg="add del mod">
          <ac:chgData name="Troels Mortensen (TRMO) | VIA" userId="48eeef65-5bf8-474b-9082-b56af31dd25e" providerId="ADAL" clId="{9412465E-C3AB-4DFD-9AA7-D328A1FDA140}" dt="2019-02-24T19:38:41.827" v="10993" actId="478"/>
          <ac:cxnSpMkLst>
            <pc:docMk/>
            <pc:sldMk cId="2273283181" sldId="403"/>
            <ac:cxnSpMk id="3" creationId="{B2729D15-EAFA-41A3-A5AF-48B528F8C84D}"/>
          </ac:cxnSpMkLst>
        </pc:cxnChg>
        <pc:cxnChg chg="add del">
          <ac:chgData name="Troels Mortensen (TRMO) | VIA" userId="48eeef65-5bf8-474b-9082-b56af31dd25e" providerId="ADAL" clId="{9412465E-C3AB-4DFD-9AA7-D328A1FDA140}" dt="2019-02-24T19:38:41.423" v="10991" actId="478"/>
          <ac:cxnSpMkLst>
            <pc:docMk/>
            <pc:sldMk cId="2273283181" sldId="403"/>
            <ac:cxnSpMk id="11" creationId="{649A3FDA-AC79-4353-AFEC-994D54B5A63D}"/>
          </ac:cxnSpMkLst>
        </pc:cxnChg>
      </pc:sldChg>
      <pc:sldChg chg="delSp add ord modAnim">
        <pc:chgData name="Troels Mortensen (TRMO) | VIA" userId="48eeef65-5bf8-474b-9082-b56af31dd25e" providerId="ADAL" clId="{9412465E-C3AB-4DFD-9AA7-D328A1FDA140}" dt="2019-02-24T19:44:15.336" v="11011"/>
        <pc:sldMkLst>
          <pc:docMk/>
          <pc:sldMk cId="3862595577" sldId="404"/>
        </pc:sldMkLst>
        <pc:spChg chg="del">
          <ac:chgData name="Troels Mortensen (TRMO) | VIA" userId="48eeef65-5bf8-474b-9082-b56af31dd25e" providerId="ADAL" clId="{9412465E-C3AB-4DFD-9AA7-D328A1FDA140}" dt="2019-02-24T19:44:01.201" v="11007" actId="478"/>
          <ac:spMkLst>
            <pc:docMk/>
            <pc:sldMk cId="3862595577" sldId="404"/>
            <ac:spMk id="13" creationId="{90475033-A836-41F3-9416-1B5AEECC7094}"/>
          </ac:spMkLst>
        </pc:spChg>
      </pc:sldChg>
      <pc:sldChg chg="addSp delSp modSp add">
        <pc:chgData name="Troels Mortensen (TRMO) | VIA" userId="48eeef65-5bf8-474b-9082-b56af31dd25e" providerId="ADAL" clId="{9412465E-C3AB-4DFD-9AA7-D328A1FDA140}" dt="2019-02-24T19:50:58.897" v="11405" actId="20577"/>
        <pc:sldMkLst>
          <pc:docMk/>
          <pc:sldMk cId="576841021" sldId="405"/>
        </pc:sldMkLst>
        <pc:spChg chg="del">
          <ac:chgData name="Troels Mortensen (TRMO) | VIA" userId="48eeef65-5bf8-474b-9082-b56af31dd25e" providerId="ADAL" clId="{9412465E-C3AB-4DFD-9AA7-D328A1FDA140}" dt="2019-02-24T19:45:00.128" v="11014" actId="478"/>
          <ac:spMkLst>
            <pc:docMk/>
            <pc:sldMk cId="576841021" sldId="405"/>
            <ac:spMk id="2" creationId="{1B899DDE-61C7-451D-8B29-F14818801F17}"/>
          </ac:spMkLst>
        </pc:spChg>
        <pc:spChg chg="del">
          <ac:chgData name="Troels Mortensen (TRMO) | VIA" userId="48eeef65-5bf8-474b-9082-b56af31dd25e" providerId="ADAL" clId="{9412465E-C3AB-4DFD-9AA7-D328A1FDA140}" dt="2019-02-24T19:45:00.128" v="11014" actId="478"/>
          <ac:spMkLst>
            <pc:docMk/>
            <pc:sldMk cId="576841021" sldId="405"/>
            <ac:spMk id="3" creationId="{CB8EC06D-5056-4EF5-AFD8-3CA6AD37C35F}"/>
          </ac:spMkLst>
        </pc:spChg>
        <pc:spChg chg="del">
          <ac:chgData name="Troels Mortensen (TRMO) | VIA" userId="48eeef65-5bf8-474b-9082-b56af31dd25e" providerId="ADAL" clId="{9412465E-C3AB-4DFD-9AA7-D328A1FDA140}" dt="2019-02-24T19:45:00.128" v="11014" actId="478"/>
          <ac:spMkLst>
            <pc:docMk/>
            <pc:sldMk cId="576841021" sldId="405"/>
            <ac:spMk id="4" creationId="{31C59594-4293-4623-AB78-AE2C4A03270B}"/>
          </ac:spMkLst>
        </pc:spChg>
        <pc:spChg chg="del">
          <ac:chgData name="Troels Mortensen (TRMO) | VIA" userId="48eeef65-5bf8-474b-9082-b56af31dd25e" providerId="ADAL" clId="{9412465E-C3AB-4DFD-9AA7-D328A1FDA140}" dt="2019-02-24T19:45:33.188" v="11022"/>
          <ac:spMkLst>
            <pc:docMk/>
            <pc:sldMk cId="576841021" sldId="405"/>
            <ac:spMk id="5" creationId="{AD856025-3E1C-49ED-8649-5B343D09053B}"/>
          </ac:spMkLst>
        </pc:spChg>
        <pc:spChg chg="add mod">
          <ac:chgData name="Troels Mortensen (TRMO) | VIA" userId="48eeef65-5bf8-474b-9082-b56af31dd25e" providerId="ADAL" clId="{9412465E-C3AB-4DFD-9AA7-D328A1FDA140}" dt="2019-02-24T19:47:19.897" v="11033" actId="20577"/>
          <ac:spMkLst>
            <pc:docMk/>
            <pc:sldMk cId="576841021" sldId="405"/>
            <ac:spMk id="6" creationId="{39426CDC-BF8A-4A6A-A5BD-C70B2C01AA47}"/>
          </ac:spMkLst>
        </pc:spChg>
        <pc:spChg chg="add mod">
          <ac:chgData name="Troels Mortensen (TRMO) | VIA" userId="48eeef65-5bf8-474b-9082-b56af31dd25e" providerId="ADAL" clId="{9412465E-C3AB-4DFD-9AA7-D328A1FDA140}" dt="2019-02-24T19:50:58.897" v="11405" actId="20577"/>
          <ac:spMkLst>
            <pc:docMk/>
            <pc:sldMk cId="576841021" sldId="405"/>
            <ac:spMk id="7" creationId="{916AD2E4-CF10-445C-BBA5-DF6F72863652}"/>
          </ac:spMkLst>
        </pc:spChg>
      </pc:sldChg>
      <pc:sldChg chg="delSp add">
        <pc:chgData name="Troels Mortensen (TRMO) | VIA" userId="48eeef65-5bf8-474b-9082-b56af31dd25e" providerId="ADAL" clId="{9412465E-C3AB-4DFD-9AA7-D328A1FDA140}" dt="2019-02-24T19:47:33.891" v="11035" actId="478"/>
        <pc:sldMkLst>
          <pc:docMk/>
          <pc:sldMk cId="2010749118" sldId="406"/>
        </pc:sldMkLst>
        <pc:spChg chg="del">
          <ac:chgData name="Troels Mortensen (TRMO) | VIA" userId="48eeef65-5bf8-474b-9082-b56af31dd25e" providerId="ADAL" clId="{9412465E-C3AB-4DFD-9AA7-D328A1FDA140}" dt="2019-02-24T19:47:33.891" v="11035" actId="478"/>
          <ac:spMkLst>
            <pc:docMk/>
            <pc:sldMk cId="2010749118" sldId="406"/>
            <ac:spMk id="3" creationId="{B205FFFB-9F86-42D9-BDE0-242F5B6DC428}"/>
          </ac:spMkLst>
        </pc:spChg>
      </pc:sldChg>
      <pc:sldChg chg="modSp add del">
        <pc:chgData name="Troels Mortensen (TRMO) | VIA" userId="48eeef65-5bf8-474b-9082-b56af31dd25e" providerId="ADAL" clId="{9412465E-C3AB-4DFD-9AA7-D328A1FDA140}" dt="2019-02-24T19:45:26.669" v="11021" actId="2696"/>
        <pc:sldMkLst>
          <pc:docMk/>
          <pc:sldMk cId="3514558402" sldId="406"/>
        </pc:sldMkLst>
        <pc:spChg chg="mod">
          <ac:chgData name="Troels Mortensen (TRMO) | VIA" userId="48eeef65-5bf8-474b-9082-b56af31dd25e" providerId="ADAL" clId="{9412465E-C3AB-4DFD-9AA7-D328A1FDA140}" dt="2019-02-24T19:45:04.145" v="11017" actId="20577"/>
          <ac:spMkLst>
            <pc:docMk/>
            <pc:sldMk cId="3514558402" sldId="406"/>
            <ac:spMk id="3" creationId="{1BF44B48-F9D3-4CC2-9A24-20B840D466E1}"/>
          </ac:spMkLst>
        </pc:spChg>
      </pc:sldChg>
      <pc:sldChg chg="addSp delSp modSp add delAnim">
        <pc:chgData name="Troels Mortensen (TRMO) | VIA" userId="48eeef65-5bf8-474b-9082-b56af31dd25e" providerId="ADAL" clId="{9412465E-C3AB-4DFD-9AA7-D328A1FDA140}" dt="2019-02-24T19:48:07.190" v="11053" actId="478"/>
        <pc:sldMkLst>
          <pc:docMk/>
          <pc:sldMk cId="1966010157" sldId="407"/>
        </pc:sldMkLst>
        <pc:spChg chg="del">
          <ac:chgData name="Troels Mortensen (TRMO) | VIA" userId="48eeef65-5bf8-474b-9082-b56af31dd25e" providerId="ADAL" clId="{9412465E-C3AB-4DFD-9AA7-D328A1FDA140}" dt="2019-02-24T19:47:52.345" v="11037" actId="478"/>
          <ac:spMkLst>
            <pc:docMk/>
            <pc:sldMk cId="1966010157" sldId="407"/>
            <ac:spMk id="2" creationId="{768F4A3B-5FCF-4E84-BAC7-63F5C5A883F8}"/>
          </ac:spMkLst>
        </pc:spChg>
        <pc:spChg chg="add mod">
          <ac:chgData name="Troels Mortensen (TRMO) | VIA" userId="48eeef65-5bf8-474b-9082-b56af31dd25e" providerId="ADAL" clId="{9412465E-C3AB-4DFD-9AA7-D328A1FDA140}" dt="2019-02-24T19:48:02.464" v="11052" actId="1076"/>
          <ac:spMkLst>
            <pc:docMk/>
            <pc:sldMk cId="1966010157" sldId="407"/>
            <ac:spMk id="4" creationId="{94FE7039-F765-47DC-BED3-CA855972198A}"/>
          </ac:spMkLst>
        </pc:spChg>
        <pc:spChg chg="del">
          <ac:chgData name="Troels Mortensen (TRMO) | VIA" userId="48eeef65-5bf8-474b-9082-b56af31dd25e" providerId="ADAL" clId="{9412465E-C3AB-4DFD-9AA7-D328A1FDA140}" dt="2019-02-24T19:48:07.190" v="11053" actId="478"/>
          <ac:spMkLst>
            <pc:docMk/>
            <pc:sldMk cId="1966010157" sldId="407"/>
            <ac:spMk id="16" creationId="{74ABCFA5-803F-44E9-AF6E-612491E7980E}"/>
          </ac:spMkLst>
        </pc:spChg>
      </pc:sldChg>
      <pc:sldChg chg="addSp delSp modSp add modTransition">
        <pc:chgData name="Troels Mortensen (TRMO) | VIA" userId="48eeef65-5bf8-474b-9082-b56af31dd25e" providerId="ADAL" clId="{9412465E-C3AB-4DFD-9AA7-D328A1FDA140}" dt="2019-02-24T19:51:40.989" v="11408"/>
        <pc:sldMkLst>
          <pc:docMk/>
          <pc:sldMk cId="2903518354" sldId="408"/>
        </pc:sldMkLst>
        <pc:spChg chg="add mod">
          <ac:chgData name="Troels Mortensen (TRMO) | VIA" userId="48eeef65-5bf8-474b-9082-b56af31dd25e" providerId="ADAL" clId="{9412465E-C3AB-4DFD-9AA7-D328A1FDA140}" dt="2019-02-24T19:48:38.311" v="11085" actId="14100"/>
          <ac:spMkLst>
            <pc:docMk/>
            <pc:sldMk cId="2903518354" sldId="408"/>
            <ac:spMk id="5" creationId="{1B53DEA0-A942-40D7-B930-D3B43618867A}"/>
          </ac:spMkLst>
        </pc:spChg>
        <pc:spChg chg="del">
          <ac:chgData name="Troels Mortensen (TRMO) | VIA" userId="48eeef65-5bf8-474b-9082-b56af31dd25e" providerId="ADAL" clId="{9412465E-C3AB-4DFD-9AA7-D328A1FDA140}" dt="2019-02-24T19:48:27.193" v="11057" actId="478"/>
          <ac:spMkLst>
            <pc:docMk/>
            <pc:sldMk cId="2903518354" sldId="408"/>
            <ac:spMk id="106" creationId="{0CE1156E-6E39-4EC0-872C-2C1CC3BA5719}"/>
          </ac:spMkLst>
        </pc:spChg>
        <pc:spChg chg="del">
          <ac:chgData name="Troels Mortensen (TRMO) | VIA" userId="48eeef65-5bf8-474b-9082-b56af31dd25e" providerId="ADAL" clId="{9412465E-C3AB-4DFD-9AA7-D328A1FDA140}" dt="2019-02-24T19:48:21.861" v="11055" actId="478"/>
          <ac:spMkLst>
            <pc:docMk/>
            <pc:sldMk cId="2903518354" sldId="408"/>
            <ac:spMk id="116" creationId="{2D7E4F5E-9331-4ECB-B6E4-DE84588C37DF}"/>
          </ac:spMkLst>
        </pc:spChg>
        <pc:cxnChg chg="mod">
          <ac:chgData name="Troels Mortensen (TRMO) | VIA" userId="48eeef65-5bf8-474b-9082-b56af31dd25e" providerId="ADAL" clId="{9412465E-C3AB-4DFD-9AA7-D328A1FDA140}" dt="2019-02-24T19:48:44.406" v="11086" actId="14100"/>
          <ac:cxnSpMkLst>
            <pc:docMk/>
            <pc:sldMk cId="2903518354" sldId="408"/>
            <ac:cxnSpMk id="128" creationId="{F571F8D3-BB59-4216-9B72-4E99F42866E8}"/>
          </ac:cxnSpMkLst>
        </pc:cxnChg>
        <pc:cxnChg chg="del">
          <ac:chgData name="Troels Mortensen (TRMO) | VIA" userId="48eeef65-5bf8-474b-9082-b56af31dd25e" providerId="ADAL" clId="{9412465E-C3AB-4DFD-9AA7-D328A1FDA140}" dt="2019-02-24T19:48:22.643" v="11056" actId="478"/>
          <ac:cxnSpMkLst>
            <pc:docMk/>
            <pc:sldMk cId="2903518354" sldId="408"/>
            <ac:cxnSpMk id="134" creationId="{41DAF778-4F5D-4652-AB7A-E15BC2C84E21}"/>
          </ac:cxnSpMkLst>
        </pc:cxnChg>
      </pc:sldChg>
      <pc:sldChg chg="modSp add">
        <pc:chgData name="Troels Mortensen (TRMO) | VIA" userId="48eeef65-5bf8-474b-9082-b56af31dd25e" providerId="ADAL" clId="{9412465E-C3AB-4DFD-9AA7-D328A1FDA140}" dt="2019-02-25T07:04:59.149" v="11547" actId="20577"/>
        <pc:sldMkLst>
          <pc:docMk/>
          <pc:sldMk cId="808965721" sldId="409"/>
        </pc:sldMkLst>
        <pc:spChg chg="mod">
          <ac:chgData name="Troels Mortensen (TRMO) | VIA" userId="48eeef65-5bf8-474b-9082-b56af31dd25e" providerId="ADAL" clId="{9412465E-C3AB-4DFD-9AA7-D328A1FDA140}" dt="2019-02-25T07:04:59.149" v="11547" actId="20577"/>
          <ac:spMkLst>
            <pc:docMk/>
            <pc:sldMk cId="808965721" sldId="409"/>
            <ac:spMk id="3" creationId="{D9CAC3A4-D2FD-43EE-A20A-AFF0A83F11B1}"/>
          </ac:spMkLst>
        </pc:spChg>
      </pc:sldChg>
      <pc:sldChg chg="add">
        <pc:chgData name="Troels Mortensen (TRMO) | VIA" userId="48eeef65-5bf8-474b-9082-b56af31dd25e" providerId="ADAL" clId="{9412465E-C3AB-4DFD-9AA7-D328A1FDA140}" dt="2019-02-25T08:47:35.273" v="11549"/>
        <pc:sldMkLst>
          <pc:docMk/>
          <pc:sldMk cId="1672460777" sldId="410"/>
        </pc:sldMkLst>
      </pc:sldChg>
      <pc:sldMasterChg chg="delSldLayout">
        <pc:chgData name="Troels Mortensen (TRMO) | VIA" userId="48eeef65-5bf8-474b-9082-b56af31dd25e" providerId="ADAL" clId="{9412465E-C3AB-4DFD-9AA7-D328A1FDA140}" dt="2019-02-22T15:25:19.733" v="59" actId="2696"/>
        <pc:sldMasterMkLst>
          <pc:docMk/>
          <pc:sldMasterMk cId="3023023479" sldId="2147483689"/>
        </pc:sldMasterMkLst>
      </pc:sldMasterChg>
    </pc:docChg>
  </pc:docChgLst>
  <pc:docChgLst>
    <pc:chgData name="Troels Mortensen (TRMO) | VIA" userId="48eeef65-5bf8-474b-9082-b56af31dd25e" providerId="ADAL" clId="{5FC3D9C4-6F5C-4EA1-A297-9E26E31872C4}"/>
    <pc:docChg chg="undo redo custSel addSld delSld modSld sldOrd">
      <pc:chgData name="Troels Mortensen (TRMO) | VIA" userId="48eeef65-5bf8-474b-9082-b56af31dd25e" providerId="ADAL" clId="{5FC3D9C4-6F5C-4EA1-A297-9E26E31872C4}" dt="2019-09-19T13:05:07.642" v="16862" actId="20577"/>
      <pc:docMkLst>
        <pc:docMk/>
      </pc:docMkLst>
      <pc:sldChg chg="del">
        <pc:chgData name="Troels Mortensen (TRMO) | VIA" userId="48eeef65-5bf8-474b-9082-b56af31dd25e" providerId="ADAL" clId="{5FC3D9C4-6F5C-4EA1-A297-9E26E31872C4}" dt="2019-09-15T17:43:57.814" v="2506" actId="2696"/>
        <pc:sldMkLst>
          <pc:docMk/>
          <pc:sldMk cId="2937885293" sldId="265"/>
        </pc:sldMkLst>
      </pc:sldChg>
      <pc:sldChg chg="del">
        <pc:chgData name="Troels Mortensen (TRMO) | VIA" userId="48eeef65-5bf8-474b-9082-b56af31dd25e" providerId="ADAL" clId="{5FC3D9C4-6F5C-4EA1-A297-9E26E31872C4}" dt="2019-09-15T17:33:30.794" v="686" actId="2696"/>
        <pc:sldMkLst>
          <pc:docMk/>
          <pc:sldMk cId="2576784653" sldId="282"/>
        </pc:sldMkLst>
      </pc:sldChg>
      <pc:sldChg chg="modSp">
        <pc:chgData name="Troels Mortensen (TRMO) | VIA" userId="48eeef65-5bf8-474b-9082-b56af31dd25e" providerId="ADAL" clId="{5FC3D9C4-6F5C-4EA1-A297-9E26E31872C4}" dt="2019-09-19T11:41:01.730" v="16731" actId="20577"/>
        <pc:sldMkLst>
          <pc:docMk/>
          <pc:sldMk cId="1170832755" sldId="292"/>
        </pc:sldMkLst>
        <pc:spChg chg="mod">
          <ac:chgData name="Troels Mortensen (TRMO) | VIA" userId="48eeef65-5bf8-474b-9082-b56af31dd25e" providerId="ADAL" clId="{5FC3D9C4-6F5C-4EA1-A297-9E26E31872C4}" dt="2019-09-19T11:41:01.730" v="16731" actId="20577"/>
          <ac:spMkLst>
            <pc:docMk/>
            <pc:sldMk cId="1170832755" sldId="292"/>
            <ac:spMk id="3" creationId="{00000000-0000-0000-0000-000000000000}"/>
          </ac:spMkLst>
        </pc:spChg>
      </pc:sldChg>
      <pc:sldChg chg="modSp modAnim">
        <pc:chgData name="Troels Mortensen (TRMO) | VIA" userId="48eeef65-5bf8-474b-9082-b56af31dd25e" providerId="ADAL" clId="{5FC3D9C4-6F5C-4EA1-A297-9E26E31872C4}" dt="2019-09-19T11:36:25.530" v="16721" actId="20577"/>
        <pc:sldMkLst>
          <pc:docMk/>
          <pc:sldMk cId="196152163" sldId="294"/>
        </pc:sldMkLst>
        <pc:spChg chg="mod">
          <ac:chgData name="Troels Mortensen (TRMO) | VIA" userId="48eeef65-5bf8-474b-9082-b56af31dd25e" providerId="ADAL" clId="{5FC3D9C4-6F5C-4EA1-A297-9E26E31872C4}" dt="2019-09-19T11:36:25.530" v="16721" actId="20577"/>
          <ac:spMkLst>
            <pc:docMk/>
            <pc:sldMk cId="196152163" sldId="294"/>
            <ac:spMk id="3" creationId="{C58D2A3D-F1A2-4317-9B3C-92EFBA94E4B0}"/>
          </ac:spMkLst>
        </pc:spChg>
      </pc:sldChg>
      <pc:sldChg chg="modSp modAnim modNotesTx">
        <pc:chgData name="Troels Mortensen (TRMO) | VIA" userId="48eeef65-5bf8-474b-9082-b56af31dd25e" providerId="ADAL" clId="{5FC3D9C4-6F5C-4EA1-A297-9E26E31872C4}" dt="2019-09-15T17:29:35.004" v="504" actId="20577"/>
        <pc:sldMkLst>
          <pc:docMk/>
          <pc:sldMk cId="4212478867" sldId="295"/>
        </pc:sldMkLst>
        <pc:spChg chg="mod">
          <ac:chgData name="Troels Mortensen (TRMO) | VIA" userId="48eeef65-5bf8-474b-9082-b56af31dd25e" providerId="ADAL" clId="{5FC3D9C4-6F5C-4EA1-A297-9E26E31872C4}" dt="2019-09-15T17:27:54.831" v="136" actId="15"/>
          <ac:spMkLst>
            <pc:docMk/>
            <pc:sldMk cId="4212478867" sldId="295"/>
            <ac:spMk id="3" creationId="{F438F5EF-D91D-4A8C-95F2-F62DD940097D}"/>
          </ac:spMkLst>
        </pc:spChg>
      </pc:sldChg>
      <pc:sldChg chg="modNotesTx">
        <pc:chgData name="Troels Mortensen (TRMO) | VIA" userId="48eeef65-5bf8-474b-9082-b56af31dd25e" providerId="ADAL" clId="{5FC3D9C4-6F5C-4EA1-A297-9E26E31872C4}" dt="2019-09-15T17:30:05.531" v="610" actId="20577"/>
        <pc:sldMkLst>
          <pc:docMk/>
          <pc:sldMk cId="3167833608" sldId="297"/>
        </pc:sldMkLst>
      </pc:sldChg>
      <pc:sldChg chg="modSp del">
        <pc:chgData name="Troels Mortensen (TRMO) | VIA" userId="48eeef65-5bf8-474b-9082-b56af31dd25e" providerId="ADAL" clId="{5FC3D9C4-6F5C-4EA1-A297-9E26E31872C4}" dt="2019-09-15T17:31:38.936" v="648" actId="2696"/>
        <pc:sldMkLst>
          <pc:docMk/>
          <pc:sldMk cId="953574133" sldId="298"/>
        </pc:sldMkLst>
        <pc:spChg chg="mod">
          <ac:chgData name="Troels Mortensen (TRMO) | VIA" userId="48eeef65-5bf8-474b-9082-b56af31dd25e" providerId="ADAL" clId="{5FC3D9C4-6F5C-4EA1-A297-9E26E31872C4}" dt="2019-09-15T17:31:36.306" v="647"/>
          <ac:spMkLst>
            <pc:docMk/>
            <pc:sldMk cId="953574133" sldId="298"/>
            <ac:spMk id="4" creationId="{39B0AF8A-F2B9-423A-BA26-074BC3F74A0C}"/>
          </ac:spMkLst>
        </pc:spChg>
      </pc:sldChg>
      <pc:sldChg chg="modAnim">
        <pc:chgData name="Troels Mortensen (TRMO) | VIA" userId="48eeef65-5bf8-474b-9082-b56af31dd25e" providerId="ADAL" clId="{5FC3D9C4-6F5C-4EA1-A297-9E26E31872C4}" dt="2019-09-15T17:30:40.591" v="612"/>
        <pc:sldMkLst>
          <pc:docMk/>
          <pc:sldMk cId="1509969872" sldId="299"/>
        </pc:sldMkLst>
      </pc:sldChg>
      <pc:sldChg chg="delSp modSp modNotesTx">
        <pc:chgData name="Troels Mortensen (TRMO) | VIA" userId="48eeef65-5bf8-474b-9082-b56af31dd25e" providerId="ADAL" clId="{5FC3D9C4-6F5C-4EA1-A297-9E26E31872C4}" dt="2019-09-15T17:32:20.701" v="669"/>
        <pc:sldMkLst>
          <pc:docMk/>
          <pc:sldMk cId="637405622" sldId="300"/>
        </pc:sldMkLst>
        <pc:spChg chg="del mod">
          <ac:chgData name="Troels Mortensen (TRMO) | VIA" userId="48eeef65-5bf8-474b-9082-b56af31dd25e" providerId="ADAL" clId="{5FC3D9C4-6F5C-4EA1-A297-9E26E31872C4}" dt="2019-09-15T17:32:20.701" v="669"/>
          <ac:spMkLst>
            <pc:docMk/>
            <pc:sldMk cId="637405622" sldId="300"/>
            <ac:spMk id="12" creationId="{D6C72BD1-7A4B-4F3A-BA5F-26455FB6D8A4}"/>
          </ac:spMkLst>
        </pc:spChg>
      </pc:sldChg>
      <pc:sldChg chg="modSp">
        <pc:chgData name="Troels Mortensen (TRMO) | VIA" userId="48eeef65-5bf8-474b-9082-b56af31dd25e" providerId="ADAL" clId="{5FC3D9C4-6F5C-4EA1-A297-9E26E31872C4}" dt="2019-09-15T17:33:04.649" v="678" actId="1076"/>
        <pc:sldMkLst>
          <pc:docMk/>
          <pc:sldMk cId="1687422538" sldId="304"/>
        </pc:sldMkLst>
        <pc:spChg chg="mod">
          <ac:chgData name="Troels Mortensen (TRMO) | VIA" userId="48eeef65-5bf8-474b-9082-b56af31dd25e" providerId="ADAL" clId="{5FC3D9C4-6F5C-4EA1-A297-9E26E31872C4}" dt="2019-09-15T17:32:02.301" v="658" actId="20577"/>
          <ac:spMkLst>
            <pc:docMk/>
            <pc:sldMk cId="1687422538" sldId="304"/>
            <ac:spMk id="4" creationId="{999F397D-686A-47F1-B47B-8790BF20F9B8}"/>
          </ac:spMkLst>
        </pc:spChg>
        <pc:spChg chg="mod">
          <ac:chgData name="Troels Mortensen (TRMO) | VIA" userId="48eeef65-5bf8-474b-9082-b56af31dd25e" providerId="ADAL" clId="{5FC3D9C4-6F5C-4EA1-A297-9E26E31872C4}" dt="2019-09-15T17:33:04.649" v="678" actId="1076"/>
          <ac:spMkLst>
            <pc:docMk/>
            <pc:sldMk cId="1687422538" sldId="304"/>
            <ac:spMk id="12" creationId="{D6C72BD1-7A4B-4F3A-BA5F-26455FB6D8A4}"/>
          </ac:spMkLst>
        </pc:spChg>
      </pc:sldChg>
      <pc:sldChg chg="addSp delSp modSp">
        <pc:chgData name="Troels Mortensen (TRMO) | VIA" userId="48eeef65-5bf8-474b-9082-b56af31dd25e" providerId="ADAL" clId="{5FC3D9C4-6F5C-4EA1-A297-9E26E31872C4}" dt="2019-09-15T17:33:27.991" v="685" actId="20577"/>
        <pc:sldMkLst>
          <pc:docMk/>
          <pc:sldMk cId="1899267216" sldId="306"/>
        </pc:sldMkLst>
        <pc:spChg chg="mod">
          <ac:chgData name="Troels Mortensen (TRMO) | VIA" userId="48eeef65-5bf8-474b-9082-b56af31dd25e" providerId="ADAL" clId="{5FC3D9C4-6F5C-4EA1-A297-9E26E31872C4}" dt="2019-09-15T17:33:27.991" v="685" actId="20577"/>
          <ac:spMkLst>
            <pc:docMk/>
            <pc:sldMk cId="1899267216" sldId="306"/>
            <ac:spMk id="4" creationId="{999F397D-686A-47F1-B47B-8790BF20F9B8}"/>
          </ac:spMkLst>
        </pc:spChg>
        <pc:spChg chg="del mod">
          <ac:chgData name="Troels Mortensen (TRMO) | VIA" userId="48eeef65-5bf8-474b-9082-b56af31dd25e" providerId="ADAL" clId="{5FC3D9C4-6F5C-4EA1-A297-9E26E31872C4}" dt="2019-09-15T17:33:11.836" v="681" actId="478"/>
          <ac:spMkLst>
            <pc:docMk/>
            <pc:sldMk cId="1899267216" sldId="306"/>
            <ac:spMk id="12" creationId="{D6C72BD1-7A4B-4F3A-BA5F-26455FB6D8A4}"/>
          </ac:spMkLst>
        </pc:spChg>
        <pc:spChg chg="add">
          <ac:chgData name="Troels Mortensen (TRMO) | VIA" userId="48eeef65-5bf8-474b-9082-b56af31dd25e" providerId="ADAL" clId="{5FC3D9C4-6F5C-4EA1-A297-9E26E31872C4}" dt="2019-09-15T17:33:12.585" v="682"/>
          <ac:spMkLst>
            <pc:docMk/>
            <pc:sldMk cId="1899267216" sldId="306"/>
            <ac:spMk id="13" creationId="{7D4098D6-09A3-4465-8D63-B68486776C7F}"/>
          </ac:spMkLst>
        </pc:spChg>
      </pc:sldChg>
      <pc:sldChg chg="modNotesTx">
        <pc:chgData name="Troels Mortensen (TRMO) | VIA" userId="48eeef65-5bf8-474b-9082-b56af31dd25e" providerId="ADAL" clId="{5FC3D9C4-6F5C-4EA1-A297-9E26E31872C4}" dt="2019-09-15T17:34:03.528" v="806" actId="20577"/>
        <pc:sldMkLst>
          <pc:docMk/>
          <pc:sldMk cId="2384245325" sldId="307"/>
        </pc:sldMkLst>
      </pc:sldChg>
      <pc:sldChg chg="addSp delSp modSp">
        <pc:chgData name="Troels Mortensen (TRMO) | VIA" userId="48eeef65-5bf8-474b-9082-b56af31dd25e" providerId="ADAL" clId="{5FC3D9C4-6F5C-4EA1-A297-9E26E31872C4}" dt="2019-09-15T17:33:09.534" v="680" actId="478"/>
        <pc:sldMkLst>
          <pc:docMk/>
          <pc:sldMk cId="4163464065" sldId="310"/>
        </pc:sldMkLst>
        <pc:spChg chg="add">
          <ac:chgData name="Troels Mortensen (TRMO) | VIA" userId="48eeef65-5bf8-474b-9082-b56af31dd25e" providerId="ADAL" clId="{5FC3D9C4-6F5C-4EA1-A297-9E26E31872C4}" dt="2019-09-15T17:33:07.595" v="679"/>
          <ac:spMkLst>
            <pc:docMk/>
            <pc:sldMk cId="4163464065" sldId="310"/>
            <ac:spMk id="7" creationId="{C7E08A11-FD7B-47D0-8D68-27602FCCF4A2}"/>
          </ac:spMkLst>
        </pc:spChg>
        <pc:spChg chg="del mod">
          <ac:chgData name="Troels Mortensen (TRMO) | VIA" userId="48eeef65-5bf8-474b-9082-b56af31dd25e" providerId="ADAL" clId="{5FC3D9C4-6F5C-4EA1-A297-9E26E31872C4}" dt="2019-09-15T17:33:09.534" v="680" actId="478"/>
          <ac:spMkLst>
            <pc:docMk/>
            <pc:sldMk cId="4163464065" sldId="310"/>
            <ac:spMk id="12" creationId="{D6C72BD1-7A4B-4F3A-BA5F-26455FB6D8A4}"/>
          </ac:spMkLst>
        </pc:spChg>
      </pc:sldChg>
      <pc:sldChg chg="modSp">
        <pc:chgData name="Troels Mortensen (TRMO) | VIA" userId="48eeef65-5bf8-474b-9082-b56af31dd25e" providerId="ADAL" clId="{5FC3D9C4-6F5C-4EA1-A297-9E26E31872C4}" dt="2019-09-15T17:34:13.355" v="807"/>
        <pc:sldMkLst>
          <pc:docMk/>
          <pc:sldMk cId="2922125063" sldId="311"/>
        </pc:sldMkLst>
        <pc:spChg chg="mod">
          <ac:chgData name="Troels Mortensen (TRMO) | VIA" userId="48eeef65-5bf8-474b-9082-b56af31dd25e" providerId="ADAL" clId="{5FC3D9C4-6F5C-4EA1-A297-9E26E31872C4}" dt="2019-09-15T17:34:13.355" v="807"/>
          <ac:spMkLst>
            <pc:docMk/>
            <pc:sldMk cId="2922125063" sldId="311"/>
            <ac:spMk id="4" creationId="{23196BA0-ADC8-4F91-AA09-7943CF5A412C}"/>
          </ac:spMkLst>
        </pc:spChg>
      </pc:sldChg>
      <pc:sldChg chg="modSp">
        <pc:chgData name="Troels Mortensen (TRMO) | VIA" userId="48eeef65-5bf8-474b-9082-b56af31dd25e" providerId="ADAL" clId="{5FC3D9C4-6F5C-4EA1-A297-9E26E31872C4}" dt="2019-09-15T17:35:18.156" v="814" actId="20577"/>
        <pc:sldMkLst>
          <pc:docMk/>
          <pc:sldMk cId="2565635784" sldId="317"/>
        </pc:sldMkLst>
        <pc:spChg chg="mod">
          <ac:chgData name="Troels Mortensen (TRMO) | VIA" userId="48eeef65-5bf8-474b-9082-b56af31dd25e" providerId="ADAL" clId="{5FC3D9C4-6F5C-4EA1-A297-9E26E31872C4}" dt="2019-09-15T17:35:18.156" v="814" actId="20577"/>
          <ac:spMkLst>
            <pc:docMk/>
            <pc:sldMk cId="2565635784" sldId="317"/>
            <ac:spMk id="22" creationId="{6BF9E5F6-1BF4-4E94-93A8-D7C664C351B0}"/>
          </ac:spMkLst>
        </pc:spChg>
      </pc:sldChg>
      <pc:sldChg chg="modNotesTx">
        <pc:chgData name="Troels Mortensen (TRMO) | VIA" userId="48eeef65-5bf8-474b-9082-b56af31dd25e" providerId="ADAL" clId="{5FC3D9C4-6F5C-4EA1-A297-9E26E31872C4}" dt="2019-09-15T17:36:38.911" v="1034" actId="20577"/>
        <pc:sldMkLst>
          <pc:docMk/>
          <pc:sldMk cId="3162098716" sldId="321"/>
        </pc:sldMkLst>
      </pc:sldChg>
      <pc:sldChg chg="modNotesTx">
        <pc:chgData name="Troels Mortensen (TRMO) | VIA" userId="48eeef65-5bf8-474b-9082-b56af31dd25e" providerId="ADAL" clId="{5FC3D9C4-6F5C-4EA1-A297-9E26E31872C4}" dt="2019-09-15T17:38:30.038" v="1571" actId="20577"/>
        <pc:sldMkLst>
          <pc:docMk/>
          <pc:sldMk cId="1616244487" sldId="322"/>
        </pc:sldMkLst>
      </pc:sldChg>
      <pc:sldChg chg="modSp">
        <pc:chgData name="Troels Mortensen (TRMO) | VIA" userId="48eeef65-5bf8-474b-9082-b56af31dd25e" providerId="ADAL" clId="{5FC3D9C4-6F5C-4EA1-A297-9E26E31872C4}" dt="2019-09-15T17:38:43.614" v="1579" actId="20577"/>
        <pc:sldMkLst>
          <pc:docMk/>
          <pc:sldMk cId="328799304" sldId="323"/>
        </pc:sldMkLst>
        <pc:spChg chg="mod">
          <ac:chgData name="Troels Mortensen (TRMO) | VIA" userId="48eeef65-5bf8-474b-9082-b56af31dd25e" providerId="ADAL" clId="{5FC3D9C4-6F5C-4EA1-A297-9E26E31872C4}" dt="2019-09-15T17:38:43.614" v="1579" actId="20577"/>
          <ac:spMkLst>
            <pc:docMk/>
            <pc:sldMk cId="328799304" sldId="323"/>
            <ac:spMk id="22" creationId="{94AF8119-7B3E-446A-9094-2A6AE693FC9B}"/>
          </ac:spMkLst>
        </pc:spChg>
      </pc:sldChg>
      <pc:sldChg chg="modSp">
        <pc:chgData name="Troels Mortensen (TRMO) | VIA" userId="48eeef65-5bf8-474b-9082-b56af31dd25e" providerId="ADAL" clId="{5FC3D9C4-6F5C-4EA1-A297-9E26E31872C4}" dt="2019-09-15T17:38:57.730" v="1580" actId="20577"/>
        <pc:sldMkLst>
          <pc:docMk/>
          <pc:sldMk cId="1480483032" sldId="324"/>
        </pc:sldMkLst>
        <pc:spChg chg="mod">
          <ac:chgData name="Troels Mortensen (TRMO) | VIA" userId="48eeef65-5bf8-474b-9082-b56af31dd25e" providerId="ADAL" clId="{5FC3D9C4-6F5C-4EA1-A297-9E26E31872C4}" dt="2019-09-15T17:38:57.730" v="1580" actId="20577"/>
          <ac:spMkLst>
            <pc:docMk/>
            <pc:sldMk cId="1480483032" sldId="324"/>
            <ac:spMk id="22" creationId="{94AF8119-7B3E-446A-9094-2A6AE693FC9B}"/>
          </ac:spMkLst>
        </pc:spChg>
      </pc:sldChg>
      <pc:sldChg chg="modNotesTx">
        <pc:chgData name="Troels Mortensen (TRMO) | VIA" userId="48eeef65-5bf8-474b-9082-b56af31dd25e" providerId="ADAL" clId="{5FC3D9C4-6F5C-4EA1-A297-9E26E31872C4}" dt="2019-09-15T17:39:54.153" v="1910" actId="20577"/>
        <pc:sldMkLst>
          <pc:docMk/>
          <pc:sldMk cId="2233774720" sldId="325"/>
        </pc:sldMkLst>
      </pc:sldChg>
      <pc:sldChg chg="modNotesTx">
        <pc:chgData name="Troels Mortensen (TRMO) | VIA" userId="48eeef65-5bf8-474b-9082-b56af31dd25e" providerId="ADAL" clId="{5FC3D9C4-6F5C-4EA1-A297-9E26E31872C4}" dt="2019-09-15T17:40:23.569" v="1995" actId="20577"/>
        <pc:sldMkLst>
          <pc:docMk/>
          <pc:sldMk cId="2136640939" sldId="327"/>
        </pc:sldMkLst>
      </pc:sldChg>
      <pc:sldChg chg="modNotesTx">
        <pc:chgData name="Troels Mortensen (TRMO) | VIA" userId="48eeef65-5bf8-474b-9082-b56af31dd25e" providerId="ADAL" clId="{5FC3D9C4-6F5C-4EA1-A297-9E26E31872C4}" dt="2019-09-15T17:43:32.553" v="2436" actId="20577"/>
        <pc:sldMkLst>
          <pc:docMk/>
          <pc:sldMk cId="3671608700" sldId="337"/>
        </pc:sldMkLst>
      </pc:sldChg>
      <pc:sldChg chg="modNotesTx">
        <pc:chgData name="Troels Mortensen (TRMO) | VIA" userId="48eeef65-5bf8-474b-9082-b56af31dd25e" providerId="ADAL" clId="{5FC3D9C4-6F5C-4EA1-A297-9E26E31872C4}" dt="2019-09-15T17:43:45.889" v="2505" actId="20577"/>
        <pc:sldMkLst>
          <pc:docMk/>
          <pc:sldMk cId="2303061562" sldId="338"/>
        </pc:sldMkLst>
      </pc:sldChg>
      <pc:sldChg chg="delSp modSp">
        <pc:chgData name="Troels Mortensen (TRMO) | VIA" userId="48eeef65-5bf8-474b-9082-b56af31dd25e" providerId="ADAL" clId="{5FC3D9C4-6F5C-4EA1-A297-9E26E31872C4}" dt="2019-09-15T17:49:50.525" v="2981"/>
        <pc:sldMkLst>
          <pc:docMk/>
          <pc:sldMk cId="397324204" sldId="340"/>
        </pc:sldMkLst>
        <pc:spChg chg="del mod">
          <ac:chgData name="Troels Mortensen (TRMO) | VIA" userId="48eeef65-5bf8-474b-9082-b56af31dd25e" providerId="ADAL" clId="{5FC3D9C4-6F5C-4EA1-A297-9E26E31872C4}" dt="2019-09-15T17:49:50.525" v="2981"/>
          <ac:spMkLst>
            <pc:docMk/>
            <pc:sldMk cId="397324204" sldId="340"/>
            <ac:spMk id="3" creationId="{B205FFFB-9F86-42D9-BDE0-242F5B6DC428}"/>
          </ac:spMkLst>
        </pc:spChg>
      </pc:sldChg>
      <pc:sldChg chg="modNotesTx">
        <pc:chgData name="Troels Mortensen (TRMO) | VIA" userId="48eeef65-5bf8-474b-9082-b56af31dd25e" providerId="ADAL" clId="{5FC3D9C4-6F5C-4EA1-A297-9E26E31872C4}" dt="2019-09-15T17:47:04.164" v="2634" actId="20577"/>
        <pc:sldMkLst>
          <pc:docMk/>
          <pc:sldMk cId="297663075" sldId="341"/>
        </pc:sldMkLst>
      </pc:sldChg>
      <pc:sldChg chg="modNotesTx">
        <pc:chgData name="Troels Mortensen (TRMO) | VIA" userId="48eeef65-5bf8-474b-9082-b56af31dd25e" providerId="ADAL" clId="{5FC3D9C4-6F5C-4EA1-A297-9E26E31872C4}" dt="2019-09-15T17:49:05.851" v="2888" actId="20577"/>
        <pc:sldMkLst>
          <pc:docMk/>
          <pc:sldMk cId="3858431989" sldId="343"/>
        </pc:sldMkLst>
      </pc:sldChg>
      <pc:sldChg chg="modNotesTx">
        <pc:chgData name="Troels Mortensen (TRMO) | VIA" userId="48eeef65-5bf8-474b-9082-b56af31dd25e" providerId="ADAL" clId="{5FC3D9C4-6F5C-4EA1-A297-9E26E31872C4}" dt="2019-09-15T17:49:29.882" v="2975" actId="20577"/>
        <pc:sldMkLst>
          <pc:docMk/>
          <pc:sldMk cId="30640529" sldId="344"/>
        </pc:sldMkLst>
      </pc:sldChg>
      <pc:sldChg chg="delSp modSp modNotesTx">
        <pc:chgData name="Troels Mortensen (TRMO) | VIA" userId="48eeef65-5bf8-474b-9082-b56af31dd25e" providerId="ADAL" clId="{5FC3D9C4-6F5C-4EA1-A297-9E26E31872C4}" dt="2019-09-15T17:50:38.588" v="3066" actId="6549"/>
        <pc:sldMkLst>
          <pc:docMk/>
          <pc:sldMk cId="4128402398" sldId="345"/>
        </pc:sldMkLst>
        <pc:spChg chg="del mod">
          <ac:chgData name="Troels Mortensen (TRMO) | VIA" userId="48eeef65-5bf8-474b-9082-b56af31dd25e" providerId="ADAL" clId="{5FC3D9C4-6F5C-4EA1-A297-9E26E31872C4}" dt="2019-09-15T17:49:43.611" v="2978"/>
          <ac:spMkLst>
            <pc:docMk/>
            <pc:sldMk cId="4128402398" sldId="345"/>
            <ac:spMk id="5" creationId="{7BAC74DA-0B4B-44D0-8EC6-CCBAB1A7FE3E}"/>
          </ac:spMkLst>
        </pc:spChg>
      </pc:sldChg>
      <pc:sldChg chg="delSp modSp modNotesTx">
        <pc:chgData name="Troels Mortensen (TRMO) | VIA" userId="48eeef65-5bf8-474b-9082-b56af31dd25e" providerId="ADAL" clId="{5FC3D9C4-6F5C-4EA1-A297-9E26E31872C4}" dt="2019-09-15T17:52:00.793" v="3352"/>
        <pc:sldMkLst>
          <pc:docMk/>
          <pc:sldMk cId="3463144210" sldId="347"/>
        </pc:sldMkLst>
        <pc:spChg chg="del mod">
          <ac:chgData name="Troels Mortensen (TRMO) | VIA" userId="48eeef65-5bf8-474b-9082-b56af31dd25e" providerId="ADAL" clId="{5FC3D9C4-6F5C-4EA1-A297-9E26E31872C4}" dt="2019-09-15T17:52:00.791" v="3350"/>
          <ac:spMkLst>
            <pc:docMk/>
            <pc:sldMk cId="3463144210" sldId="347"/>
            <ac:spMk id="5" creationId="{7BAC74DA-0B4B-44D0-8EC6-CCBAB1A7FE3E}"/>
          </ac:spMkLst>
        </pc:spChg>
        <pc:spChg chg="del mod">
          <ac:chgData name="Troels Mortensen (TRMO) | VIA" userId="48eeef65-5bf8-474b-9082-b56af31dd25e" providerId="ADAL" clId="{5FC3D9C4-6F5C-4EA1-A297-9E26E31872C4}" dt="2019-09-15T17:52:00.793" v="3352"/>
          <ac:spMkLst>
            <pc:docMk/>
            <pc:sldMk cId="3463144210" sldId="347"/>
            <ac:spMk id="17" creationId="{FACB4AD5-5CB1-495A-8654-30586EAB2568}"/>
          </ac:spMkLst>
        </pc:spChg>
      </pc:sldChg>
      <pc:sldChg chg="modSp modAnim modNotesTx">
        <pc:chgData name="Troels Mortensen (TRMO) | VIA" userId="48eeef65-5bf8-474b-9082-b56af31dd25e" providerId="ADAL" clId="{5FC3D9C4-6F5C-4EA1-A297-9E26E31872C4}" dt="2019-09-15T17:53:26.917" v="3501" actId="20577"/>
        <pc:sldMkLst>
          <pc:docMk/>
          <pc:sldMk cId="4032065551" sldId="348"/>
        </pc:sldMkLst>
        <pc:spChg chg="mod">
          <ac:chgData name="Troels Mortensen (TRMO) | VIA" userId="48eeef65-5bf8-474b-9082-b56af31dd25e" providerId="ADAL" clId="{5FC3D9C4-6F5C-4EA1-A297-9E26E31872C4}" dt="2019-09-15T17:52:04.565" v="3353"/>
          <ac:spMkLst>
            <pc:docMk/>
            <pc:sldMk cId="4032065551" sldId="348"/>
            <ac:spMk id="2" creationId="{768F4A3B-5FCF-4E84-BAC7-63F5C5A883F8}"/>
          </ac:spMkLst>
        </pc:spChg>
      </pc:sldChg>
      <pc:sldChg chg="del">
        <pc:chgData name="Troels Mortensen (TRMO) | VIA" userId="48eeef65-5bf8-474b-9082-b56af31dd25e" providerId="ADAL" clId="{5FC3D9C4-6F5C-4EA1-A297-9E26E31872C4}" dt="2019-09-15T17:53:30.781" v="3502" actId="2696"/>
        <pc:sldMkLst>
          <pc:docMk/>
          <pc:sldMk cId="2674921633" sldId="349"/>
        </pc:sldMkLst>
      </pc:sldChg>
      <pc:sldChg chg="addSp delSp modSp delAnim modAnim modNotesTx">
        <pc:chgData name="Troels Mortensen (TRMO) | VIA" userId="48eeef65-5bf8-474b-9082-b56af31dd25e" providerId="ADAL" clId="{5FC3D9C4-6F5C-4EA1-A297-9E26E31872C4}" dt="2019-09-16T05:41:32.846" v="10071" actId="20577"/>
        <pc:sldMkLst>
          <pc:docMk/>
          <pc:sldMk cId="711266866" sldId="351"/>
        </pc:sldMkLst>
        <pc:spChg chg="mod">
          <ac:chgData name="Troels Mortensen (TRMO) | VIA" userId="48eeef65-5bf8-474b-9082-b56af31dd25e" providerId="ADAL" clId="{5FC3D9C4-6F5C-4EA1-A297-9E26E31872C4}" dt="2019-09-15T17:54:51.504" v="3564" actId="208"/>
          <ac:spMkLst>
            <pc:docMk/>
            <pc:sldMk cId="711266866" sldId="351"/>
            <ac:spMk id="28" creationId="{37C4B4DF-0A92-4D06-AFDF-B1733A3BD2E1}"/>
          </ac:spMkLst>
        </pc:spChg>
        <pc:spChg chg="mod">
          <ac:chgData name="Troels Mortensen (TRMO) | VIA" userId="48eeef65-5bf8-474b-9082-b56af31dd25e" providerId="ADAL" clId="{5FC3D9C4-6F5C-4EA1-A297-9E26E31872C4}" dt="2019-09-15T17:55:37.018" v="3581" actId="2085"/>
          <ac:spMkLst>
            <pc:docMk/>
            <pc:sldMk cId="711266866" sldId="351"/>
            <ac:spMk id="29" creationId="{F81B5C02-FFC0-44BA-B525-D6FA60BD854C}"/>
          </ac:spMkLst>
        </pc:spChg>
        <pc:spChg chg="del">
          <ac:chgData name="Troels Mortensen (TRMO) | VIA" userId="48eeef65-5bf8-474b-9082-b56af31dd25e" providerId="ADAL" clId="{5FC3D9C4-6F5C-4EA1-A297-9E26E31872C4}" dt="2019-09-15T18:01:22.738" v="4178" actId="478"/>
          <ac:spMkLst>
            <pc:docMk/>
            <pc:sldMk cId="711266866" sldId="351"/>
            <ac:spMk id="36" creationId="{0B4586A7-1BB1-4D05-85DF-6DA57BBF63D7}"/>
          </ac:spMkLst>
        </pc:spChg>
        <pc:spChg chg="del mod">
          <ac:chgData name="Troels Mortensen (TRMO) | VIA" userId="48eeef65-5bf8-474b-9082-b56af31dd25e" providerId="ADAL" clId="{5FC3D9C4-6F5C-4EA1-A297-9E26E31872C4}" dt="2019-09-15T18:01:15.896" v="4176" actId="478"/>
          <ac:spMkLst>
            <pc:docMk/>
            <pc:sldMk cId="711266866" sldId="351"/>
            <ac:spMk id="37" creationId="{431F7E7E-3697-4844-8ACB-EAC866A2E35B}"/>
          </ac:spMkLst>
        </pc:spChg>
        <pc:spChg chg="del mod">
          <ac:chgData name="Troels Mortensen (TRMO) | VIA" userId="48eeef65-5bf8-474b-9082-b56af31dd25e" providerId="ADAL" clId="{5FC3D9C4-6F5C-4EA1-A297-9E26E31872C4}" dt="2019-09-15T18:03:39.395" v="4483" actId="478"/>
          <ac:spMkLst>
            <pc:docMk/>
            <pc:sldMk cId="711266866" sldId="351"/>
            <ac:spMk id="52" creationId="{0B20B005-2399-4C4F-A209-FDD8FF01ADAD}"/>
          </ac:spMkLst>
        </pc:spChg>
        <pc:spChg chg="del mod">
          <ac:chgData name="Troels Mortensen (TRMO) | VIA" userId="48eeef65-5bf8-474b-9082-b56af31dd25e" providerId="ADAL" clId="{5FC3D9C4-6F5C-4EA1-A297-9E26E31872C4}" dt="2019-09-15T18:02:37.539" v="4477" actId="478"/>
          <ac:spMkLst>
            <pc:docMk/>
            <pc:sldMk cId="711266866" sldId="351"/>
            <ac:spMk id="53" creationId="{87B1F5F6-907F-42C0-ABE2-8F5BE389B1DF}"/>
          </ac:spMkLst>
        </pc:spChg>
        <pc:spChg chg="del">
          <ac:chgData name="Troels Mortensen (TRMO) | VIA" userId="48eeef65-5bf8-474b-9082-b56af31dd25e" providerId="ADAL" clId="{5FC3D9C4-6F5C-4EA1-A297-9E26E31872C4}" dt="2019-09-15T17:59:11.943" v="3755" actId="478"/>
          <ac:spMkLst>
            <pc:docMk/>
            <pc:sldMk cId="711266866" sldId="351"/>
            <ac:spMk id="64" creationId="{3482C2BE-D802-4EE5-890A-2FF8FC3DA7CF}"/>
          </ac:spMkLst>
        </pc:spChg>
        <pc:spChg chg="del">
          <ac:chgData name="Troels Mortensen (TRMO) | VIA" userId="48eeef65-5bf8-474b-9082-b56af31dd25e" providerId="ADAL" clId="{5FC3D9C4-6F5C-4EA1-A297-9E26E31872C4}" dt="2019-09-15T17:59:12.445" v="3756" actId="478"/>
          <ac:spMkLst>
            <pc:docMk/>
            <pc:sldMk cId="711266866" sldId="351"/>
            <ac:spMk id="65" creationId="{EDFE3CB8-5897-4733-A25E-B2EB85438DA8}"/>
          </ac:spMkLst>
        </pc:spChg>
        <pc:spChg chg="del">
          <ac:chgData name="Troels Mortensen (TRMO) | VIA" userId="48eeef65-5bf8-474b-9082-b56af31dd25e" providerId="ADAL" clId="{5FC3D9C4-6F5C-4EA1-A297-9E26E31872C4}" dt="2019-09-15T17:59:11.246" v="3754" actId="478"/>
          <ac:spMkLst>
            <pc:docMk/>
            <pc:sldMk cId="711266866" sldId="351"/>
            <ac:spMk id="66" creationId="{24CF2633-82BA-4EA6-B859-B7C6512FAE04}"/>
          </ac:spMkLst>
        </pc:spChg>
        <pc:spChg chg="del">
          <ac:chgData name="Troels Mortensen (TRMO) | VIA" userId="48eeef65-5bf8-474b-9082-b56af31dd25e" providerId="ADAL" clId="{5FC3D9C4-6F5C-4EA1-A297-9E26E31872C4}" dt="2019-09-15T17:59:10.442" v="3753" actId="478"/>
          <ac:spMkLst>
            <pc:docMk/>
            <pc:sldMk cId="711266866" sldId="351"/>
            <ac:spMk id="67" creationId="{14A528E9-72DD-4CFE-871A-DE8D3AC60283}"/>
          </ac:spMkLst>
        </pc:spChg>
        <pc:spChg chg="mod ord">
          <ac:chgData name="Troels Mortensen (TRMO) | VIA" userId="48eeef65-5bf8-474b-9082-b56af31dd25e" providerId="ADAL" clId="{5FC3D9C4-6F5C-4EA1-A297-9E26E31872C4}" dt="2019-09-15T17:59:28.947" v="3762" actId="166"/>
          <ac:spMkLst>
            <pc:docMk/>
            <pc:sldMk cId="711266866" sldId="351"/>
            <ac:spMk id="100" creationId="{4E00F762-59EF-4B7D-A850-3EE427B33F82}"/>
          </ac:spMkLst>
        </pc:spChg>
        <pc:spChg chg="mod">
          <ac:chgData name="Troels Mortensen (TRMO) | VIA" userId="48eeef65-5bf8-474b-9082-b56af31dd25e" providerId="ADAL" clId="{5FC3D9C4-6F5C-4EA1-A297-9E26E31872C4}" dt="2019-09-15T17:57:42.750" v="3670" actId="1076"/>
          <ac:spMkLst>
            <pc:docMk/>
            <pc:sldMk cId="711266866" sldId="351"/>
            <ac:spMk id="104" creationId="{8FF15A4B-2D5C-4C79-8943-08143069DA4D}"/>
          </ac:spMkLst>
        </pc:spChg>
        <pc:spChg chg="del mod">
          <ac:chgData name="Troels Mortensen (TRMO) | VIA" userId="48eeef65-5bf8-474b-9082-b56af31dd25e" providerId="ADAL" clId="{5FC3D9C4-6F5C-4EA1-A297-9E26E31872C4}" dt="2019-09-15T18:04:49.252" v="4664" actId="478"/>
          <ac:spMkLst>
            <pc:docMk/>
            <pc:sldMk cId="711266866" sldId="351"/>
            <ac:spMk id="106" creationId="{810C5103-B2C0-4194-AD78-03970A24B2FE}"/>
          </ac:spMkLst>
        </pc:spChg>
        <pc:spChg chg="del mod">
          <ac:chgData name="Troels Mortensen (TRMO) | VIA" userId="48eeef65-5bf8-474b-9082-b56af31dd25e" providerId="ADAL" clId="{5FC3D9C4-6F5C-4EA1-A297-9E26E31872C4}" dt="2019-09-15T18:06:09.592" v="4884" actId="478"/>
          <ac:spMkLst>
            <pc:docMk/>
            <pc:sldMk cId="711266866" sldId="351"/>
            <ac:spMk id="107" creationId="{513D97CE-3320-477C-BF8B-6AD13035E8A9}"/>
          </ac:spMkLst>
        </pc:spChg>
        <pc:grpChg chg="mod">
          <ac:chgData name="Troels Mortensen (TRMO) | VIA" userId="48eeef65-5bf8-474b-9082-b56af31dd25e" providerId="ADAL" clId="{5FC3D9C4-6F5C-4EA1-A297-9E26E31872C4}" dt="2019-09-15T17:54:49.900" v="3563" actId="207"/>
          <ac:grpSpMkLst>
            <pc:docMk/>
            <pc:sldMk cId="711266866" sldId="351"/>
            <ac:grpSpMk id="30" creationId="{2D125FE0-2675-40FC-9E33-C2D24F8776BA}"/>
          </ac:grpSpMkLst>
        </pc:grpChg>
        <pc:grpChg chg="del">
          <ac:chgData name="Troels Mortensen (TRMO) | VIA" userId="48eeef65-5bf8-474b-9082-b56af31dd25e" providerId="ADAL" clId="{5FC3D9C4-6F5C-4EA1-A297-9E26E31872C4}" dt="2019-09-15T17:56:08.093" v="3609" actId="478"/>
          <ac:grpSpMkLst>
            <pc:docMk/>
            <pc:sldMk cId="711266866" sldId="351"/>
            <ac:grpSpMk id="35" creationId="{0BE3AB97-ECE3-41C0-9587-3B2E69364A21}"/>
          </ac:grpSpMkLst>
        </pc:grpChg>
        <pc:grpChg chg="del">
          <ac:chgData name="Troels Mortensen (TRMO) | VIA" userId="48eeef65-5bf8-474b-9082-b56af31dd25e" providerId="ADAL" clId="{5FC3D9C4-6F5C-4EA1-A297-9E26E31872C4}" dt="2019-09-15T17:56:32.387" v="3621" actId="478"/>
          <ac:grpSpMkLst>
            <pc:docMk/>
            <pc:sldMk cId="711266866" sldId="351"/>
            <ac:grpSpMk id="43" creationId="{739C534D-27BB-4A3E-9EBD-D0A601AC2196}"/>
          </ac:grpSpMkLst>
        </pc:grpChg>
        <pc:grpChg chg="del">
          <ac:chgData name="Troels Mortensen (TRMO) | VIA" userId="48eeef65-5bf8-474b-9082-b56af31dd25e" providerId="ADAL" clId="{5FC3D9C4-6F5C-4EA1-A297-9E26E31872C4}" dt="2019-09-15T17:57:18.034" v="3662" actId="478"/>
          <ac:grpSpMkLst>
            <pc:docMk/>
            <pc:sldMk cId="711266866" sldId="351"/>
            <ac:grpSpMk id="54" creationId="{765F0A58-27D5-4FC7-9EFC-A2B0552280F4}"/>
          </ac:grpSpMkLst>
        </pc:grpChg>
        <pc:grpChg chg="del">
          <ac:chgData name="Troels Mortensen (TRMO) | VIA" userId="48eeef65-5bf8-474b-9082-b56af31dd25e" providerId="ADAL" clId="{5FC3D9C4-6F5C-4EA1-A297-9E26E31872C4}" dt="2019-09-15T17:57:59.183" v="3691" actId="478"/>
          <ac:grpSpMkLst>
            <pc:docMk/>
            <pc:sldMk cId="711266866" sldId="351"/>
            <ac:grpSpMk id="60" creationId="{99D39E19-144E-4D07-864E-0F62AD617046}"/>
          </ac:grpSpMkLst>
        </pc:grpChg>
        <pc:graphicFrameChg chg="add mod modGraphic">
          <ac:chgData name="Troels Mortensen (TRMO) | VIA" userId="48eeef65-5bf8-474b-9082-b56af31dd25e" providerId="ADAL" clId="{5FC3D9C4-6F5C-4EA1-A297-9E26E31872C4}" dt="2019-09-15T17:57:02.104" v="3649" actId="122"/>
          <ac:graphicFrameMkLst>
            <pc:docMk/>
            <pc:sldMk cId="711266866" sldId="351"/>
            <ac:graphicFrameMk id="2" creationId="{FFE318D3-C669-43F1-B573-9D73012714AD}"/>
          </ac:graphicFrameMkLst>
        </pc:graphicFrameChg>
        <pc:graphicFrameChg chg="add mod modGraphic">
          <ac:chgData name="Troels Mortensen (TRMO) | VIA" userId="48eeef65-5bf8-474b-9082-b56af31dd25e" providerId="ADAL" clId="{5FC3D9C4-6F5C-4EA1-A297-9E26E31872C4}" dt="2019-09-15T17:57:00.676" v="3648" actId="122"/>
          <ac:graphicFrameMkLst>
            <pc:docMk/>
            <pc:sldMk cId="711266866" sldId="351"/>
            <ac:graphicFrameMk id="59" creationId="{35AA91E4-7CFD-4D61-A6F9-6402C511F73F}"/>
          </ac:graphicFrameMkLst>
        </pc:graphicFrameChg>
        <pc:graphicFrameChg chg="add mod modGraphic">
          <ac:chgData name="Troels Mortensen (TRMO) | VIA" userId="48eeef65-5bf8-474b-9082-b56af31dd25e" providerId="ADAL" clId="{5FC3D9C4-6F5C-4EA1-A297-9E26E31872C4}" dt="2019-09-15T17:57:23.106" v="3663" actId="1076"/>
          <ac:graphicFrameMkLst>
            <pc:docMk/>
            <pc:sldMk cId="711266866" sldId="351"/>
            <ac:graphicFrameMk id="68" creationId="{9B25C191-F589-4473-BE15-EE4375C9D0B1}"/>
          </ac:graphicFrameMkLst>
        </pc:graphicFrameChg>
        <pc:graphicFrameChg chg="add mod modGraphic">
          <ac:chgData name="Troels Mortensen (TRMO) | VIA" userId="48eeef65-5bf8-474b-9082-b56af31dd25e" providerId="ADAL" clId="{5FC3D9C4-6F5C-4EA1-A297-9E26E31872C4}" dt="2019-09-15T17:58:02.514" v="3693" actId="1076"/>
          <ac:graphicFrameMkLst>
            <pc:docMk/>
            <pc:sldMk cId="711266866" sldId="351"/>
            <ac:graphicFrameMk id="71" creationId="{5948F7B8-BE32-4BE5-88DF-74D1507556AE}"/>
          </ac:graphicFrameMkLst>
        </pc:graphicFrameChg>
        <pc:graphicFrameChg chg="add mod modGraphic">
          <ac:chgData name="Troels Mortensen (TRMO) | VIA" userId="48eeef65-5bf8-474b-9082-b56af31dd25e" providerId="ADAL" clId="{5FC3D9C4-6F5C-4EA1-A297-9E26E31872C4}" dt="2019-09-15T17:59:15.698" v="3757" actId="1076"/>
          <ac:graphicFrameMkLst>
            <pc:docMk/>
            <pc:sldMk cId="711266866" sldId="351"/>
            <ac:graphicFrameMk id="72" creationId="{CD799DED-9B6B-4707-9496-924B56A9B533}"/>
          </ac:graphicFrameMkLst>
        </pc:graphicFrameChg>
        <pc:graphicFrameChg chg="add mod modGraphic">
          <ac:chgData name="Troels Mortensen (TRMO) | VIA" userId="48eeef65-5bf8-474b-9082-b56af31dd25e" providerId="ADAL" clId="{5FC3D9C4-6F5C-4EA1-A297-9E26E31872C4}" dt="2019-09-15T17:59:18.881" v="3758" actId="1076"/>
          <ac:graphicFrameMkLst>
            <pc:docMk/>
            <pc:sldMk cId="711266866" sldId="351"/>
            <ac:graphicFrameMk id="73" creationId="{F0115402-5F74-4068-9358-F173D39A0F61}"/>
          </ac:graphicFrameMkLst>
        </pc:graphicFrameChg>
        <pc:graphicFrameChg chg="add mod modGraphic">
          <ac:chgData name="Troels Mortensen (TRMO) | VIA" userId="48eeef65-5bf8-474b-9082-b56af31dd25e" providerId="ADAL" clId="{5FC3D9C4-6F5C-4EA1-A297-9E26E31872C4}" dt="2019-09-15T17:59:21.445" v="3759" actId="1076"/>
          <ac:graphicFrameMkLst>
            <pc:docMk/>
            <pc:sldMk cId="711266866" sldId="351"/>
            <ac:graphicFrameMk id="74" creationId="{9F503F5D-05FF-444D-9212-A3D98AAF78A1}"/>
          </ac:graphicFrameMkLst>
        </pc:graphicFrameChg>
        <pc:graphicFrameChg chg="add mod modGraphic">
          <ac:chgData name="Troels Mortensen (TRMO) | VIA" userId="48eeef65-5bf8-474b-9082-b56af31dd25e" providerId="ADAL" clId="{5FC3D9C4-6F5C-4EA1-A297-9E26E31872C4}" dt="2019-09-15T17:59:24.702" v="3760" actId="1076"/>
          <ac:graphicFrameMkLst>
            <pc:docMk/>
            <pc:sldMk cId="711266866" sldId="351"/>
            <ac:graphicFrameMk id="75" creationId="{1717D800-D7E6-4024-9140-F6CB8D1966E5}"/>
          </ac:graphicFrameMkLst>
        </pc:graphicFrameChg>
        <pc:cxnChg chg="mod">
          <ac:chgData name="Troels Mortensen (TRMO) | VIA" userId="48eeef65-5bf8-474b-9082-b56af31dd25e" providerId="ADAL" clId="{5FC3D9C4-6F5C-4EA1-A297-9E26E31872C4}" dt="2019-09-15T17:56:08.093" v="3609" actId="478"/>
          <ac:cxnSpMkLst>
            <pc:docMk/>
            <pc:sldMk cId="711266866" sldId="351"/>
            <ac:cxnSpMk id="39" creationId="{D7DB03BB-0446-4C5B-82B9-4E809D9FAB80}"/>
          </ac:cxnSpMkLst>
        </pc:cxnChg>
        <pc:cxnChg chg="mod">
          <ac:chgData name="Troels Mortensen (TRMO) | VIA" userId="48eeef65-5bf8-474b-9082-b56af31dd25e" providerId="ADAL" clId="{5FC3D9C4-6F5C-4EA1-A297-9E26E31872C4}" dt="2019-09-15T17:57:29.990" v="3666" actId="14100"/>
          <ac:cxnSpMkLst>
            <pc:docMk/>
            <pc:sldMk cId="711266866" sldId="351"/>
            <ac:cxnSpMk id="58" creationId="{E509A21B-70B7-4F5E-80A4-B2DD8A12A7B4}"/>
          </ac:cxnSpMkLst>
        </pc:cxnChg>
        <pc:cxnChg chg="mod">
          <ac:chgData name="Troels Mortensen (TRMO) | VIA" userId="48eeef65-5bf8-474b-9082-b56af31dd25e" providerId="ADAL" clId="{5FC3D9C4-6F5C-4EA1-A297-9E26E31872C4}" dt="2019-09-15T17:59:11.943" v="3755" actId="478"/>
          <ac:cxnSpMkLst>
            <pc:docMk/>
            <pc:sldMk cId="711266866" sldId="351"/>
            <ac:cxnSpMk id="69" creationId="{C3E47EE3-27D3-48A2-8E3F-C6FDF9F22A16}"/>
          </ac:cxnSpMkLst>
        </pc:cxnChg>
        <pc:cxnChg chg="mod">
          <ac:chgData name="Troels Mortensen (TRMO) | VIA" userId="48eeef65-5bf8-474b-9082-b56af31dd25e" providerId="ADAL" clId="{5FC3D9C4-6F5C-4EA1-A297-9E26E31872C4}" dt="2019-09-15T17:59:11.246" v="3754" actId="478"/>
          <ac:cxnSpMkLst>
            <pc:docMk/>
            <pc:sldMk cId="711266866" sldId="351"/>
            <ac:cxnSpMk id="70" creationId="{C59B2454-C65E-4B89-B334-22A5AE26D7A4}"/>
          </ac:cxnSpMkLst>
        </pc:cxnChg>
        <pc:cxnChg chg="mod">
          <ac:chgData name="Troels Mortensen (TRMO) | VIA" userId="48eeef65-5bf8-474b-9082-b56af31dd25e" providerId="ADAL" clId="{5FC3D9C4-6F5C-4EA1-A297-9E26E31872C4}" dt="2019-09-15T17:59:12.445" v="3756" actId="478"/>
          <ac:cxnSpMkLst>
            <pc:docMk/>
            <pc:sldMk cId="711266866" sldId="351"/>
            <ac:cxnSpMk id="84" creationId="{01D496C4-2375-4C65-AFC1-793754235CD8}"/>
          </ac:cxnSpMkLst>
        </pc:cxnChg>
        <pc:cxnChg chg="mod">
          <ac:chgData name="Troels Mortensen (TRMO) | VIA" userId="48eeef65-5bf8-474b-9082-b56af31dd25e" providerId="ADAL" clId="{5FC3D9C4-6F5C-4EA1-A297-9E26E31872C4}" dt="2019-09-15T17:59:12.445" v="3756" actId="478"/>
          <ac:cxnSpMkLst>
            <pc:docMk/>
            <pc:sldMk cId="711266866" sldId="351"/>
            <ac:cxnSpMk id="89" creationId="{159F6B54-EC6C-4422-9566-FEED0BB0E223}"/>
          </ac:cxnSpMkLst>
        </pc:cxnChg>
        <pc:cxnChg chg="mod">
          <ac:chgData name="Troels Mortensen (TRMO) | VIA" userId="48eeef65-5bf8-474b-9082-b56af31dd25e" providerId="ADAL" clId="{5FC3D9C4-6F5C-4EA1-A297-9E26E31872C4}" dt="2019-09-15T17:57:59.183" v="3691" actId="478"/>
          <ac:cxnSpMkLst>
            <pc:docMk/>
            <pc:sldMk cId="711266866" sldId="351"/>
            <ac:cxnSpMk id="101" creationId="{F4CAEC56-68F3-4592-8C17-9CD2EC3A7569}"/>
          </ac:cxnSpMkLst>
        </pc:cxnChg>
      </pc:sldChg>
      <pc:sldChg chg="add del">
        <pc:chgData name="Troels Mortensen (TRMO) | VIA" userId="48eeef65-5bf8-474b-9082-b56af31dd25e" providerId="ADAL" clId="{5FC3D9C4-6F5C-4EA1-A297-9E26E31872C4}" dt="2019-09-15T18:26:13.814" v="6420" actId="2696"/>
        <pc:sldMkLst>
          <pc:docMk/>
          <pc:sldMk cId="924963659" sldId="352"/>
        </pc:sldMkLst>
      </pc:sldChg>
      <pc:sldChg chg="del">
        <pc:chgData name="Troels Mortensen (TRMO) | VIA" userId="48eeef65-5bf8-474b-9082-b56af31dd25e" providerId="ADAL" clId="{5FC3D9C4-6F5C-4EA1-A297-9E26E31872C4}" dt="2019-09-15T18:31:31.146" v="7841" actId="2696"/>
        <pc:sldMkLst>
          <pc:docMk/>
          <pc:sldMk cId="401882982" sldId="353"/>
        </pc:sldMkLst>
      </pc:sldChg>
      <pc:sldChg chg="del">
        <pc:chgData name="Troels Mortensen (TRMO) | VIA" userId="48eeef65-5bf8-474b-9082-b56af31dd25e" providerId="ADAL" clId="{5FC3D9C4-6F5C-4EA1-A297-9E26E31872C4}" dt="2019-09-15T18:31:31.840" v="7842" actId="2696"/>
        <pc:sldMkLst>
          <pc:docMk/>
          <pc:sldMk cId="3394398478" sldId="354"/>
        </pc:sldMkLst>
      </pc:sldChg>
      <pc:sldChg chg="del">
        <pc:chgData name="Troels Mortensen (TRMO) | VIA" userId="48eeef65-5bf8-474b-9082-b56af31dd25e" providerId="ADAL" clId="{5FC3D9C4-6F5C-4EA1-A297-9E26E31872C4}" dt="2019-09-15T18:31:32.629" v="7843" actId="2696"/>
        <pc:sldMkLst>
          <pc:docMk/>
          <pc:sldMk cId="3398989278" sldId="355"/>
        </pc:sldMkLst>
      </pc:sldChg>
      <pc:sldChg chg="del">
        <pc:chgData name="Troels Mortensen (TRMO) | VIA" userId="48eeef65-5bf8-474b-9082-b56af31dd25e" providerId="ADAL" clId="{5FC3D9C4-6F5C-4EA1-A297-9E26E31872C4}" dt="2019-09-17T16:06:46.506" v="10089" actId="2696"/>
        <pc:sldMkLst>
          <pc:docMk/>
          <pc:sldMk cId="4100720129" sldId="357"/>
        </pc:sldMkLst>
      </pc:sldChg>
      <pc:sldChg chg="del">
        <pc:chgData name="Troels Mortensen (TRMO) | VIA" userId="48eeef65-5bf8-474b-9082-b56af31dd25e" providerId="ADAL" clId="{5FC3D9C4-6F5C-4EA1-A297-9E26E31872C4}" dt="2019-09-17T17:36:11.211" v="11034" actId="2696"/>
        <pc:sldMkLst>
          <pc:docMk/>
          <pc:sldMk cId="1892844607" sldId="358"/>
        </pc:sldMkLst>
      </pc:sldChg>
      <pc:sldChg chg="addSp delSp modSp">
        <pc:chgData name="Troels Mortensen (TRMO) | VIA" userId="48eeef65-5bf8-474b-9082-b56af31dd25e" providerId="ADAL" clId="{5FC3D9C4-6F5C-4EA1-A297-9E26E31872C4}" dt="2019-09-15T18:44:40.617" v="9606" actId="20577"/>
        <pc:sldMkLst>
          <pc:docMk/>
          <pc:sldMk cId="2160121612" sldId="359"/>
        </pc:sldMkLst>
        <pc:spChg chg="add mod">
          <ac:chgData name="Troels Mortensen (TRMO) | VIA" userId="48eeef65-5bf8-474b-9082-b56af31dd25e" providerId="ADAL" clId="{5FC3D9C4-6F5C-4EA1-A297-9E26E31872C4}" dt="2019-09-15T18:32:02.708" v="7875" actId="20577"/>
          <ac:spMkLst>
            <pc:docMk/>
            <pc:sldMk cId="2160121612" sldId="359"/>
            <ac:spMk id="2" creationId="{8B50A2D0-974A-4B44-B29B-76E2A6D41DE0}"/>
          </ac:spMkLst>
        </pc:spChg>
        <pc:spChg chg="add mod">
          <ac:chgData name="Troels Mortensen (TRMO) | VIA" userId="48eeef65-5bf8-474b-9082-b56af31dd25e" providerId="ADAL" clId="{5FC3D9C4-6F5C-4EA1-A297-9E26E31872C4}" dt="2019-09-15T18:44:40.617" v="9606" actId="20577"/>
          <ac:spMkLst>
            <pc:docMk/>
            <pc:sldMk cId="2160121612" sldId="359"/>
            <ac:spMk id="3" creationId="{4E9BB3A7-80B6-42F4-98D6-471E00A3BB8B}"/>
          </ac:spMkLst>
        </pc:spChg>
        <pc:picChg chg="del">
          <ac:chgData name="Troels Mortensen (TRMO) | VIA" userId="48eeef65-5bf8-474b-9082-b56af31dd25e" providerId="ADAL" clId="{5FC3D9C4-6F5C-4EA1-A297-9E26E31872C4}" dt="2019-09-15T18:31:42.048" v="7844" actId="478"/>
          <ac:picMkLst>
            <pc:docMk/>
            <pc:sldMk cId="2160121612" sldId="359"/>
            <ac:picMk id="6" creationId="{D798462A-51D9-4738-B0AF-F07763804476}"/>
          </ac:picMkLst>
        </pc:picChg>
      </pc:sldChg>
      <pc:sldChg chg="del">
        <pc:chgData name="Troels Mortensen (TRMO) | VIA" userId="48eeef65-5bf8-474b-9082-b56af31dd25e" providerId="ADAL" clId="{5FC3D9C4-6F5C-4EA1-A297-9E26E31872C4}" dt="2019-09-17T18:10:34.891" v="12756" actId="2696"/>
        <pc:sldMkLst>
          <pc:docMk/>
          <pc:sldMk cId="2599815625" sldId="360"/>
        </pc:sldMkLst>
      </pc:sldChg>
      <pc:sldChg chg="del">
        <pc:chgData name="Troels Mortensen (TRMO) | VIA" userId="48eeef65-5bf8-474b-9082-b56af31dd25e" providerId="ADAL" clId="{5FC3D9C4-6F5C-4EA1-A297-9E26E31872C4}" dt="2019-09-17T18:10:40.221" v="12757" actId="2696"/>
        <pc:sldMkLst>
          <pc:docMk/>
          <pc:sldMk cId="2244923511" sldId="361"/>
        </pc:sldMkLst>
      </pc:sldChg>
      <pc:sldChg chg="del">
        <pc:chgData name="Troels Mortensen (TRMO) | VIA" userId="48eeef65-5bf8-474b-9082-b56af31dd25e" providerId="ADAL" clId="{5FC3D9C4-6F5C-4EA1-A297-9E26E31872C4}" dt="2019-09-17T18:13:12.056" v="12947" actId="2696"/>
        <pc:sldMkLst>
          <pc:docMk/>
          <pc:sldMk cId="404761719" sldId="362"/>
        </pc:sldMkLst>
      </pc:sldChg>
      <pc:sldChg chg="del">
        <pc:chgData name="Troels Mortensen (TRMO) | VIA" userId="48eeef65-5bf8-474b-9082-b56af31dd25e" providerId="ADAL" clId="{5FC3D9C4-6F5C-4EA1-A297-9E26E31872C4}" dt="2019-09-18T09:50:45.865" v="13857" actId="2696"/>
        <pc:sldMkLst>
          <pc:docMk/>
          <pc:sldMk cId="4043588189" sldId="363"/>
        </pc:sldMkLst>
      </pc:sldChg>
      <pc:sldChg chg="del">
        <pc:chgData name="Troels Mortensen (TRMO) | VIA" userId="48eeef65-5bf8-474b-9082-b56af31dd25e" providerId="ADAL" clId="{5FC3D9C4-6F5C-4EA1-A297-9E26E31872C4}" dt="2019-09-15T18:33:33.026" v="8024" actId="2696"/>
        <pc:sldMkLst>
          <pc:docMk/>
          <pc:sldMk cId="3484639828" sldId="364"/>
        </pc:sldMkLst>
      </pc:sldChg>
      <pc:sldChg chg="del">
        <pc:chgData name="Troels Mortensen (TRMO) | VIA" userId="48eeef65-5bf8-474b-9082-b56af31dd25e" providerId="ADAL" clId="{5FC3D9C4-6F5C-4EA1-A297-9E26E31872C4}" dt="2019-09-18T10:17:25.223" v="14066" actId="2696"/>
        <pc:sldMkLst>
          <pc:docMk/>
          <pc:sldMk cId="1686865202" sldId="365"/>
        </pc:sldMkLst>
      </pc:sldChg>
      <pc:sldChg chg="addSp delSp modAnim">
        <pc:chgData name="Troels Mortensen (TRMO) | VIA" userId="48eeef65-5bf8-474b-9082-b56af31dd25e" providerId="ADAL" clId="{5FC3D9C4-6F5C-4EA1-A297-9E26E31872C4}" dt="2019-09-18T10:29:54.332" v="14077"/>
        <pc:sldMkLst>
          <pc:docMk/>
          <pc:sldMk cId="2968563208" sldId="366"/>
        </pc:sldMkLst>
        <pc:spChg chg="del">
          <ac:chgData name="Troels Mortensen (TRMO) | VIA" userId="48eeef65-5bf8-474b-9082-b56af31dd25e" providerId="ADAL" clId="{5FC3D9C4-6F5C-4EA1-A297-9E26E31872C4}" dt="2019-09-18T10:29:19.087" v="14070" actId="478"/>
          <ac:spMkLst>
            <pc:docMk/>
            <pc:sldMk cId="2968563208" sldId="366"/>
            <ac:spMk id="2" creationId="{E23492E1-88B5-492B-AA63-76450C84EEE2}"/>
          </ac:spMkLst>
        </pc:spChg>
        <pc:spChg chg="add">
          <ac:chgData name="Troels Mortensen (TRMO) | VIA" userId="48eeef65-5bf8-474b-9082-b56af31dd25e" providerId="ADAL" clId="{5FC3D9C4-6F5C-4EA1-A297-9E26E31872C4}" dt="2019-09-18T10:29:25.053" v="14071"/>
          <ac:spMkLst>
            <pc:docMk/>
            <pc:sldMk cId="2968563208" sldId="366"/>
            <ac:spMk id="4" creationId="{47B4ECDB-7788-446B-814C-F17010935C5C}"/>
          </ac:spMkLst>
        </pc:spChg>
        <pc:spChg chg="add">
          <ac:chgData name="Troels Mortensen (TRMO) | VIA" userId="48eeef65-5bf8-474b-9082-b56af31dd25e" providerId="ADAL" clId="{5FC3D9C4-6F5C-4EA1-A297-9E26E31872C4}" dt="2019-09-18T10:29:25.053" v="14071"/>
          <ac:spMkLst>
            <pc:docMk/>
            <pc:sldMk cId="2968563208" sldId="366"/>
            <ac:spMk id="5" creationId="{88C006F0-E24B-4F5D-BC87-483DA341F5B7}"/>
          </ac:spMkLst>
        </pc:spChg>
        <pc:spChg chg="add del">
          <ac:chgData name="Troels Mortensen (TRMO) | VIA" userId="48eeef65-5bf8-474b-9082-b56af31dd25e" providerId="ADAL" clId="{5FC3D9C4-6F5C-4EA1-A297-9E26E31872C4}" dt="2019-09-18T10:29:26.648" v="14072" actId="478"/>
          <ac:spMkLst>
            <pc:docMk/>
            <pc:sldMk cId="2968563208" sldId="366"/>
            <ac:spMk id="6" creationId="{2F638729-B12B-4791-ACC8-0ADD16095354}"/>
          </ac:spMkLst>
        </pc:spChg>
        <pc:spChg chg="add del">
          <ac:chgData name="Troels Mortensen (TRMO) | VIA" userId="48eeef65-5bf8-474b-9082-b56af31dd25e" providerId="ADAL" clId="{5FC3D9C4-6F5C-4EA1-A297-9E26E31872C4}" dt="2019-09-18T10:29:29.909" v="14074" actId="478"/>
          <ac:spMkLst>
            <pc:docMk/>
            <pc:sldMk cId="2968563208" sldId="366"/>
            <ac:spMk id="7" creationId="{63DDA8C7-D4A4-4D5B-88B5-817959F80F40}"/>
          </ac:spMkLst>
        </pc:spChg>
        <pc:spChg chg="add">
          <ac:chgData name="Troels Mortensen (TRMO) | VIA" userId="48eeef65-5bf8-474b-9082-b56af31dd25e" providerId="ADAL" clId="{5FC3D9C4-6F5C-4EA1-A297-9E26E31872C4}" dt="2019-09-18T10:29:25.053" v="14071"/>
          <ac:spMkLst>
            <pc:docMk/>
            <pc:sldMk cId="2968563208" sldId="366"/>
            <ac:spMk id="8" creationId="{CEE9BE67-37CE-4D9F-8FCE-965292FC1C8C}"/>
          </ac:spMkLst>
        </pc:spChg>
        <pc:spChg chg="add del">
          <ac:chgData name="Troels Mortensen (TRMO) | VIA" userId="48eeef65-5bf8-474b-9082-b56af31dd25e" providerId="ADAL" clId="{5FC3D9C4-6F5C-4EA1-A297-9E26E31872C4}" dt="2019-09-18T10:29:29.909" v="14074" actId="478"/>
          <ac:spMkLst>
            <pc:docMk/>
            <pc:sldMk cId="2968563208" sldId="366"/>
            <ac:spMk id="11" creationId="{2E619B09-3A5B-428B-94BA-3D5C058343FC}"/>
          </ac:spMkLst>
        </pc:spChg>
        <pc:spChg chg="add del">
          <ac:chgData name="Troels Mortensen (TRMO) | VIA" userId="48eeef65-5bf8-474b-9082-b56af31dd25e" providerId="ADAL" clId="{5FC3D9C4-6F5C-4EA1-A297-9E26E31872C4}" dt="2019-09-18T10:29:29.909" v="14074" actId="478"/>
          <ac:spMkLst>
            <pc:docMk/>
            <pc:sldMk cId="2968563208" sldId="366"/>
            <ac:spMk id="12" creationId="{CB6BBDC8-E0DB-4611-B4E2-D260EB08E72B}"/>
          </ac:spMkLst>
        </pc:spChg>
        <pc:spChg chg="add del">
          <ac:chgData name="Troels Mortensen (TRMO) | VIA" userId="48eeef65-5bf8-474b-9082-b56af31dd25e" providerId="ADAL" clId="{5FC3D9C4-6F5C-4EA1-A297-9E26E31872C4}" dt="2019-09-18T10:29:29.909" v="14074" actId="478"/>
          <ac:spMkLst>
            <pc:docMk/>
            <pc:sldMk cId="2968563208" sldId="366"/>
            <ac:spMk id="13" creationId="{C4462E3D-004F-4AAC-9C85-12AA3ABC3DD7}"/>
          </ac:spMkLst>
        </pc:spChg>
        <pc:spChg chg="add">
          <ac:chgData name="Troels Mortensen (TRMO) | VIA" userId="48eeef65-5bf8-474b-9082-b56af31dd25e" providerId="ADAL" clId="{5FC3D9C4-6F5C-4EA1-A297-9E26E31872C4}" dt="2019-09-18T10:29:25.053" v="14071"/>
          <ac:spMkLst>
            <pc:docMk/>
            <pc:sldMk cId="2968563208" sldId="366"/>
            <ac:spMk id="14" creationId="{3C31BB7C-4554-4B25-A6F8-6972AAF9C4A6}"/>
          </ac:spMkLst>
        </pc:spChg>
        <pc:spChg chg="add">
          <ac:chgData name="Troels Mortensen (TRMO) | VIA" userId="48eeef65-5bf8-474b-9082-b56af31dd25e" providerId="ADAL" clId="{5FC3D9C4-6F5C-4EA1-A297-9E26E31872C4}" dt="2019-09-18T10:29:25.053" v="14071"/>
          <ac:spMkLst>
            <pc:docMk/>
            <pc:sldMk cId="2968563208" sldId="366"/>
            <ac:spMk id="15" creationId="{8E1A0BAD-A3E6-42AC-B315-F02E85A27832}"/>
          </ac:spMkLst>
        </pc:spChg>
        <pc:spChg chg="add">
          <ac:chgData name="Troels Mortensen (TRMO) | VIA" userId="48eeef65-5bf8-474b-9082-b56af31dd25e" providerId="ADAL" clId="{5FC3D9C4-6F5C-4EA1-A297-9E26E31872C4}" dt="2019-09-18T10:29:25.053" v="14071"/>
          <ac:spMkLst>
            <pc:docMk/>
            <pc:sldMk cId="2968563208" sldId="366"/>
            <ac:spMk id="16" creationId="{4C5EC937-E445-4AA5-BFD3-595B57390F79}"/>
          </ac:spMkLst>
        </pc:spChg>
        <pc:spChg chg="add del">
          <ac:chgData name="Troels Mortensen (TRMO) | VIA" userId="48eeef65-5bf8-474b-9082-b56af31dd25e" providerId="ADAL" clId="{5FC3D9C4-6F5C-4EA1-A297-9E26E31872C4}" dt="2019-09-18T10:29:27.903" v="14073" actId="478"/>
          <ac:spMkLst>
            <pc:docMk/>
            <pc:sldMk cId="2968563208" sldId="366"/>
            <ac:spMk id="20" creationId="{C145F911-5BE5-4CD6-BB45-A0380CA97199}"/>
          </ac:spMkLst>
        </pc:spChg>
        <pc:spChg chg="add del">
          <ac:chgData name="Troels Mortensen (TRMO) | VIA" userId="48eeef65-5bf8-474b-9082-b56af31dd25e" providerId="ADAL" clId="{5FC3D9C4-6F5C-4EA1-A297-9E26E31872C4}" dt="2019-09-18T10:29:27.903" v="14073" actId="478"/>
          <ac:spMkLst>
            <pc:docMk/>
            <pc:sldMk cId="2968563208" sldId="366"/>
            <ac:spMk id="21" creationId="{20EBC078-F309-4AF8-A061-C8D360BD5055}"/>
          </ac:spMkLst>
        </pc:spChg>
        <pc:spChg chg="add del">
          <ac:chgData name="Troels Mortensen (TRMO) | VIA" userId="48eeef65-5bf8-474b-9082-b56af31dd25e" providerId="ADAL" clId="{5FC3D9C4-6F5C-4EA1-A297-9E26E31872C4}" dt="2019-09-18T10:29:27.903" v="14073" actId="478"/>
          <ac:spMkLst>
            <pc:docMk/>
            <pc:sldMk cId="2968563208" sldId="366"/>
            <ac:spMk id="22" creationId="{34E4E939-AB13-489A-808E-1ED8A6ACCA79}"/>
          </ac:spMkLst>
        </pc:spChg>
        <pc:spChg chg="add del">
          <ac:chgData name="Troels Mortensen (TRMO) | VIA" userId="48eeef65-5bf8-474b-9082-b56af31dd25e" providerId="ADAL" clId="{5FC3D9C4-6F5C-4EA1-A297-9E26E31872C4}" dt="2019-09-18T10:29:27.903" v="14073" actId="478"/>
          <ac:spMkLst>
            <pc:docMk/>
            <pc:sldMk cId="2968563208" sldId="366"/>
            <ac:spMk id="23" creationId="{4AC0D340-B6BC-4AFD-B739-B8EB732FC5E7}"/>
          </ac:spMkLst>
        </pc:spChg>
        <pc:spChg chg="add del">
          <ac:chgData name="Troels Mortensen (TRMO) | VIA" userId="48eeef65-5bf8-474b-9082-b56af31dd25e" providerId="ADAL" clId="{5FC3D9C4-6F5C-4EA1-A297-9E26E31872C4}" dt="2019-09-18T10:29:27.903" v="14073" actId="478"/>
          <ac:spMkLst>
            <pc:docMk/>
            <pc:sldMk cId="2968563208" sldId="366"/>
            <ac:spMk id="24" creationId="{33483BD9-0F00-4FAB-A017-4999CFC76424}"/>
          </ac:spMkLst>
        </pc:spChg>
        <pc:spChg chg="add del">
          <ac:chgData name="Troels Mortensen (TRMO) | VIA" userId="48eeef65-5bf8-474b-9082-b56af31dd25e" providerId="ADAL" clId="{5FC3D9C4-6F5C-4EA1-A297-9E26E31872C4}" dt="2019-09-18T10:29:27.903" v="14073" actId="478"/>
          <ac:spMkLst>
            <pc:docMk/>
            <pc:sldMk cId="2968563208" sldId="366"/>
            <ac:spMk id="25" creationId="{4D8F6365-0319-4C76-B1F9-1835431AE60E}"/>
          </ac:spMkLst>
        </pc:spChg>
        <pc:spChg chg="add del">
          <ac:chgData name="Troels Mortensen (TRMO) | VIA" userId="48eeef65-5bf8-474b-9082-b56af31dd25e" providerId="ADAL" clId="{5FC3D9C4-6F5C-4EA1-A297-9E26E31872C4}" dt="2019-09-18T10:29:27.903" v="14073" actId="478"/>
          <ac:spMkLst>
            <pc:docMk/>
            <pc:sldMk cId="2968563208" sldId="366"/>
            <ac:spMk id="26" creationId="{A7018D31-F42F-4662-AB22-F038A0B53B4E}"/>
          </ac:spMkLst>
        </pc:spChg>
        <pc:spChg chg="add del">
          <ac:chgData name="Troels Mortensen (TRMO) | VIA" userId="48eeef65-5bf8-474b-9082-b56af31dd25e" providerId="ADAL" clId="{5FC3D9C4-6F5C-4EA1-A297-9E26E31872C4}" dt="2019-09-18T10:29:27.903" v="14073" actId="478"/>
          <ac:spMkLst>
            <pc:docMk/>
            <pc:sldMk cId="2968563208" sldId="366"/>
            <ac:spMk id="27" creationId="{ADCBC5AF-D737-4CD1-AB80-21789E73CAAF}"/>
          </ac:spMkLst>
        </pc:spChg>
        <pc:spChg chg="add del">
          <ac:chgData name="Troels Mortensen (TRMO) | VIA" userId="48eeef65-5bf8-474b-9082-b56af31dd25e" providerId="ADAL" clId="{5FC3D9C4-6F5C-4EA1-A297-9E26E31872C4}" dt="2019-09-18T10:29:27.903" v="14073" actId="478"/>
          <ac:spMkLst>
            <pc:docMk/>
            <pc:sldMk cId="2968563208" sldId="366"/>
            <ac:spMk id="28" creationId="{47A5547B-2ECC-4561-865B-B9BEA294AA87}"/>
          </ac:spMkLst>
        </pc:spChg>
        <pc:spChg chg="add">
          <ac:chgData name="Troels Mortensen (TRMO) | VIA" userId="48eeef65-5bf8-474b-9082-b56af31dd25e" providerId="ADAL" clId="{5FC3D9C4-6F5C-4EA1-A297-9E26E31872C4}" dt="2019-09-18T10:29:25.053" v="14071"/>
          <ac:spMkLst>
            <pc:docMk/>
            <pc:sldMk cId="2968563208" sldId="366"/>
            <ac:spMk id="29" creationId="{05C100B7-509D-40A6-90DD-3B601CBF1CB2}"/>
          </ac:spMkLst>
        </pc:spChg>
        <pc:cxnChg chg="add del">
          <ac:chgData name="Troels Mortensen (TRMO) | VIA" userId="48eeef65-5bf8-474b-9082-b56af31dd25e" providerId="ADAL" clId="{5FC3D9C4-6F5C-4EA1-A297-9E26E31872C4}" dt="2019-09-18T10:29:29.909" v="14074" actId="478"/>
          <ac:cxnSpMkLst>
            <pc:docMk/>
            <pc:sldMk cId="2968563208" sldId="366"/>
            <ac:cxnSpMk id="9" creationId="{DEB9652B-20FC-4791-95B3-DA4957D02C7C}"/>
          </ac:cxnSpMkLst>
        </pc:cxnChg>
        <pc:cxnChg chg="add del">
          <ac:chgData name="Troels Mortensen (TRMO) | VIA" userId="48eeef65-5bf8-474b-9082-b56af31dd25e" providerId="ADAL" clId="{5FC3D9C4-6F5C-4EA1-A297-9E26E31872C4}" dt="2019-09-18T10:29:29.909" v="14074" actId="478"/>
          <ac:cxnSpMkLst>
            <pc:docMk/>
            <pc:sldMk cId="2968563208" sldId="366"/>
            <ac:cxnSpMk id="10" creationId="{C43654D1-EF39-45C7-A80B-E1D2F7F04ABA}"/>
          </ac:cxnSpMkLst>
        </pc:cxnChg>
        <pc:cxnChg chg="add del">
          <ac:chgData name="Troels Mortensen (TRMO) | VIA" userId="48eeef65-5bf8-474b-9082-b56af31dd25e" providerId="ADAL" clId="{5FC3D9C4-6F5C-4EA1-A297-9E26E31872C4}" dt="2019-09-18T10:29:31.052" v="14076" actId="478"/>
          <ac:cxnSpMkLst>
            <pc:docMk/>
            <pc:sldMk cId="2968563208" sldId="366"/>
            <ac:cxnSpMk id="17" creationId="{01A511E2-344C-4943-9FA6-E7A3CE34511A}"/>
          </ac:cxnSpMkLst>
        </pc:cxnChg>
        <pc:cxnChg chg="add del">
          <ac:chgData name="Troels Mortensen (TRMO) | VIA" userId="48eeef65-5bf8-474b-9082-b56af31dd25e" providerId="ADAL" clId="{5FC3D9C4-6F5C-4EA1-A297-9E26E31872C4}" dt="2019-09-18T10:29:30.623" v="14075" actId="478"/>
          <ac:cxnSpMkLst>
            <pc:docMk/>
            <pc:sldMk cId="2968563208" sldId="366"/>
            <ac:cxnSpMk id="18" creationId="{D53638BA-C598-42B7-943C-8224BECDE2C7}"/>
          </ac:cxnSpMkLst>
        </pc:cxnChg>
        <pc:cxnChg chg="add">
          <ac:chgData name="Troels Mortensen (TRMO) | VIA" userId="48eeef65-5bf8-474b-9082-b56af31dd25e" providerId="ADAL" clId="{5FC3D9C4-6F5C-4EA1-A297-9E26E31872C4}" dt="2019-09-18T10:29:25.053" v="14071"/>
          <ac:cxnSpMkLst>
            <pc:docMk/>
            <pc:sldMk cId="2968563208" sldId="366"/>
            <ac:cxnSpMk id="19" creationId="{5DC4E095-7C9B-4928-BBBD-74AFB78F6FE1}"/>
          </ac:cxnSpMkLst>
        </pc:cxnChg>
        <pc:cxnChg chg="add">
          <ac:chgData name="Troels Mortensen (TRMO) | VIA" userId="48eeef65-5bf8-474b-9082-b56af31dd25e" providerId="ADAL" clId="{5FC3D9C4-6F5C-4EA1-A297-9E26E31872C4}" dt="2019-09-18T10:29:25.053" v="14071"/>
          <ac:cxnSpMkLst>
            <pc:docMk/>
            <pc:sldMk cId="2968563208" sldId="366"/>
            <ac:cxnSpMk id="30" creationId="{6997FBCD-72AD-49F2-9F0C-1593C4A2F6F1}"/>
          </ac:cxnSpMkLst>
        </pc:cxnChg>
      </pc:sldChg>
      <pc:sldChg chg="del">
        <pc:chgData name="Troels Mortensen (TRMO) | VIA" userId="48eeef65-5bf8-474b-9082-b56af31dd25e" providerId="ADAL" clId="{5FC3D9C4-6F5C-4EA1-A297-9E26E31872C4}" dt="2019-09-18T10:39:11.625" v="14671" actId="2696"/>
        <pc:sldMkLst>
          <pc:docMk/>
          <pc:sldMk cId="4227037008" sldId="370"/>
        </pc:sldMkLst>
      </pc:sldChg>
      <pc:sldChg chg="del">
        <pc:chgData name="Troels Mortensen (TRMO) | VIA" userId="48eeef65-5bf8-474b-9082-b56af31dd25e" providerId="ADAL" clId="{5FC3D9C4-6F5C-4EA1-A297-9E26E31872C4}" dt="2019-09-18T11:18:59.883" v="15260" actId="2696"/>
        <pc:sldMkLst>
          <pc:docMk/>
          <pc:sldMk cId="3771026508" sldId="371"/>
        </pc:sldMkLst>
      </pc:sldChg>
      <pc:sldChg chg="del">
        <pc:chgData name="Troels Mortensen (TRMO) | VIA" userId="48eeef65-5bf8-474b-9082-b56af31dd25e" providerId="ADAL" clId="{5FC3D9C4-6F5C-4EA1-A297-9E26E31872C4}" dt="2019-09-18T11:28:23.144" v="15303" actId="2696"/>
        <pc:sldMkLst>
          <pc:docMk/>
          <pc:sldMk cId="3166862440" sldId="372"/>
        </pc:sldMkLst>
      </pc:sldChg>
      <pc:sldChg chg="del">
        <pc:chgData name="Troels Mortensen (TRMO) | VIA" userId="48eeef65-5bf8-474b-9082-b56af31dd25e" providerId="ADAL" clId="{5FC3D9C4-6F5C-4EA1-A297-9E26E31872C4}" dt="2019-09-18T11:28:20.280" v="15302" actId="2696"/>
        <pc:sldMkLst>
          <pc:docMk/>
          <pc:sldMk cId="1020004297" sldId="373"/>
        </pc:sldMkLst>
      </pc:sldChg>
      <pc:sldChg chg="del">
        <pc:chgData name="Troels Mortensen (TRMO) | VIA" userId="48eeef65-5bf8-474b-9082-b56af31dd25e" providerId="ADAL" clId="{5FC3D9C4-6F5C-4EA1-A297-9E26E31872C4}" dt="2019-09-18T11:28:36.113" v="15304" actId="2696"/>
        <pc:sldMkLst>
          <pc:docMk/>
          <pc:sldMk cId="623720087" sldId="374"/>
        </pc:sldMkLst>
      </pc:sldChg>
      <pc:sldChg chg="del">
        <pc:chgData name="Troels Mortensen (TRMO) | VIA" userId="48eeef65-5bf8-474b-9082-b56af31dd25e" providerId="ADAL" clId="{5FC3D9C4-6F5C-4EA1-A297-9E26E31872C4}" dt="2019-09-18T11:28:38.157" v="15305" actId="2696"/>
        <pc:sldMkLst>
          <pc:docMk/>
          <pc:sldMk cId="3511282820" sldId="375"/>
        </pc:sldMkLst>
      </pc:sldChg>
      <pc:sldChg chg="del">
        <pc:chgData name="Troels Mortensen (TRMO) | VIA" userId="48eeef65-5bf8-474b-9082-b56af31dd25e" providerId="ADAL" clId="{5FC3D9C4-6F5C-4EA1-A297-9E26E31872C4}" dt="2019-09-18T11:28:42.381" v="15307" actId="2696"/>
        <pc:sldMkLst>
          <pc:docMk/>
          <pc:sldMk cId="1421742219" sldId="376"/>
        </pc:sldMkLst>
      </pc:sldChg>
      <pc:sldChg chg="del">
        <pc:chgData name="Troels Mortensen (TRMO) | VIA" userId="48eeef65-5bf8-474b-9082-b56af31dd25e" providerId="ADAL" clId="{5FC3D9C4-6F5C-4EA1-A297-9E26E31872C4}" dt="2019-09-18T11:28:40.824" v="15306" actId="2696"/>
        <pc:sldMkLst>
          <pc:docMk/>
          <pc:sldMk cId="2889785335" sldId="377"/>
        </pc:sldMkLst>
      </pc:sldChg>
      <pc:sldChg chg="del">
        <pc:chgData name="Troels Mortensen (TRMO) | VIA" userId="48eeef65-5bf8-474b-9082-b56af31dd25e" providerId="ADAL" clId="{5FC3D9C4-6F5C-4EA1-A297-9E26E31872C4}" dt="2019-09-18T11:28:46.361" v="15308" actId="2696"/>
        <pc:sldMkLst>
          <pc:docMk/>
          <pc:sldMk cId="4167580382" sldId="378"/>
        </pc:sldMkLst>
      </pc:sldChg>
      <pc:sldChg chg="del">
        <pc:chgData name="Troels Mortensen (TRMO) | VIA" userId="48eeef65-5bf8-474b-9082-b56af31dd25e" providerId="ADAL" clId="{5FC3D9C4-6F5C-4EA1-A297-9E26E31872C4}" dt="2019-09-18T11:28:47.743" v="15309" actId="2696"/>
        <pc:sldMkLst>
          <pc:docMk/>
          <pc:sldMk cId="1418578900" sldId="379"/>
        </pc:sldMkLst>
      </pc:sldChg>
      <pc:sldChg chg="del">
        <pc:chgData name="Troels Mortensen (TRMO) | VIA" userId="48eeef65-5bf8-474b-9082-b56af31dd25e" providerId="ADAL" clId="{5FC3D9C4-6F5C-4EA1-A297-9E26E31872C4}" dt="2019-09-18T11:28:48.376" v="15310" actId="2696"/>
        <pc:sldMkLst>
          <pc:docMk/>
          <pc:sldMk cId="1620875139" sldId="380"/>
        </pc:sldMkLst>
      </pc:sldChg>
      <pc:sldChg chg="del">
        <pc:chgData name="Troels Mortensen (TRMO) | VIA" userId="48eeef65-5bf8-474b-9082-b56af31dd25e" providerId="ADAL" clId="{5FC3D9C4-6F5C-4EA1-A297-9E26E31872C4}" dt="2019-09-18T11:28:48.894" v="15311" actId="2696"/>
        <pc:sldMkLst>
          <pc:docMk/>
          <pc:sldMk cId="1028004388" sldId="381"/>
        </pc:sldMkLst>
      </pc:sldChg>
      <pc:sldChg chg="del">
        <pc:chgData name="Troels Mortensen (TRMO) | VIA" userId="48eeef65-5bf8-474b-9082-b56af31dd25e" providerId="ADAL" clId="{5FC3D9C4-6F5C-4EA1-A297-9E26E31872C4}" dt="2019-09-18T11:28:49.767" v="15312" actId="2696"/>
        <pc:sldMkLst>
          <pc:docMk/>
          <pc:sldMk cId="3833484597" sldId="382"/>
        </pc:sldMkLst>
      </pc:sldChg>
      <pc:sldChg chg="del">
        <pc:chgData name="Troels Mortensen (TRMO) | VIA" userId="48eeef65-5bf8-474b-9082-b56af31dd25e" providerId="ADAL" clId="{5FC3D9C4-6F5C-4EA1-A297-9E26E31872C4}" dt="2019-09-18T11:28:55.707" v="15313" actId="2696"/>
        <pc:sldMkLst>
          <pc:docMk/>
          <pc:sldMk cId="1256429311" sldId="383"/>
        </pc:sldMkLst>
      </pc:sldChg>
      <pc:sldChg chg="addSp delSp modSp modAnim modNotesTx">
        <pc:chgData name="Troels Mortensen (TRMO) | VIA" userId="48eeef65-5bf8-474b-9082-b56af31dd25e" providerId="ADAL" clId="{5FC3D9C4-6F5C-4EA1-A297-9E26E31872C4}" dt="2019-09-18T11:31:14.452" v="15472" actId="20577"/>
        <pc:sldMkLst>
          <pc:docMk/>
          <pc:sldMk cId="1548093061" sldId="384"/>
        </pc:sldMkLst>
        <pc:spChg chg="del mod">
          <ac:chgData name="Troels Mortensen (TRMO) | VIA" userId="48eeef65-5bf8-474b-9082-b56af31dd25e" providerId="ADAL" clId="{5FC3D9C4-6F5C-4EA1-A297-9E26E31872C4}" dt="2019-09-18T11:29:24.466" v="15317" actId="478"/>
          <ac:spMkLst>
            <pc:docMk/>
            <pc:sldMk cId="1548093061" sldId="384"/>
            <ac:spMk id="3" creationId="{67DD1BEA-F1B4-4CF6-8995-C7663E52CA06}"/>
          </ac:spMkLst>
        </pc:spChg>
        <pc:spChg chg="add del">
          <ac:chgData name="Troels Mortensen (TRMO) | VIA" userId="48eeef65-5bf8-474b-9082-b56af31dd25e" providerId="ADAL" clId="{5FC3D9C4-6F5C-4EA1-A297-9E26E31872C4}" dt="2019-09-18T11:29:11.559" v="15315"/>
          <ac:spMkLst>
            <pc:docMk/>
            <pc:sldMk cId="1548093061" sldId="384"/>
            <ac:spMk id="4" creationId="{8BB343C0-B0C7-47CD-B65E-BD2B7514AAB7}"/>
          </ac:spMkLst>
        </pc:spChg>
        <pc:spChg chg="add del">
          <ac:chgData name="Troels Mortensen (TRMO) | VIA" userId="48eeef65-5bf8-474b-9082-b56af31dd25e" providerId="ADAL" clId="{5FC3D9C4-6F5C-4EA1-A297-9E26E31872C4}" dt="2019-09-18T11:29:11.559" v="15315"/>
          <ac:spMkLst>
            <pc:docMk/>
            <pc:sldMk cId="1548093061" sldId="384"/>
            <ac:spMk id="5" creationId="{248B59EB-4881-4BC7-BA42-2BA5C5006FEE}"/>
          </ac:spMkLst>
        </pc:spChg>
        <pc:spChg chg="add del">
          <ac:chgData name="Troels Mortensen (TRMO) | VIA" userId="48eeef65-5bf8-474b-9082-b56af31dd25e" providerId="ADAL" clId="{5FC3D9C4-6F5C-4EA1-A297-9E26E31872C4}" dt="2019-09-18T11:29:11.559" v="15315"/>
          <ac:spMkLst>
            <pc:docMk/>
            <pc:sldMk cId="1548093061" sldId="384"/>
            <ac:spMk id="6" creationId="{D288AECC-18C6-4D4A-A4DF-50475358B3AB}"/>
          </ac:spMkLst>
        </pc:spChg>
        <pc:spChg chg="add del">
          <ac:chgData name="Troels Mortensen (TRMO) | VIA" userId="48eeef65-5bf8-474b-9082-b56af31dd25e" providerId="ADAL" clId="{5FC3D9C4-6F5C-4EA1-A297-9E26E31872C4}" dt="2019-09-18T11:29:11.559" v="15315"/>
          <ac:spMkLst>
            <pc:docMk/>
            <pc:sldMk cId="1548093061" sldId="384"/>
            <ac:spMk id="7" creationId="{E4A8C525-53A7-4F48-9904-A61733BB56BC}"/>
          </ac:spMkLst>
        </pc:spChg>
        <pc:spChg chg="add del">
          <ac:chgData name="Troels Mortensen (TRMO) | VIA" userId="48eeef65-5bf8-474b-9082-b56af31dd25e" providerId="ADAL" clId="{5FC3D9C4-6F5C-4EA1-A297-9E26E31872C4}" dt="2019-09-18T11:29:11.559" v="15315"/>
          <ac:spMkLst>
            <pc:docMk/>
            <pc:sldMk cId="1548093061" sldId="384"/>
            <ac:spMk id="8" creationId="{6C20AC04-FA7F-4AB1-A9C4-E3CCC22C68F1}"/>
          </ac:spMkLst>
        </pc:spChg>
        <pc:spChg chg="add del">
          <ac:chgData name="Troels Mortensen (TRMO) | VIA" userId="48eeef65-5bf8-474b-9082-b56af31dd25e" providerId="ADAL" clId="{5FC3D9C4-6F5C-4EA1-A297-9E26E31872C4}" dt="2019-09-18T11:29:11.559" v="15315"/>
          <ac:spMkLst>
            <pc:docMk/>
            <pc:sldMk cId="1548093061" sldId="384"/>
            <ac:spMk id="11" creationId="{FD1C16D2-989A-4D58-BFF9-72E075419CFA}"/>
          </ac:spMkLst>
        </pc:spChg>
        <pc:spChg chg="add del">
          <ac:chgData name="Troels Mortensen (TRMO) | VIA" userId="48eeef65-5bf8-474b-9082-b56af31dd25e" providerId="ADAL" clId="{5FC3D9C4-6F5C-4EA1-A297-9E26E31872C4}" dt="2019-09-18T11:29:11.559" v="15315"/>
          <ac:spMkLst>
            <pc:docMk/>
            <pc:sldMk cId="1548093061" sldId="384"/>
            <ac:spMk id="12" creationId="{25571525-55D7-46E3-BAB0-715C7CAA1A94}"/>
          </ac:spMkLst>
        </pc:spChg>
        <pc:spChg chg="add del">
          <ac:chgData name="Troels Mortensen (TRMO) | VIA" userId="48eeef65-5bf8-474b-9082-b56af31dd25e" providerId="ADAL" clId="{5FC3D9C4-6F5C-4EA1-A297-9E26E31872C4}" dt="2019-09-18T11:29:11.559" v="15315"/>
          <ac:spMkLst>
            <pc:docMk/>
            <pc:sldMk cId="1548093061" sldId="384"/>
            <ac:spMk id="13" creationId="{685BEAD7-74AC-4853-9009-6286F64CEB3A}"/>
          </ac:spMkLst>
        </pc:spChg>
        <pc:spChg chg="add del">
          <ac:chgData name="Troels Mortensen (TRMO) | VIA" userId="48eeef65-5bf8-474b-9082-b56af31dd25e" providerId="ADAL" clId="{5FC3D9C4-6F5C-4EA1-A297-9E26E31872C4}" dt="2019-09-18T11:29:11.559" v="15315"/>
          <ac:spMkLst>
            <pc:docMk/>
            <pc:sldMk cId="1548093061" sldId="384"/>
            <ac:spMk id="14" creationId="{B499A462-EE9A-4F46-9A77-E2A04E021043}"/>
          </ac:spMkLst>
        </pc:spChg>
        <pc:spChg chg="add del">
          <ac:chgData name="Troels Mortensen (TRMO) | VIA" userId="48eeef65-5bf8-474b-9082-b56af31dd25e" providerId="ADAL" clId="{5FC3D9C4-6F5C-4EA1-A297-9E26E31872C4}" dt="2019-09-18T11:29:11.559" v="15315"/>
          <ac:spMkLst>
            <pc:docMk/>
            <pc:sldMk cId="1548093061" sldId="384"/>
            <ac:spMk id="15" creationId="{AE44DFA0-0015-4B1D-A6A0-653F1E5752EC}"/>
          </ac:spMkLst>
        </pc:spChg>
        <pc:spChg chg="add del">
          <ac:chgData name="Troels Mortensen (TRMO) | VIA" userId="48eeef65-5bf8-474b-9082-b56af31dd25e" providerId="ADAL" clId="{5FC3D9C4-6F5C-4EA1-A297-9E26E31872C4}" dt="2019-09-18T11:29:11.559" v="15315"/>
          <ac:spMkLst>
            <pc:docMk/>
            <pc:sldMk cId="1548093061" sldId="384"/>
            <ac:spMk id="16" creationId="{3A5830AC-CFAE-408B-9F4D-E93BAB430D9B}"/>
          </ac:spMkLst>
        </pc:spChg>
        <pc:spChg chg="add del">
          <ac:chgData name="Troels Mortensen (TRMO) | VIA" userId="48eeef65-5bf8-474b-9082-b56af31dd25e" providerId="ADAL" clId="{5FC3D9C4-6F5C-4EA1-A297-9E26E31872C4}" dt="2019-09-18T11:29:11.559" v="15315"/>
          <ac:spMkLst>
            <pc:docMk/>
            <pc:sldMk cId="1548093061" sldId="384"/>
            <ac:spMk id="20" creationId="{E6084BDF-B249-45BF-8E67-70616667061C}"/>
          </ac:spMkLst>
        </pc:spChg>
        <pc:spChg chg="add del">
          <ac:chgData name="Troels Mortensen (TRMO) | VIA" userId="48eeef65-5bf8-474b-9082-b56af31dd25e" providerId="ADAL" clId="{5FC3D9C4-6F5C-4EA1-A297-9E26E31872C4}" dt="2019-09-18T11:29:11.559" v="15315"/>
          <ac:spMkLst>
            <pc:docMk/>
            <pc:sldMk cId="1548093061" sldId="384"/>
            <ac:spMk id="21" creationId="{CC0B09A6-6024-4828-A8A9-84DC1B577436}"/>
          </ac:spMkLst>
        </pc:spChg>
        <pc:spChg chg="add del">
          <ac:chgData name="Troels Mortensen (TRMO) | VIA" userId="48eeef65-5bf8-474b-9082-b56af31dd25e" providerId="ADAL" clId="{5FC3D9C4-6F5C-4EA1-A297-9E26E31872C4}" dt="2019-09-18T11:29:11.559" v="15315"/>
          <ac:spMkLst>
            <pc:docMk/>
            <pc:sldMk cId="1548093061" sldId="384"/>
            <ac:spMk id="22" creationId="{1ED014A1-0EB4-4A92-91BC-BA0CCAF125BF}"/>
          </ac:spMkLst>
        </pc:spChg>
        <pc:spChg chg="add del">
          <ac:chgData name="Troels Mortensen (TRMO) | VIA" userId="48eeef65-5bf8-474b-9082-b56af31dd25e" providerId="ADAL" clId="{5FC3D9C4-6F5C-4EA1-A297-9E26E31872C4}" dt="2019-09-18T11:29:11.559" v="15315"/>
          <ac:spMkLst>
            <pc:docMk/>
            <pc:sldMk cId="1548093061" sldId="384"/>
            <ac:spMk id="23" creationId="{A721318F-F4E8-41E6-AEBD-5E169E28D93C}"/>
          </ac:spMkLst>
        </pc:spChg>
        <pc:spChg chg="add del">
          <ac:chgData name="Troels Mortensen (TRMO) | VIA" userId="48eeef65-5bf8-474b-9082-b56af31dd25e" providerId="ADAL" clId="{5FC3D9C4-6F5C-4EA1-A297-9E26E31872C4}" dt="2019-09-18T11:29:11.559" v="15315"/>
          <ac:spMkLst>
            <pc:docMk/>
            <pc:sldMk cId="1548093061" sldId="384"/>
            <ac:spMk id="24" creationId="{020122FC-208A-4005-BC8D-2DB1AC7911B3}"/>
          </ac:spMkLst>
        </pc:spChg>
        <pc:spChg chg="add del">
          <ac:chgData name="Troels Mortensen (TRMO) | VIA" userId="48eeef65-5bf8-474b-9082-b56af31dd25e" providerId="ADAL" clId="{5FC3D9C4-6F5C-4EA1-A297-9E26E31872C4}" dt="2019-09-18T11:29:11.559" v="15315"/>
          <ac:spMkLst>
            <pc:docMk/>
            <pc:sldMk cId="1548093061" sldId="384"/>
            <ac:spMk id="25" creationId="{1EBFD10B-3900-4AFB-B583-62B46B4D55DE}"/>
          </ac:spMkLst>
        </pc:spChg>
        <pc:spChg chg="add del">
          <ac:chgData name="Troels Mortensen (TRMO) | VIA" userId="48eeef65-5bf8-474b-9082-b56af31dd25e" providerId="ADAL" clId="{5FC3D9C4-6F5C-4EA1-A297-9E26E31872C4}" dt="2019-09-18T11:29:11.559" v="15315"/>
          <ac:spMkLst>
            <pc:docMk/>
            <pc:sldMk cId="1548093061" sldId="384"/>
            <ac:spMk id="26" creationId="{2A874BAD-33AC-4296-9F2A-1A113A7348EE}"/>
          </ac:spMkLst>
        </pc:spChg>
        <pc:spChg chg="add del">
          <ac:chgData name="Troels Mortensen (TRMO) | VIA" userId="48eeef65-5bf8-474b-9082-b56af31dd25e" providerId="ADAL" clId="{5FC3D9C4-6F5C-4EA1-A297-9E26E31872C4}" dt="2019-09-18T11:29:11.559" v="15315"/>
          <ac:spMkLst>
            <pc:docMk/>
            <pc:sldMk cId="1548093061" sldId="384"/>
            <ac:spMk id="27" creationId="{E8A55584-A77E-47EC-8FF6-213DE60E7097}"/>
          </ac:spMkLst>
        </pc:spChg>
        <pc:spChg chg="add del">
          <ac:chgData name="Troels Mortensen (TRMO) | VIA" userId="48eeef65-5bf8-474b-9082-b56af31dd25e" providerId="ADAL" clId="{5FC3D9C4-6F5C-4EA1-A297-9E26E31872C4}" dt="2019-09-18T11:29:11.559" v="15315"/>
          <ac:spMkLst>
            <pc:docMk/>
            <pc:sldMk cId="1548093061" sldId="384"/>
            <ac:spMk id="28" creationId="{52F08902-DD7A-4418-95E1-067ED896C856}"/>
          </ac:spMkLst>
        </pc:spChg>
        <pc:spChg chg="add del">
          <ac:chgData name="Troels Mortensen (TRMO) | VIA" userId="48eeef65-5bf8-474b-9082-b56af31dd25e" providerId="ADAL" clId="{5FC3D9C4-6F5C-4EA1-A297-9E26E31872C4}" dt="2019-09-18T11:29:11.559" v="15315"/>
          <ac:spMkLst>
            <pc:docMk/>
            <pc:sldMk cId="1548093061" sldId="384"/>
            <ac:spMk id="29" creationId="{D1EE4779-AA8C-4290-B60C-418DF33FE4F3}"/>
          </ac:spMkLst>
        </pc:spChg>
        <pc:spChg chg="add">
          <ac:chgData name="Troels Mortensen (TRMO) | VIA" userId="48eeef65-5bf8-474b-9082-b56af31dd25e" providerId="ADAL" clId="{5FC3D9C4-6F5C-4EA1-A297-9E26E31872C4}" dt="2019-09-18T11:29:25.153" v="15318"/>
          <ac:spMkLst>
            <pc:docMk/>
            <pc:sldMk cId="1548093061" sldId="384"/>
            <ac:spMk id="31" creationId="{EEB8B6F2-BFE2-428C-82DC-5FC386B37969}"/>
          </ac:spMkLst>
        </pc:spChg>
        <pc:spChg chg="add">
          <ac:chgData name="Troels Mortensen (TRMO) | VIA" userId="48eeef65-5bf8-474b-9082-b56af31dd25e" providerId="ADAL" clId="{5FC3D9C4-6F5C-4EA1-A297-9E26E31872C4}" dt="2019-09-18T11:29:25.153" v="15318"/>
          <ac:spMkLst>
            <pc:docMk/>
            <pc:sldMk cId="1548093061" sldId="384"/>
            <ac:spMk id="32" creationId="{6947B44B-A603-48F3-95B3-172F78B937B6}"/>
          </ac:spMkLst>
        </pc:spChg>
        <pc:spChg chg="add">
          <ac:chgData name="Troels Mortensen (TRMO) | VIA" userId="48eeef65-5bf8-474b-9082-b56af31dd25e" providerId="ADAL" clId="{5FC3D9C4-6F5C-4EA1-A297-9E26E31872C4}" dt="2019-09-18T11:29:25.153" v="15318"/>
          <ac:spMkLst>
            <pc:docMk/>
            <pc:sldMk cId="1548093061" sldId="384"/>
            <ac:spMk id="33" creationId="{B0B7C7BB-CA61-4B84-B9D3-A7F9D4F46F5F}"/>
          </ac:spMkLst>
        </pc:spChg>
        <pc:spChg chg="add">
          <ac:chgData name="Troels Mortensen (TRMO) | VIA" userId="48eeef65-5bf8-474b-9082-b56af31dd25e" providerId="ADAL" clId="{5FC3D9C4-6F5C-4EA1-A297-9E26E31872C4}" dt="2019-09-18T11:29:25.153" v="15318"/>
          <ac:spMkLst>
            <pc:docMk/>
            <pc:sldMk cId="1548093061" sldId="384"/>
            <ac:spMk id="34" creationId="{25F1C2BF-DB06-48A3-B412-26FE6A74D6D2}"/>
          </ac:spMkLst>
        </pc:spChg>
        <pc:spChg chg="add">
          <ac:chgData name="Troels Mortensen (TRMO) | VIA" userId="48eeef65-5bf8-474b-9082-b56af31dd25e" providerId="ADAL" clId="{5FC3D9C4-6F5C-4EA1-A297-9E26E31872C4}" dt="2019-09-18T11:29:25.153" v="15318"/>
          <ac:spMkLst>
            <pc:docMk/>
            <pc:sldMk cId="1548093061" sldId="384"/>
            <ac:spMk id="35" creationId="{03C89E7D-D12C-438A-B498-9C5D2BFD78B4}"/>
          </ac:spMkLst>
        </pc:spChg>
        <pc:spChg chg="add">
          <ac:chgData name="Troels Mortensen (TRMO) | VIA" userId="48eeef65-5bf8-474b-9082-b56af31dd25e" providerId="ADAL" clId="{5FC3D9C4-6F5C-4EA1-A297-9E26E31872C4}" dt="2019-09-18T11:29:25.153" v="15318"/>
          <ac:spMkLst>
            <pc:docMk/>
            <pc:sldMk cId="1548093061" sldId="384"/>
            <ac:spMk id="38" creationId="{2A4ADA94-448F-4E29-9198-E9EA3F2E7436}"/>
          </ac:spMkLst>
        </pc:spChg>
        <pc:spChg chg="add">
          <ac:chgData name="Troels Mortensen (TRMO) | VIA" userId="48eeef65-5bf8-474b-9082-b56af31dd25e" providerId="ADAL" clId="{5FC3D9C4-6F5C-4EA1-A297-9E26E31872C4}" dt="2019-09-18T11:29:25.153" v="15318"/>
          <ac:spMkLst>
            <pc:docMk/>
            <pc:sldMk cId="1548093061" sldId="384"/>
            <ac:spMk id="39" creationId="{AFDE9DDC-B1BD-4966-9926-739E8555B71A}"/>
          </ac:spMkLst>
        </pc:spChg>
        <pc:spChg chg="add">
          <ac:chgData name="Troels Mortensen (TRMO) | VIA" userId="48eeef65-5bf8-474b-9082-b56af31dd25e" providerId="ADAL" clId="{5FC3D9C4-6F5C-4EA1-A297-9E26E31872C4}" dt="2019-09-18T11:29:25.153" v="15318"/>
          <ac:spMkLst>
            <pc:docMk/>
            <pc:sldMk cId="1548093061" sldId="384"/>
            <ac:spMk id="40" creationId="{3B61C569-6695-4285-8572-3F361401DFCF}"/>
          </ac:spMkLst>
        </pc:spChg>
        <pc:spChg chg="add">
          <ac:chgData name="Troels Mortensen (TRMO) | VIA" userId="48eeef65-5bf8-474b-9082-b56af31dd25e" providerId="ADAL" clId="{5FC3D9C4-6F5C-4EA1-A297-9E26E31872C4}" dt="2019-09-18T11:29:25.153" v="15318"/>
          <ac:spMkLst>
            <pc:docMk/>
            <pc:sldMk cId="1548093061" sldId="384"/>
            <ac:spMk id="41" creationId="{CD11BD8B-085C-4AAF-8AED-1BC72B9B5182}"/>
          </ac:spMkLst>
        </pc:spChg>
        <pc:spChg chg="add">
          <ac:chgData name="Troels Mortensen (TRMO) | VIA" userId="48eeef65-5bf8-474b-9082-b56af31dd25e" providerId="ADAL" clId="{5FC3D9C4-6F5C-4EA1-A297-9E26E31872C4}" dt="2019-09-18T11:29:25.153" v="15318"/>
          <ac:spMkLst>
            <pc:docMk/>
            <pc:sldMk cId="1548093061" sldId="384"/>
            <ac:spMk id="42" creationId="{5088F995-9586-4E4D-BAB5-01E58952BCF3}"/>
          </ac:spMkLst>
        </pc:spChg>
        <pc:spChg chg="add">
          <ac:chgData name="Troels Mortensen (TRMO) | VIA" userId="48eeef65-5bf8-474b-9082-b56af31dd25e" providerId="ADAL" clId="{5FC3D9C4-6F5C-4EA1-A297-9E26E31872C4}" dt="2019-09-18T11:29:25.153" v="15318"/>
          <ac:spMkLst>
            <pc:docMk/>
            <pc:sldMk cId="1548093061" sldId="384"/>
            <ac:spMk id="43" creationId="{DB4BDF2B-A626-4E42-9670-EC7A131C42B9}"/>
          </ac:spMkLst>
        </pc:spChg>
        <pc:spChg chg="add">
          <ac:chgData name="Troels Mortensen (TRMO) | VIA" userId="48eeef65-5bf8-474b-9082-b56af31dd25e" providerId="ADAL" clId="{5FC3D9C4-6F5C-4EA1-A297-9E26E31872C4}" dt="2019-09-18T11:29:25.153" v="15318"/>
          <ac:spMkLst>
            <pc:docMk/>
            <pc:sldMk cId="1548093061" sldId="384"/>
            <ac:spMk id="47" creationId="{E02F7A64-AA10-4C9C-BB0C-B57C7CFD9DCF}"/>
          </ac:spMkLst>
        </pc:spChg>
        <pc:spChg chg="add">
          <ac:chgData name="Troels Mortensen (TRMO) | VIA" userId="48eeef65-5bf8-474b-9082-b56af31dd25e" providerId="ADAL" clId="{5FC3D9C4-6F5C-4EA1-A297-9E26E31872C4}" dt="2019-09-18T11:29:25.153" v="15318"/>
          <ac:spMkLst>
            <pc:docMk/>
            <pc:sldMk cId="1548093061" sldId="384"/>
            <ac:spMk id="48" creationId="{15DF3C39-B888-49B6-8756-1A4BC13E9A75}"/>
          </ac:spMkLst>
        </pc:spChg>
        <pc:spChg chg="add">
          <ac:chgData name="Troels Mortensen (TRMO) | VIA" userId="48eeef65-5bf8-474b-9082-b56af31dd25e" providerId="ADAL" clId="{5FC3D9C4-6F5C-4EA1-A297-9E26E31872C4}" dt="2019-09-18T11:29:25.153" v="15318"/>
          <ac:spMkLst>
            <pc:docMk/>
            <pc:sldMk cId="1548093061" sldId="384"/>
            <ac:spMk id="49" creationId="{ABF01BD9-CC2C-4555-A2C1-D64E93C063F6}"/>
          </ac:spMkLst>
        </pc:spChg>
        <pc:spChg chg="add">
          <ac:chgData name="Troels Mortensen (TRMO) | VIA" userId="48eeef65-5bf8-474b-9082-b56af31dd25e" providerId="ADAL" clId="{5FC3D9C4-6F5C-4EA1-A297-9E26E31872C4}" dt="2019-09-18T11:29:25.153" v="15318"/>
          <ac:spMkLst>
            <pc:docMk/>
            <pc:sldMk cId="1548093061" sldId="384"/>
            <ac:spMk id="50" creationId="{143D7A0C-39F1-499B-A6A2-687A6992D8A5}"/>
          </ac:spMkLst>
        </pc:spChg>
        <pc:spChg chg="add">
          <ac:chgData name="Troels Mortensen (TRMO) | VIA" userId="48eeef65-5bf8-474b-9082-b56af31dd25e" providerId="ADAL" clId="{5FC3D9C4-6F5C-4EA1-A297-9E26E31872C4}" dt="2019-09-18T11:29:25.153" v="15318"/>
          <ac:spMkLst>
            <pc:docMk/>
            <pc:sldMk cId="1548093061" sldId="384"/>
            <ac:spMk id="51" creationId="{80A3251C-4D26-4CE7-8B83-BA9274D3B061}"/>
          </ac:spMkLst>
        </pc:spChg>
        <pc:spChg chg="add">
          <ac:chgData name="Troels Mortensen (TRMO) | VIA" userId="48eeef65-5bf8-474b-9082-b56af31dd25e" providerId="ADAL" clId="{5FC3D9C4-6F5C-4EA1-A297-9E26E31872C4}" dt="2019-09-18T11:29:25.153" v="15318"/>
          <ac:spMkLst>
            <pc:docMk/>
            <pc:sldMk cId="1548093061" sldId="384"/>
            <ac:spMk id="52" creationId="{9A17486F-910C-4C7B-A387-60AA2BC9C745}"/>
          </ac:spMkLst>
        </pc:spChg>
        <pc:spChg chg="add">
          <ac:chgData name="Troels Mortensen (TRMO) | VIA" userId="48eeef65-5bf8-474b-9082-b56af31dd25e" providerId="ADAL" clId="{5FC3D9C4-6F5C-4EA1-A297-9E26E31872C4}" dt="2019-09-18T11:29:25.153" v="15318"/>
          <ac:spMkLst>
            <pc:docMk/>
            <pc:sldMk cId="1548093061" sldId="384"/>
            <ac:spMk id="53" creationId="{D8852B40-BA33-4C88-95DF-3CD892FDA4F1}"/>
          </ac:spMkLst>
        </pc:spChg>
        <pc:spChg chg="add">
          <ac:chgData name="Troels Mortensen (TRMO) | VIA" userId="48eeef65-5bf8-474b-9082-b56af31dd25e" providerId="ADAL" clId="{5FC3D9C4-6F5C-4EA1-A297-9E26E31872C4}" dt="2019-09-18T11:29:25.153" v="15318"/>
          <ac:spMkLst>
            <pc:docMk/>
            <pc:sldMk cId="1548093061" sldId="384"/>
            <ac:spMk id="54" creationId="{9373B33D-9707-4B5C-9899-E7C8A247B867}"/>
          </ac:spMkLst>
        </pc:spChg>
        <pc:spChg chg="add">
          <ac:chgData name="Troels Mortensen (TRMO) | VIA" userId="48eeef65-5bf8-474b-9082-b56af31dd25e" providerId="ADAL" clId="{5FC3D9C4-6F5C-4EA1-A297-9E26E31872C4}" dt="2019-09-18T11:29:25.153" v="15318"/>
          <ac:spMkLst>
            <pc:docMk/>
            <pc:sldMk cId="1548093061" sldId="384"/>
            <ac:spMk id="55" creationId="{FBD8F6D7-011A-43FC-9FA4-4D6307877E32}"/>
          </ac:spMkLst>
        </pc:spChg>
        <pc:spChg chg="add">
          <ac:chgData name="Troels Mortensen (TRMO) | VIA" userId="48eeef65-5bf8-474b-9082-b56af31dd25e" providerId="ADAL" clId="{5FC3D9C4-6F5C-4EA1-A297-9E26E31872C4}" dt="2019-09-18T11:29:25.153" v="15318"/>
          <ac:spMkLst>
            <pc:docMk/>
            <pc:sldMk cId="1548093061" sldId="384"/>
            <ac:spMk id="56" creationId="{685622AF-8730-4601-98D5-067BC5A3818A}"/>
          </ac:spMkLst>
        </pc:spChg>
        <pc:cxnChg chg="add del">
          <ac:chgData name="Troels Mortensen (TRMO) | VIA" userId="48eeef65-5bf8-474b-9082-b56af31dd25e" providerId="ADAL" clId="{5FC3D9C4-6F5C-4EA1-A297-9E26E31872C4}" dt="2019-09-18T11:29:11.559" v="15315"/>
          <ac:cxnSpMkLst>
            <pc:docMk/>
            <pc:sldMk cId="1548093061" sldId="384"/>
            <ac:cxnSpMk id="9" creationId="{1549E410-038A-4E90-B15F-8BB13A513636}"/>
          </ac:cxnSpMkLst>
        </pc:cxnChg>
        <pc:cxnChg chg="add del">
          <ac:chgData name="Troels Mortensen (TRMO) | VIA" userId="48eeef65-5bf8-474b-9082-b56af31dd25e" providerId="ADAL" clId="{5FC3D9C4-6F5C-4EA1-A297-9E26E31872C4}" dt="2019-09-18T11:29:11.559" v="15315"/>
          <ac:cxnSpMkLst>
            <pc:docMk/>
            <pc:sldMk cId="1548093061" sldId="384"/>
            <ac:cxnSpMk id="10" creationId="{C675A6E6-5154-46CA-A8A9-C9C9FB77FAEE}"/>
          </ac:cxnSpMkLst>
        </pc:cxnChg>
        <pc:cxnChg chg="add del">
          <ac:chgData name="Troels Mortensen (TRMO) | VIA" userId="48eeef65-5bf8-474b-9082-b56af31dd25e" providerId="ADAL" clId="{5FC3D9C4-6F5C-4EA1-A297-9E26E31872C4}" dt="2019-09-18T11:29:11.559" v="15315"/>
          <ac:cxnSpMkLst>
            <pc:docMk/>
            <pc:sldMk cId="1548093061" sldId="384"/>
            <ac:cxnSpMk id="17" creationId="{4350C9C0-1A71-43C6-94FA-A66894C728DD}"/>
          </ac:cxnSpMkLst>
        </pc:cxnChg>
        <pc:cxnChg chg="add del">
          <ac:chgData name="Troels Mortensen (TRMO) | VIA" userId="48eeef65-5bf8-474b-9082-b56af31dd25e" providerId="ADAL" clId="{5FC3D9C4-6F5C-4EA1-A297-9E26E31872C4}" dt="2019-09-18T11:29:11.559" v="15315"/>
          <ac:cxnSpMkLst>
            <pc:docMk/>
            <pc:sldMk cId="1548093061" sldId="384"/>
            <ac:cxnSpMk id="18" creationId="{E7500759-B8C0-4D15-8581-81B7AB5DBF3B}"/>
          </ac:cxnSpMkLst>
        </pc:cxnChg>
        <pc:cxnChg chg="add del">
          <ac:chgData name="Troels Mortensen (TRMO) | VIA" userId="48eeef65-5bf8-474b-9082-b56af31dd25e" providerId="ADAL" clId="{5FC3D9C4-6F5C-4EA1-A297-9E26E31872C4}" dt="2019-09-18T11:29:11.559" v="15315"/>
          <ac:cxnSpMkLst>
            <pc:docMk/>
            <pc:sldMk cId="1548093061" sldId="384"/>
            <ac:cxnSpMk id="19" creationId="{EC4E14E4-5083-491F-A75A-EE30ABE8A427}"/>
          </ac:cxnSpMkLst>
        </pc:cxnChg>
        <pc:cxnChg chg="add del">
          <ac:chgData name="Troels Mortensen (TRMO) | VIA" userId="48eeef65-5bf8-474b-9082-b56af31dd25e" providerId="ADAL" clId="{5FC3D9C4-6F5C-4EA1-A297-9E26E31872C4}" dt="2019-09-18T11:29:11.559" v="15315"/>
          <ac:cxnSpMkLst>
            <pc:docMk/>
            <pc:sldMk cId="1548093061" sldId="384"/>
            <ac:cxnSpMk id="30" creationId="{A7B7EDC3-4661-4304-91A0-B9BB4A41E912}"/>
          </ac:cxnSpMkLst>
        </pc:cxnChg>
        <pc:cxnChg chg="add">
          <ac:chgData name="Troels Mortensen (TRMO) | VIA" userId="48eeef65-5bf8-474b-9082-b56af31dd25e" providerId="ADAL" clId="{5FC3D9C4-6F5C-4EA1-A297-9E26E31872C4}" dt="2019-09-18T11:29:25.153" v="15318"/>
          <ac:cxnSpMkLst>
            <pc:docMk/>
            <pc:sldMk cId="1548093061" sldId="384"/>
            <ac:cxnSpMk id="36" creationId="{DC30FC65-C135-494F-9EFD-0C39D4A76EE8}"/>
          </ac:cxnSpMkLst>
        </pc:cxnChg>
        <pc:cxnChg chg="add">
          <ac:chgData name="Troels Mortensen (TRMO) | VIA" userId="48eeef65-5bf8-474b-9082-b56af31dd25e" providerId="ADAL" clId="{5FC3D9C4-6F5C-4EA1-A297-9E26E31872C4}" dt="2019-09-18T11:29:25.153" v="15318"/>
          <ac:cxnSpMkLst>
            <pc:docMk/>
            <pc:sldMk cId="1548093061" sldId="384"/>
            <ac:cxnSpMk id="37" creationId="{7E999FFB-2596-460C-B557-CE6FA7FA70C2}"/>
          </ac:cxnSpMkLst>
        </pc:cxnChg>
        <pc:cxnChg chg="add">
          <ac:chgData name="Troels Mortensen (TRMO) | VIA" userId="48eeef65-5bf8-474b-9082-b56af31dd25e" providerId="ADAL" clId="{5FC3D9C4-6F5C-4EA1-A297-9E26E31872C4}" dt="2019-09-18T11:29:25.153" v="15318"/>
          <ac:cxnSpMkLst>
            <pc:docMk/>
            <pc:sldMk cId="1548093061" sldId="384"/>
            <ac:cxnSpMk id="44" creationId="{0F2D718E-8319-444F-B31A-2D1385C0ABFD}"/>
          </ac:cxnSpMkLst>
        </pc:cxnChg>
        <pc:cxnChg chg="add">
          <ac:chgData name="Troels Mortensen (TRMO) | VIA" userId="48eeef65-5bf8-474b-9082-b56af31dd25e" providerId="ADAL" clId="{5FC3D9C4-6F5C-4EA1-A297-9E26E31872C4}" dt="2019-09-18T11:29:25.153" v="15318"/>
          <ac:cxnSpMkLst>
            <pc:docMk/>
            <pc:sldMk cId="1548093061" sldId="384"/>
            <ac:cxnSpMk id="45" creationId="{AB385C0E-6124-457A-94D4-E231E6616B92}"/>
          </ac:cxnSpMkLst>
        </pc:cxnChg>
        <pc:cxnChg chg="add">
          <ac:chgData name="Troels Mortensen (TRMO) | VIA" userId="48eeef65-5bf8-474b-9082-b56af31dd25e" providerId="ADAL" clId="{5FC3D9C4-6F5C-4EA1-A297-9E26E31872C4}" dt="2019-09-18T11:29:25.153" v="15318"/>
          <ac:cxnSpMkLst>
            <pc:docMk/>
            <pc:sldMk cId="1548093061" sldId="384"/>
            <ac:cxnSpMk id="46" creationId="{CF97CCC0-2FF6-41E9-A1A1-B04A271E95D1}"/>
          </ac:cxnSpMkLst>
        </pc:cxnChg>
        <pc:cxnChg chg="add">
          <ac:chgData name="Troels Mortensen (TRMO) | VIA" userId="48eeef65-5bf8-474b-9082-b56af31dd25e" providerId="ADAL" clId="{5FC3D9C4-6F5C-4EA1-A297-9E26E31872C4}" dt="2019-09-18T11:29:25.153" v="15318"/>
          <ac:cxnSpMkLst>
            <pc:docMk/>
            <pc:sldMk cId="1548093061" sldId="384"/>
            <ac:cxnSpMk id="57" creationId="{9E784CC9-5646-4387-968D-6F0F1B44A420}"/>
          </ac:cxnSpMkLst>
        </pc:cxnChg>
      </pc:sldChg>
      <pc:sldChg chg="modSp add del">
        <pc:chgData name="Troels Mortensen (TRMO) | VIA" userId="48eeef65-5bf8-474b-9082-b56af31dd25e" providerId="ADAL" clId="{5FC3D9C4-6F5C-4EA1-A297-9E26E31872C4}" dt="2019-09-18T11:44:01.844" v="16185" actId="2696"/>
        <pc:sldMkLst>
          <pc:docMk/>
          <pc:sldMk cId="2063614678" sldId="385"/>
        </pc:sldMkLst>
        <pc:spChg chg="mod">
          <ac:chgData name="Troels Mortensen (TRMO) | VIA" userId="48eeef65-5bf8-474b-9082-b56af31dd25e" providerId="ADAL" clId="{5FC3D9C4-6F5C-4EA1-A297-9E26E31872C4}" dt="2019-09-18T11:43:58.188" v="16184"/>
          <ac:spMkLst>
            <pc:docMk/>
            <pc:sldMk cId="2063614678" sldId="385"/>
            <ac:spMk id="3" creationId="{D287AD73-7131-41F0-82BE-CBF35F87BAA6}"/>
          </ac:spMkLst>
        </pc:spChg>
      </pc:sldChg>
      <pc:sldChg chg="del">
        <pc:chgData name="Troels Mortensen (TRMO) | VIA" userId="48eeef65-5bf8-474b-9082-b56af31dd25e" providerId="ADAL" clId="{5FC3D9C4-6F5C-4EA1-A297-9E26E31872C4}" dt="2019-09-18T11:41:55.879" v="16137" actId="2696"/>
        <pc:sldMkLst>
          <pc:docMk/>
          <pc:sldMk cId="3990852481" sldId="385"/>
        </pc:sldMkLst>
      </pc:sldChg>
      <pc:sldChg chg="del">
        <pc:chgData name="Troels Mortensen (TRMO) | VIA" userId="48eeef65-5bf8-474b-9082-b56af31dd25e" providerId="ADAL" clId="{5FC3D9C4-6F5C-4EA1-A297-9E26E31872C4}" dt="2019-09-18T11:43:14.654" v="16145" actId="2696"/>
        <pc:sldMkLst>
          <pc:docMk/>
          <pc:sldMk cId="3334360289" sldId="400"/>
        </pc:sldMkLst>
      </pc:sldChg>
      <pc:sldChg chg="del">
        <pc:chgData name="Troels Mortensen (TRMO) | VIA" userId="48eeef65-5bf8-474b-9082-b56af31dd25e" providerId="ADAL" clId="{5FC3D9C4-6F5C-4EA1-A297-9E26E31872C4}" dt="2019-09-18T11:41:56.003" v="16138" actId="2696"/>
        <pc:sldMkLst>
          <pc:docMk/>
          <pc:sldMk cId="432504161" sldId="401"/>
        </pc:sldMkLst>
      </pc:sldChg>
      <pc:sldChg chg="addSp modSp add modNotesTx">
        <pc:chgData name="Troels Mortensen (TRMO) | VIA" userId="48eeef65-5bf8-474b-9082-b56af31dd25e" providerId="ADAL" clId="{5FC3D9C4-6F5C-4EA1-A297-9E26E31872C4}" dt="2019-09-18T12:59:51.206" v="16492" actId="1076"/>
        <pc:sldMkLst>
          <pc:docMk/>
          <pc:sldMk cId="4187955313" sldId="401"/>
        </pc:sldMkLst>
        <pc:spChg chg="add mod">
          <ac:chgData name="Troels Mortensen (TRMO) | VIA" userId="48eeef65-5bf8-474b-9082-b56af31dd25e" providerId="ADAL" clId="{5FC3D9C4-6F5C-4EA1-A297-9E26E31872C4}" dt="2019-09-18T12:58:48.264" v="16418" actId="14100"/>
          <ac:spMkLst>
            <pc:docMk/>
            <pc:sldMk cId="4187955313" sldId="401"/>
            <ac:spMk id="2" creationId="{05FEBCD2-0858-40D7-B43C-63F34C19073B}"/>
          </ac:spMkLst>
        </pc:spChg>
        <pc:spChg chg="add mod">
          <ac:chgData name="Troels Mortensen (TRMO) | VIA" userId="48eeef65-5bf8-474b-9082-b56af31dd25e" providerId="ADAL" clId="{5FC3D9C4-6F5C-4EA1-A297-9E26E31872C4}" dt="2019-09-18T12:59:51.206" v="16492" actId="1076"/>
          <ac:spMkLst>
            <pc:docMk/>
            <pc:sldMk cId="4187955313" sldId="401"/>
            <ac:spMk id="3" creationId="{1091FE6B-4106-4527-BD00-C979FFAE5D3C}"/>
          </ac:spMkLst>
        </pc:spChg>
        <pc:spChg chg="mod">
          <ac:chgData name="Troels Mortensen (TRMO) | VIA" userId="48eeef65-5bf8-474b-9082-b56af31dd25e" providerId="ADAL" clId="{5FC3D9C4-6F5C-4EA1-A297-9E26E31872C4}" dt="2019-09-18T12:58:35.708" v="16411" actId="14100"/>
          <ac:spMkLst>
            <pc:docMk/>
            <pc:sldMk cId="4187955313" sldId="401"/>
            <ac:spMk id="4" creationId="{34D5763B-F801-4243-9576-1F678C93149E}"/>
          </ac:spMkLst>
        </pc:spChg>
      </pc:sldChg>
      <pc:sldChg chg="del">
        <pc:chgData name="Troels Mortensen (TRMO) | VIA" userId="48eeef65-5bf8-474b-9082-b56af31dd25e" providerId="ADAL" clId="{5FC3D9C4-6F5C-4EA1-A297-9E26E31872C4}" dt="2019-09-18T11:43:09.228" v="16141" actId="2696"/>
        <pc:sldMkLst>
          <pc:docMk/>
          <pc:sldMk cId="576841021" sldId="405"/>
        </pc:sldMkLst>
      </pc:sldChg>
      <pc:sldChg chg="del">
        <pc:chgData name="Troels Mortensen (TRMO) | VIA" userId="48eeef65-5bf8-474b-9082-b56af31dd25e" providerId="ADAL" clId="{5FC3D9C4-6F5C-4EA1-A297-9E26E31872C4}" dt="2019-09-18T11:43:09.261" v="16142" actId="2696"/>
        <pc:sldMkLst>
          <pc:docMk/>
          <pc:sldMk cId="2010749118" sldId="406"/>
        </pc:sldMkLst>
      </pc:sldChg>
      <pc:sldChg chg="del">
        <pc:chgData name="Troels Mortensen (TRMO) | VIA" userId="48eeef65-5bf8-474b-9082-b56af31dd25e" providerId="ADAL" clId="{5FC3D9C4-6F5C-4EA1-A297-9E26E31872C4}" dt="2019-09-18T11:43:09.320" v="16143" actId="2696"/>
        <pc:sldMkLst>
          <pc:docMk/>
          <pc:sldMk cId="1966010157" sldId="407"/>
        </pc:sldMkLst>
      </pc:sldChg>
      <pc:sldChg chg="del">
        <pc:chgData name="Troels Mortensen (TRMO) | VIA" userId="48eeef65-5bf8-474b-9082-b56af31dd25e" providerId="ADAL" clId="{5FC3D9C4-6F5C-4EA1-A297-9E26E31872C4}" dt="2019-09-18T11:43:09.351" v="16144" actId="2696"/>
        <pc:sldMkLst>
          <pc:docMk/>
          <pc:sldMk cId="2903518354" sldId="408"/>
        </pc:sldMkLst>
      </pc:sldChg>
      <pc:sldChg chg="add del">
        <pc:chgData name="Troels Mortensen (TRMO) | VIA" userId="48eeef65-5bf8-474b-9082-b56af31dd25e" providerId="ADAL" clId="{5FC3D9C4-6F5C-4EA1-A297-9E26E31872C4}" dt="2019-09-15T17:22:54.347" v="2" actId="2696"/>
        <pc:sldMkLst>
          <pc:docMk/>
          <pc:sldMk cId="808965721" sldId="409"/>
        </pc:sldMkLst>
      </pc:sldChg>
      <pc:sldChg chg="del">
        <pc:chgData name="Troels Mortensen (TRMO) | VIA" userId="48eeef65-5bf8-474b-9082-b56af31dd25e" providerId="ADAL" clId="{5FC3D9C4-6F5C-4EA1-A297-9E26E31872C4}" dt="2019-09-18T11:43:09.202" v="16140" actId="2696"/>
        <pc:sldMkLst>
          <pc:docMk/>
          <pc:sldMk cId="1672460777" sldId="410"/>
        </pc:sldMkLst>
      </pc:sldChg>
      <pc:sldChg chg="addSp delSp modSp add">
        <pc:chgData name="Troels Mortensen (TRMO) | VIA" userId="48eeef65-5bf8-474b-9082-b56af31dd25e" providerId="ADAL" clId="{5FC3D9C4-6F5C-4EA1-A297-9E26E31872C4}" dt="2019-09-15T17:45:00.970" v="2528" actId="14100"/>
        <pc:sldMkLst>
          <pc:docMk/>
          <pc:sldMk cId="2724208930" sldId="411"/>
        </pc:sldMkLst>
        <pc:spChg chg="del">
          <ac:chgData name="Troels Mortensen (TRMO) | VIA" userId="48eeef65-5bf8-474b-9082-b56af31dd25e" providerId="ADAL" clId="{5FC3D9C4-6F5C-4EA1-A297-9E26E31872C4}" dt="2019-09-15T17:44:39.991" v="2508"/>
          <ac:spMkLst>
            <pc:docMk/>
            <pc:sldMk cId="2724208930" sldId="411"/>
            <ac:spMk id="2" creationId="{75E9241B-0A5A-48A1-BC26-BF98390A790B}"/>
          </ac:spMkLst>
        </pc:spChg>
        <pc:spChg chg="del">
          <ac:chgData name="Troels Mortensen (TRMO) | VIA" userId="48eeef65-5bf8-474b-9082-b56af31dd25e" providerId="ADAL" clId="{5FC3D9C4-6F5C-4EA1-A297-9E26E31872C4}" dt="2019-09-15T17:44:39.991" v="2508"/>
          <ac:spMkLst>
            <pc:docMk/>
            <pc:sldMk cId="2724208930" sldId="411"/>
            <ac:spMk id="3" creationId="{B5525EC4-700C-4B2D-936D-0D70B6EAE754}"/>
          </ac:spMkLst>
        </pc:spChg>
        <pc:spChg chg="add del mod">
          <ac:chgData name="Troels Mortensen (TRMO) | VIA" userId="48eeef65-5bf8-474b-9082-b56af31dd25e" providerId="ADAL" clId="{5FC3D9C4-6F5C-4EA1-A297-9E26E31872C4}" dt="2019-09-15T17:44:45.453" v="2509"/>
          <ac:spMkLst>
            <pc:docMk/>
            <pc:sldMk cId="2724208930" sldId="411"/>
            <ac:spMk id="4" creationId="{FCDFA128-F33C-4A22-A78E-C59018BBE3CF}"/>
          </ac:spMkLst>
        </pc:spChg>
        <pc:spChg chg="add del mod">
          <ac:chgData name="Troels Mortensen (TRMO) | VIA" userId="48eeef65-5bf8-474b-9082-b56af31dd25e" providerId="ADAL" clId="{5FC3D9C4-6F5C-4EA1-A297-9E26E31872C4}" dt="2019-09-15T17:44:45.453" v="2509"/>
          <ac:spMkLst>
            <pc:docMk/>
            <pc:sldMk cId="2724208930" sldId="411"/>
            <ac:spMk id="5" creationId="{152E657C-F797-4BB2-9A45-240CB03EB56B}"/>
          </ac:spMkLst>
        </pc:spChg>
        <pc:spChg chg="add del mod">
          <ac:chgData name="Troels Mortensen (TRMO) | VIA" userId="48eeef65-5bf8-474b-9082-b56af31dd25e" providerId="ADAL" clId="{5FC3D9C4-6F5C-4EA1-A297-9E26E31872C4}" dt="2019-09-15T17:44:47.569" v="2510" actId="478"/>
          <ac:spMkLst>
            <pc:docMk/>
            <pc:sldMk cId="2724208930" sldId="411"/>
            <ac:spMk id="6" creationId="{D12BF5AD-D26F-42E0-BC5D-2F13FC49FD96}"/>
          </ac:spMkLst>
        </pc:spChg>
        <pc:spChg chg="add mod">
          <ac:chgData name="Troels Mortensen (TRMO) | VIA" userId="48eeef65-5bf8-474b-9082-b56af31dd25e" providerId="ADAL" clId="{5FC3D9C4-6F5C-4EA1-A297-9E26E31872C4}" dt="2019-09-15T17:45:00.970" v="2528" actId="14100"/>
          <ac:spMkLst>
            <pc:docMk/>
            <pc:sldMk cId="2724208930" sldId="411"/>
            <ac:spMk id="7" creationId="{6A9FB9A6-9B6F-4BC3-8792-0A03AC9EC151}"/>
          </ac:spMkLst>
        </pc:spChg>
      </pc:sldChg>
      <pc:sldChg chg="modSp add">
        <pc:chgData name="Troels Mortensen (TRMO) | VIA" userId="48eeef65-5bf8-474b-9082-b56af31dd25e" providerId="ADAL" clId="{5FC3D9C4-6F5C-4EA1-A297-9E26E31872C4}" dt="2019-09-19T12:09:14.914" v="16733" actId="20577"/>
        <pc:sldMkLst>
          <pc:docMk/>
          <pc:sldMk cId="2656537404" sldId="412"/>
        </pc:sldMkLst>
        <pc:spChg chg="mod">
          <ac:chgData name="Troels Mortensen (TRMO) | VIA" userId="48eeef65-5bf8-474b-9082-b56af31dd25e" providerId="ADAL" clId="{5FC3D9C4-6F5C-4EA1-A297-9E26E31872C4}" dt="2019-09-19T12:09:14.914" v="16733" actId="20577"/>
          <ac:spMkLst>
            <pc:docMk/>
            <pc:sldMk cId="2656537404" sldId="412"/>
            <ac:spMk id="3" creationId="{00000000-0000-0000-0000-000000000000}"/>
          </ac:spMkLst>
        </pc:spChg>
      </pc:sldChg>
      <pc:sldChg chg="modSp add modAnim">
        <pc:chgData name="Troels Mortensen (TRMO) | VIA" userId="48eeef65-5bf8-474b-9082-b56af31dd25e" providerId="ADAL" clId="{5FC3D9C4-6F5C-4EA1-A297-9E26E31872C4}" dt="2019-09-15T17:46:32.985" v="2598"/>
        <pc:sldMkLst>
          <pc:docMk/>
          <pc:sldMk cId="2151443324" sldId="413"/>
        </pc:sldMkLst>
        <pc:spChg chg="mod">
          <ac:chgData name="Troels Mortensen (TRMO) | VIA" userId="48eeef65-5bf8-474b-9082-b56af31dd25e" providerId="ADAL" clId="{5FC3D9C4-6F5C-4EA1-A297-9E26E31872C4}" dt="2019-09-15T17:46:20.018" v="2596" actId="20577"/>
          <ac:spMkLst>
            <pc:docMk/>
            <pc:sldMk cId="2151443324" sldId="413"/>
            <ac:spMk id="3" creationId="{C58D2A3D-F1A2-4317-9B3C-92EFBA94E4B0}"/>
          </ac:spMkLst>
        </pc:spChg>
      </pc:sldChg>
      <pc:sldChg chg="modSp add modAnim">
        <pc:chgData name="Troels Mortensen (TRMO) | VIA" userId="48eeef65-5bf8-474b-9082-b56af31dd25e" providerId="ADAL" clId="{5FC3D9C4-6F5C-4EA1-A297-9E26E31872C4}" dt="2019-09-15T17:48:22.281" v="2809"/>
        <pc:sldMkLst>
          <pc:docMk/>
          <pc:sldMk cId="4009185004" sldId="414"/>
        </pc:sldMkLst>
        <pc:spChg chg="mod">
          <ac:chgData name="Troels Mortensen (TRMO) | VIA" userId="48eeef65-5bf8-474b-9082-b56af31dd25e" providerId="ADAL" clId="{5FC3D9C4-6F5C-4EA1-A297-9E26E31872C4}" dt="2019-09-15T17:47:19.154" v="2648" actId="20577"/>
          <ac:spMkLst>
            <pc:docMk/>
            <pc:sldMk cId="4009185004" sldId="414"/>
            <ac:spMk id="2" creationId="{69326EFF-DF36-4887-8E46-246283215218}"/>
          </ac:spMkLst>
        </pc:spChg>
        <pc:spChg chg="mod">
          <ac:chgData name="Troels Mortensen (TRMO) | VIA" userId="48eeef65-5bf8-474b-9082-b56af31dd25e" providerId="ADAL" clId="{5FC3D9C4-6F5C-4EA1-A297-9E26E31872C4}" dt="2019-09-15T17:47:57.008" v="2808" actId="20577"/>
          <ac:spMkLst>
            <pc:docMk/>
            <pc:sldMk cId="4009185004" sldId="414"/>
            <ac:spMk id="3" creationId="{B5AD86A4-5120-46ED-9515-10D711C59B50}"/>
          </ac:spMkLst>
        </pc:spChg>
      </pc:sldChg>
      <pc:sldChg chg="modSp add">
        <pc:chgData name="Troels Mortensen (TRMO) | VIA" userId="48eeef65-5bf8-474b-9082-b56af31dd25e" providerId="ADAL" clId="{5FC3D9C4-6F5C-4EA1-A297-9E26E31872C4}" dt="2019-09-15T17:53:49.682" v="3504" actId="20577"/>
        <pc:sldMkLst>
          <pc:docMk/>
          <pc:sldMk cId="3296556957" sldId="415"/>
        </pc:sldMkLst>
        <pc:spChg chg="mod">
          <ac:chgData name="Troels Mortensen (TRMO) | VIA" userId="48eeef65-5bf8-474b-9082-b56af31dd25e" providerId="ADAL" clId="{5FC3D9C4-6F5C-4EA1-A297-9E26E31872C4}" dt="2019-09-15T17:53:49.682" v="3504" actId="20577"/>
          <ac:spMkLst>
            <pc:docMk/>
            <pc:sldMk cId="3296556957" sldId="415"/>
            <ac:spMk id="7" creationId="{6A9FB9A6-9B6F-4BC3-8792-0A03AC9EC151}"/>
          </ac:spMkLst>
        </pc:spChg>
      </pc:sldChg>
      <pc:sldChg chg="modSp add">
        <pc:chgData name="Troels Mortensen (TRMO) | VIA" userId="48eeef65-5bf8-474b-9082-b56af31dd25e" providerId="ADAL" clId="{5FC3D9C4-6F5C-4EA1-A297-9E26E31872C4}" dt="2019-09-15T17:53:51.993" v="3505" actId="20577"/>
        <pc:sldMkLst>
          <pc:docMk/>
          <pc:sldMk cId="750592721" sldId="416"/>
        </pc:sldMkLst>
        <pc:spChg chg="mod">
          <ac:chgData name="Troels Mortensen (TRMO) | VIA" userId="48eeef65-5bf8-474b-9082-b56af31dd25e" providerId="ADAL" clId="{5FC3D9C4-6F5C-4EA1-A297-9E26E31872C4}" dt="2019-09-15T17:53:51.993" v="3505" actId="20577"/>
          <ac:spMkLst>
            <pc:docMk/>
            <pc:sldMk cId="750592721" sldId="416"/>
            <ac:spMk id="3" creationId="{00000000-0000-0000-0000-000000000000}"/>
          </ac:spMkLst>
        </pc:spChg>
      </pc:sldChg>
      <pc:sldChg chg="modSp add">
        <pc:chgData name="Troels Mortensen (TRMO) | VIA" userId="48eeef65-5bf8-474b-9082-b56af31dd25e" providerId="ADAL" clId="{5FC3D9C4-6F5C-4EA1-A297-9E26E31872C4}" dt="2019-09-15T17:54:31.951" v="3562" actId="20577"/>
        <pc:sldMkLst>
          <pc:docMk/>
          <pc:sldMk cId="4074844103" sldId="417"/>
        </pc:sldMkLst>
        <pc:spChg chg="mod">
          <ac:chgData name="Troels Mortensen (TRMO) | VIA" userId="48eeef65-5bf8-474b-9082-b56af31dd25e" providerId="ADAL" clId="{5FC3D9C4-6F5C-4EA1-A297-9E26E31872C4}" dt="2019-09-15T17:54:31.951" v="3562" actId="20577"/>
          <ac:spMkLst>
            <pc:docMk/>
            <pc:sldMk cId="4074844103" sldId="417"/>
            <ac:spMk id="3" creationId="{C58D2A3D-F1A2-4317-9B3C-92EFBA94E4B0}"/>
          </ac:spMkLst>
        </pc:spChg>
      </pc:sldChg>
      <pc:sldChg chg="add">
        <pc:chgData name="Troels Mortensen (TRMO) | VIA" userId="48eeef65-5bf8-474b-9082-b56af31dd25e" providerId="ADAL" clId="{5FC3D9C4-6F5C-4EA1-A297-9E26E31872C4}" dt="2019-09-15T18:02:44.200" v="4478"/>
        <pc:sldMkLst>
          <pc:docMk/>
          <pc:sldMk cId="2287920182" sldId="418"/>
        </pc:sldMkLst>
      </pc:sldChg>
      <pc:sldChg chg="addSp delSp modSp add modTransition modNotesTx">
        <pc:chgData name="Troels Mortensen (TRMO) | VIA" userId="48eeef65-5bf8-474b-9082-b56af31dd25e" providerId="ADAL" clId="{5FC3D9C4-6F5C-4EA1-A297-9E26E31872C4}" dt="2019-09-15T18:12:24.170" v="5950" actId="6549"/>
        <pc:sldMkLst>
          <pc:docMk/>
          <pc:sldMk cId="3683262585" sldId="419"/>
        </pc:sldMkLst>
        <pc:spChg chg="mod">
          <ac:chgData name="Troels Mortensen (TRMO) | VIA" userId="48eeef65-5bf8-474b-9082-b56af31dd25e" providerId="ADAL" clId="{5FC3D9C4-6F5C-4EA1-A297-9E26E31872C4}" dt="2019-09-15T18:11:00.463" v="5912" actId="6549"/>
          <ac:spMkLst>
            <pc:docMk/>
            <pc:sldMk cId="3683262585" sldId="419"/>
            <ac:spMk id="29" creationId="{F81B5C02-FFC0-44BA-B525-D6FA60BD854C}"/>
          </ac:spMkLst>
        </pc:spChg>
        <pc:spChg chg="mod">
          <ac:chgData name="Troels Mortensen (TRMO) | VIA" userId="48eeef65-5bf8-474b-9082-b56af31dd25e" providerId="ADAL" clId="{5FC3D9C4-6F5C-4EA1-A297-9E26E31872C4}" dt="2019-09-15T18:11:24.990" v="5915" actId="20577"/>
          <ac:spMkLst>
            <pc:docMk/>
            <pc:sldMk cId="3683262585" sldId="419"/>
            <ac:spMk id="37" creationId="{A8CFC06C-30F5-4DDD-AD31-4BDDB475E7D1}"/>
          </ac:spMkLst>
        </pc:spChg>
        <pc:spChg chg="add del mod">
          <ac:chgData name="Troels Mortensen (TRMO) | VIA" userId="48eeef65-5bf8-474b-9082-b56af31dd25e" providerId="ADAL" clId="{5FC3D9C4-6F5C-4EA1-A297-9E26E31872C4}" dt="2019-09-15T18:11:31.766" v="5918" actId="478"/>
          <ac:spMkLst>
            <pc:docMk/>
            <pc:sldMk cId="3683262585" sldId="419"/>
            <ac:spMk id="44" creationId="{597ED9D5-6F34-4AF9-BF7A-D7D4EA64F980}"/>
          </ac:spMkLst>
        </pc:spChg>
        <pc:spChg chg="mod">
          <ac:chgData name="Troels Mortensen (TRMO) | VIA" userId="48eeef65-5bf8-474b-9082-b56af31dd25e" providerId="ADAL" clId="{5FC3D9C4-6F5C-4EA1-A297-9E26E31872C4}" dt="2019-09-15T18:11:51.613" v="5938" actId="20577"/>
          <ac:spMkLst>
            <pc:docMk/>
            <pc:sldMk cId="3683262585" sldId="419"/>
            <ac:spMk id="53" creationId="{29CF109D-5CCB-40C1-B831-AC0302D3FE23}"/>
          </ac:spMkLst>
        </pc:spChg>
        <pc:grpChg chg="add mod ord">
          <ac:chgData name="Troels Mortensen (TRMO) | VIA" userId="48eeef65-5bf8-474b-9082-b56af31dd25e" providerId="ADAL" clId="{5FC3D9C4-6F5C-4EA1-A297-9E26E31872C4}" dt="2019-09-15T18:11:47.477" v="5936" actId="1038"/>
          <ac:grpSpMkLst>
            <pc:docMk/>
            <pc:sldMk cId="3683262585" sldId="419"/>
            <ac:grpSpMk id="35" creationId="{C3E41A6B-F084-4A1F-A58A-6B0741066900}"/>
          </ac:grpSpMkLst>
        </pc:grpChg>
        <pc:grpChg chg="add mod ord">
          <ac:chgData name="Troels Mortensen (TRMO) | VIA" userId="48eeef65-5bf8-474b-9082-b56af31dd25e" providerId="ADAL" clId="{5FC3D9C4-6F5C-4EA1-A297-9E26E31872C4}" dt="2019-09-15T18:12:04.503" v="5947" actId="1036"/>
          <ac:grpSpMkLst>
            <pc:docMk/>
            <pc:sldMk cId="3683262585" sldId="419"/>
            <ac:grpSpMk id="51" creationId="{620B3413-BCC7-4A01-8626-98D03B78E5EA}"/>
          </ac:grpSpMkLst>
        </pc:grpChg>
        <pc:graphicFrameChg chg="mod modGraphic">
          <ac:chgData name="Troels Mortensen (TRMO) | VIA" userId="48eeef65-5bf8-474b-9082-b56af31dd25e" providerId="ADAL" clId="{5FC3D9C4-6F5C-4EA1-A297-9E26E31872C4}" dt="2019-09-15T18:10:42.104" v="5905" actId="1076"/>
          <ac:graphicFrameMkLst>
            <pc:docMk/>
            <pc:sldMk cId="3683262585" sldId="419"/>
            <ac:graphicFrameMk id="2" creationId="{FFE318D3-C669-43F1-B573-9D73012714AD}"/>
          </ac:graphicFrameMkLst>
        </pc:graphicFrameChg>
        <pc:graphicFrameChg chg="add mod ord modGraphic">
          <ac:chgData name="Troels Mortensen (TRMO) | VIA" userId="48eeef65-5bf8-474b-9082-b56af31dd25e" providerId="ADAL" clId="{5FC3D9C4-6F5C-4EA1-A297-9E26E31872C4}" dt="2019-09-15T18:11:47.477" v="5936" actId="1038"/>
          <ac:graphicFrameMkLst>
            <pc:docMk/>
            <pc:sldMk cId="3683262585" sldId="419"/>
            <ac:graphicFrameMk id="45" creationId="{6C75EF9A-6604-43DF-84EF-1B1C92E1584E}"/>
          </ac:graphicFrameMkLst>
        </pc:graphicFrameChg>
        <pc:graphicFrameChg chg="add mod ord modGraphic">
          <ac:chgData name="Troels Mortensen (TRMO) | VIA" userId="48eeef65-5bf8-474b-9082-b56af31dd25e" providerId="ADAL" clId="{5FC3D9C4-6F5C-4EA1-A297-9E26E31872C4}" dt="2019-09-15T18:11:47.477" v="5936" actId="1038"/>
          <ac:graphicFrameMkLst>
            <pc:docMk/>
            <pc:sldMk cId="3683262585" sldId="419"/>
            <ac:graphicFrameMk id="46" creationId="{E234695D-24CD-402C-B685-92CBB19100A1}"/>
          </ac:graphicFrameMkLst>
        </pc:graphicFrameChg>
        <pc:graphicFrameChg chg="add del mod">
          <ac:chgData name="Troels Mortensen (TRMO) | VIA" userId="48eeef65-5bf8-474b-9082-b56af31dd25e" providerId="ADAL" clId="{5FC3D9C4-6F5C-4EA1-A297-9E26E31872C4}" dt="2019-09-15T18:11:31.766" v="5918" actId="478"/>
          <ac:graphicFrameMkLst>
            <pc:docMk/>
            <pc:sldMk cId="3683262585" sldId="419"/>
            <ac:graphicFrameMk id="47" creationId="{75141049-1354-4F32-9338-A15E74AAA4B1}"/>
          </ac:graphicFrameMkLst>
        </pc:graphicFrameChg>
        <pc:graphicFrameChg chg="add del mod">
          <ac:chgData name="Troels Mortensen (TRMO) | VIA" userId="48eeef65-5bf8-474b-9082-b56af31dd25e" providerId="ADAL" clId="{5FC3D9C4-6F5C-4EA1-A297-9E26E31872C4}" dt="2019-09-15T18:11:31.766" v="5918" actId="478"/>
          <ac:graphicFrameMkLst>
            <pc:docMk/>
            <pc:sldMk cId="3683262585" sldId="419"/>
            <ac:graphicFrameMk id="50" creationId="{A98D816F-C15F-4DC3-9587-AB689C431E5D}"/>
          </ac:graphicFrameMkLst>
        </pc:graphicFrameChg>
        <pc:graphicFrameChg chg="add mod ord modGraphic">
          <ac:chgData name="Troels Mortensen (TRMO) | VIA" userId="48eeef65-5bf8-474b-9082-b56af31dd25e" providerId="ADAL" clId="{5FC3D9C4-6F5C-4EA1-A297-9E26E31872C4}" dt="2019-09-15T18:12:04.503" v="5947" actId="1036"/>
          <ac:graphicFrameMkLst>
            <pc:docMk/>
            <pc:sldMk cId="3683262585" sldId="419"/>
            <ac:graphicFrameMk id="57" creationId="{94D9B2A5-F21C-4E3B-99EF-70B4EC764157}"/>
          </ac:graphicFrameMkLst>
        </pc:graphicFrameChg>
        <pc:graphicFrameChg chg="mod modGraphic">
          <ac:chgData name="Troels Mortensen (TRMO) | VIA" userId="48eeef65-5bf8-474b-9082-b56af31dd25e" providerId="ADAL" clId="{5FC3D9C4-6F5C-4EA1-A297-9E26E31872C4}" dt="2019-09-15T18:10:46.457" v="5908" actId="1076"/>
          <ac:graphicFrameMkLst>
            <pc:docMk/>
            <pc:sldMk cId="3683262585" sldId="419"/>
            <ac:graphicFrameMk id="59" creationId="{35AA91E4-7CFD-4D61-A6F9-6402C511F73F}"/>
          </ac:graphicFrameMkLst>
        </pc:graphicFrameChg>
        <pc:graphicFrameChg chg="add mod ord modGraphic">
          <ac:chgData name="Troels Mortensen (TRMO) | VIA" userId="48eeef65-5bf8-474b-9082-b56af31dd25e" providerId="ADAL" clId="{5FC3D9C4-6F5C-4EA1-A297-9E26E31872C4}" dt="2019-09-15T18:12:04.503" v="5947" actId="1036"/>
          <ac:graphicFrameMkLst>
            <pc:docMk/>
            <pc:sldMk cId="3683262585" sldId="419"/>
            <ac:graphicFrameMk id="60" creationId="{279959E3-629F-4094-A243-86060A6000F7}"/>
          </ac:graphicFrameMkLst>
        </pc:graphicFrameChg>
        <pc:graphicFrameChg chg="modGraphic">
          <ac:chgData name="Troels Mortensen (TRMO) | VIA" userId="48eeef65-5bf8-474b-9082-b56af31dd25e" providerId="ADAL" clId="{5FC3D9C4-6F5C-4EA1-A297-9E26E31872C4}" dt="2019-09-15T18:10:49.852" v="5910" actId="207"/>
          <ac:graphicFrameMkLst>
            <pc:docMk/>
            <pc:sldMk cId="3683262585" sldId="419"/>
            <ac:graphicFrameMk id="68" creationId="{9B25C191-F589-4473-BE15-EE4375C9D0B1}"/>
          </ac:graphicFrameMkLst>
        </pc:graphicFrameChg>
        <pc:graphicFrameChg chg="modGraphic">
          <ac:chgData name="Troels Mortensen (TRMO) | VIA" userId="48eeef65-5bf8-474b-9082-b56af31dd25e" providerId="ADAL" clId="{5FC3D9C4-6F5C-4EA1-A297-9E26E31872C4}" dt="2019-09-15T18:10:52.105" v="5911" actId="207"/>
          <ac:graphicFrameMkLst>
            <pc:docMk/>
            <pc:sldMk cId="3683262585" sldId="419"/>
            <ac:graphicFrameMk id="71" creationId="{5948F7B8-BE32-4BE5-88DF-74D1507556AE}"/>
          </ac:graphicFrameMkLst>
        </pc:graphicFrameChg>
        <pc:cxnChg chg="add mod ord">
          <ac:chgData name="Troels Mortensen (TRMO) | VIA" userId="48eeef65-5bf8-474b-9082-b56af31dd25e" providerId="ADAL" clId="{5FC3D9C4-6F5C-4EA1-A297-9E26E31872C4}" dt="2019-09-15T18:11:47.477" v="5936" actId="1038"/>
          <ac:cxnSpMkLst>
            <pc:docMk/>
            <pc:sldMk cId="3683262585" sldId="419"/>
            <ac:cxnSpMk id="38" creationId="{7ABC1249-7B94-43F1-BF77-897AF837F3F9}"/>
          </ac:cxnSpMkLst>
        </pc:cxnChg>
        <pc:cxnChg chg="add mod ord">
          <ac:chgData name="Troels Mortensen (TRMO) | VIA" userId="48eeef65-5bf8-474b-9082-b56af31dd25e" providerId="ADAL" clId="{5FC3D9C4-6F5C-4EA1-A297-9E26E31872C4}" dt="2019-09-15T18:11:47.477" v="5936" actId="1038"/>
          <ac:cxnSpMkLst>
            <pc:docMk/>
            <pc:sldMk cId="3683262585" sldId="419"/>
            <ac:cxnSpMk id="40" creationId="{B6B1820B-8B41-415E-9ACB-335A19E4CCA3}"/>
          </ac:cxnSpMkLst>
        </pc:cxnChg>
        <pc:cxnChg chg="add mod ord">
          <ac:chgData name="Troels Mortensen (TRMO) | VIA" userId="48eeef65-5bf8-474b-9082-b56af31dd25e" providerId="ADAL" clId="{5FC3D9C4-6F5C-4EA1-A297-9E26E31872C4}" dt="2019-09-15T18:11:47.477" v="5936" actId="1038"/>
          <ac:cxnSpMkLst>
            <pc:docMk/>
            <pc:sldMk cId="3683262585" sldId="419"/>
            <ac:cxnSpMk id="41" creationId="{28F12F22-D82C-4AB7-AB7A-FB773486137F}"/>
          </ac:cxnSpMkLst>
        </pc:cxnChg>
        <pc:cxnChg chg="add del mod">
          <ac:chgData name="Troels Mortensen (TRMO) | VIA" userId="48eeef65-5bf8-474b-9082-b56af31dd25e" providerId="ADAL" clId="{5FC3D9C4-6F5C-4EA1-A297-9E26E31872C4}" dt="2019-09-15T18:11:32.370" v="5919" actId="478"/>
          <ac:cxnSpMkLst>
            <pc:docMk/>
            <pc:sldMk cId="3683262585" sldId="419"/>
            <ac:cxnSpMk id="42" creationId="{4A08A35B-9F00-433E-A039-3A59CCD37E0B}"/>
          </ac:cxnSpMkLst>
        </pc:cxnChg>
        <pc:cxnChg chg="add del mod">
          <ac:chgData name="Troels Mortensen (TRMO) | VIA" userId="48eeef65-5bf8-474b-9082-b56af31dd25e" providerId="ADAL" clId="{5FC3D9C4-6F5C-4EA1-A297-9E26E31872C4}" dt="2019-09-15T18:11:31.766" v="5918" actId="478"/>
          <ac:cxnSpMkLst>
            <pc:docMk/>
            <pc:sldMk cId="3683262585" sldId="419"/>
            <ac:cxnSpMk id="43" creationId="{8733D243-C82B-4976-AFE4-34CE00EF4E44}"/>
          </ac:cxnSpMkLst>
        </pc:cxnChg>
        <pc:cxnChg chg="add mod ord">
          <ac:chgData name="Troels Mortensen (TRMO) | VIA" userId="48eeef65-5bf8-474b-9082-b56af31dd25e" providerId="ADAL" clId="{5FC3D9C4-6F5C-4EA1-A297-9E26E31872C4}" dt="2019-09-15T18:12:04.503" v="5947" actId="1036"/>
          <ac:cxnSpMkLst>
            <pc:docMk/>
            <pc:sldMk cId="3683262585" sldId="419"/>
            <ac:cxnSpMk id="54" creationId="{29634C74-FA3D-4E50-8691-7CAE960511A5}"/>
          </ac:cxnSpMkLst>
        </pc:cxnChg>
        <pc:cxnChg chg="add mod ord">
          <ac:chgData name="Troels Mortensen (TRMO) | VIA" userId="48eeef65-5bf8-474b-9082-b56af31dd25e" providerId="ADAL" clId="{5FC3D9C4-6F5C-4EA1-A297-9E26E31872C4}" dt="2019-09-15T18:12:04.503" v="5947" actId="1036"/>
          <ac:cxnSpMkLst>
            <pc:docMk/>
            <pc:sldMk cId="3683262585" sldId="419"/>
            <ac:cxnSpMk id="55" creationId="{6AC438F8-8203-4D52-A0C6-2CDEA5458F0B}"/>
          </ac:cxnSpMkLst>
        </pc:cxnChg>
        <pc:cxnChg chg="add mod ord">
          <ac:chgData name="Troels Mortensen (TRMO) | VIA" userId="48eeef65-5bf8-474b-9082-b56af31dd25e" providerId="ADAL" clId="{5FC3D9C4-6F5C-4EA1-A297-9E26E31872C4}" dt="2019-09-15T18:12:04.503" v="5947" actId="1036"/>
          <ac:cxnSpMkLst>
            <pc:docMk/>
            <pc:sldMk cId="3683262585" sldId="419"/>
            <ac:cxnSpMk id="56" creationId="{FBE64440-D7EF-41BA-8FFC-124379E19205}"/>
          </ac:cxnSpMkLst>
        </pc:cxnChg>
      </pc:sldChg>
      <pc:sldChg chg="addSp modSp add del modTransition modNotesTx">
        <pc:chgData name="Troels Mortensen (TRMO) | VIA" userId="48eeef65-5bf8-474b-9082-b56af31dd25e" providerId="ADAL" clId="{5FC3D9C4-6F5C-4EA1-A297-9E26E31872C4}" dt="2019-09-16T05:47:18.005" v="10074"/>
        <pc:sldMkLst>
          <pc:docMk/>
          <pc:sldMk cId="2676656000" sldId="420"/>
        </pc:sldMkLst>
        <pc:spChg chg="mod">
          <ac:chgData name="Troels Mortensen (TRMO) | VIA" userId="48eeef65-5bf8-474b-9082-b56af31dd25e" providerId="ADAL" clId="{5FC3D9C4-6F5C-4EA1-A297-9E26E31872C4}" dt="2019-09-15T18:13:49.039" v="5963" actId="1076"/>
          <ac:spMkLst>
            <pc:docMk/>
            <pc:sldMk cId="2676656000" sldId="420"/>
            <ac:spMk id="100" creationId="{4E00F762-59EF-4B7D-A850-3EE427B33F82}"/>
          </ac:spMkLst>
        </pc:spChg>
        <pc:spChg chg="mod">
          <ac:chgData name="Troels Mortensen (TRMO) | VIA" userId="48eeef65-5bf8-474b-9082-b56af31dd25e" providerId="ADAL" clId="{5FC3D9C4-6F5C-4EA1-A297-9E26E31872C4}" dt="2019-09-15T18:16:42.662" v="6232" actId="207"/>
          <ac:spMkLst>
            <pc:docMk/>
            <pc:sldMk cId="2676656000" sldId="420"/>
            <ac:spMk id="104" creationId="{8FF15A4B-2D5C-4C79-8943-08143069DA4D}"/>
          </ac:spMkLst>
        </pc:spChg>
        <pc:grpChg chg="mod">
          <ac:chgData name="Troels Mortensen (TRMO) | VIA" userId="48eeef65-5bf8-474b-9082-b56af31dd25e" providerId="ADAL" clId="{5FC3D9C4-6F5C-4EA1-A297-9E26E31872C4}" dt="2019-09-15T18:13:44.097" v="5962" actId="1076"/>
          <ac:grpSpMkLst>
            <pc:docMk/>
            <pc:sldMk cId="2676656000" sldId="420"/>
            <ac:grpSpMk id="30" creationId="{2D125FE0-2675-40FC-9E33-C2D24F8776BA}"/>
          </ac:grpSpMkLst>
        </pc:grpChg>
        <pc:grpChg chg="mod">
          <ac:chgData name="Troels Mortensen (TRMO) | VIA" userId="48eeef65-5bf8-474b-9082-b56af31dd25e" providerId="ADAL" clId="{5FC3D9C4-6F5C-4EA1-A297-9E26E31872C4}" dt="2019-09-15T18:13:44.097" v="5962" actId="1076"/>
          <ac:grpSpMkLst>
            <pc:docMk/>
            <pc:sldMk cId="2676656000" sldId="420"/>
            <ac:grpSpMk id="35" creationId="{C3E41A6B-F084-4A1F-A58A-6B0741066900}"/>
          </ac:grpSpMkLst>
        </pc:grpChg>
        <pc:grpChg chg="mod">
          <ac:chgData name="Troels Mortensen (TRMO) | VIA" userId="48eeef65-5bf8-474b-9082-b56af31dd25e" providerId="ADAL" clId="{5FC3D9C4-6F5C-4EA1-A297-9E26E31872C4}" dt="2019-09-15T18:13:44.097" v="5962" actId="1076"/>
          <ac:grpSpMkLst>
            <pc:docMk/>
            <pc:sldMk cId="2676656000" sldId="420"/>
            <ac:grpSpMk id="51" creationId="{620B3413-BCC7-4A01-8626-98D03B78E5EA}"/>
          </ac:grpSpMkLst>
        </pc:grpChg>
        <pc:graphicFrameChg chg="mod">
          <ac:chgData name="Troels Mortensen (TRMO) | VIA" userId="48eeef65-5bf8-474b-9082-b56af31dd25e" providerId="ADAL" clId="{5FC3D9C4-6F5C-4EA1-A297-9E26E31872C4}" dt="2019-09-15T18:13:44.097" v="5962" actId="1076"/>
          <ac:graphicFrameMkLst>
            <pc:docMk/>
            <pc:sldMk cId="2676656000" sldId="420"/>
            <ac:graphicFrameMk id="2" creationId="{FFE318D3-C669-43F1-B573-9D73012714AD}"/>
          </ac:graphicFrameMkLst>
        </pc:graphicFrameChg>
        <pc:graphicFrameChg chg="mod">
          <ac:chgData name="Troels Mortensen (TRMO) | VIA" userId="48eeef65-5bf8-474b-9082-b56af31dd25e" providerId="ADAL" clId="{5FC3D9C4-6F5C-4EA1-A297-9E26E31872C4}" dt="2019-09-15T18:13:44.097" v="5962" actId="1076"/>
          <ac:graphicFrameMkLst>
            <pc:docMk/>
            <pc:sldMk cId="2676656000" sldId="420"/>
            <ac:graphicFrameMk id="45" creationId="{6C75EF9A-6604-43DF-84EF-1B1C92E1584E}"/>
          </ac:graphicFrameMkLst>
        </pc:graphicFrameChg>
        <pc:graphicFrameChg chg="mod">
          <ac:chgData name="Troels Mortensen (TRMO) | VIA" userId="48eeef65-5bf8-474b-9082-b56af31dd25e" providerId="ADAL" clId="{5FC3D9C4-6F5C-4EA1-A297-9E26E31872C4}" dt="2019-09-15T18:13:44.097" v="5962" actId="1076"/>
          <ac:graphicFrameMkLst>
            <pc:docMk/>
            <pc:sldMk cId="2676656000" sldId="420"/>
            <ac:graphicFrameMk id="46" creationId="{E234695D-24CD-402C-B685-92CBB19100A1}"/>
          </ac:graphicFrameMkLst>
        </pc:graphicFrameChg>
        <pc:graphicFrameChg chg="mod">
          <ac:chgData name="Troels Mortensen (TRMO) | VIA" userId="48eeef65-5bf8-474b-9082-b56af31dd25e" providerId="ADAL" clId="{5FC3D9C4-6F5C-4EA1-A297-9E26E31872C4}" dt="2019-09-15T18:13:44.097" v="5962" actId="1076"/>
          <ac:graphicFrameMkLst>
            <pc:docMk/>
            <pc:sldMk cId="2676656000" sldId="420"/>
            <ac:graphicFrameMk id="57" creationId="{94D9B2A5-F21C-4E3B-99EF-70B4EC764157}"/>
          </ac:graphicFrameMkLst>
        </pc:graphicFrameChg>
        <pc:graphicFrameChg chg="mod">
          <ac:chgData name="Troels Mortensen (TRMO) | VIA" userId="48eeef65-5bf8-474b-9082-b56af31dd25e" providerId="ADAL" clId="{5FC3D9C4-6F5C-4EA1-A297-9E26E31872C4}" dt="2019-09-15T18:13:44.097" v="5962" actId="1076"/>
          <ac:graphicFrameMkLst>
            <pc:docMk/>
            <pc:sldMk cId="2676656000" sldId="420"/>
            <ac:graphicFrameMk id="59" creationId="{35AA91E4-7CFD-4D61-A6F9-6402C511F73F}"/>
          </ac:graphicFrameMkLst>
        </pc:graphicFrameChg>
        <pc:graphicFrameChg chg="mod">
          <ac:chgData name="Troels Mortensen (TRMO) | VIA" userId="48eeef65-5bf8-474b-9082-b56af31dd25e" providerId="ADAL" clId="{5FC3D9C4-6F5C-4EA1-A297-9E26E31872C4}" dt="2019-09-15T18:13:44.097" v="5962" actId="1076"/>
          <ac:graphicFrameMkLst>
            <pc:docMk/>
            <pc:sldMk cId="2676656000" sldId="420"/>
            <ac:graphicFrameMk id="60" creationId="{279959E3-629F-4094-A243-86060A6000F7}"/>
          </ac:graphicFrameMkLst>
        </pc:graphicFrameChg>
        <pc:graphicFrameChg chg="mod">
          <ac:chgData name="Troels Mortensen (TRMO) | VIA" userId="48eeef65-5bf8-474b-9082-b56af31dd25e" providerId="ADAL" clId="{5FC3D9C4-6F5C-4EA1-A297-9E26E31872C4}" dt="2019-09-15T18:16:42.662" v="6232" actId="207"/>
          <ac:graphicFrameMkLst>
            <pc:docMk/>
            <pc:sldMk cId="2676656000" sldId="420"/>
            <ac:graphicFrameMk id="68" creationId="{9B25C191-F589-4473-BE15-EE4375C9D0B1}"/>
          </ac:graphicFrameMkLst>
        </pc:graphicFrameChg>
        <pc:graphicFrameChg chg="mod">
          <ac:chgData name="Troels Mortensen (TRMO) | VIA" userId="48eeef65-5bf8-474b-9082-b56af31dd25e" providerId="ADAL" clId="{5FC3D9C4-6F5C-4EA1-A297-9E26E31872C4}" dt="2019-09-15T18:16:42.662" v="6232" actId="207"/>
          <ac:graphicFrameMkLst>
            <pc:docMk/>
            <pc:sldMk cId="2676656000" sldId="420"/>
            <ac:graphicFrameMk id="71" creationId="{5948F7B8-BE32-4BE5-88DF-74D1507556AE}"/>
          </ac:graphicFrameMkLst>
        </pc:graphicFrameChg>
        <pc:graphicFrameChg chg="mod">
          <ac:chgData name="Troels Mortensen (TRMO) | VIA" userId="48eeef65-5bf8-474b-9082-b56af31dd25e" providerId="ADAL" clId="{5FC3D9C4-6F5C-4EA1-A297-9E26E31872C4}" dt="2019-09-15T18:16:42.662" v="6232" actId="207"/>
          <ac:graphicFrameMkLst>
            <pc:docMk/>
            <pc:sldMk cId="2676656000" sldId="420"/>
            <ac:graphicFrameMk id="72" creationId="{CD799DED-9B6B-4707-9496-924B56A9B533}"/>
          </ac:graphicFrameMkLst>
        </pc:graphicFrameChg>
        <pc:graphicFrameChg chg="mod">
          <ac:chgData name="Troels Mortensen (TRMO) | VIA" userId="48eeef65-5bf8-474b-9082-b56af31dd25e" providerId="ADAL" clId="{5FC3D9C4-6F5C-4EA1-A297-9E26E31872C4}" dt="2019-09-15T18:16:42.662" v="6232" actId="207"/>
          <ac:graphicFrameMkLst>
            <pc:docMk/>
            <pc:sldMk cId="2676656000" sldId="420"/>
            <ac:graphicFrameMk id="73" creationId="{F0115402-5F74-4068-9358-F173D39A0F61}"/>
          </ac:graphicFrameMkLst>
        </pc:graphicFrameChg>
        <pc:graphicFrameChg chg="mod">
          <ac:chgData name="Troels Mortensen (TRMO) | VIA" userId="48eeef65-5bf8-474b-9082-b56af31dd25e" providerId="ADAL" clId="{5FC3D9C4-6F5C-4EA1-A297-9E26E31872C4}" dt="2019-09-15T18:16:42.662" v="6232" actId="207"/>
          <ac:graphicFrameMkLst>
            <pc:docMk/>
            <pc:sldMk cId="2676656000" sldId="420"/>
            <ac:graphicFrameMk id="74" creationId="{9F503F5D-05FF-444D-9212-A3D98AAF78A1}"/>
          </ac:graphicFrameMkLst>
        </pc:graphicFrameChg>
        <pc:graphicFrameChg chg="mod">
          <ac:chgData name="Troels Mortensen (TRMO) | VIA" userId="48eeef65-5bf8-474b-9082-b56af31dd25e" providerId="ADAL" clId="{5FC3D9C4-6F5C-4EA1-A297-9E26E31872C4}" dt="2019-09-15T18:16:42.662" v="6232" actId="207"/>
          <ac:graphicFrameMkLst>
            <pc:docMk/>
            <pc:sldMk cId="2676656000" sldId="420"/>
            <ac:graphicFrameMk id="75" creationId="{1717D800-D7E6-4024-9140-F6CB8D1966E5}"/>
          </ac:graphicFrameMkLst>
        </pc:graphicFrameChg>
        <pc:cxnChg chg="mod">
          <ac:chgData name="Troels Mortensen (TRMO) | VIA" userId="48eeef65-5bf8-474b-9082-b56af31dd25e" providerId="ADAL" clId="{5FC3D9C4-6F5C-4EA1-A297-9E26E31872C4}" dt="2019-09-15T18:13:44.097" v="5962" actId="1076"/>
          <ac:cxnSpMkLst>
            <pc:docMk/>
            <pc:sldMk cId="2676656000" sldId="420"/>
            <ac:cxnSpMk id="38" creationId="{7ABC1249-7B94-43F1-BF77-897AF837F3F9}"/>
          </ac:cxnSpMkLst>
        </pc:cxnChg>
        <pc:cxnChg chg="mod">
          <ac:chgData name="Troels Mortensen (TRMO) | VIA" userId="48eeef65-5bf8-474b-9082-b56af31dd25e" providerId="ADAL" clId="{5FC3D9C4-6F5C-4EA1-A297-9E26E31872C4}" dt="2019-09-15T18:13:44.097" v="5962" actId="1076"/>
          <ac:cxnSpMkLst>
            <pc:docMk/>
            <pc:sldMk cId="2676656000" sldId="420"/>
            <ac:cxnSpMk id="39" creationId="{D7DB03BB-0446-4C5B-82B9-4E809D9FAB80}"/>
          </ac:cxnSpMkLst>
        </pc:cxnChg>
        <pc:cxnChg chg="mod">
          <ac:chgData name="Troels Mortensen (TRMO) | VIA" userId="48eeef65-5bf8-474b-9082-b56af31dd25e" providerId="ADAL" clId="{5FC3D9C4-6F5C-4EA1-A297-9E26E31872C4}" dt="2019-09-15T18:13:44.097" v="5962" actId="1076"/>
          <ac:cxnSpMkLst>
            <pc:docMk/>
            <pc:sldMk cId="2676656000" sldId="420"/>
            <ac:cxnSpMk id="40" creationId="{B6B1820B-8B41-415E-9ACB-335A19E4CCA3}"/>
          </ac:cxnSpMkLst>
        </pc:cxnChg>
        <pc:cxnChg chg="mod">
          <ac:chgData name="Troels Mortensen (TRMO) | VIA" userId="48eeef65-5bf8-474b-9082-b56af31dd25e" providerId="ADAL" clId="{5FC3D9C4-6F5C-4EA1-A297-9E26E31872C4}" dt="2019-09-15T18:13:44.097" v="5962" actId="1076"/>
          <ac:cxnSpMkLst>
            <pc:docMk/>
            <pc:sldMk cId="2676656000" sldId="420"/>
            <ac:cxnSpMk id="41" creationId="{28F12F22-D82C-4AB7-AB7A-FB773486137F}"/>
          </ac:cxnSpMkLst>
        </pc:cxnChg>
        <pc:cxnChg chg="mod">
          <ac:chgData name="Troels Mortensen (TRMO) | VIA" userId="48eeef65-5bf8-474b-9082-b56af31dd25e" providerId="ADAL" clId="{5FC3D9C4-6F5C-4EA1-A297-9E26E31872C4}" dt="2019-09-15T18:13:44.097" v="5962" actId="1076"/>
          <ac:cxnSpMkLst>
            <pc:docMk/>
            <pc:sldMk cId="2676656000" sldId="420"/>
            <ac:cxnSpMk id="48" creationId="{E0F357EF-EA86-444B-BF69-AC39707F6554}"/>
          </ac:cxnSpMkLst>
        </pc:cxnChg>
        <pc:cxnChg chg="mod">
          <ac:chgData name="Troels Mortensen (TRMO) | VIA" userId="48eeef65-5bf8-474b-9082-b56af31dd25e" providerId="ADAL" clId="{5FC3D9C4-6F5C-4EA1-A297-9E26E31872C4}" dt="2019-09-15T18:13:44.097" v="5962" actId="1076"/>
          <ac:cxnSpMkLst>
            <pc:docMk/>
            <pc:sldMk cId="2676656000" sldId="420"/>
            <ac:cxnSpMk id="49" creationId="{E122F9A2-5FA3-48ED-BD85-3F5B5A6C46C9}"/>
          </ac:cxnSpMkLst>
        </pc:cxnChg>
        <pc:cxnChg chg="mod">
          <ac:chgData name="Troels Mortensen (TRMO) | VIA" userId="48eeef65-5bf8-474b-9082-b56af31dd25e" providerId="ADAL" clId="{5FC3D9C4-6F5C-4EA1-A297-9E26E31872C4}" dt="2019-09-15T18:13:44.097" v="5962" actId="1076"/>
          <ac:cxnSpMkLst>
            <pc:docMk/>
            <pc:sldMk cId="2676656000" sldId="420"/>
            <ac:cxnSpMk id="54" creationId="{29634C74-FA3D-4E50-8691-7CAE960511A5}"/>
          </ac:cxnSpMkLst>
        </pc:cxnChg>
        <pc:cxnChg chg="mod">
          <ac:chgData name="Troels Mortensen (TRMO) | VIA" userId="48eeef65-5bf8-474b-9082-b56af31dd25e" providerId="ADAL" clId="{5FC3D9C4-6F5C-4EA1-A297-9E26E31872C4}" dt="2019-09-15T18:13:44.097" v="5962" actId="1076"/>
          <ac:cxnSpMkLst>
            <pc:docMk/>
            <pc:sldMk cId="2676656000" sldId="420"/>
            <ac:cxnSpMk id="55" creationId="{6AC438F8-8203-4D52-A0C6-2CDEA5458F0B}"/>
          </ac:cxnSpMkLst>
        </pc:cxnChg>
        <pc:cxnChg chg="mod">
          <ac:chgData name="Troels Mortensen (TRMO) | VIA" userId="48eeef65-5bf8-474b-9082-b56af31dd25e" providerId="ADAL" clId="{5FC3D9C4-6F5C-4EA1-A297-9E26E31872C4}" dt="2019-09-15T18:13:44.097" v="5962" actId="1076"/>
          <ac:cxnSpMkLst>
            <pc:docMk/>
            <pc:sldMk cId="2676656000" sldId="420"/>
            <ac:cxnSpMk id="56" creationId="{FBE64440-D7EF-41BA-8FFC-124379E19205}"/>
          </ac:cxnSpMkLst>
        </pc:cxnChg>
        <pc:cxnChg chg="mod">
          <ac:chgData name="Troels Mortensen (TRMO) | VIA" userId="48eeef65-5bf8-474b-9082-b56af31dd25e" providerId="ADAL" clId="{5FC3D9C4-6F5C-4EA1-A297-9E26E31872C4}" dt="2019-09-15T18:14:01.027" v="5970" actId="14100"/>
          <ac:cxnSpMkLst>
            <pc:docMk/>
            <pc:sldMk cId="2676656000" sldId="420"/>
            <ac:cxnSpMk id="58" creationId="{E509A21B-70B7-4F5E-80A4-B2DD8A12A7B4}"/>
          </ac:cxnSpMkLst>
        </pc:cxnChg>
        <pc:cxnChg chg="add mod">
          <ac:chgData name="Troels Mortensen (TRMO) | VIA" userId="48eeef65-5bf8-474b-9082-b56af31dd25e" providerId="ADAL" clId="{5FC3D9C4-6F5C-4EA1-A297-9E26E31872C4}" dt="2019-09-15T18:13:56.364" v="5967" actId="14100"/>
          <ac:cxnSpMkLst>
            <pc:docMk/>
            <pc:sldMk cId="2676656000" sldId="420"/>
            <ac:cxnSpMk id="61" creationId="{4982A489-AF66-41EB-87B1-C168EBD7F479}"/>
          </ac:cxnSpMkLst>
        </pc:cxnChg>
        <pc:cxnChg chg="add mod">
          <ac:chgData name="Troels Mortensen (TRMO) | VIA" userId="48eeef65-5bf8-474b-9082-b56af31dd25e" providerId="ADAL" clId="{5FC3D9C4-6F5C-4EA1-A297-9E26E31872C4}" dt="2019-09-15T18:14:03.974" v="5972" actId="14100"/>
          <ac:cxnSpMkLst>
            <pc:docMk/>
            <pc:sldMk cId="2676656000" sldId="420"/>
            <ac:cxnSpMk id="62" creationId="{78CBEBBA-F446-4977-BD0F-4F6BB9A61893}"/>
          </ac:cxnSpMkLst>
        </pc:cxnChg>
        <pc:cxnChg chg="mod">
          <ac:chgData name="Troels Mortensen (TRMO) | VIA" userId="48eeef65-5bf8-474b-9082-b56af31dd25e" providerId="ADAL" clId="{5FC3D9C4-6F5C-4EA1-A297-9E26E31872C4}" dt="2019-09-15T18:16:42.662" v="6232" actId="207"/>
          <ac:cxnSpMkLst>
            <pc:docMk/>
            <pc:sldMk cId="2676656000" sldId="420"/>
            <ac:cxnSpMk id="69" creationId="{C3E47EE3-27D3-48A2-8E3F-C6FDF9F22A16}"/>
          </ac:cxnSpMkLst>
        </pc:cxnChg>
        <pc:cxnChg chg="mod">
          <ac:chgData name="Troels Mortensen (TRMO) | VIA" userId="48eeef65-5bf8-474b-9082-b56af31dd25e" providerId="ADAL" clId="{5FC3D9C4-6F5C-4EA1-A297-9E26E31872C4}" dt="2019-09-15T18:16:42.662" v="6232" actId="207"/>
          <ac:cxnSpMkLst>
            <pc:docMk/>
            <pc:sldMk cId="2676656000" sldId="420"/>
            <ac:cxnSpMk id="70" creationId="{C59B2454-C65E-4B89-B334-22A5AE26D7A4}"/>
          </ac:cxnSpMkLst>
        </pc:cxnChg>
        <pc:cxnChg chg="mod">
          <ac:chgData name="Troels Mortensen (TRMO) | VIA" userId="48eeef65-5bf8-474b-9082-b56af31dd25e" providerId="ADAL" clId="{5FC3D9C4-6F5C-4EA1-A297-9E26E31872C4}" dt="2019-09-15T18:16:42.662" v="6232" actId="207"/>
          <ac:cxnSpMkLst>
            <pc:docMk/>
            <pc:sldMk cId="2676656000" sldId="420"/>
            <ac:cxnSpMk id="84" creationId="{01D496C4-2375-4C65-AFC1-793754235CD8}"/>
          </ac:cxnSpMkLst>
        </pc:cxnChg>
        <pc:cxnChg chg="mod">
          <ac:chgData name="Troels Mortensen (TRMO) | VIA" userId="48eeef65-5bf8-474b-9082-b56af31dd25e" providerId="ADAL" clId="{5FC3D9C4-6F5C-4EA1-A297-9E26E31872C4}" dt="2019-09-15T18:16:42.662" v="6232" actId="207"/>
          <ac:cxnSpMkLst>
            <pc:docMk/>
            <pc:sldMk cId="2676656000" sldId="420"/>
            <ac:cxnSpMk id="87" creationId="{14EB2CE2-68BF-43C0-9C41-40A0FAB3C471}"/>
          </ac:cxnSpMkLst>
        </pc:cxnChg>
        <pc:cxnChg chg="mod">
          <ac:chgData name="Troels Mortensen (TRMO) | VIA" userId="48eeef65-5bf8-474b-9082-b56af31dd25e" providerId="ADAL" clId="{5FC3D9C4-6F5C-4EA1-A297-9E26E31872C4}" dt="2019-09-15T18:16:42.662" v="6232" actId="207"/>
          <ac:cxnSpMkLst>
            <pc:docMk/>
            <pc:sldMk cId="2676656000" sldId="420"/>
            <ac:cxnSpMk id="89" creationId="{159F6B54-EC6C-4422-9566-FEED0BB0E223}"/>
          </ac:cxnSpMkLst>
        </pc:cxnChg>
        <pc:cxnChg chg="mod">
          <ac:chgData name="Troels Mortensen (TRMO) | VIA" userId="48eeef65-5bf8-474b-9082-b56af31dd25e" providerId="ADAL" clId="{5FC3D9C4-6F5C-4EA1-A297-9E26E31872C4}" dt="2019-09-15T18:16:42.662" v="6232" actId="207"/>
          <ac:cxnSpMkLst>
            <pc:docMk/>
            <pc:sldMk cId="2676656000" sldId="420"/>
            <ac:cxnSpMk id="91" creationId="{6F507916-6B41-4919-9303-A0495CB3698F}"/>
          </ac:cxnSpMkLst>
        </pc:cxnChg>
        <pc:cxnChg chg="mod">
          <ac:chgData name="Troels Mortensen (TRMO) | VIA" userId="48eeef65-5bf8-474b-9082-b56af31dd25e" providerId="ADAL" clId="{5FC3D9C4-6F5C-4EA1-A297-9E26E31872C4}" dt="2019-09-15T18:16:42.662" v="6232" actId="207"/>
          <ac:cxnSpMkLst>
            <pc:docMk/>
            <pc:sldMk cId="2676656000" sldId="420"/>
            <ac:cxnSpMk id="94" creationId="{AA77E8D2-6523-42EE-B150-6A9CC8CCCF54}"/>
          </ac:cxnSpMkLst>
        </pc:cxnChg>
        <pc:cxnChg chg="mod">
          <ac:chgData name="Troels Mortensen (TRMO) | VIA" userId="48eeef65-5bf8-474b-9082-b56af31dd25e" providerId="ADAL" clId="{5FC3D9C4-6F5C-4EA1-A297-9E26E31872C4}" dt="2019-09-15T18:16:42.662" v="6232" actId="207"/>
          <ac:cxnSpMkLst>
            <pc:docMk/>
            <pc:sldMk cId="2676656000" sldId="420"/>
            <ac:cxnSpMk id="101" creationId="{F4CAEC56-68F3-4592-8C17-9CD2EC3A7569}"/>
          </ac:cxnSpMkLst>
        </pc:cxnChg>
      </pc:sldChg>
      <pc:sldChg chg="addSp modSp add del modTransition">
        <pc:chgData name="Troels Mortensen (TRMO) | VIA" userId="48eeef65-5bf8-474b-9082-b56af31dd25e" providerId="ADAL" clId="{5FC3D9C4-6F5C-4EA1-A297-9E26E31872C4}" dt="2019-09-15T18:21:36.715" v="6282" actId="2696"/>
        <pc:sldMkLst>
          <pc:docMk/>
          <pc:sldMk cId="519960177" sldId="421"/>
        </pc:sldMkLst>
        <pc:spChg chg="add mod">
          <ac:chgData name="Troels Mortensen (TRMO) | VIA" userId="48eeef65-5bf8-474b-9082-b56af31dd25e" providerId="ADAL" clId="{5FC3D9C4-6F5C-4EA1-A297-9E26E31872C4}" dt="2019-09-15T18:16:11.233" v="6228"/>
          <ac:spMkLst>
            <pc:docMk/>
            <pc:sldMk cId="519960177" sldId="421"/>
            <ac:spMk id="79" creationId="{07E79DD9-CCB7-4516-B4CF-F5D7B47325DD}"/>
          </ac:spMkLst>
        </pc:spChg>
        <pc:spChg chg="add mod">
          <ac:chgData name="Troels Mortensen (TRMO) | VIA" userId="48eeef65-5bf8-474b-9082-b56af31dd25e" providerId="ADAL" clId="{5FC3D9C4-6F5C-4EA1-A297-9E26E31872C4}" dt="2019-09-15T18:16:11.233" v="6228"/>
          <ac:spMkLst>
            <pc:docMk/>
            <pc:sldMk cId="519960177" sldId="421"/>
            <ac:spMk id="88" creationId="{F01071D2-4278-4E8D-A1E1-606B4603B567}"/>
          </ac:spMkLst>
        </pc:spChg>
        <pc:spChg chg="mod">
          <ac:chgData name="Troels Mortensen (TRMO) | VIA" userId="48eeef65-5bf8-474b-9082-b56af31dd25e" providerId="ADAL" clId="{5FC3D9C4-6F5C-4EA1-A297-9E26E31872C4}" dt="2019-09-15T18:16:22.041" v="6230" actId="207"/>
          <ac:spMkLst>
            <pc:docMk/>
            <pc:sldMk cId="519960177" sldId="421"/>
            <ac:spMk id="100" creationId="{4E00F762-59EF-4B7D-A850-3EE427B33F82}"/>
          </ac:spMkLst>
        </pc:spChg>
        <pc:spChg chg="add mod ord">
          <ac:chgData name="Troels Mortensen (TRMO) | VIA" userId="48eeef65-5bf8-474b-9082-b56af31dd25e" providerId="ADAL" clId="{5FC3D9C4-6F5C-4EA1-A297-9E26E31872C4}" dt="2019-09-15T18:18:03.105" v="6249" actId="1076"/>
          <ac:spMkLst>
            <pc:docMk/>
            <pc:sldMk cId="519960177" sldId="421"/>
            <ac:spMk id="102" creationId="{82EE8C56-29F2-4DA0-8432-1049F1123060}"/>
          </ac:spMkLst>
        </pc:spChg>
        <pc:spChg chg="mod">
          <ac:chgData name="Troels Mortensen (TRMO) | VIA" userId="48eeef65-5bf8-474b-9082-b56af31dd25e" providerId="ADAL" clId="{5FC3D9C4-6F5C-4EA1-A297-9E26E31872C4}" dt="2019-09-15T18:16:26.499" v="6231" actId="207"/>
          <ac:spMkLst>
            <pc:docMk/>
            <pc:sldMk cId="519960177" sldId="421"/>
            <ac:spMk id="104" creationId="{8FF15A4B-2D5C-4C79-8943-08143069DA4D}"/>
          </ac:spMkLst>
        </pc:spChg>
        <pc:spChg chg="add mod ord">
          <ac:chgData name="Troels Mortensen (TRMO) | VIA" userId="48eeef65-5bf8-474b-9082-b56af31dd25e" providerId="ADAL" clId="{5FC3D9C4-6F5C-4EA1-A297-9E26E31872C4}" dt="2019-09-15T18:18:03.105" v="6249" actId="1076"/>
          <ac:spMkLst>
            <pc:docMk/>
            <pc:sldMk cId="519960177" sldId="421"/>
            <ac:spMk id="110" creationId="{8EE14525-8A03-432A-82CE-80962CB69C48}"/>
          </ac:spMkLst>
        </pc:spChg>
        <pc:graphicFrameChg chg="mod">
          <ac:chgData name="Troels Mortensen (TRMO) | VIA" userId="48eeef65-5bf8-474b-9082-b56af31dd25e" providerId="ADAL" clId="{5FC3D9C4-6F5C-4EA1-A297-9E26E31872C4}" dt="2019-09-15T18:20:34.652" v="6272" actId="962"/>
          <ac:graphicFrameMkLst>
            <pc:docMk/>
            <pc:sldMk cId="519960177" sldId="421"/>
            <ac:graphicFrameMk id="2" creationId="{FFE318D3-C669-43F1-B573-9D73012714AD}"/>
          </ac:graphicFrameMkLst>
        </pc:graphicFrameChg>
        <pc:graphicFrameChg chg="mod">
          <ac:chgData name="Troels Mortensen (TRMO) | VIA" userId="48eeef65-5bf8-474b-9082-b56af31dd25e" providerId="ADAL" clId="{5FC3D9C4-6F5C-4EA1-A297-9E26E31872C4}" dt="2019-09-15T18:20:46.126" v="6274" actId="962"/>
          <ac:graphicFrameMkLst>
            <pc:docMk/>
            <pc:sldMk cId="519960177" sldId="421"/>
            <ac:graphicFrameMk id="45" creationId="{6C75EF9A-6604-43DF-84EF-1B1C92E1584E}"/>
          </ac:graphicFrameMkLst>
        </pc:graphicFrameChg>
        <pc:graphicFrameChg chg="mod">
          <ac:chgData name="Troels Mortensen (TRMO) | VIA" userId="48eeef65-5bf8-474b-9082-b56af31dd25e" providerId="ADAL" clId="{5FC3D9C4-6F5C-4EA1-A297-9E26E31872C4}" dt="2019-09-15T18:20:43.210" v="6273" actId="962"/>
          <ac:graphicFrameMkLst>
            <pc:docMk/>
            <pc:sldMk cId="519960177" sldId="421"/>
            <ac:graphicFrameMk id="46" creationId="{E234695D-24CD-402C-B685-92CBB19100A1}"/>
          </ac:graphicFrameMkLst>
        </pc:graphicFrameChg>
        <pc:graphicFrameChg chg="mod">
          <ac:chgData name="Troels Mortensen (TRMO) | VIA" userId="48eeef65-5bf8-474b-9082-b56af31dd25e" providerId="ADAL" clId="{5FC3D9C4-6F5C-4EA1-A297-9E26E31872C4}" dt="2019-09-15T18:20:31.775" v="6271" actId="962"/>
          <ac:graphicFrameMkLst>
            <pc:docMk/>
            <pc:sldMk cId="519960177" sldId="421"/>
            <ac:graphicFrameMk id="59" creationId="{35AA91E4-7CFD-4D61-A6F9-6402C511F73F}"/>
          </ac:graphicFrameMkLst>
        </pc:graphicFrameChg>
        <pc:graphicFrameChg chg="mod">
          <ac:chgData name="Troels Mortensen (TRMO) | VIA" userId="48eeef65-5bf8-474b-9082-b56af31dd25e" providerId="ADAL" clId="{5FC3D9C4-6F5C-4EA1-A297-9E26E31872C4}" dt="2019-09-15T18:19:55.922" v="6262" actId="962"/>
          <ac:graphicFrameMkLst>
            <pc:docMk/>
            <pc:sldMk cId="519960177" sldId="421"/>
            <ac:graphicFrameMk id="68" creationId="{9B25C191-F589-4473-BE15-EE4375C9D0B1}"/>
          </ac:graphicFrameMkLst>
        </pc:graphicFrameChg>
        <pc:graphicFrameChg chg="mod">
          <ac:chgData name="Troels Mortensen (TRMO) | VIA" userId="48eeef65-5bf8-474b-9082-b56af31dd25e" providerId="ADAL" clId="{5FC3D9C4-6F5C-4EA1-A297-9E26E31872C4}" dt="2019-09-15T18:19:53.860" v="6261" actId="962"/>
          <ac:graphicFrameMkLst>
            <pc:docMk/>
            <pc:sldMk cId="519960177" sldId="421"/>
            <ac:graphicFrameMk id="71" creationId="{5948F7B8-BE32-4BE5-88DF-74D1507556AE}"/>
          </ac:graphicFrameMkLst>
        </pc:graphicFrameChg>
        <pc:graphicFrameChg chg="mod">
          <ac:chgData name="Troels Mortensen (TRMO) | VIA" userId="48eeef65-5bf8-474b-9082-b56af31dd25e" providerId="ADAL" clId="{5FC3D9C4-6F5C-4EA1-A297-9E26E31872C4}" dt="2019-09-15T18:19:51.794" v="6260" actId="962"/>
          <ac:graphicFrameMkLst>
            <pc:docMk/>
            <pc:sldMk cId="519960177" sldId="421"/>
            <ac:graphicFrameMk id="72" creationId="{CD799DED-9B6B-4707-9496-924B56A9B533}"/>
          </ac:graphicFrameMkLst>
        </pc:graphicFrameChg>
        <pc:graphicFrameChg chg="mod">
          <ac:chgData name="Troels Mortensen (TRMO) | VIA" userId="48eeef65-5bf8-474b-9082-b56af31dd25e" providerId="ADAL" clId="{5FC3D9C4-6F5C-4EA1-A297-9E26E31872C4}" dt="2019-09-15T18:19:49.746" v="6259" actId="962"/>
          <ac:graphicFrameMkLst>
            <pc:docMk/>
            <pc:sldMk cId="519960177" sldId="421"/>
            <ac:graphicFrameMk id="73" creationId="{F0115402-5F74-4068-9358-F173D39A0F61}"/>
          </ac:graphicFrameMkLst>
        </pc:graphicFrameChg>
        <pc:graphicFrameChg chg="mod">
          <ac:chgData name="Troels Mortensen (TRMO) | VIA" userId="48eeef65-5bf8-474b-9082-b56af31dd25e" providerId="ADAL" clId="{5FC3D9C4-6F5C-4EA1-A297-9E26E31872C4}" dt="2019-09-15T18:19:46.211" v="6258" actId="962"/>
          <ac:graphicFrameMkLst>
            <pc:docMk/>
            <pc:sldMk cId="519960177" sldId="421"/>
            <ac:graphicFrameMk id="74" creationId="{9F503F5D-05FF-444D-9212-A3D98AAF78A1}"/>
          </ac:graphicFrameMkLst>
        </pc:graphicFrameChg>
        <pc:graphicFrameChg chg="mod">
          <ac:chgData name="Troels Mortensen (TRMO) | VIA" userId="48eeef65-5bf8-474b-9082-b56af31dd25e" providerId="ADAL" clId="{5FC3D9C4-6F5C-4EA1-A297-9E26E31872C4}" dt="2019-09-15T18:20:23.734" v="6270" actId="1035"/>
          <ac:graphicFrameMkLst>
            <pc:docMk/>
            <pc:sldMk cId="519960177" sldId="421"/>
            <ac:graphicFrameMk id="75" creationId="{1717D800-D7E6-4024-9140-F6CB8D1966E5}"/>
          </ac:graphicFrameMkLst>
        </pc:graphicFrameChg>
        <pc:graphicFrameChg chg="add mod">
          <ac:chgData name="Troels Mortensen (TRMO) | VIA" userId="48eeef65-5bf8-474b-9082-b56af31dd25e" providerId="ADAL" clId="{5FC3D9C4-6F5C-4EA1-A297-9E26E31872C4}" dt="2019-09-15T18:16:11.233" v="6228"/>
          <ac:graphicFrameMkLst>
            <pc:docMk/>
            <pc:sldMk cId="519960177" sldId="421"/>
            <ac:graphicFrameMk id="80" creationId="{A8AD1AB5-681D-405D-9620-0513E1A35ACD}"/>
          </ac:graphicFrameMkLst>
        </pc:graphicFrameChg>
        <pc:graphicFrameChg chg="add mod">
          <ac:chgData name="Troels Mortensen (TRMO) | VIA" userId="48eeef65-5bf8-474b-9082-b56af31dd25e" providerId="ADAL" clId="{5FC3D9C4-6F5C-4EA1-A297-9E26E31872C4}" dt="2019-09-15T18:16:11.233" v="6228"/>
          <ac:graphicFrameMkLst>
            <pc:docMk/>
            <pc:sldMk cId="519960177" sldId="421"/>
            <ac:graphicFrameMk id="81" creationId="{855D6DB8-AED6-434C-8E34-E57B99DD0257}"/>
          </ac:graphicFrameMkLst>
        </pc:graphicFrameChg>
        <pc:graphicFrameChg chg="add mod">
          <ac:chgData name="Troels Mortensen (TRMO) | VIA" userId="48eeef65-5bf8-474b-9082-b56af31dd25e" providerId="ADAL" clId="{5FC3D9C4-6F5C-4EA1-A297-9E26E31872C4}" dt="2019-09-15T18:16:11.233" v="6228"/>
          <ac:graphicFrameMkLst>
            <pc:docMk/>
            <pc:sldMk cId="519960177" sldId="421"/>
            <ac:graphicFrameMk id="82" creationId="{B9ED9994-6B56-442F-AF5E-5E8E6EEFDB20}"/>
          </ac:graphicFrameMkLst>
        </pc:graphicFrameChg>
        <pc:graphicFrameChg chg="add mod">
          <ac:chgData name="Troels Mortensen (TRMO) | VIA" userId="48eeef65-5bf8-474b-9082-b56af31dd25e" providerId="ADAL" clId="{5FC3D9C4-6F5C-4EA1-A297-9E26E31872C4}" dt="2019-09-15T18:16:11.233" v="6228"/>
          <ac:graphicFrameMkLst>
            <pc:docMk/>
            <pc:sldMk cId="519960177" sldId="421"/>
            <ac:graphicFrameMk id="83" creationId="{DC0CC90D-CBA0-4668-9F38-75A31E1F3100}"/>
          </ac:graphicFrameMkLst>
        </pc:graphicFrameChg>
        <pc:graphicFrameChg chg="add mod">
          <ac:chgData name="Troels Mortensen (TRMO) | VIA" userId="48eeef65-5bf8-474b-9082-b56af31dd25e" providerId="ADAL" clId="{5FC3D9C4-6F5C-4EA1-A297-9E26E31872C4}" dt="2019-09-15T18:16:11.233" v="6228"/>
          <ac:graphicFrameMkLst>
            <pc:docMk/>
            <pc:sldMk cId="519960177" sldId="421"/>
            <ac:graphicFrameMk id="85" creationId="{7F3FF5B3-08B0-4B12-8CB9-14DD401AB961}"/>
          </ac:graphicFrameMkLst>
        </pc:graphicFrameChg>
        <pc:graphicFrameChg chg="add mod">
          <ac:chgData name="Troels Mortensen (TRMO) | VIA" userId="48eeef65-5bf8-474b-9082-b56af31dd25e" providerId="ADAL" clId="{5FC3D9C4-6F5C-4EA1-A297-9E26E31872C4}" dt="2019-09-15T18:16:11.233" v="6228"/>
          <ac:graphicFrameMkLst>
            <pc:docMk/>
            <pc:sldMk cId="519960177" sldId="421"/>
            <ac:graphicFrameMk id="86" creationId="{AEC76996-4E52-4F19-9AE1-D85A4F17E7F7}"/>
          </ac:graphicFrameMkLst>
        </pc:graphicFrameChg>
        <pc:graphicFrameChg chg="add mod ord modGraphic">
          <ac:chgData name="Troels Mortensen (TRMO) | VIA" userId="48eeef65-5bf8-474b-9082-b56af31dd25e" providerId="ADAL" clId="{5FC3D9C4-6F5C-4EA1-A297-9E26E31872C4}" dt="2019-09-15T18:21:04.381" v="6280" actId="962"/>
          <ac:graphicFrameMkLst>
            <pc:docMk/>
            <pc:sldMk cId="519960177" sldId="421"/>
            <ac:graphicFrameMk id="103" creationId="{1B914B4F-57C9-44DE-A7CC-D9EC49C44B11}"/>
          </ac:graphicFrameMkLst>
        </pc:graphicFrameChg>
        <pc:graphicFrameChg chg="add mod ord modGraphic">
          <ac:chgData name="Troels Mortensen (TRMO) | VIA" userId="48eeef65-5bf8-474b-9082-b56af31dd25e" providerId="ADAL" clId="{5FC3D9C4-6F5C-4EA1-A297-9E26E31872C4}" dt="2019-09-15T18:21:01.107" v="6279" actId="962"/>
          <ac:graphicFrameMkLst>
            <pc:docMk/>
            <pc:sldMk cId="519960177" sldId="421"/>
            <ac:graphicFrameMk id="105" creationId="{9CA8A5DC-5E2A-4FE4-A0EA-D5F2C8212D24}"/>
          </ac:graphicFrameMkLst>
        </pc:graphicFrameChg>
        <pc:graphicFrameChg chg="add mod ord">
          <ac:chgData name="Troels Mortensen (TRMO) | VIA" userId="48eeef65-5bf8-474b-9082-b56af31dd25e" providerId="ADAL" clId="{5FC3D9C4-6F5C-4EA1-A297-9E26E31872C4}" dt="2019-09-15T18:20:57.578" v="6278" actId="962"/>
          <ac:graphicFrameMkLst>
            <pc:docMk/>
            <pc:sldMk cId="519960177" sldId="421"/>
            <ac:graphicFrameMk id="106" creationId="{134F7094-FAC7-40A3-AD97-5C450097D447}"/>
          </ac:graphicFrameMkLst>
        </pc:graphicFrameChg>
        <pc:graphicFrameChg chg="add mod ord">
          <ac:chgData name="Troels Mortensen (TRMO) | VIA" userId="48eeef65-5bf8-474b-9082-b56af31dd25e" providerId="ADAL" clId="{5FC3D9C4-6F5C-4EA1-A297-9E26E31872C4}" dt="2019-09-15T18:20:54.842" v="6277" actId="962"/>
          <ac:graphicFrameMkLst>
            <pc:docMk/>
            <pc:sldMk cId="519960177" sldId="421"/>
            <ac:graphicFrameMk id="107" creationId="{99604A61-6C23-429B-90D6-619F7635167B}"/>
          </ac:graphicFrameMkLst>
        </pc:graphicFrameChg>
        <pc:graphicFrameChg chg="add mod ord">
          <ac:chgData name="Troels Mortensen (TRMO) | VIA" userId="48eeef65-5bf8-474b-9082-b56af31dd25e" providerId="ADAL" clId="{5FC3D9C4-6F5C-4EA1-A297-9E26E31872C4}" dt="2019-09-15T18:20:52.735" v="6276" actId="962"/>
          <ac:graphicFrameMkLst>
            <pc:docMk/>
            <pc:sldMk cId="519960177" sldId="421"/>
            <ac:graphicFrameMk id="108" creationId="{231BD82C-3022-4DBD-ABC3-853B81AAD41C}"/>
          </ac:graphicFrameMkLst>
        </pc:graphicFrameChg>
        <pc:graphicFrameChg chg="add mod ord">
          <ac:chgData name="Troels Mortensen (TRMO) | VIA" userId="48eeef65-5bf8-474b-9082-b56af31dd25e" providerId="ADAL" clId="{5FC3D9C4-6F5C-4EA1-A297-9E26E31872C4}" dt="2019-09-15T18:20:50.764" v="6275" actId="962"/>
          <ac:graphicFrameMkLst>
            <pc:docMk/>
            <pc:sldMk cId="519960177" sldId="421"/>
            <ac:graphicFrameMk id="109" creationId="{D6A4929F-91D2-4ECC-BE5D-3B3440D0D855}"/>
          </ac:graphicFrameMkLst>
        </pc:graphicFrameChg>
        <pc:cxnChg chg="add mod">
          <ac:chgData name="Troels Mortensen (TRMO) | VIA" userId="48eeef65-5bf8-474b-9082-b56af31dd25e" providerId="ADAL" clId="{5FC3D9C4-6F5C-4EA1-A297-9E26E31872C4}" dt="2019-09-15T18:16:11.233" v="6228"/>
          <ac:cxnSpMkLst>
            <pc:docMk/>
            <pc:sldMk cId="519960177" sldId="421"/>
            <ac:cxnSpMk id="63" creationId="{D339D39D-3CD0-410C-9AEB-890AC5FF368A}"/>
          </ac:cxnSpMkLst>
        </pc:cxnChg>
        <pc:cxnChg chg="add mod">
          <ac:chgData name="Troels Mortensen (TRMO) | VIA" userId="48eeef65-5bf8-474b-9082-b56af31dd25e" providerId="ADAL" clId="{5FC3D9C4-6F5C-4EA1-A297-9E26E31872C4}" dt="2019-09-15T18:16:11.233" v="6228"/>
          <ac:cxnSpMkLst>
            <pc:docMk/>
            <pc:sldMk cId="519960177" sldId="421"/>
            <ac:cxnSpMk id="64" creationId="{E5CEF645-BDEF-4C34-8517-69EEF230337B}"/>
          </ac:cxnSpMkLst>
        </pc:cxnChg>
        <pc:cxnChg chg="add mod">
          <ac:chgData name="Troels Mortensen (TRMO) | VIA" userId="48eeef65-5bf8-474b-9082-b56af31dd25e" providerId="ADAL" clId="{5FC3D9C4-6F5C-4EA1-A297-9E26E31872C4}" dt="2019-09-15T18:16:11.233" v="6228"/>
          <ac:cxnSpMkLst>
            <pc:docMk/>
            <pc:sldMk cId="519960177" sldId="421"/>
            <ac:cxnSpMk id="65" creationId="{ECF8F192-73B8-44A1-A755-AD4F19A7BA84}"/>
          </ac:cxnSpMkLst>
        </pc:cxnChg>
        <pc:cxnChg chg="add mod">
          <ac:chgData name="Troels Mortensen (TRMO) | VIA" userId="48eeef65-5bf8-474b-9082-b56af31dd25e" providerId="ADAL" clId="{5FC3D9C4-6F5C-4EA1-A297-9E26E31872C4}" dt="2019-09-15T18:16:11.233" v="6228"/>
          <ac:cxnSpMkLst>
            <pc:docMk/>
            <pc:sldMk cId="519960177" sldId="421"/>
            <ac:cxnSpMk id="66" creationId="{BD7A1974-FADF-410C-8491-6FB09237694E}"/>
          </ac:cxnSpMkLst>
        </pc:cxnChg>
        <pc:cxnChg chg="add mod">
          <ac:chgData name="Troels Mortensen (TRMO) | VIA" userId="48eeef65-5bf8-474b-9082-b56af31dd25e" providerId="ADAL" clId="{5FC3D9C4-6F5C-4EA1-A297-9E26E31872C4}" dt="2019-09-15T18:16:11.233" v="6228"/>
          <ac:cxnSpMkLst>
            <pc:docMk/>
            <pc:sldMk cId="519960177" sldId="421"/>
            <ac:cxnSpMk id="67" creationId="{37972AE4-1BC2-45E9-8126-82A6455F70D0}"/>
          </ac:cxnSpMkLst>
        </pc:cxnChg>
        <pc:cxnChg chg="mod">
          <ac:chgData name="Troels Mortensen (TRMO) | VIA" userId="48eeef65-5bf8-474b-9082-b56af31dd25e" providerId="ADAL" clId="{5FC3D9C4-6F5C-4EA1-A297-9E26E31872C4}" dt="2019-09-15T18:16:26.499" v="6231" actId="207"/>
          <ac:cxnSpMkLst>
            <pc:docMk/>
            <pc:sldMk cId="519960177" sldId="421"/>
            <ac:cxnSpMk id="69" creationId="{C3E47EE3-27D3-48A2-8E3F-C6FDF9F22A16}"/>
          </ac:cxnSpMkLst>
        </pc:cxnChg>
        <pc:cxnChg chg="mod">
          <ac:chgData name="Troels Mortensen (TRMO) | VIA" userId="48eeef65-5bf8-474b-9082-b56af31dd25e" providerId="ADAL" clId="{5FC3D9C4-6F5C-4EA1-A297-9E26E31872C4}" dt="2019-09-15T18:16:26.499" v="6231" actId="207"/>
          <ac:cxnSpMkLst>
            <pc:docMk/>
            <pc:sldMk cId="519960177" sldId="421"/>
            <ac:cxnSpMk id="70" creationId="{C59B2454-C65E-4B89-B334-22A5AE26D7A4}"/>
          </ac:cxnSpMkLst>
        </pc:cxnChg>
        <pc:cxnChg chg="add mod">
          <ac:chgData name="Troels Mortensen (TRMO) | VIA" userId="48eeef65-5bf8-474b-9082-b56af31dd25e" providerId="ADAL" clId="{5FC3D9C4-6F5C-4EA1-A297-9E26E31872C4}" dt="2019-09-15T18:16:11.233" v="6228"/>
          <ac:cxnSpMkLst>
            <pc:docMk/>
            <pc:sldMk cId="519960177" sldId="421"/>
            <ac:cxnSpMk id="76" creationId="{F1FC22A9-606F-43C9-B3B2-31919569A6D8}"/>
          </ac:cxnSpMkLst>
        </pc:cxnChg>
        <pc:cxnChg chg="add mod">
          <ac:chgData name="Troels Mortensen (TRMO) | VIA" userId="48eeef65-5bf8-474b-9082-b56af31dd25e" providerId="ADAL" clId="{5FC3D9C4-6F5C-4EA1-A297-9E26E31872C4}" dt="2019-09-15T18:16:11.233" v="6228"/>
          <ac:cxnSpMkLst>
            <pc:docMk/>
            <pc:sldMk cId="519960177" sldId="421"/>
            <ac:cxnSpMk id="77" creationId="{8B64C756-CE43-4EEE-8161-072895814699}"/>
          </ac:cxnSpMkLst>
        </pc:cxnChg>
        <pc:cxnChg chg="add mod">
          <ac:chgData name="Troels Mortensen (TRMO) | VIA" userId="48eeef65-5bf8-474b-9082-b56af31dd25e" providerId="ADAL" clId="{5FC3D9C4-6F5C-4EA1-A297-9E26E31872C4}" dt="2019-09-15T18:16:11.233" v="6228"/>
          <ac:cxnSpMkLst>
            <pc:docMk/>
            <pc:sldMk cId="519960177" sldId="421"/>
            <ac:cxnSpMk id="78" creationId="{2D5F09D2-AE6E-48B2-B45A-F43488B75AED}"/>
          </ac:cxnSpMkLst>
        </pc:cxnChg>
        <pc:cxnChg chg="mod">
          <ac:chgData name="Troels Mortensen (TRMO) | VIA" userId="48eeef65-5bf8-474b-9082-b56af31dd25e" providerId="ADAL" clId="{5FC3D9C4-6F5C-4EA1-A297-9E26E31872C4}" dt="2019-09-15T18:16:26.499" v="6231" actId="207"/>
          <ac:cxnSpMkLst>
            <pc:docMk/>
            <pc:sldMk cId="519960177" sldId="421"/>
            <ac:cxnSpMk id="84" creationId="{01D496C4-2375-4C65-AFC1-793754235CD8}"/>
          </ac:cxnSpMkLst>
        </pc:cxnChg>
        <pc:cxnChg chg="mod">
          <ac:chgData name="Troels Mortensen (TRMO) | VIA" userId="48eeef65-5bf8-474b-9082-b56af31dd25e" providerId="ADAL" clId="{5FC3D9C4-6F5C-4EA1-A297-9E26E31872C4}" dt="2019-09-15T18:16:26.499" v="6231" actId="207"/>
          <ac:cxnSpMkLst>
            <pc:docMk/>
            <pc:sldMk cId="519960177" sldId="421"/>
            <ac:cxnSpMk id="87" creationId="{14EB2CE2-68BF-43C0-9C41-40A0FAB3C471}"/>
          </ac:cxnSpMkLst>
        </pc:cxnChg>
        <pc:cxnChg chg="mod">
          <ac:chgData name="Troels Mortensen (TRMO) | VIA" userId="48eeef65-5bf8-474b-9082-b56af31dd25e" providerId="ADAL" clId="{5FC3D9C4-6F5C-4EA1-A297-9E26E31872C4}" dt="2019-09-15T18:16:26.499" v="6231" actId="207"/>
          <ac:cxnSpMkLst>
            <pc:docMk/>
            <pc:sldMk cId="519960177" sldId="421"/>
            <ac:cxnSpMk id="89" creationId="{159F6B54-EC6C-4422-9566-FEED0BB0E223}"/>
          </ac:cxnSpMkLst>
        </pc:cxnChg>
        <pc:cxnChg chg="add mod ord">
          <ac:chgData name="Troels Mortensen (TRMO) | VIA" userId="48eeef65-5bf8-474b-9082-b56af31dd25e" providerId="ADAL" clId="{5FC3D9C4-6F5C-4EA1-A297-9E26E31872C4}" dt="2019-09-15T18:18:03.105" v="6249" actId="1076"/>
          <ac:cxnSpMkLst>
            <pc:docMk/>
            <pc:sldMk cId="519960177" sldId="421"/>
            <ac:cxnSpMk id="90" creationId="{A1C27534-2139-446C-9BBA-181954C98352}"/>
          </ac:cxnSpMkLst>
        </pc:cxnChg>
        <pc:cxnChg chg="mod">
          <ac:chgData name="Troels Mortensen (TRMO) | VIA" userId="48eeef65-5bf8-474b-9082-b56af31dd25e" providerId="ADAL" clId="{5FC3D9C4-6F5C-4EA1-A297-9E26E31872C4}" dt="2019-09-15T18:16:26.499" v="6231" actId="207"/>
          <ac:cxnSpMkLst>
            <pc:docMk/>
            <pc:sldMk cId="519960177" sldId="421"/>
            <ac:cxnSpMk id="91" creationId="{6F507916-6B41-4919-9303-A0495CB3698F}"/>
          </ac:cxnSpMkLst>
        </pc:cxnChg>
        <pc:cxnChg chg="add mod ord">
          <ac:chgData name="Troels Mortensen (TRMO) | VIA" userId="48eeef65-5bf8-474b-9082-b56af31dd25e" providerId="ADAL" clId="{5FC3D9C4-6F5C-4EA1-A297-9E26E31872C4}" dt="2019-09-15T18:18:03.105" v="6249" actId="1076"/>
          <ac:cxnSpMkLst>
            <pc:docMk/>
            <pc:sldMk cId="519960177" sldId="421"/>
            <ac:cxnSpMk id="92" creationId="{DCB96D6C-31FD-4489-8753-A75BCCD3F302}"/>
          </ac:cxnSpMkLst>
        </pc:cxnChg>
        <pc:cxnChg chg="add mod ord">
          <ac:chgData name="Troels Mortensen (TRMO) | VIA" userId="48eeef65-5bf8-474b-9082-b56af31dd25e" providerId="ADAL" clId="{5FC3D9C4-6F5C-4EA1-A297-9E26E31872C4}" dt="2019-09-15T18:18:03.105" v="6249" actId="1076"/>
          <ac:cxnSpMkLst>
            <pc:docMk/>
            <pc:sldMk cId="519960177" sldId="421"/>
            <ac:cxnSpMk id="93" creationId="{147D1204-7738-4C86-AB38-47532A5D737F}"/>
          </ac:cxnSpMkLst>
        </pc:cxnChg>
        <pc:cxnChg chg="mod">
          <ac:chgData name="Troels Mortensen (TRMO) | VIA" userId="48eeef65-5bf8-474b-9082-b56af31dd25e" providerId="ADAL" clId="{5FC3D9C4-6F5C-4EA1-A297-9E26E31872C4}" dt="2019-09-15T18:16:26.499" v="6231" actId="207"/>
          <ac:cxnSpMkLst>
            <pc:docMk/>
            <pc:sldMk cId="519960177" sldId="421"/>
            <ac:cxnSpMk id="94" creationId="{AA77E8D2-6523-42EE-B150-6A9CC8CCCF54}"/>
          </ac:cxnSpMkLst>
        </pc:cxnChg>
        <pc:cxnChg chg="add mod ord">
          <ac:chgData name="Troels Mortensen (TRMO) | VIA" userId="48eeef65-5bf8-474b-9082-b56af31dd25e" providerId="ADAL" clId="{5FC3D9C4-6F5C-4EA1-A297-9E26E31872C4}" dt="2019-09-15T18:18:03.105" v="6249" actId="1076"/>
          <ac:cxnSpMkLst>
            <pc:docMk/>
            <pc:sldMk cId="519960177" sldId="421"/>
            <ac:cxnSpMk id="95" creationId="{1994BD5F-FA7E-4346-937C-85E07DAAA31D}"/>
          </ac:cxnSpMkLst>
        </pc:cxnChg>
        <pc:cxnChg chg="add mod ord">
          <ac:chgData name="Troels Mortensen (TRMO) | VIA" userId="48eeef65-5bf8-474b-9082-b56af31dd25e" providerId="ADAL" clId="{5FC3D9C4-6F5C-4EA1-A297-9E26E31872C4}" dt="2019-09-15T18:18:03.105" v="6249" actId="1076"/>
          <ac:cxnSpMkLst>
            <pc:docMk/>
            <pc:sldMk cId="519960177" sldId="421"/>
            <ac:cxnSpMk id="96" creationId="{4D6E9024-21A7-4BF2-A598-732DDA2D9537}"/>
          </ac:cxnSpMkLst>
        </pc:cxnChg>
        <pc:cxnChg chg="add mod ord">
          <ac:chgData name="Troels Mortensen (TRMO) | VIA" userId="48eeef65-5bf8-474b-9082-b56af31dd25e" providerId="ADAL" clId="{5FC3D9C4-6F5C-4EA1-A297-9E26E31872C4}" dt="2019-09-15T18:18:03.105" v="6249" actId="1076"/>
          <ac:cxnSpMkLst>
            <pc:docMk/>
            <pc:sldMk cId="519960177" sldId="421"/>
            <ac:cxnSpMk id="97" creationId="{47FC86D9-D67D-468B-9C61-AB073F1E84C8}"/>
          </ac:cxnSpMkLst>
        </pc:cxnChg>
        <pc:cxnChg chg="add mod ord">
          <ac:chgData name="Troels Mortensen (TRMO) | VIA" userId="48eeef65-5bf8-474b-9082-b56af31dd25e" providerId="ADAL" clId="{5FC3D9C4-6F5C-4EA1-A297-9E26E31872C4}" dt="2019-09-15T18:18:03.105" v="6249" actId="1076"/>
          <ac:cxnSpMkLst>
            <pc:docMk/>
            <pc:sldMk cId="519960177" sldId="421"/>
            <ac:cxnSpMk id="98" creationId="{C6F2A9E1-2FEE-487C-AB64-92BEFA8218F7}"/>
          </ac:cxnSpMkLst>
        </pc:cxnChg>
        <pc:cxnChg chg="add mod ord">
          <ac:chgData name="Troels Mortensen (TRMO) | VIA" userId="48eeef65-5bf8-474b-9082-b56af31dd25e" providerId="ADAL" clId="{5FC3D9C4-6F5C-4EA1-A297-9E26E31872C4}" dt="2019-09-15T18:18:03.105" v="6249" actId="1076"/>
          <ac:cxnSpMkLst>
            <pc:docMk/>
            <pc:sldMk cId="519960177" sldId="421"/>
            <ac:cxnSpMk id="99" creationId="{C35EA23F-3AB9-408A-B64F-40B4425DBAD5}"/>
          </ac:cxnSpMkLst>
        </pc:cxnChg>
        <pc:cxnChg chg="mod">
          <ac:chgData name="Troels Mortensen (TRMO) | VIA" userId="48eeef65-5bf8-474b-9082-b56af31dd25e" providerId="ADAL" clId="{5FC3D9C4-6F5C-4EA1-A297-9E26E31872C4}" dt="2019-09-15T18:16:26.499" v="6231" actId="207"/>
          <ac:cxnSpMkLst>
            <pc:docMk/>
            <pc:sldMk cId="519960177" sldId="421"/>
            <ac:cxnSpMk id="101" creationId="{F4CAEC56-68F3-4592-8C17-9CD2EC3A7569}"/>
          </ac:cxnSpMkLst>
        </pc:cxnChg>
      </pc:sldChg>
      <pc:sldChg chg="modSp add del modTransition">
        <pc:chgData name="Troels Mortensen (TRMO) | VIA" userId="48eeef65-5bf8-474b-9082-b56af31dd25e" providerId="ADAL" clId="{5FC3D9C4-6F5C-4EA1-A297-9E26E31872C4}" dt="2019-09-17T16:06:04.211" v="10088" actId="2696"/>
        <pc:sldMkLst>
          <pc:docMk/>
          <pc:sldMk cId="3153763673" sldId="421"/>
        </pc:sldMkLst>
        <pc:grpChg chg="mod">
          <ac:chgData name="Troels Mortensen (TRMO) | VIA" userId="48eeef65-5bf8-474b-9082-b56af31dd25e" providerId="ADAL" clId="{5FC3D9C4-6F5C-4EA1-A297-9E26E31872C4}" dt="2019-09-15T18:22:03.268" v="6286" actId="13244"/>
          <ac:grpSpMkLst>
            <pc:docMk/>
            <pc:sldMk cId="3153763673" sldId="421"/>
            <ac:grpSpMk id="51" creationId="{620B3413-BCC7-4A01-8626-98D03B78E5EA}"/>
          </ac:grpSpMkLst>
        </pc:grpChg>
        <pc:graphicFrameChg chg="mod">
          <ac:chgData name="Troels Mortensen (TRMO) | VIA" userId="48eeef65-5bf8-474b-9082-b56af31dd25e" providerId="ADAL" clId="{5FC3D9C4-6F5C-4EA1-A297-9E26E31872C4}" dt="2019-09-15T18:22:34.629" v="6292" actId="962"/>
          <ac:graphicFrameMkLst>
            <pc:docMk/>
            <pc:sldMk cId="3153763673" sldId="421"/>
            <ac:graphicFrameMk id="68" creationId="{9B25C191-F589-4473-BE15-EE4375C9D0B1}"/>
          </ac:graphicFrameMkLst>
        </pc:graphicFrameChg>
        <pc:graphicFrameChg chg="mod">
          <ac:chgData name="Troels Mortensen (TRMO) | VIA" userId="48eeef65-5bf8-474b-9082-b56af31dd25e" providerId="ADAL" clId="{5FC3D9C4-6F5C-4EA1-A297-9E26E31872C4}" dt="2019-09-15T18:22:30.057" v="6291" actId="962"/>
          <ac:graphicFrameMkLst>
            <pc:docMk/>
            <pc:sldMk cId="3153763673" sldId="421"/>
            <ac:graphicFrameMk id="71" creationId="{5948F7B8-BE32-4BE5-88DF-74D1507556AE}"/>
          </ac:graphicFrameMkLst>
        </pc:graphicFrameChg>
        <pc:graphicFrameChg chg="mod">
          <ac:chgData name="Troels Mortensen (TRMO) | VIA" userId="48eeef65-5bf8-474b-9082-b56af31dd25e" providerId="ADAL" clId="{5FC3D9C4-6F5C-4EA1-A297-9E26E31872C4}" dt="2019-09-15T18:22:24.871" v="6290" actId="962"/>
          <ac:graphicFrameMkLst>
            <pc:docMk/>
            <pc:sldMk cId="3153763673" sldId="421"/>
            <ac:graphicFrameMk id="72" creationId="{CD799DED-9B6B-4707-9496-924B56A9B533}"/>
          </ac:graphicFrameMkLst>
        </pc:graphicFrameChg>
        <pc:graphicFrameChg chg="mod">
          <ac:chgData name="Troels Mortensen (TRMO) | VIA" userId="48eeef65-5bf8-474b-9082-b56af31dd25e" providerId="ADAL" clId="{5FC3D9C4-6F5C-4EA1-A297-9E26E31872C4}" dt="2019-09-15T18:22:20.590" v="6289" actId="962"/>
          <ac:graphicFrameMkLst>
            <pc:docMk/>
            <pc:sldMk cId="3153763673" sldId="421"/>
            <ac:graphicFrameMk id="73" creationId="{F0115402-5F74-4068-9358-F173D39A0F61}"/>
          </ac:graphicFrameMkLst>
        </pc:graphicFrameChg>
        <pc:graphicFrameChg chg="mod">
          <ac:chgData name="Troels Mortensen (TRMO) | VIA" userId="48eeef65-5bf8-474b-9082-b56af31dd25e" providerId="ADAL" clId="{5FC3D9C4-6F5C-4EA1-A297-9E26E31872C4}" dt="2019-09-15T18:22:16.402" v="6288" actId="962"/>
          <ac:graphicFrameMkLst>
            <pc:docMk/>
            <pc:sldMk cId="3153763673" sldId="421"/>
            <ac:graphicFrameMk id="74" creationId="{9F503F5D-05FF-444D-9212-A3D98AAF78A1}"/>
          </ac:graphicFrameMkLst>
        </pc:graphicFrameChg>
        <pc:graphicFrameChg chg="mod">
          <ac:chgData name="Troels Mortensen (TRMO) | VIA" userId="48eeef65-5bf8-474b-9082-b56af31dd25e" providerId="ADAL" clId="{5FC3D9C4-6F5C-4EA1-A297-9E26E31872C4}" dt="2019-09-15T18:22:11.574" v="6287" actId="962"/>
          <ac:graphicFrameMkLst>
            <pc:docMk/>
            <pc:sldMk cId="3153763673" sldId="421"/>
            <ac:graphicFrameMk id="75" creationId="{1717D800-D7E6-4024-9140-F6CB8D1966E5}"/>
          </ac:graphicFrameMkLst>
        </pc:graphicFrameChg>
      </pc:sldChg>
      <pc:sldChg chg="modSp add del modTransition">
        <pc:chgData name="Troels Mortensen (TRMO) | VIA" userId="48eeef65-5bf8-474b-9082-b56af31dd25e" providerId="ADAL" clId="{5FC3D9C4-6F5C-4EA1-A297-9E26E31872C4}" dt="2019-09-15T18:21:36.769" v="6283" actId="2696"/>
        <pc:sldMkLst>
          <pc:docMk/>
          <pc:sldMk cId="1692135360" sldId="422"/>
        </pc:sldMkLst>
        <pc:spChg chg="mod">
          <ac:chgData name="Troels Mortensen (TRMO) | VIA" userId="48eeef65-5bf8-474b-9082-b56af31dd25e" providerId="ADAL" clId="{5FC3D9C4-6F5C-4EA1-A297-9E26E31872C4}" dt="2019-09-15T18:18:17.097" v="6251" actId="1076"/>
          <ac:spMkLst>
            <pc:docMk/>
            <pc:sldMk cId="1692135360" sldId="422"/>
            <ac:spMk id="100" creationId="{4E00F762-59EF-4B7D-A850-3EE427B33F82}"/>
          </ac:spMkLst>
        </pc:spChg>
        <pc:spChg chg="mod">
          <ac:chgData name="Troels Mortensen (TRMO) | VIA" userId="48eeef65-5bf8-474b-9082-b56af31dd25e" providerId="ADAL" clId="{5FC3D9C4-6F5C-4EA1-A297-9E26E31872C4}" dt="2019-09-15T18:18:21.066" v="6252" actId="1076"/>
          <ac:spMkLst>
            <pc:docMk/>
            <pc:sldMk cId="1692135360" sldId="422"/>
            <ac:spMk id="102" creationId="{82EE8C56-29F2-4DA0-8432-1049F1123060}"/>
          </ac:spMkLst>
        </pc:spChg>
        <pc:spChg chg="mod">
          <ac:chgData name="Troels Mortensen (TRMO) | VIA" userId="48eeef65-5bf8-474b-9082-b56af31dd25e" providerId="ADAL" clId="{5FC3D9C4-6F5C-4EA1-A297-9E26E31872C4}" dt="2019-09-15T18:18:17.097" v="6251" actId="1076"/>
          <ac:spMkLst>
            <pc:docMk/>
            <pc:sldMk cId="1692135360" sldId="422"/>
            <ac:spMk id="104" creationId="{8FF15A4B-2D5C-4C79-8943-08143069DA4D}"/>
          </ac:spMkLst>
        </pc:spChg>
        <pc:graphicFrameChg chg="mod">
          <ac:chgData name="Troels Mortensen (TRMO) | VIA" userId="48eeef65-5bf8-474b-9082-b56af31dd25e" providerId="ADAL" clId="{5FC3D9C4-6F5C-4EA1-A297-9E26E31872C4}" dt="2019-09-15T18:18:17.097" v="6251" actId="1076"/>
          <ac:graphicFrameMkLst>
            <pc:docMk/>
            <pc:sldMk cId="1692135360" sldId="422"/>
            <ac:graphicFrameMk id="68" creationId="{9B25C191-F589-4473-BE15-EE4375C9D0B1}"/>
          </ac:graphicFrameMkLst>
        </pc:graphicFrameChg>
        <pc:graphicFrameChg chg="mod">
          <ac:chgData name="Troels Mortensen (TRMO) | VIA" userId="48eeef65-5bf8-474b-9082-b56af31dd25e" providerId="ADAL" clId="{5FC3D9C4-6F5C-4EA1-A297-9E26E31872C4}" dt="2019-09-15T18:18:17.097" v="6251" actId="1076"/>
          <ac:graphicFrameMkLst>
            <pc:docMk/>
            <pc:sldMk cId="1692135360" sldId="422"/>
            <ac:graphicFrameMk id="71" creationId="{5948F7B8-BE32-4BE5-88DF-74D1507556AE}"/>
          </ac:graphicFrameMkLst>
        </pc:graphicFrameChg>
        <pc:graphicFrameChg chg="mod">
          <ac:chgData name="Troels Mortensen (TRMO) | VIA" userId="48eeef65-5bf8-474b-9082-b56af31dd25e" providerId="ADAL" clId="{5FC3D9C4-6F5C-4EA1-A297-9E26E31872C4}" dt="2019-09-15T18:18:17.097" v="6251" actId="1076"/>
          <ac:graphicFrameMkLst>
            <pc:docMk/>
            <pc:sldMk cId="1692135360" sldId="422"/>
            <ac:graphicFrameMk id="72" creationId="{CD799DED-9B6B-4707-9496-924B56A9B533}"/>
          </ac:graphicFrameMkLst>
        </pc:graphicFrameChg>
        <pc:graphicFrameChg chg="mod">
          <ac:chgData name="Troels Mortensen (TRMO) | VIA" userId="48eeef65-5bf8-474b-9082-b56af31dd25e" providerId="ADAL" clId="{5FC3D9C4-6F5C-4EA1-A297-9E26E31872C4}" dt="2019-09-15T18:18:17.097" v="6251" actId="1076"/>
          <ac:graphicFrameMkLst>
            <pc:docMk/>
            <pc:sldMk cId="1692135360" sldId="422"/>
            <ac:graphicFrameMk id="73" creationId="{F0115402-5F74-4068-9358-F173D39A0F61}"/>
          </ac:graphicFrameMkLst>
        </pc:graphicFrameChg>
        <pc:graphicFrameChg chg="mod">
          <ac:chgData name="Troels Mortensen (TRMO) | VIA" userId="48eeef65-5bf8-474b-9082-b56af31dd25e" providerId="ADAL" clId="{5FC3D9C4-6F5C-4EA1-A297-9E26E31872C4}" dt="2019-09-15T18:18:17.097" v="6251" actId="1076"/>
          <ac:graphicFrameMkLst>
            <pc:docMk/>
            <pc:sldMk cId="1692135360" sldId="422"/>
            <ac:graphicFrameMk id="74" creationId="{9F503F5D-05FF-444D-9212-A3D98AAF78A1}"/>
          </ac:graphicFrameMkLst>
        </pc:graphicFrameChg>
        <pc:graphicFrameChg chg="mod">
          <ac:chgData name="Troels Mortensen (TRMO) | VIA" userId="48eeef65-5bf8-474b-9082-b56af31dd25e" providerId="ADAL" clId="{5FC3D9C4-6F5C-4EA1-A297-9E26E31872C4}" dt="2019-09-15T18:18:17.097" v="6251" actId="1076"/>
          <ac:graphicFrameMkLst>
            <pc:docMk/>
            <pc:sldMk cId="1692135360" sldId="422"/>
            <ac:graphicFrameMk id="75" creationId="{1717D800-D7E6-4024-9140-F6CB8D1966E5}"/>
          </ac:graphicFrameMkLst>
        </pc:graphicFrameChg>
        <pc:graphicFrameChg chg="mod">
          <ac:chgData name="Troels Mortensen (TRMO) | VIA" userId="48eeef65-5bf8-474b-9082-b56af31dd25e" providerId="ADAL" clId="{5FC3D9C4-6F5C-4EA1-A297-9E26E31872C4}" dt="2019-09-15T18:18:21.066" v="6252" actId="1076"/>
          <ac:graphicFrameMkLst>
            <pc:docMk/>
            <pc:sldMk cId="1692135360" sldId="422"/>
            <ac:graphicFrameMk id="103" creationId="{1B914B4F-57C9-44DE-A7CC-D9EC49C44B11}"/>
          </ac:graphicFrameMkLst>
        </pc:graphicFrameChg>
        <pc:graphicFrameChg chg="mod">
          <ac:chgData name="Troels Mortensen (TRMO) | VIA" userId="48eeef65-5bf8-474b-9082-b56af31dd25e" providerId="ADAL" clId="{5FC3D9C4-6F5C-4EA1-A297-9E26E31872C4}" dt="2019-09-15T18:18:21.066" v="6252" actId="1076"/>
          <ac:graphicFrameMkLst>
            <pc:docMk/>
            <pc:sldMk cId="1692135360" sldId="422"/>
            <ac:graphicFrameMk id="105" creationId="{9CA8A5DC-5E2A-4FE4-A0EA-D5F2C8212D24}"/>
          </ac:graphicFrameMkLst>
        </pc:graphicFrameChg>
        <pc:graphicFrameChg chg="mod">
          <ac:chgData name="Troels Mortensen (TRMO) | VIA" userId="48eeef65-5bf8-474b-9082-b56af31dd25e" providerId="ADAL" clId="{5FC3D9C4-6F5C-4EA1-A297-9E26E31872C4}" dt="2019-09-15T18:21:26.689" v="6281" actId="962"/>
          <ac:graphicFrameMkLst>
            <pc:docMk/>
            <pc:sldMk cId="1692135360" sldId="422"/>
            <ac:graphicFrameMk id="109" creationId="{D6A4929F-91D2-4ECC-BE5D-3B3440D0D855}"/>
          </ac:graphicFrameMkLst>
        </pc:graphicFrameChg>
        <pc:cxnChg chg="mod">
          <ac:chgData name="Troels Mortensen (TRMO) | VIA" userId="48eeef65-5bf8-474b-9082-b56af31dd25e" providerId="ADAL" clId="{5FC3D9C4-6F5C-4EA1-A297-9E26E31872C4}" dt="2019-09-15T18:18:17.097" v="6251" actId="1076"/>
          <ac:cxnSpMkLst>
            <pc:docMk/>
            <pc:sldMk cId="1692135360" sldId="422"/>
            <ac:cxnSpMk id="69" creationId="{C3E47EE3-27D3-48A2-8E3F-C6FDF9F22A16}"/>
          </ac:cxnSpMkLst>
        </pc:cxnChg>
        <pc:cxnChg chg="mod">
          <ac:chgData name="Troels Mortensen (TRMO) | VIA" userId="48eeef65-5bf8-474b-9082-b56af31dd25e" providerId="ADAL" clId="{5FC3D9C4-6F5C-4EA1-A297-9E26E31872C4}" dt="2019-09-15T18:18:17.097" v="6251" actId="1076"/>
          <ac:cxnSpMkLst>
            <pc:docMk/>
            <pc:sldMk cId="1692135360" sldId="422"/>
            <ac:cxnSpMk id="70" creationId="{C59B2454-C65E-4B89-B334-22A5AE26D7A4}"/>
          </ac:cxnSpMkLst>
        </pc:cxnChg>
        <pc:cxnChg chg="mod">
          <ac:chgData name="Troels Mortensen (TRMO) | VIA" userId="48eeef65-5bf8-474b-9082-b56af31dd25e" providerId="ADAL" clId="{5FC3D9C4-6F5C-4EA1-A297-9E26E31872C4}" dt="2019-09-15T18:18:17.097" v="6251" actId="1076"/>
          <ac:cxnSpMkLst>
            <pc:docMk/>
            <pc:sldMk cId="1692135360" sldId="422"/>
            <ac:cxnSpMk id="84" creationId="{01D496C4-2375-4C65-AFC1-793754235CD8}"/>
          </ac:cxnSpMkLst>
        </pc:cxnChg>
        <pc:cxnChg chg="mod">
          <ac:chgData name="Troels Mortensen (TRMO) | VIA" userId="48eeef65-5bf8-474b-9082-b56af31dd25e" providerId="ADAL" clId="{5FC3D9C4-6F5C-4EA1-A297-9E26E31872C4}" dt="2019-09-15T18:18:17.097" v="6251" actId="1076"/>
          <ac:cxnSpMkLst>
            <pc:docMk/>
            <pc:sldMk cId="1692135360" sldId="422"/>
            <ac:cxnSpMk id="87" creationId="{14EB2CE2-68BF-43C0-9C41-40A0FAB3C471}"/>
          </ac:cxnSpMkLst>
        </pc:cxnChg>
        <pc:cxnChg chg="mod">
          <ac:chgData name="Troels Mortensen (TRMO) | VIA" userId="48eeef65-5bf8-474b-9082-b56af31dd25e" providerId="ADAL" clId="{5FC3D9C4-6F5C-4EA1-A297-9E26E31872C4}" dt="2019-09-15T18:18:17.097" v="6251" actId="1076"/>
          <ac:cxnSpMkLst>
            <pc:docMk/>
            <pc:sldMk cId="1692135360" sldId="422"/>
            <ac:cxnSpMk id="89" creationId="{159F6B54-EC6C-4422-9566-FEED0BB0E223}"/>
          </ac:cxnSpMkLst>
        </pc:cxnChg>
        <pc:cxnChg chg="mod">
          <ac:chgData name="Troels Mortensen (TRMO) | VIA" userId="48eeef65-5bf8-474b-9082-b56af31dd25e" providerId="ADAL" clId="{5FC3D9C4-6F5C-4EA1-A297-9E26E31872C4}" dt="2019-09-15T18:18:25.876" v="6253" actId="14100"/>
          <ac:cxnSpMkLst>
            <pc:docMk/>
            <pc:sldMk cId="1692135360" sldId="422"/>
            <ac:cxnSpMk id="90" creationId="{A1C27534-2139-446C-9BBA-181954C98352}"/>
          </ac:cxnSpMkLst>
        </pc:cxnChg>
        <pc:cxnChg chg="mod">
          <ac:chgData name="Troels Mortensen (TRMO) | VIA" userId="48eeef65-5bf8-474b-9082-b56af31dd25e" providerId="ADAL" clId="{5FC3D9C4-6F5C-4EA1-A297-9E26E31872C4}" dt="2019-09-15T18:18:17.097" v="6251" actId="1076"/>
          <ac:cxnSpMkLst>
            <pc:docMk/>
            <pc:sldMk cId="1692135360" sldId="422"/>
            <ac:cxnSpMk id="91" creationId="{6F507916-6B41-4919-9303-A0495CB3698F}"/>
          </ac:cxnSpMkLst>
        </pc:cxnChg>
        <pc:cxnChg chg="mod">
          <ac:chgData name="Troels Mortensen (TRMO) | VIA" userId="48eeef65-5bf8-474b-9082-b56af31dd25e" providerId="ADAL" clId="{5FC3D9C4-6F5C-4EA1-A297-9E26E31872C4}" dt="2019-09-15T18:18:28.628" v="6254" actId="14100"/>
          <ac:cxnSpMkLst>
            <pc:docMk/>
            <pc:sldMk cId="1692135360" sldId="422"/>
            <ac:cxnSpMk id="92" creationId="{DCB96D6C-31FD-4489-8753-A75BCCD3F302}"/>
          </ac:cxnSpMkLst>
        </pc:cxnChg>
        <pc:cxnChg chg="mod">
          <ac:chgData name="Troels Mortensen (TRMO) | VIA" userId="48eeef65-5bf8-474b-9082-b56af31dd25e" providerId="ADAL" clId="{5FC3D9C4-6F5C-4EA1-A297-9E26E31872C4}" dt="2019-09-15T18:18:17.097" v="6251" actId="1076"/>
          <ac:cxnSpMkLst>
            <pc:docMk/>
            <pc:sldMk cId="1692135360" sldId="422"/>
            <ac:cxnSpMk id="94" creationId="{AA77E8D2-6523-42EE-B150-6A9CC8CCCF54}"/>
          </ac:cxnSpMkLst>
        </pc:cxnChg>
        <pc:cxnChg chg="mod">
          <ac:chgData name="Troels Mortensen (TRMO) | VIA" userId="48eeef65-5bf8-474b-9082-b56af31dd25e" providerId="ADAL" clId="{5FC3D9C4-6F5C-4EA1-A297-9E26E31872C4}" dt="2019-09-15T18:18:21.066" v="6252" actId="1076"/>
          <ac:cxnSpMkLst>
            <pc:docMk/>
            <pc:sldMk cId="1692135360" sldId="422"/>
            <ac:cxnSpMk id="99" creationId="{C35EA23F-3AB9-408A-B64F-40B4425DBAD5}"/>
          </ac:cxnSpMkLst>
        </pc:cxnChg>
        <pc:cxnChg chg="mod">
          <ac:chgData name="Troels Mortensen (TRMO) | VIA" userId="48eeef65-5bf8-474b-9082-b56af31dd25e" providerId="ADAL" clId="{5FC3D9C4-6F5C-4EA1-A297-9E26E31872C4}" dt="2019-09-15T18:18:17.097" v="6251" actId="1076"/>
          <ac:cxnSpMkLst>
            <pc:docMk/>
            <pc:sldMk cId="1692135360" sldId="422"/>
            <ac:cxnSpMk id="101" creationId="{F4CAEC56-68F3-4592-8C17-9CD2EC3A7569}"/>
          </ac:cxnSpMkLst>
        </pc:cxnChg>
      </pc:sldChg>
      <pc:sldChg chg="addSp modSp add modTransition modAnim modNotesTx">
        <pc:chgData name="Troels Mortensen (TRMO) | VIA" userId="48eeef65-5bf8-474b-9082-b56af31dd25e" providerId="ADAL" clId="{5FC3D9C4-6F5C-4EA1-A297-9E26E31872C4}" dt="2019-09-16T05:48:58.119" v="10083"/>
        <pc:sldMkLst>
          <pc:docMk/>
          <pc:sldMk cId="3956859444" sldId="422"/>
        </pc:sldMkLst>
        <pc:spChg chg="add mod">
          <ac:chgData name="Troels Mortensen (TRMO) | VIA" userId="48eeef65-5bf8-474b-9082-b56af31dd25e" providerId="ADAL" clId="{5FC3D9C4-6F5C-4EA1-A297-9E26E31872C4}" dt="2019-09-15T18:40:04.756" v="8962" actId="207"/>
          <ac:spMkLst>
            <pc:docMk/>
            <pc:sldMk cId="3956859444" sldId="422"/>
            <ac:spMk id="16" creationId="{35482B16-02FF-458C-8DF1-B501908F43EA}"/>
          </ac:spMkLst>
        </pc:spChg>
        <pc:spChg chg="add mod">
          <ac:chgData name="Troels Mortensen (TRMO) | VIA" userId="48eeef65-5bf8-474b-9082-b56af31dd25e" providerId="ADAL" clId="{5FC3D9C4-6F5C-4EA1-A297-9E26E31872C4}" dt="2019-09-15T18:25:19.119" v="6345" actId="1038"/>
          <ac:spMkLst>
            <pc:docMk/>
            <pc:sldMk cId="3956859444" sldId="422"/>
            <ac:spMk id="86" creationId="{C70B0036-FE33-4E2C-B1BB-DC8F30AE40CB}"/>
          </ac:spMkLst>
        </pc:spChg>
        <pc:spChg chg="add mod">
          <ac:chgData name="Troels Mortensen (TRMO) | VIA" userId="48eeef65-5bf8-474b-9082-b56af31dd25e" providerId="ADAL" clId="{5FC3D9C4-6F5C-4EA1-A297-9E26E31872C4}" dt="2019-09-15T18:25:19.119" v="6345" actId="1038"/>
          <ac:spMkLst>
            <pc:docMk/>
            <pc:sldMk cId="3956859444" sldId="422"/>
            <ac:spMk id="88" creationId="{58C6BB33-4DE9-4356-BBCD-C6641FAE4373}"/>
          </ac:spMkLst>
        </pc:spChg>
        <pc:spChg chg="mod">
          <ac:chgData name="Troels Mortensen (TRMO) | VIA" userId="48eeef65-5bf8-474b-9082-b56af31dd25e" providerId="ADAL" clId="{5FC3D9C4-6F5C-4EA1-A297-9E26E31872C4}" dt="2019-09-15T18:25:19.119" v="6345" actId="1038"/>
          <ac:spMkLst>
            <pc:docMk/>
            <pc:sldMk cId="3956859444" sldId="422"/>
            <ac:spMk id="100" creationId="{4E00F762-59EF-4B7D-A850-3EE427B33F82}"/>
          </ac:spMkLst>
        </pc:spChg>
        <pc:spChg chg="mod">
          <ac:chgData name="Troels Mortensen (TRMO) | VIA" userId="48eeef65-5bf8-474b-9082-b56af31dd25e" providerId="ADAL" clId="{5FC3D9C4-6F5C-4EA1-A297-9E26E31872C4}" dt="2019-09-15T18:25:19.119" v="6345" actId="1038"/>
          <ac:spMkLst>
            <pc:docMk/>
            <pc:sldMk cId="3956859444" sldId="422"/>
            <ac:spMk id="104" creationId="{8FF15A4B-2D5C-4C79-8943-08143069DA4D}"/>
          </ac:spMkLst>
        </pc:spChg>
        <pc:graphicFrameChg chg="add mod modGraphic">
          <ac:chgData name="Troels Mortensen (TRMO) | VIA" userId="48eeef65-5bf8-474b-9082-b56af31dd25e" providerId="ADAL" clId="{5FC3D9C4-6F5C-4EA1-A297-9E26E31872C4}" dt="2019-09-15T18:25:19.119" v="6345" actId="1038"/>
          <ac:graphicFrameMkLst>
            <pc:docMk/>
            <pc:sldMk cId="3956859444" sldId="422"/>
            <ac:graphicFrameMk id="63" creationId="{D9336FFE-F60B-4227-9023-423295CE6B90}"/>
          </ac:graphicFrameMkLst>
        </pc:graphicFrameChg>
        <pc:graphicFrameChg chg="add mod modGraphic">
          <ac:chgData name="Troels Mortensen (TRMO) | VIA" userId="48eeef65-5bf8-474b-9082-b56af31dd25e" providerId="ADAL" clId="{5FC3D9C4-6F5C-4EA1-A297-9E26E31872C4}" dt="2019-09-15T18:25:19.119" v="6345" actId="1038"/>
          <ac:graphicFrameMkLst>
            <pc:docMk/>
            <pc:sldMk cId="3956859444" sldId="422"/>
            <ac:graphicFrameMk id="64" creationId="{B657F9C0-88CB-46A2-91F2-C3D53E2BC4B8}"/>
          </ac:graphicFrameMkLst>
        </pc:graphicFrameChg>
        <pc:graphicFrameChg chg="add mod modGraphic">
          <ac:chgData name="Troels Mortensen (TRMO) | VIA" userId="48eeef65-5bf8-474b-9082-b56af31dd25e" providerId="ADAL" clId="{5FC3D9C4-6F5C-4EA1-A297-9E26E31872C4}" dt="2019-09-15T18:25:19.119" v="6345" actId="1038"/>
          <ac:graphicFrameMkLst>
            <pc:docMk/>
            <pc:sldMk cId="3956859444" sldId="422"/>
            <ac:graphicFrameMk id="65" creationId="{DC602F4D-9AA3-4FAD-9679-473928959987}"/>
          </ac:graphicFrameMkLst>
        </pc:graphicFrameChg>
        <pc:graphicFrameChg chg="add mod modGraphic">
          <ac:chgData name="Troels Mortensen (TRMO) | VIA" userId="48eeef65-5bf8-474b-9082-b56af31dd25e" providerId="ADAL" clId="{5FC3D9C4-6F5C-4EA1-A297-9E26E31872C4}" dt="2019-09-15T18:25:19.119" v="6345" actId="1038"/>
          <ac:graphicFrameMkLst>
            <pc:docMk/>
            <pc:sldMk cId="3956859444" sldId="422"/>
            <ac:graphicFrameMk id="66" creationId="{22590C4E-77B8-4794-BDFD-E8E6F82F9827}"/>
          </ac:graphicFrameMkLst>
        </pc:graphicFrameChg>
        <pc:graphicFrameChg chg="add mod modGraphic">
          <ac:chgData name="Troels Mortensen (TRMO) | VIA" userId="48eeef65-5bf8-474b-9082-b56af31dd25e" providerId="ADAL" clId="{5FC3D9C4-6F5C-4EA1-A297-9E26E31872C4}" dt="2019-09-15T18:25:19.119" v="6345" actId="1038"/>
          <ac:graphicFrameMkLst>
            <pc:docMk/>
            <pc:sldMk cId="3956859444" sldId="422"/>
            <ac:graphicFrameMk id="67" creationId="{75FAD3B3-DD36-4736-B30C-14741298170F}"/>
          </ac:graphicFrameMkLst>
        </pc:graphicFrameChg>
        <pc:graphicFrameChg chg="mod">
          <ac:chgData name="Troels Mortensen (TRMO) | VIA" userId="48eeef65-5bf8-474b-9082-b56af31dd25e" providerId="ADAL" clId="{5FC3D9C4-6F5C-4EA1-A297-9E26E31872C4}" dt="2019-09-15T18:25:19.119" v="6345" actId="1038"/>
          <ac:graphicFrameMkLst>
            <pc:docMk/>
            <pc:sldMk cId="3956859444" sldId="422"/>
            <ac:graphicFrameMk id="68" creationId="{9B25C191-F589-4473-BE15-EE4375C9D0B1}"/>
          </ac:graphicFrameMkLst>
        </pc:graphicFrameChg>
        <pc:graphicFrameChg chg="mod">
          <ac:chgData name="Troels Mortensen (TRMO) | VIA" userId="48eeef65-5bf8-474b-9082-b56af31dd25e" providerId="ADAL" clId="{5FC3D9C4-6F5C-4EA1-A297-9E26E31872C4}" dt="2019-09-15T18:25:19.119" v="6345" actId="1038"/>
          <ac:graphicFrameMkLst>
            <pc:docMk/>
            <pc:sldMk cId="3956859444" sldId="422"/>
            <ac:graphicFrameMk id="71" creationId="{5948F7B8-BE32-4BE5-88DF-74D1507556AE}"/>
          </ac:graphicFrameMkLst>
        </pc:graphicFrameChg>
        <pc:graphicFrameChg chg="mod">
          <ac:chgData name="Troels Mortensen (TRMO) | VIA" userId="48eeef65-5bf8-474b-9082-b56af31dd25e" providerId="ADAL" clId="{5FC3D9C4-6F5C-4EA1-A297-9E26E31872C4}" dt="2019-09-15T18:25:19.119" v="6345" actId="1038"/>
          <ac:graphicFrameMkLst>
            <pc:docMk/>
            <pc:sldMk cId="3956859444" sldId="422"/>
            <ac:graphicFrameMk id="72" creationId="{CD799DED-9B6B-4707-9496-924B56A9B533}"/>
          </ac:graphicFrameMkLst>
        </pc:graphicFrameChg>
        <pc:graphicFrameChg chg="mod">
          <ac:chgData name="Troels Mortensen (TRMO) | VIA" userId="48eeef65-5bf8-474b-9082-b56af31dd25e" providerId="ADAL" clId="{5FC3D9C4-6F5C-4EA1-A297-9E26E31872C4}" dt="2019-09-15T18:25:19.119" v="6345" actId="1038"/>
          <ac:graphicFrameMkLst>
            <pc:docMk/>
            <pc:sldMk cId="3956859444" sldId="422"/>
            <ac:graphicFrameMk id="73" creationId="{F0115402-5F74-4068-9358-F173D39A0F61}"/>
          </ac:graphicFrameMkLst>
        </pc:graphicFrameChg>
        <pc:graphicFrameChg chg="mod">
          <ac:chgData name="Troels Mortensen (TRMO) | VIA" userId="48eeef65-5bf8-474b-9082-b56af31dd25e" providerId="ADAL" clId="{5FC3D9C4-6F5C-4EA1-A297-9E26E31872C4}" dt="2019-09-15T18:25:19.119" v="6345" actId="1038"/>
          <ac:graphicFrameMkLst>
            <pc:docMk/>
            <pc:sldMk cId="3956859444" sldId="422"/>
            <ac:graphicFrameMk id="74" creationId="{9F503F5D-05FF-444D-9212-A3D98AAF78A1}"/>
          </ac:graphicFrameMkLst>
        </pc:graphicFrameChg>
        <pc:graphicFrameChg chg="mod">
          <ac:chgData name="Troels Mortensen (TRMO) | VIA" userId="48eeef65-5bf8-474b-9082-b56af31dd25e" providerId="ADAL" clId="{5FC3D9C4-6F5C-4EA1-A297-9E26E31872C4}" dt="2019-09-15T18:25:19.119" v="6345" actId="1038"/>
          <ac:graphicFrameMkLst>
            <pc:docMk/>
            <pc:sldMk cId="3956859444" sldId="422"/>
            <ac:graphicFrameMk id="75" creationId="{1717D800-D7E6-4024-9140-F6CB8D1966E5}"/>
          </ac:graphicFrameMkLst>
        </pc:graphicFrameChg>
        <pc:graphicFrameChg chg="add mod modGraphic">
          <ac:chgData name="Troels Mortensen (TRMO) | VIA" userId="48eeef65-5bf8-474b-9082-b56af31dd25e" providerId="ADAL" clId="{5FC3D9C4-6F5C-4EA1-A297-9E26E31872C4}" dt="2019-09-15T18:25:19.119" v="6345" actId="1038"/>
          <ac:graphicFrameMkLst>
            <pc:docMk/>
            <pc:sldMk cId="3956859444" sldId="422"/>
            <ac:graphicFrameMk id="76" creationId="{8B540C67-E787-4F04-83E4-DD0976BDA8B6}"/>
          </ac:graphicFrameMkLst>
        </pc:graphicFrameChg>
        <pc:cxnChg chg="mod">
          <ac:chgData name="Troels Mortensen (TRMO) | VIA" userId="48eeef65-5bf8-474b-9082-b56af31dd25e" providerId="ADAL" clId="{5FC3D9C4-6F5C-4EA1-A297-9E26E31872C4}" dt="2019-09-15T18:25:26.580" v="6347" actId="14100"/>
          <ac:cxnSpMkLst>
            <pc:docMk/>
            <pc:sldMk cId="3956859444" sldId="422"/>
            <ac:cxnSpMk id="58" creationId="{E509A21B-70B7-4F5E-80A4-B2DD8A12A7B4}"/>
          </ac:cxnSpMkLst>
        </pc:cxnChg>
        <pc:cxnChg chg="mod">
          <ac:chgData name="Troels Mortensen (TRMO) | VIA" userId="48eeef65-5bf8-474b-9082-b56af31dd25e" providerId="ADAL" clId="{5FC3D9C4-6F5C-4EA1-A297-9E26E31872C4}" dt="2019-09-15T18:25:31.424" v="6351" actId="1076"/>
          <ac:cxnSpMkLst>
            <pc:docMk/>
            <pc:sldMk cId="3956859444" sldId="422"/>
            <ac:cxnSpMk id="61" creationId="{4982A489-AF66-41EB-87B1-C168EBD7F479}"/>
          </ac:cxnSpMkLst>
        </pc:cxnChg>
        <pc:cxnChg chg="mod">
          <ac:chgData name="Troels Mortensen (TRMO) | VIA" userId="48eeef65-5bf8-474b-9082-b56af31dd25e" providerId="ADAL" clId="{5FC3D9C4-6F5C-4EA1-A297-9E26E31872C4}" dt="2019-09-15T18:25:19.119" v="6345" actId="1038"/>
          <ac:cxnSpMkLst>
            <pc:docMk/>
            <pc:sldMk cId="3956859444" sldId="422"/>
            <ac:cxnSpMk id="69" creationId="{C3E47EE3-27D3-48A2-8E3F-C6FDF9F22A16}"/>
          </ac:cxnSpMkLst>
        </pc:cxnChg>
        <pc:cxnChg chg="mod">
          <ac:chgData name="Troels Mortensen (TRMO) | VIA" userId="48eeef65-5bf8-474b-9082-b56af31dd25e" providerId="ADAL" clId="{5FC3D9C4-6F5C-4EA1-A297-9E26E31872C4}" dt="2019-09-15T18:25:19.119" v="6345" actId="1038"/>
          <ac:cxnSpMkLst>
            <pc:docMk/>
            <pc:sldMk cId="3956859444" sldId="422"/>
            <ac:cxnSpMk id="70" creationId="{C59B2454-C65E-4B89-B334-22A5AE26D7A4}"/>
          </ac:cxnSpMkLst>
        </pc:cxnChg>
        <pc:cxnChg chg="add mod">
          <ac:chgData name="Troels Mortensen (TRMO) | VIA" userId="48eeef65-5bf8-474b-9082-b56af31dd25e" providerId="ADAL" clId="{5FC3D9C4-6F5C-4EA1-A297-9E26E31872C4}" dt="2019-09-15T18:25:19.119" v="6345" actId="1038"/>
          <ac:cxnSpMkLst>
            <pc:docMk/>
            <pc:sldMk cId="3956859444" sldId="422"/>
            <ac:cxnSpMk id="77" creationId="{8CEB15EB-802B-4C42-80E4-9C7BCD147D79}"/>
          </ac:cxnSpMkLst>
        </pc:cxnChg>
        <pc:cxnChg chg="add mod">
          <ac:chgData name="Troels Mortensen (TRMO) | VIA" userId="48eeef65-5bf8-474b-9082-b56af31dd25e" providerId="ADAL" clId="{5FC3D9C4-6F5C-4EA1-A297-9E26E31872C4}" dt="2019-09-15T18:25:19.119" v="6345" actId="1038"/>
          <ac:cxnSpMkLst>
            <pc:docMk/>
            <pc:sldMk cId="3956859444" sldId="422"/>
            <ac:cxnSpMk id="78" creationId="{A0D04E42-2C49-4945-ADB6-298ECE077A4B}"/>
          </ac:cxnSpMkLst>
        </pc:cxnChg>
        <pc:cxnChg chg="add mod">
          <ac:chgData name="Troels Mortensen (TRMO) | VIA" userId="48eeef65-5bf8-474b-9082-b56af31dd25e" providerId="ADAL" clId="{5FC3D9C4-6F5C-4EA1-A297-9E26E31872C4}" dt="2019-09-15T18:25:19.119" v="6345" actId="1038"/>
          <ac:cxnSpMkLst>
            <pc:docMk/>
            <pc:sldMk cId="3956859444" sldId="422"/>
            <ac:cxnSpMk id="79" creationId="{5C23CC81-E1B1-4C8F-A4A1-E6A5AA0AB91F}"/>
          </ac:cxnSpMkLst>
        </pc:cxnChg>
        <pc:cxnChg chg="add mod">
          <ac:chgData name="Troels Mortensen (TRMO) | VIA" userId="48eeef65-5bf8-474b-9082-b56af31dd25e" providerId="ADAL" clId="{5FC3D9C4-6F5C-4EA1-A297-9E26E31872C4}" dt="2019-09-15T18:25:19.119" v="6345" actId="1038"/>
          <ac:cxnSpMkLst>
            <pc:docMk/>
            <pc:sldMk cId="3956859444" sldId="422"/>
            <ac:cxnSpMk id="80" creationId="{E7E68063-CCE2-48F7-9EC7-2B6211897C34}"/>
          </ac:cxnSpMkLst>
        </pc:cxnChg>
        <pc:cxnChg chg="add mod">
          <ac:chgData name="Troels Mortensen (TRMO) | VIA" userId="48eeef65-5bf8-474b-9082-b56af31dd25e" providerId="ADAL" clId="{5FC3D9C4-6F5C-4EA1-A297-9E26E31872C4}" dt="2019-09-15T18:25:19.119" v="6345" actId="1038"/>
          <ac:cxnSpMkLst>
            <pc:docMk/>
            <pc:sldMk cId="3956859444" sldId="422"/>
            <ac:cxnSpMk id="81" creationId="{A09D0D7A-1781-4DD4-A1B9-04781E50576F}"/>
          </ac:cxnSpMkLst>
        </pc:cxnChg>
        <pc:cxnChg chg="add mod">
          <ac:chgData name="Troels Mortensen (TRMO) | VIA" userId="48eeef65-5bf8-474b-9082-b56af31dd25e" providerId="ADAL" clId="{5FC3D9C4-6F5C-4EA1-A297-9E26E31872C4}" dt="2019-09-15T18:25:19.119" v="6345" actId="1038"/>
          <ac:cxnSpMkLst>
            <pc:docMk/>
            <pc:sldMk cId="3956859444" sldId="422"/>
            <ac:cxnSpMk id="82" creationId="{13D7E39E-86A2-4E94-BD7E-4F4765BED6BE}"/>
          </ac:cxnSpMkLst>
        </pc:cxnChg>
        <pc:cxnChg chg="add mod">
          <ac:chgData name="Troels Mortensen (TRMO) | VIA" userId="48eeef65-5bf8-474b-9082-b56af31dd25e" providerId="ADAL" clId="{5FC3D9C4-6F5C-4EA1-A297-9E26E31872C4}" dt="2019-09-15T18:25:19.119" v="6345" actId="1038"/>
          <ac:cxnSpMkLst>
            <pc:docMk/>
            <pc:sldMk cId="3956859444" sldId="422"/>
            <ac:cxnSpMk id="83" creationId="{750038BC-27CC-4F91-9F49-BAEB8D0CF7BB}"/>
          </ac:cxnSpMkLst>
        </pc:cxnChg>
        <pc:cxnChg chg="mod">
          <ac:chgData name="Troels Mortensen (TRMO) | VIA" userId="48eeef65-5bf8-474b-9082-b56af31dd25e" providerId="ADAL" clId="{5FC3D9C4-6F5C-4EA1-A297-9E26E31872C4}" dt="2019-09-15T18:25:19.119" v="6345" actId="1038"/>
          <ac:cxnSpMkLst>
            <pc:docMk/>
            <pc:sldMk cId="3956859444" sldId="422"/>
            <ac:cxnSpMk id="84" creationId="{01D496C4-2375-4C65-AFC1-793754235CD8}"/>
          </ac:cxnSpMkLst>
        </pc:cxnChg>
        <pc:cxnChg chg="add mod">
          <ac:chgData name="Troels Mortensen (TRMO) | VIA" userId="48eeef65-5bf8-474b-9082-b56af31dd25e" providerId="ADAL" clId="{5FC3D9C4-6F5C-4EA1-A297-9E26E31872C4}" dt="2019-09-15T18:25:19.119" v="6345" actId="1038"/>
          <ac:cxnSpMkLst>
            <pc:docMk/>
            <pc:sldMk cId="3956859444" sldId="422"/>
            <ac:cxnSpMk id="85" creationId="{3A261248-C218-405B-8CAD-ED624F280A1C}"/>
          </ac:cxnSpMkLst>
        </pc:cxnChg>
        <pc:cxnChg chg="mod">
          <ac:chgData name="Troels Mortensen (TRMO) | VIA" userId="48eeef65-5bf8-474b-9082-b56af31dd25e" providerId="ADAL" clId="{5FC3D9C4-6F5C-4EA1-A297-9E26E31872C4}" dt="2019-09-15T18:25:19.119" v="6345" actId="1038"/>
          <ac:cxnSpMkLst>
            <pc:docMk/>
            <pc:sldMk cId="3956859444" sldId="422"/>
            <ac:cxnSpMk id="87" creationId="{14EB2CE2-68BF-43C0-9C41-40A0FAB3C471}"/>
          </ac:cxnSpMkLst>
        </pc:cxnChg>
        <pc:cxnChg chg="mod">
          <ac:chgData name="Troels Mortensen (TRMO) | VIA" userId="48eeef65-5bf8-474b-9082-b56af31dd25e" providerId="ADAL" clId="{5FC3D9C4-6F5C-4EA1-A297-9E26E31872C4}" dt="2019-09-15T18:25:19.119" v="6345" actId="1038"/>
          <ac:cxnSpMkLst>
            <pc:docMk/>
            <pc:sldMk cId="3956859444" sldId="422"/>
            <ac:cxnSpMk id="89" creationId="{159F6B54-EC6C-4422-9566-FEED0BB0E223}"/>
          </ac:cxnSpMkLst>
        </pc:cxnChg>
        <pc:cxnChg chg="add mod">
          <ac:chgData name="Troels Mortensen (TRMO) | VIA" userId="48eeef65-5bf8-474b-9082-b56af31dd25e" providerId="ADAL" clId="{5FC3D9C4-6F5C-4EA1-A297-9E26E31872C4}" dt="2019-09-15T18:25:29.641" v="6350" actId="14100"/>
          <ac:cxnSpMkLst>
            <pc:docMk/>
            <pc:sldMk cId="3956859444" sldId="422"/>
            <ac:cxnSpMk id="90" creationId="{D726622D-3606-4F2F-A932-8714F493A535}"/>
          </ac:cxnSpMkLst>
        </pc:cxnChg>
        <pc:cxnChg chg="mod">
          <ac:chgData name="Troels Mortensen (TRMO) | VIA" userId="48eeef65-5bf8-474b-9082-b56af31dd25e" providerId="ADAL" clId="{5FC3D9C4-6F5C-4EA1-A297-9E26E31872C4}" dt="2019-09-15T18:25:19.119" v="6345" actId="1038"/>
          <ac:cxnSpMkLst>
            <pc:docMk/>
            <pc:sldMk cId="3956859444" sldId="422"/>
            <ac:cxnSpMk id="91" creationId="{6F507916-6B41-4919-9303-A0495CB3698F}"/>
          </ac:cxnSpMkLst>
        </pc:cxnChg>
        <pc:cxnChg chg="add mod">
          <ac:chgData name="Troels Mortensen (TRMO) | VIA" userId="48eeef65-5bf8-474b-9082-b56af31dd25e" providerId="ADAL" clId="{5FC3D9C4-6F5C-4EA1-A297-9E26E31872C4}" dt="2019-09-15T18:25:36.367" v="6355" actId="14100"/>
          <ac:cxnSpMkLst>
            <pc:docMk/>
            <pc:sldMk cId="3956859444" sldId="422"/>
            <ac:cxnSpMk id="92" creationId="{6F2522D0-1769-4085-94C5-F280C9D7D50C}"/>
          </ac:cxnSpMkLst>
        </pc:cxnChg>
        <pc:cxnChg chg="mod">
          <ac:chgData name="Troels Mortensen (TRMO) | VIA" userId="48eeef65-5bf8-474b-9082-b56af31dd25e" providerId="ADAL" clId="{5FC3D9C4-6F5C-4EA1-A297-9E26E31872C4}" dt="2019-09-15T18:25:19.119" v="6345" actId="1038"/>
          <ac:cxnSpMkLst>
            <pc:docMk/>
            <pc:sldMk cId="3956859444" sldId="422"/>
            <ac:cxnSpMk id="94" creationId="{AA77E8D2-6523-42EE-B150-6A9CC8CCCF54}"/>
          </ac:cxnSpMkLst>
        </pc:cxnChg>
        <pc:cxnChg chg="mod">
          <ac:chgData name="Troels Mortensen (TRMO) | VIA" userId="48eeef65-5bf8-474b-9082-b56af31dd25e" providerId="ADAL" clId="{5FC3D9C4-6F5C-4EA1-A297-9E26E31872C4}" dt="2019-09-15T18:25:19.119" v="6345" actId="1038"/>
          <ac:cxnSpMkLst>
            <pc:docMk/>
            <pc:sldMk cId="3956859444" sldId="422"/>
            <ac:cxnSpMk id="101" creationId="{F4CAEC56-68F3-4592-8C17-9CD2EC3A7569}"/>
          </ac:cxnSpMkLst>
        </pc:cxnChg>
      </pc:sldChg>
      <pc:sldChg chg="modSp add ord modTransition">
        <pc:chgData name="Troels Mortensen (TRMO) | VIA" userId="48eeef65-5bf8-474b-9082-b56af31dd25e" providerId="ADAL" clId="{5FC3D9C4-6F5C-4EA1-A297-9E26E31872C4}" dt="2019-09-16T05:47:54.301" v="10077"/>
        <pc:sldMkLst>
          <pc:docMk/>
          <pc:sldMk cId="4126124824" sldId="423"/>
        </pc:sldMkLst>
        <pc:spChg chg="mod ord">
          <ac:chgData name="Troels Mortensen (TRMO) | VIA" userId="48eeef65-5bf8-474b-9082-b56af31dd25e" providerId="ADAL" clId="{5FC3D9C4-6F5C-4EA1-A297-9E26E31872C4}" dt="2019-09-15T18:24:25.588" v="6320" actId="1076"/>
          <ac:spMkLst>
            <pc:docMk/>
            <pc:sldMk cId="4126124824" sldId="423"/>
            <ac:spMk id="86" creationId="{C70B0036-FE33-4E2C-B1BB-DC8F30AE40CB}"/>
          </ac:spMkLst>
        </pc:spChg>
        <pc:spChg chg="mod ord">
          <ac:chgData name="Troels Mortensen (TRMO) | VIA" userId="48eeef65-5bf8-474b-9082-b56af31dd25e" providerId="ADAL" clId="{5FC3D9C4-6F5C-4EA1-A297-9E26E31872C4}" dt="2019-09-15T18:24:30.844" v="6325" actId="1037"/>
          <ac:spMkLst>
            <pc:docMk/>
            <pc:sldMk cId="4126124824" sldId="423"/>
            <ac:spMk id="88" creationId="{58C6BB33-4DE9-4356-BBCD-C6641FAE4373}"/>
          </ac:spMkLst>
        </pc:spChg>
        <pc:graphicFrameChg chg="mod ord">
          <ac:chgData name="Troels Mortensen (TRMO) | VIA" userId="48eeef65-5bf8-474b-9082-b56af31dd25e" providerId="ADAL" clId="{5FC3D9C4-6F5C-4EA1-A297-9E26E31872C4}" dt="2019-09-15T18:24:25.588" v="6320" actId="1076"/>
          <ac:graphicFrameMkLst>
            <pc:docMk/>
            <pc:sldMk cId="4126124824" sldId="423"/>
            <ac:graphicFrameMk id="63" creationId="{D9336FFE-F60B-4227-9023-423295CE6B90}"/>
          </ac:graphicFrameMkLst>
        </pc:graphicFrameChg>
        <pc:graphicFrameChg chg="mod ord">
          <ac:chgData name="Troels Mortensen (TRMO) | VIA" userId="48eeef65-5bf8-474b-9082-b56af31dd25e" providerId="ADAL" clId="{5FC3D9C4-6F5C-4EA1-A297-9E26E31872C4}" dt="2019-09-15T18:24:25.588" v="6320" actId="1076"/>
          <ac:graphicFrameMkLst>
            <pc:docMk/>
            <pc:sldMk cId="4126124824" sldId="423"/>
            <ac:graphicFrameMk id="64" creationId="{B657F9C0-88CB-46A2-91F2-C3D53E2BC4B8}"/>
          </ac:graphicFrameMkLst>
        </pc:graphicFrameChg>
        <pc:graphicFrameChg chg="mod ord">
          <ac:chgData name="Troels Mortensen (TRMO) | VIA" userId="48eeef65-5bf8-474b-9082-b56af31dd25e" providerId="ADAL" clId="{5FC3D9C4-6F5C-4EA1-A297-9E26E31872C4}" dt="2019-09-15T18:24:25.588" v="6320" actId="1076"/>
          <ac:graphicFrameMkLst>
            <pc:docMk/>
            <pc:sldMk cId="4126124824" sldId="423"/>
            <ac:graphicFrameMk id="65" creationId="{DC602F4D-9AA3-4FAD-9679-473928959987}"/>
          </ac:graphicFrameMkLst>
        </pc:graphicFrameChg>
        <pc:graphicFrameChg chg="mod ord">
          <ac:chgData name="Troels Mortensen (TRMO) | VIA" userId="48eeef65-5bf8-474b-9082-b56af31dd25e" providerId="ADAL" clId="{5FC3D9C4-6F5C-4EA1-A297-9E26E31872C4}" dt="2019-09-15T18:24:25.588" v="6320" actId="1076"/>
          <ac:graphicFrameMkLst>
            <pc:docMk/>
            <pc:sldMk cId="4126124824" sldId="423"/>
            <ac:graphicFrameMk id="66" creationId="{22590C4E-77B8-4794-BDFD-E8E6F82F9827}"/>
          </ac:graphicFrameMkLst>
        </pc:graphicFrameChg>
        <pc:graphicFrameChg chg="mod ord">
          <ac:chgData name="Troels Mortensen (TRMO) | VIA" userId="48eeef65-5bf8-474b-9082-b56af31dd25e" providerId="ADAL" clId="{5FC3D9C4-6F5C-4EA1-A297-9E26E31872C4}" dt="2019-09-15T18:24:25.588" v="6320" actId="1076"/>
          <ac:graphicFrameMkLst>
            <pc:docMk/>
            <pc:sldMk cId="4126124824" sldId="423"/>
            <ac:graphicFrameMk id="67" creationId="{75FAD3B3-DD36-4736-B30C-14741298170F}"/>
          </ac:graphicFrameMkLst>
        </pc:graphicFrameChg>
        <pc:graphicFrameChg chg="mod ord">
          <ac:chgData name="Troels Mortensen (TRMO) | VIA" userId="48eeef65-5bf8-474b-9082-b56af31dd25e" providerId="ADAL" clId="{5FC3D9C4-6F5C-4EA1-A297-9E26E31872C4}" dt="2019-09-15T18:24:25.588" v="6320" actId="1076"/>
          <ac:graphicFrameMkLst>
            <pc:docMk/>
            <pc:sldMk cId="4126124824" sldId="423"/>
            <ac:graphicFrameMk id="76" creationId="{8B540C67-E787-4F04-83E4-DD0976BDA8B6}"/>
          </ac:graphicFrameMkLst>
        </pc:graphicFrameChg>
        <pc:cxnChg chg="mod ord">
          <ac:chgData name="Troels Mortensen (TRMO) | VIA" userId="48eeef65-5bf8-474b-9082-b56af31dd25e" providerId="ADAL" clId="{5FC3D9C4-6F5C-4EA1-A297-9E26E31872C4}" dt="2019-09-15T18:24:25.588" v="6320" actId="1076"/>
          <ac:cxnSpMkLst>
            <pc:docMk/>
            <pc:sldMk cId="4126124824" sldId="423"/>
            <ac:cxnSpMk id="77" creationId="{8CEB15EB-802B-4C42-80E4-9C7BCD147D79}"/>
          </ac:cxnSpMkLst>
        </pc:cxnChg>
        <pc:cxnChg chg="mod ord">
          <ac:chgData name="Troels Mortensen (TRMO) | VIA" userId="48eeef65-5bf8-474b-9082-b56af31dd25e" providerId="ADAL" clId="{5FC3D9C4-6F5C-4EA1-A297-9E26E31872C4}" dt="2019-09-15T18:24:25.588" v="6320" actId="1076"/>
          <ac:cxnSpMkLst>
            <pc:docMk/>
            <pc:sldMk cId="4126124824" sldId="423"/>
            <ac:cxnSpMk id="78" creationId="{A0D04E42-2C49-4945-ADB6-298ECE077A4B}"/>
          </ac:cxnSpMkLst>
        </pc:cxnChg>
        <pc:cxnChg chg="mod ord">
          <ac:chgData name="Troels Mortensen (TRMO) | VIA" userId="48eeef65-5bf8-474b-9082-b56af31dd25e" providerId="ADAL" clId="{5FC3D9C4-6F5C-4EA1-A297-9E26E31872C4}" dt="2019-09-15T18:24:25.588" v="6320" actId="1076"/>
          <ac:cxnSpMkLst>
            <pc:docMk/>
            <pc:sldMk cId="4126124824" sldId="423"/>
            <ac:cxnSpMk id="79" creationId="{5C23CC81-E1B1-4C8F-A4A1-E6A5AA0AB91F}"/>
          </ac:cxnSpMkLst>
        </pc:cxnChg>
        <pc:cxnChg chg="mod ord">
          <ac:chgData name="Troels Mortensen (TRMO) | VIA" userId="48eeef65-5bf8-474b-9082-b56af31dd25e" providerId="ADAL" clId="{5FC3D9C4-6F5C-4EA1-A297-9E26E31872C4}" dt="2019-09-15T18:24:25.588" v="6320" actId="1076"/>
          <ac:cxnSpMkLst>
            <pc:docMk/>
            <pc:sldMk cId="4126124824" sldId="423"/>
            <ac:cxnSpMk id="80" creationId="{E7E68063-CCE2-48F7-9EC7-2B6211897C34}"/>
          </ac:cxnSpMkLst>
        </pc:cxnChg>
        <pc:cxnChg chg="mod ord">
          <ac:chgData name="Troels Mortensen (TRMO) | VIA" userId="48eeef65-5bf8-474b-9082-b56af31dd25e" providerId="ADAL" clId="{5FC3D9C4-6F5C-4EA1-A297-9E26E31872C4}" dt="2019-09-15T18:24:25.588" v="6320" actId="1076"/>
          <ac:cxnSpMkLst>
            <pc:docMk/>
            <pc:sldMk cId="4126124824" sldId="423"/>
            <ac:cxnSpMk id="81" creationId="{A09D0D7A-1781-4DD4-A1B9-04781E50576F}"/>
          </ac:cxnSpMkLst>
        </pc:cxnChg>
        <pc:cxnChg chg="mod ord">
          <ac:chgData name="Troels Mortensen (TRMO) | VIA" userId="48eeef65-5bf8-474b-9082-b56af31dd25e" providerId="ADAL" clId="{5FC3D9C4-6F5C-4EA1-A297-9E26E31872C4}" dt="2019-09-15T18:24:25.588" v="6320" actId="1076"/>
          <ac:cxnSpMkLst>
            <pc:docMk/>
            <pc:sldMk cId="4126124824" sldId="423"/>
            <ac:cxnSpMk id="82" creationId="{13D7E39E-86A2-4E94-BD7E-4F4765BED6BE}"/>
          </ac:cxnSpMkLst>
        </pc:cxnChg>
        <pc:cxnChg chg="mod ord">
          <ac:chgData name="Troels Mortensen (TRMO) | VIA" userId="48eeef65-5bf8-474b-9082-b56af31dd25e" providerId="ADAL" clId="{5FC3D9C4-6F5C-4EA1-A297-9E26E31872C4}" dt="2019-09-15T18:24:25.588" v="6320" actId="1076"/>
          <ac:cxnSpMkLst>
            <pc:docMk/>
            <pc:sldMk cId="4126124824" sldId="423"/>
            <ac:cxnSpMk id="83" creationId="{750038BC-27CC-4F91-9F49-BAEB8D0CF7BB}"/>
          </ac:cxnSpMkLst>
        </pc:cxnChg>
        <pc:cxnChg chg="mod ord">
          <ac:chgData name="Troels Mortensen (TRMO) | VIA" userId="48eeef65-5bf8-474b-9082-b56af31dd25e" providerId="ADAL" clId="{5FC3D9C4-6F5C-4EA1-A297-9E26E31872C4}" dt="2019-09-15T18:24:25.588" v="6320" actId="1076"/>
          <ac:cxnSpMkLst>
            <pc:docMk/>
            <pc:sldMk cId="4126124824" sldId="423"/>
            <ac:cxnSpMk id="85" creationId="{3A261248-C218-405B-8CAD-ED624F280A1C}"/>
          </ac:cxnSpMkLst>
        </pc:cxnChg>
      </pc:sldChg>
      <pc:sldChg chg="add del modNotesTx">
        <pc:chgData name="Troels Mortensen (TRMO) | VIA" userId="48eeef65-5bf8-474b-9082-b56af31dd25e" providerId="ADAL" clId="{5FC3D9C4-6F5C-4EA1-A297-9E26E31872C4}" dt="2019-09-15T18:26:11.716" v="6419" actId="2696"/>
        <pc:sldMkLst>
          <pc:docMk/>
          <pc:sldMk cId="421379964" sldId="424"/>
        </pc:sldMkLst>
      </pc:sldChg>
      <pc:sldChg chg="addSp delSp add modNotesTx">
        <pc:chgData name="Troels Mortensen (TRMO) | VIA" userId="48eeef65-5bf8-474b-9082-b56af31dd25e" providerId="ADAL" clId="{5FC3D9C4-6F5C-4EA1-A297-9E26E31872C4}" dt="2019-09-17T16:07:05.471" v="10158" actId="20577"/>
        <pc:sldMkLst>
          <pc:docMk/>
          <pc:sldMk cId="1246569491" sldId="424"/>
        </pc:sldMkLst>
        <pc:spChg chg="del">
          <ac:chgData name="Troels Mortensen (TRMO) | VIA" userId="48eeef65-5bf8-474b-9082-b56af31dd25e" providerId="ADAL" clId="{5FC3D9C4-6F5C-4EA1-A297-9E26E31872C4}" dt="2019-09-15T18:33:09.598" v="8022" actId="478"/>
          <ac:spMkLst>
            <pc:docMk/>
            <pc:sldMk cId="1246569491" sldId="424"/>
            <ac:spMk id="2" creationId="{C45ED677-3392-469F-8AFD-CFEC66829DC9}"/>
          </ac:spMkLst>
        </pc:spChg>
        <pc:spChg chg="del">
          <ac:chgData name="Troels Mortensen (TRMO) | VIA" userId="48eeef65-5bf8-474b-9082-b56af31dd25e" providerId="ADAL" clId="{5FC3D9C4-6F5C-4EA1-A297-9E26E31872C4}" dt="2019-09-15T18:33:09.598" v="8022" actId="478"/>
          <ac:spMkLst>
            <pc:docMk/>
            <pc:sldMk cId="1246569491" sldId="424"/>
            <ac:spMk id="3" creationId="{757CA149-E733-4310-96C3-9E004655E8E0}"/>
          </ac:spMkLst>
        </pc:spChg>
        <pc:spChg chg="add">
          <ac:chgData name="Troels Mortensen (TRMO) | VIA" userId="48eeef65-5bf8-474b-9082-b56af31dd25e" providerId="ADAL" clId="{5FC3D9C4-6F5C-4EA1-A297-9E26E31872C4}" dt="2019-09-15T18:33:10.438" v="8023"/>
          <ac:spMkLst>
            <pc:docMk/>
            <pc:sldMk cId="1246569491" sldId="424"/>
            <ac:spMk id="26" creationId="{2E360016-2A35-41B3-8E5C-EFB62B2DD63D}"/>
          </ac:spMkLst>
        </pc:spChg>
        <pc:spChg chg="add">
          <ac:chgData name="Troels Mortensen (TRMO) | VIA" userId="48eeef65-5bf8-474b-9082-b56af31dd25e" providerId="ADAL" clId="{5FC3D9C4-6F5C-4EA1-A297-9E26E31872C4}" dt="2019-09-15T18:33:10.438" v="8023"/>
          <ac:spMkLst>
            <pc:docMk/>
            <pc:sldMk cId="1246569491" sldId="424"/>
            <ac:spMk id="27" creationId="{5BFB3EC7-0C72-4605-AB27-63015FE59F60}"/>
          </ac:spMkLst>
        </pc:spChg>
        <pc:spChg chg="add">
          <ac:chgData name="Troels Mortensen (TRMO) | VIA" userId="48eeef65-5bf8-474b-9082-b56af31dd25e" providerId="ADAL" clId="{5FC3D9C4-6F5C-4EA1-A297-9E26E31872C4}" dt="2019-09-15T18:33:10.438" v="8023"/>
          <ac:spMkLst>
            <pc:docMk/>
            <pc:sldMk cId="1246569491" sldId="424"/>
            <ac:spMk id="28" creationId="{69080F22-EA2F-40FC-A44D-3509ADAFDDDD}"/>
          </ac:spMkLst>
        </pc:spChg>
        <pc:spChg chg="add">
          <ac:chgData name="Troels Mortensen (TRMO) | VIA" userId="48eeef65-5bf8-474b-9082-b56af31dd25e" providerId="ADAL" clId="{5FC3D9C4-6F5C-4EA1-A297-9E26E31872C4}" dt="2019-09-15T18:33:10.438" v="8023"/>
          <ac:spMkLst>
            <pc:docMk/>
            <pc:sldMk cId="1246569491" sldId="424"/>
            <ac:spMk id="49" creationId="{6B504E57-7243-47D1-B1C4-C7D36DE8F729}"/>
          </ac:spMkLst>
        </pc:spChg>
        <pc:spChg chg="add">
          <ac:chgData name="Troels Mortensen (TRMO) | VIA" userId="48eeef65-5bf8-474b-9082-b56af31dd25e" providerId="ADAL" clId="{5FC3D9C4-6F5C-4EA1-A297-9E26E31872C4}" dt="2019-09-15T18:33:10.438" v="8023"/>
          <ac:spMkLst>
            <pc:docMk/>
            <pc:sldMk cId="1246569491" sldId="424"/>
            <ac:spMk id="52" creationId="{7D5D738B-62EA-4C93-AA34-7C4E2935361F}"/>
          </ac:spMkLst>
        </pc:spChg>
        <pc:spChg chg="add">
          <ac:chgData name="Troels Mortensen (TRMO) | VIA" userId="48eeef65-5bf8-474b-9082-b56af31dd25e" providerId="ADAL" clId="{5FC3D9C4-6F5C-4EA1-A297-9E26E31872C4}" dt="2019-09-15T18:33:10.438" v="8023"/>
          <ac:spMkLst>
            <pc:docMk/>
            <pc:sldMk cId="1246569491" sldId="424"/>
            <ac:spMk id="69" creationId="{5A4E42F0-58C4-41CB-862F-F92BA12D2328}"/>
          </ac:spMkLst>
        </pc:spChg>
        <pc:spChg chg="add">
          <ac:chgData name="Troels Mortensen (TRMO) | VIA" userId="48eeef65-5bf8-474b-9082-b56af31dd25e" providerId="ADAL" clId="{5FC3D9C4-6F5C-4EA1-A297-9E26E31872C4}" dt="2019-09-15T18:33:10.438" v="8023"/>
          <ac:spMkLst>
            <pc:docMk/>
            <pc:sldMk cId="1246569491" sldId="424"/>
            <ac:spMk id="70" creationId="{6A946341-091C-4A8A-8761-E6636A788C97}"/>
          </ac:spMkLst>
        </pc:spChg>
        <pc:grpChg chg="add">
          <ac:chgData name="Troels Mortensen (TRMO) | VIA" userId="48eeef65-5bf8-474b-9082-b56af31dd25e" providerId="ADAL" clId="{5FC3D9C4-6F5C-4EA1-A297-9E26E31872C4}" dt="2019-09-15T18:33:10.438" v="8023"/>
          <ac:grpSpMkLst>
            <pc:docMk/>
            <pc:sldMk cId="1246569491" sldId="424"/>
            <ac:grpSpMk id="10" creationId="{B18BEF3E-9B32-4D0C-A9B7-0555E849064F}"/>
          </ac:grpSpMkLst>
        </pc:grpChg>
        <pc:grpChg chg="add">
          <ac:chgData name="Troels Mortensen (TRMO) | VIA" userId="48eeef65-5bf8-474b-9082-b56af31dd25e" providerId="ADAL" clId="{5FC3D9C4-6F5C-4EA1-A297-9E26E31872C4}" dt="2019-09-15T18:33:10.438" v="8023"/>
          <ac:grpSpMkLst>
            <pc:docMk/>
            <pc:sldMk cId="1246569491" sldId="424"/>
            <ac:grpSpMk id="18" creationId="{D23484DF-1BCA-4406-AF68-45D032110C8E}"/>
          </ac:grpSpMkLst>
        </pc:grpChg>
        <pc:grpChg chg="add">
          <ac:chgData name="Troels Mortensen (TRMO) | VIA" userId="48eeef65-5bf8-474b-9082-b56af31dd25e" providerId="ADAL" clId="{5FC3D9C4-6F5C-4EA1-A297-9E26E31872C4}" dt="2019-09-15T18:33:10.438" v="8023"/>
          <ac:grpSpMkLst>
            <pc:docMk/>
            <pc:sldMk cId="1246569491" sldId="424"/>
            <ac:grpSpMk id="34" creationId="{CC862600-D843-4F60-9CCA-3330DDDA0CD8}"/>
          </ac:grpSpMkLst>
        </pc:grpChg>
        <pc:graphicFrameChg chg="add">
          <ac:chgData name="Troels Mortensen (TRMO) | VIA" userId="48eeef65-5bf8-474b-9082-b56af31dd25e" providerId="ADAL" clId="{5FC3D9C4-6F5C-4EA1-A297-9E26E31872C4}" dt="2019-09-15T18:33:10.438" v="8023"/>
          <ac:graphicFrameMkLst>
            <pc:docMk/>
            <pc:sldMk cId="1246569491" sldId="424"/>
            <ac:graphicFrameMk id="4" creationId="{4548B4D8-57AC-4E83-88A6-C5506DCB5770}"/>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5" creationId="{35E84B31-7C54-4293-AF4D-FCF6FB6B1D5F}"/>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6" creationId="{F4D695A0-05E3-439A-AA04-AC735093558D}"/>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7" creationId="{0E9BF27D-BAEB-48E4-B103-02B1C67736BF}"/>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8" creationId="{D95DF6B2-D34B-4166-A5CC-E3B0482550FF}"/>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9" creationId="{B4CA9F27-7AAE-4591-8496-361239B20018}"/>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16" creationId="{2F95A6C8-6F91-4F39-B6B8-455A2C8919EB}"/>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17" creationId="{FCC7ED47-BB39-49BF-8EA8-9FFD200276C7}"/>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24" creationId="{615869B6-5964-4236-94BF-189AEB25D587}"/>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25" creationId="{02EFB335-17D7-46C4-A20F-CA5E955F8DC6}"/>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50" creationId="{BBD4893E-67DC-4FFF-A344-46C60E99B011}"/>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51" creationId="{66D1C267-3FBE-4682-B529-74C62C16F6F2}"/>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55" creationId="{0731E578-DF89-4A54-B8D4-59C35DBCE6A6}"/>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56" creationId="{F0DCB777-D345-4829-9420-51D88C40DEB8}"/>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57" creationId="{74B4D2F1-A597-4A4B-B32F-3DA540D7F0E4}"/>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58" creationId="{9532CD36-A76F-4DDC-AC87-99F028A181CA}"/>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59" creationId="{FBA8CF92-7AAB-404B-A46B-220CCABCB71C}"/>
          </ac:graphicFrameMkLst>
        </pc:graphicFrameChg>
        <pc:graphicFrameChg chg="add">
          <ac:chgData name="Troels Mortensen (TRMO) | VIA" userId="48eeef65-5bf8-474b-9082-b56af31dd25e" providerId="ADAL" clId="{5FC3D9C4-6F5C-4EA1-A297-9E26E31872C4}" dt="2019-09-15T18:33:10.438" v="8023"/>
          <ac:graphicFrameMkLst>
            <pc:docMk/>
            <pc:sldMk cId="1246569491" sldId="424"/>
            <ac:graphicFrameMk id="60" creationId="{BEDCF22B-ECA6-437D-8B83-AF66A447B487}"/>
          </ac:graphicFrameMkLst>
        </pc:graphicFrameChg>
        <pc:cxnChg chg="add">
          <ac:chgData name="Troels Mortensen (TRMO) | VIA" userId="48eeef65-5bf8-474b-9082-b56af31dd25e" providerId="ADAL" clId="{5FC3D9C4-6F5C-4EA1-A297-9E26E31872C4}" dt="2019-09-15T18:33:10.438" v="8023"/>
          <ac:cxnSpMkLst>
            <pc:docMk/>
            <pc:sldMk cId="1246569491" sldId="424"/>
            <ac:cxnSpMk id="13" creationId="{3CE14EA5-8DE3-4CD5-8CAE-88DC60E0347D}"/>
          </ac:cxnSpMkLst>
        </pc:cxnChg>
        <pc:cxnChg chg="add">
          <ac:chgData name="Troels Mortensen (TRMO) | VIA" userId="48eeef65-5bf8-474b-9082-b56af31dd25e" providerId="ADAL" clId="{5FC3D9C4-6F5C-4EA1-A297-9E26E31872C4}" dt="2019-09-15T18:33:10.438" v="8023"/>
          <ac:cxnSpMkLst>
            <pc:docMk/>
            <pc:sldMk cId="1246569491" sldId="424"/>
            <ac:cxnSpMk id="14" creationId="{53BA3D9A-639F-4590-AE12-23B3AA980CB2}"/>
          </ac:cxnSpMkLst>
        </pc:cxnChg>
        <pc:cxnChg chg="add">
          <ac:chgData name="Troels Mortensen (TRMO) | VIA" userId="48eeef65-5bf8-474b-9082-b56af31dd25e" providerId="ADAL" clId="{5FC3D9C4-6F5C-4EA1-A297-9E26E31872C4}" dt="2019-09-15T18:33:10.438" v="8023"/>
          <ac:cxnSpMkLst>
            <pc:docMk/>
            <pc:sldMk cId="1246569491" sldId="424"/>
            <ac:cxnSpMk id="15" creationId="{D6519BDF-0092-4322-8CC3-811BBA7986E4}"/>
          </ac:cxnSpMkLst>
        </pc:cxnChg>
        <pc:cxnChg chg="add">
          <ac:chgData name="Troels Mortensen (TRMO) | VIA" userId="48eeef65-5bf8-474b-9082-b56af31dd25e" providerId="ADAL" clId="{5FC3D9C4-6F5C-4EA1-A297-9E26E31872C4}" dt="2019-09-15T18:33:10.438" v="8023"/>
          <ac:cxnSpMkLst>
            <pc:docMk/>
            <pc:sldMk cId="1246569491" sldId="424"/>
            <ac:cxnSpMk id="21" creationId="{29D7C3F5-9612-4C48-A409-90402AA1DB7A}"/>
          </ac:cxnSpMkLst>
        </pc:cxnChg>
        <pc:cxnChg chg="add">
          <ac:chgData name="Troels Mortensen (TRMO) | VIA" userId="48eeef65-5bf8-474b-9082-b56af31dd25e" providerId="ADAL" clId="{5FC3D9C4-6F5C-4EA1-A297-9E26E31872C4}" dt="2019-09-15T18:33:10.438" v="8023"/>
          <ac:cxnSpMkLst>
            <pc:docMk/>
            <pc:sldMk cId="1246569491" sldId="424"/>
            <ac:cxnSpMk id="22" creationId="{F3052CB0-A583-48AF-8B5A-95E62F0F97D0}"/>
          </ac:cxnSpMkLst>
        </pc:cxnChg>
        <pc:cxnChg chg="add">
          <ac:chgData name="Troels Mortensen (TRMO) | VIA" userId="48eeef65-5bf8-474b-9082-b56af31dd25e" providerId="ADAL" clId="{5FC3D9C4-6F5C-4EA1-A297-9E26E31872C4}" dt="2019-09-15T18:33:10.438" v="8023"/>
          <ac:cxnSpMkLst>
            <pc:docMk/>
            <pc:sldMk cId="1246569491" sldId="424"/>
            <ac:cxnSpMk id="23" creationId="{2E9613A8-DFD5-49BD-89D0-2C0E107F1172}"/>
          </ac:cxnSpMkLst>
        </pc:cxnChg>
        <pc:cxnChg chg="add">
          <ac:chgData name="Troels Mortensen (TRMO) | VIA" userId="48eeef65-5bf8-474b-9082-b56af31dd25e" providerId="ADAL" clId="{5FC3D9C4-6F5C-4EA1-A297-9E26E31872C4}" dt="2019-09-15T18:33:10.438" v="8023"/>
          <ac:cxnSpMkLst>
            <pc:docMk/>
            <pc:sldMk cId="1246569491" sldId="424"/>
            <ac:cxnSpMk id="29" creationId="{1A3C8709-D623-4AFF-8350-0E9CE617015F}"/>
          </ac:cxnSpMkLst>
        </pc:cxnChg>
        <pc:cxnChg chg="add">
          <ac:chgData name="Troels Mortensen (TRMO) | VIA" userId="48eeef65-5bf8-474b-9082-b56af31dd25e" providerId="ADAL" clId="{5FC3D9C4-6F5C-4EA1-A297-9E26E31872C4}" dt="2019-09-15T18:33:10.438" v="8023"/>
          <ac:cxnSpMkLst>
            <pc:docMk/>
            <pc:sldMk cId="1246569491" sldId="424"/>
            <ac:cxnSpMk id="30" creationId="{48CD40AA-F45C-472C-9438-354BEB24AD70}"/>
          </ac:cxnSpMkLst>
        </pc:cxnChg>
        <pc:cxnChg chg="add">
          <ac:chgData name="Troels Mortensen (TRMO) | VIA" userId="48eeef65-5bf8-474b-9082-b56af31dd25e" providerId="ADAL" clId="{5FC3D9C4-6F5C-4EA1-A297-9E26E31872C4}" dt="2019-09-15T18:33:10.438" v="8023"/>
          <ac:cxnSpMkLst>
            <pc:docMk/>
            <pc:sldMk cId="1246569491" sldId="424"/>
            <ac:cxnSpMk id="31" creationId="{908B877F-D346-4ACD-B25E-90DA73827FEF}"/>
          </ac:cxnSpMkLst>
        </pc:cxnChg>
        <pc:cxnChg chg="add">
          <ac:chgData name="Troels Mortensen (TRMO) | VIA" userId="48eeef65-5bf8-474b-9082-b56af31dd25e" providerId="ADAL" clId="{5FC3D9C4-6F5C-4EA1-A297-9E26E31872C4}" dt="2019-09-15T18:33:10.438" v="8023"/>
          <ac:cxnSpMkLst>
            <pc:docMk/>
            <pc:sldMk cId="1246569491" sldId="424"/>
            <ac:cxnSpMk id="32" creationId="{75E28747-B4D1-4C52-BECC-23CE1CE4B0E3}"/>
          </ac:cxnSpMkLst>
        </pc:cxnChg>
        <pc:cxnChg chg="add">
          <ac:chgData name="Troels Mortensen (TRMO) | VIA" userId="48eeef65-5bf8-474b-9082-b56af31dd25e" providerId="ADAL" clId="{5FC3D9C4-6F5C-4EA1-A297-9E26E31872C4}" dt="2019-09-15T18:33:10.438" v="8023"/>
          <ac:cxnSpMkLst>
            <pc:docMk/>
            <pc:sldMk cId="1246569491" sldId="424"/>
            <ac:cxnSpMk id="33" creationId="{8A3AA923-1D88-428B-ADD6-D08539D45CEC}"/>
          </ac:cxnSpMkLst>
        </pc:cxnChg>
        <pc:cxnChg chg="add">
          <ac:chgData name="Troels Mortensen (TRMO) | VIA" userId="48eeef65-5bf8-474b-9082-b56af31dd25e" providerId="ADAL" clId="{5FC3D9C4-6F5C-4EA1-A297-9E26E31872C4}" dt="2019-09-15T18:33:10.438" v="8023"/>
          <ac:cxnSpMkLst>
            <pc:docMk/>
            <pc:sldMk cId="1246569491" sldId="424"/>
            <ac:cxnSpMk id="37" creationId="{1C706C95-541B-4E27-95BB-44E4E778F260}"/>
          </ac:cxnSpMkLst>
        </pc:cxnChg>
        <pc:cxnChg chg="add">
          <ac:chgData name="Troels Mortensen (TRMO) | VIA" userId="48eeef65-5bf8-474b-9082-b56af31dd25e" providerId="ADAL" clId="{5FC3D9C4-6F5C-4EA1-A297-9E26E31872C4}" dt="2019-09-15T18:33:10.438" v="8023"/>
          <ac:cxnSpMkLst>
            <pc:docMk/>
            <pc:sldMk cId="1246569491" sldId="424"/>
            <ac:cxnSpMk id="38" creationId="{519E108B-82B5-4A37-8137-A0A26C65BFED}"/>
          </ac:cxnSpMkLst>
        </pc:cxnChg>
        <pc:cxnChg chg="add">
          <ac:chgData name="Troels Mortensen (TRMO) | VIA" userId="48eeef65-5bf8-474b-9082-b56af31dd25e" providerId="ADAL" clId="{5FC3D9C4-6F5C-4EA1-A297-9E26E31872C4}" dt="2019-09-15T18:33:10.438" v="8023"/>
          <ac:cxnSpMkLst>
            <pc:docMk/>
            <pc:sldMk cId="1246569491" sldId="424"/>
            <ac:cxnSpMk id="39" creationId="{17930270-A653-4B37-B9C1-2FD966D110F8}"/>
          </ac:cxnSpMkLst>
        </pc:cxnChg>
        <pc:cxnChg chg="add">
          <ac:chgData name="Troels Mortensen (TRMO) | VIA" userId="48eeef65-5bf8-474b-9082-b56af31dd25e" providerId="ADAL" clId="{5FC3D9C4-6F5C-4EA1-A297-9E26E31872C4}" dt="2019-09-15T18:33:10.438" v="8023"/>
          <ac:cxnSpMkLst>
            <pc:docMk/>
            <pc:sldMk cId="1246569491" sldId="424"/>
            <ac:cxnSpMk id="40" creationId="{CE942DFC-6C7A-4244-BFC3-488DAAE7C214}"/>
          </ac:cxnSpMkLst>
        </pc:cxnChg>
        <pc:cxnChg chg="add">
          <ac:chgData name="Troels Mortensen (TRMO) | VIA" userId="48eeef65-5bf8-474b-9082-b56af31dd25e" providerId="ADAL" clId="{5FC3D9C4-6F5C-4EA1-A297-9E26E31872C4}" dt="2019-09-15T18:33:10.438" v="8023"/>
          <ac:cxnSpMkLst>
            <pc:docMk/>
            <pc:sldMk cId="1246569491" sldId="424"/>
            <ac:cxnSpMk id="41" creationId="{E0468A1A-35EE-4118-9DD6-0E319E002143}"/>
          </ac:cxnSpMkLst>
        </pc:cxnChg>
        <pc:cxnChg chg="add">
          <ac:chgData name="Troels Mortensen (TRMO) | VIA" userId="48eeef65-5bf8-474b-9082-b56af31dd25e" providerId="ADAL" clId="{5FC3D9C4-6F5C-4EA1-A297-9E26E31872C4}" dt="2019-09-15T18:33:10.438" v="8023"/>
          <ac:cxnSpMkLst>
            <pc:docMk/>
            <pc:sldMk cId="1246569491" sldId="424"/>
            <ac:cxnSpMk id="42" creationId="{4DB14D0D-5507-4C5C-85A1-B840A0037B12}"/>
          </ac:cxnSpMkLst>
        </pc:cxnChg>
        <pc:cxnChg chg="add">
          <ac:chgData name="Troels Mortensen (TRMO) | VIA" userId="48eeef65-5bf8-474b-9082-b56af31dd25e" providerId="ADAL" clId="{5FC3D9C4-6F5C-4EA1-A297-9E26E31872C4}" dt="2019-09-15T18:33:10.438" v="8023"/>
          <ac:cxnSpMkLst>
            <pc:docMk/>
            <pc:sldMk cId="1246569491" sldId="424"/>
            <ac:cxnSpMk id="43" creationId="{15574472-EF03-4621-9DC8-2A70B29B982F}"/>
          </ac:cxnSpMkLst>
        </pc:cxnChg>
        <pc:cxnChg chg="add">
          <ac:chgData name="Troels Mortensen (TRMO) | VIA" userId="48eeef65-5bf8-474b-9082-b56af31dd25e" providerId="ADAL" clId="{5FC3D9C4-6F5C-4EA1-A297-9E26E31872C4}" dt="2019-09-15T18:33:10.438" v="8023"/>
          <ac:cxnSpMkLst>
            <pc:docMk/>
            <pc:sldMk cId="1246569491" sldId="424"/>
            <ac:cxnSpMk id="44" creationId="{0F578600-9F23-4DF7-A448-2F52B22B46E2}"/>
          </ac:cxnSpMkLst>
        </pc:cxnChg>
        <pc:cxnChg chg="add">
          <ac:chgData name="Troels Mortensen (TRMO) | VIA" userId="48eeef65-5bf8-474b-9082-b56af31dd25e" providerId="ADAL" clId="{5FC3D9C4-6F5C-4EA1-A297-9E26E31872C4}" dt="2019-09-15T18:33:10.438" v="8023"/>
          <ac:cxnSpMkLst>
            <pc:docMk/>
            <pc:sldMk cId="1246569491" sldId="424"/>
            <ac:cxnSpMk id="45" creationId="{03D2C050-B244-4BDD-B4D3-E90CA0D764BB}"/>
          </ac:cxnSpMkLst>
        </pc:cxnChg>
        <pc:cxnChg chg="add">
          <ac:chgData name="Troels Mortensen (TRMO) | VIA" userId="48eeef65-5bf8-474b-9082-b56af31dd25e" providerId="ADAL" clId="{5FC3D9C4-6F5C-4EA1-A297-9E26E31872C4}" dt="2019-09-15T18:33:10.438" v="8023"/>
          <ac:cxnSpMkLst>
            <pc:docMk/>
            <pc:sldMk cId="1246569491" sldId="424"/>
            <ac:cxnSpMk id="46" creationId="{2469A87B-F08B-4B27-B271-58969AC85B46}"/>
          </ac:cxnSpMkLst>
        </pc:cxnChg>
        <pc:cxnChg chg="add">
          <ac:chgData name="Troels Mortensen (TRMO) | VIA" userId="48eeef65-5bf8-474b-9082-b56af31dd25e" providerId="ADAL" clId="{5FC3D9C4-6F5C-4EA1-A297-9E26E31872C4}" dt="2019-09-15T18:33:10.438" v="8023"/>
          <ac:cxnSpMkLst>
            <pc:docMk/>
            <pc:sldMk cId="1246569491" sldId="424"/>
            <ac:cxnSpMk id="47" creationId="{95C17230-E748-42E2-AE90-F1132318A604}"/>
          </ac:cxnSpMkLst>
        </pc:cxnChg>
        <pc:cxnChg chg="add">
          <ac:chgData name="Troels Mortensen (TRMO) | VIA" userId="48eeef65-5bf8-474b-9082-b56af31dd25e" providerId="ADAL" clId="{5FC3D9C4-6F5C-4EA1-A297-9E26E31872C4}" dt="2019-09-15T18:33:10.438" v="8023"/>
          <ac:cxnSpMkLst>
            <pc:docMk/>
            <pc:sldMk cId="1246569491" sldId="424"/>
            <ac:cxnSpMk id="48" creationId="{7BD6183A-9C90-4DB1-A422-FEDECBB5C0C5}"/>
          </ac:cxnSpMkLst>
        </pc:cxnChg>
        <pc:cxnChg chg="add">
          <ac:chgData name="Troels Mortensen (TRMO) | VIA" userId="48eeef65-5bf8-474b-9082-b56af31dd25e" providerId="ADAL" clId="{5FC3D9C4-6F5C-4EA1-A297-9E26E31872C4}" dt="2019-09-15T18:33:10.438" v="8023"/>
          <ac:cxnSpMkLst>
            <pc:docMk/>
            <pc:sldMk cId="1246569491" sldId="424"/>
            <ac:cxnSpMk id="53" creationId="{0EFA3876-3640-4892-83DC-6F2BF121EF02}"/>
          </ac:cxnSpMkLst>
        </pc:cxnChg>
        <pc:cxnChg chg="add">
          <ac:chgData name="Troels Mortensen (TRMO) | VIA" userId="48eeef65-5bf8-474b-9082-b56af31dd25e" providerId="ADAL" clId="{5FC3D9C4-6F5C-4EA1-A297-9E26E31872C4}" dt="2019-09-15T18:33:10.438" v="8023"/>
          <ac:cxnSpMkLst>
            <pc:docMk/>
            <pc:sldMk cId="1246569491" sldId="424"/>
            <ac:cxnSpMk id="54" creationId="{17CEE663-BC1F-4E01-B53A-167B61163BE8}"/>
          </ac:cxnSpMkLst>
        </pc:cxnChg>
        <pc:cxnChg chg="add">
          <ac:chgData name="Troels Mortensen (TRMO) | VIA" userId="48eeef65-5bf8-474b-9082-b56af31dd25e" providerId="ADAL" clId="{5FC3D9C4-6F5C-4EA1-A297-9E26E31872C4}" dt="2019-09-15T18:33:10.438" v="8023"/>
          <ac:cxnSpMkLst>
            <pc:docMk/>
            <pc:sldMk cId="1246569491" sldId="424"/>
            <ac:cxnSpMk id="61" creationId="{5D5A8E56-E12E-43FD-BDE4-34B997B1A7A3}"/>
          </ac:cxnSpMkLst>
        </pc:cxnChg>
        <pc:cxnChg chg="add">
          <ac:chgData name="Troels Mortensen (TRMO) | VIA" userId="48eeef65-5bf8-474b-9082-b56af31dd25e" providerId="ADAL" clId="{5FC3D9C4-6F5C-4EA1-A297-9E26E31872C4}" dt="2019-09-15T18:33:10.438" v="8023"/>
          <ac:cxnSpMkLst>
            <pc:docMk/>
            <pc:sldMk cId="1246569491" sldId="424"/>
            <ac:cxnSpMk id="62" creationId="{FF4A3AE5-EF65-4337-908E-4B49AC7C85FC}"/>
          </ac:cxnSpMkLst>
        </pc:cxnChg>
        <pc:cxnChg chg="add">
          <ac:chgData name="Troels Mortensen (TRMO) | VIA" userId="48eeef65-5bf8-474b-9082-b56af31dd25e" providerId="ADAL" clId="{5FC3D9C4-6F5C-4EA1-A297-9E26E31872C4}" dt="2019-09-15T18:33:10.438" v="8023"/>
          <ac:cxnSpMkLst>
            <pc:docMk/>
            <pc:sldMk cId="1246569491" sldId="424"/>
            <ac:cxnSpMk id="63" creationId="{2F46FF53-D1D2-439F-8B6C-C0E742C6B2B2}"/>
          </ac:cxnSpMkLst>
        </pc:cxnChg>
        <pc:cxnChg chg="add">
          <ac:chgData name="Troels Mortensen (TRMO) | VIA" userId="48eeef65-5bf8-474b-9082-b56af31dd25e" providerId="ADAL" clId="{5FC3D9C4-6F5C-4EA1-A297-9E26E31872C4}" dt="2019-09-15T18:33:10.438" v="8023"/>
          <ac:cxnSpMkLst>
            <pc:docMk/>
            <pc:sldMk cId="1246569491" sldId="424"/>
            <ac:cxnSpMk id="64" creationId="{82C81BD0-1E80-4F6E-B79E-03F932FF90D7}"/>
          </ac:cxnSpMkLst>
        </pc:cxnChg>
        <pc:cxnChg chg="add">
          <ac:chgData name="Troels Mortensen (TRMO) | VIA" userId="48eeef65-5bf8-474b-9082-b56af31dd25e" providerId="ADAL" clId="{5FC3D9C4-6F5C-4EA1-A297-9E26E31872C4}" dt="2019-09-15T18:33:10.438" v="8023"/>
          <ac:cxnSpMkLst>
            <pc:docMk/>
            <pc:sldMk cId="1246569491" sldId="424"/>
            <ac:cxnSpMk id="65" creationId="{D3D7C219-5317-4C21-90BC-C1A62DC7382C}"/>
          </ac:cxnSpMkLst>
        </pc:cxnChg>
        <pc:cxnChg chg="add">
          <ac:chgData name="Troels Mortensen (TRMO) | VIA" userId="48eeef65-5bf8-474b-9082-b56af31dd25e" providerId="ADAL" clId="{5FC3D9C4-6F5C-4EA1-A297-9E26E31872C4}" dt="2019-09-15T18:33:10.438" v="8023"/>
          <ac:cxnSpMkLst>
            <pc:docMk/>
            <pc:sldMk cId="1246569491" sldId="424"/>
            <ac:cxnSpMk id="66" creationId="{2B80D879-E649-484F-A92A-1B383DB2C10F}"/>
          </ac:cxnSpMkLst>
        </pc:cxnChg>
        <pc:cxnChg chg="add">
          <ac:chgData name="Troels Mortensen (TRMO) | VIA" userId="48eeef65-5bf8-474b-9082-b56af31dd25e" providerId="ADAL" clId="{5FC3D9C4-6F5C-4EA1-A297-9E26E31872C4}" dt="2019-09-15T18:33:10.438" v="8023"/>
          <ac:cxnSpMkLst>
            <pc:docMk/>
            <pc:sldMk cId="1246569491" sldId="424"/>
            <ac:cxnSpMk id="67" creationId="{290AE373-0B2D-4C81-ACE6-6F6BBDC72B0E}"/>
          </ac:cxnSpMkLst>
        </pc:cxnChg>
        <pc:cxnChg chg="add">
          <ac:chgData name="Troels Mortensen (TRMO) | VIA" userId="48eeef65-5bf8-474b-9082-b56af31dd25e" providerId="ADAL" clId="{5FC3D9C4-6F5C-4EA1-A297-9E26E31872C4}" dt="2019-09-15T18:33:10.438" v="8023"/>
          <ac:cxnSpMkLst>
            <pc:docMk/>
            <pc:sldMk cId="1246569491" sldId="424"/>
            <ac:cxnSpMk id="68" creationId="{D6F11208-5A8B-4179-BF5A-78931AA2C504}"/>
          </ac:cxnSpMkLst>
        </pc:cxnChg>
        <pc:cxnChg chg="add">
          <ac:chgData name="Troels Mortensen (TRMO) | VIA" userId="48eeef65-5bf8-474b-9082-b56af31dd25e" providerId="ADAL" clId="{5FC3D9C4-6F5C-4EA1-A297-9E26E31872C4}" dt="2019-09-15T18:33:10.438" v="8023"/>
          <ac:cxnSpMkLst>
            <pc:docMk/>
            <pc:sldMk cId="1246569491" sldId="424"/>
            <ac:cxnSpMk id="71" creationId="{3A79BD9C-9DAA-4FD7-A2CC-47F80D8A3EDE}"/>
          </ac:cxnSpMkLst>
        </pc:cxnChg>
        <pc:cxnChg chg="add">
          <ac:chgData name="Troels Mortensen (TRMO) | VIA" userId="48eeef65-5bf8-474b-9082-b56af31dd25e" providerId="ADAL" clId="{5FC3D9C4-6F5C-4EA1-A297-9E26E31872C4}" dt="2019-09-15T18:33:10.438" v="8023"/>
          <ac:cxnSpMkLst>
            <pc:docMk/>
            <pc:sldMk cId="1246569491" sldId="424"/>
            <ac:cxnSpMk id="72" creationId="{E7FA98C0-45F9-4953-A9E5-5D1C41BF88F6}"/>
          </ac:cxnSpMkLst>
        </pc:cxnChg>
      </pc:sldChg>
      <pc:sldChg chg="modSp add">
        <pc:chgData name="Troels Mortensen (TRMO) | VIA" userId="48eeef65-5bf8-474b-9082-b56af31dd25e" providerId="ADAL" clId="{5FC3D9C4-6F5C-4EA1-A297-9E26E31872C4}" dt="2019-09-15T18:33:37.195" v="8026" actId="20577"/>
        <pc:sldMkLst>
          <pc:docMk/>
          <pc:sldMk cId="643553754" sldId="425"/>
        </pc:sldMkLst>
        <pc:spChg chg="mod">
          <ac:chgData name="Troels Mortensen (TRMO) | VIA" userId="48eeef65-5bf8-474b-9082-b56af31dd25e" providerId="ADAL" clId="{5FC3D9C4-6F5C-4EA1-A297-9E26E31872C4}" dt="2019-09-15T18:33:37.195" v="8026" actId="20577"/>
          <ac:spMkLst>
            <pc:docMk/>
            <pc:sldMk cId="643553754" sldId="425"/>
            <ac:spMk id="7" creationId="{6A9FB9A6-9B6F-4BC3-8792-0A03AC9EC151}"/>
          </ac:spMkLst>
        </pc:spChg>
      </pc:sldChg>
      <pc:sldChg chg="modSp add">
        <pc:chgData name="Troels Mortensen (TRMO) | VIA" userId="48eeef65-5bf8-474b-9082-b56af31dd25e" providerId="ADAL" clId="{5FC3D9C4-6F5C-4EA1-A297-9E26E31872C4}" dt="2019-09-15T18:33:39.672" v="8027" actId="20577"/>
        <pc:sldMkLst>
          <pc:docMk/>
          <pc:sldMk cId="983816168" sldId="426"/>
        </pc:sldMkLst>
        <pc:spChg chg="mod">
          <ac:chgData name="Troels Mortensen (TRMO) | VIA" userId="48eeef65-5bf8-474b-9082-b56af31dd25e" providerId="ADAL" clId="{5FC3D9C4-6F5C-4EA1-A297-9E26E31872C4}" dt="2019-09-15T18:33:39.672" v="8027" actId="20577"/>
          <ac:spMkLst>
            <pc:docMk/>
            <pc:sldMk cId="983816168" sldId="426"/>
            <ac:spMk id="3" creationId="{00000000-0000-0000-0000-000000000000}"/>
          </ac:spMkLst>
        </pc:spChg>
      </pc:sldChg>
      <pc:sldChg chg="modSp add">
        <pc:chgData name="Troels Mortensen (TRMO) | VIA" userId="48eeef65-5bf8-474b-9082-b56af31dd25e" providerId="ADAL" clId="{5FC3D9C4-6F5C-4EA1-A297-9E26E31872C4}" dt="2019-09-19T13:05:07.642" v="16862" actId="20577"/>
        <pc:sldMkLst>
          <pc:docMk/>
          <pc:sldMk cId="3453203637" sldId="427"/>
        </pc:sldMkLst>
        <pc:spChg chg="mod">
          <ac:chgData name="Troels Mortensen (TRMO) | VIA" userId="48eeef65-5bf8-474b-9082-b56af31dd25e" providerId="ADAL" clId="{5FC3D9C4-6F5C-4EA1-A297-9E26E31872C4}" dt="2019-09-19T13:05:07.642" v="16862" actId="20577"/>
          <ac:spMkLst>
            <pc:docMk/>
            <pc:sldMk cId="3453203637" sldId="427"/>
            <ac:spMk id="3" creationId="{C58D2A3D-F1A2-4317-9B3C-92EFBA94E4B0}"/>
          </ac:spMkLst>
        </pc:spChg>
      </pc:sldChg>
      <pc:sldChg chg="add del">
        <pc:chgData name="Troels Mortensen (TRMO) | VIA" userId="48eeef65-5bf8-474b-9082-b56af31dd25e" providerId="ADAL" clId="{5FC3D9C4-6F5C-4EA1-A297-9E26E31872C4}" dt="2019-09-17T16:05:59.614" v="10085" actId="2696"/>
        <pc:sldMkLst>
          <pc:docMk/>
          <pc:sldMk cId="508558335" sldId="428"/>
        </pc:sldMkLst>
      </pc:sldChg>
      <pc:sldChg chg="add del">
        <pc:chgData name="Troels Mortensen (TRMO) | VIA" userId="48eeef65-5bf8-474b-9082-b56af31dd25e" providerId="ADAL" clId="{5FC3D9C4-6F5C-4EA1-A297-9E26E31872C4}" dt="2019-09-17T16:05:59.629" v="10086" actId="2696"/>
        <pc:sldMkLst>
          <pc:docMk/>
          <pc:sldMk cId="1783177082" sldId="429"/>
        </pc:sldMkLst>
      </pc:sldChg>
      <pc:sldChg chg="add del">
        <pc:chgData name="Troels Mortensen (TRMO) | VIA" userId="48eeef65-5bf8-474b-9082-b56af31dd25e" providerId="ADAL" clId="{5FC3D9C4-6F5C-4EA1-A297-9E26E31872C4}" dt="2019-09-17T16:05:59.701" v="10087" actId="2696"/>
        <pc:sldMkLst>
          <pc:docMk/>
          <pc:sldMk cId="4050075367" sldId="430"/>
        </pc:sldMkLst>
      </pc:sldChg>
      <pc:sldChg chg="modSp add modNotesTx">
        <pc:chgData name="Troels Mortensen (TRMO) | VIA" userId="48eeef65-5bf8-474b-9082-b56af31dd25e" providerId="ADAL" clId="{5FC3D9C4-6F5C-4EA1-A297-9E26E31872C4}" dt="2019-09-16T05:37:15.826" v="9919" actId="20577"/>
        <pc:sldMkLst>
          <pc:docMk/>
          <pc:sldMk cId="1702483260" sldId="431"/>
        </pc:sldMkLst>
        <pc:spChg chg="mod">
          <ac:chgData name="Troels Mortensen (TRMO) | VIA" userId="48eeef65-5bf8-474b-9082-b56af31dd25e" providerId="ADAL" clId="{5FC3D9C4-6F5C-4EA1-A297-9E26E31872C4}" dt="2019-09-16T05:35:36.905" v="9642" actId="20577"/>
          <ac:spMkLst>
            <pc:docMk/>
            <pc:sldMk cId="1702483260" sldId="431"/>
            <ac:spMk id="2" creationId="{ACF6BD0C-C0A5-4EB3-95A9-928AA7B87BE2}"/>
          </ac:spMkLst>
        </pc:spChg>
      </pc:sldChg>
      <pc:sldChg chg="addSp modSp add modTransition modAnim modNotesTx">
        <pc:chgData name="Troels Mortensen (TRMO) | VIA" userId="48eeef65-5bf8-474b-9082-b56af31dd25e" providerId="ADAL" clId="{5FC3D9C4-6F5C-4EA1-A297-9E26E31872C4}" dt="2019-09-18T09:18:07.954" v="13636"/>
        <pc:sldMkLst>
          <pc:docMk/>
          <pc:sldMk cId="1035207606" sldId="432"/>
        </pc:sldMkLst>
        <pc:spChg chg="mod">
          <ac:chgData name="Troels Mortensen (TRMO) | VIA" userId="48eeef65-5bf8-474b-9082-b56af31dd25e" providerId="ADAL" clId="{5FC3D9C4-6F5C-4EA1-A297-9E26E31872C4}" dt="2019-09-17T16:07:13.550" v="10160" actId="1076"/>
          <ac:spMkLst>
            <pc:docMk/>
            <pc:sldMk cId="1035207606" sldId="432"/>
            <ac:spMk id="26" creationId="{2E360016-2A35-41B3-8E5C-EFB62B2DD63D}"/>
          </ac:spMkLst>
        </pc:spChg>
        <pc:spChg chg="mod">
          <ac:chgData name="Troels Mortensen (TRMO) | VIA" userId="48eeef65-5bf8-474b-9082-b56af31dd25e" providerId="ADAL" clId="{5FC3D9C4-6F5C-4EA1-A297-9E26E31872C4}" dt="2019-09-17T16:07:13.550" v="10160" actId="1076"/>
          <ac:spMkLst>
            <pc:docMk/>
            <pc:sldMk cId="1035207606" sldId="432"/>
            <ac:spMk id="27" creationId="{5BFB3EC7-0C72-4605-AB27-63015FE59F60}"/>
          </ac:spMkLst>
        </pc:spChg>
        <pc:spChg chg="mod">
          <ac:chgData name="Troels Mortensen (TRMO) | VIA" userId="48eeef65-5bf8-474b-9082-b56af31dd25e" providerId="ADAL" clId="{5FC3D9C4-6F5C-4EA1-A297-9E26E31872C4}" dt="2019-09-17T16:07:13.550" v="10160" actId="1076"/>
          <ac:spMkLst>
            <pc:docMk/>
            <pc:sldMk cId="1035207606" sldId="432"/>
            <ac:spMk id="28" creationId="{69080F22-EA2F-40FC-A44D-3509ADAFDDDD}"/>
          </ac:spMkLst>
        </pc:spChg>
        <pc:spChg chg="add mod">
          <ac:chgData name="Troels Mortensen (TRMO) | VIA" userId="48eeef65-5bf8-474b-9082-b56af31dd25e" providerId="ADAL" clId="{5FC3D9C4-6F5C-4EA1-A297-9E26E31872C4}" dt="2019-09-17T16:09:36.680" v="10256" actId="1035"/>
          <ac:spMkLst>
            <pc:docMk/>
            <pc:sldMk cId="1035207606" sldId="432"/>
            <ac:spMk id="82" creationId="{D1989EAE-F98C-47EC-867F-8B02330EEE80}"/>
          </ac:spMkLst>
        </pc:spChg>
        <pc:spChg chg="add mod">
          <ac:chgData name="Troels Mortensen (TRMO) | VIA" userId="48eeef65-5bf8-474b-9082-b56af31dd25e" providerId="ADAL" clId="{5FC3D9C4-6F5C-4EA1-A297-9E26E31872C4}" dt="2019-09-17T16:10:36.064" v="10287" actId="1076"/>
          <ac:spMkLst>
            <pc:docMk/>
            <pc:sldMk cId="1035207606" sldId="432"/>
            <ac:spMk id="90" creationId="{9C8DB6DB-91EA-429C-BB0E-1D1140A4CD22}"/>
          </ac:spMkLst>
        </pc:spChg>
        <pc:spChg chg="add mod">
          <ac:chgData name="Troels Mortensen (TRMO) | VIA" userId="48eeef65-5bf8-474b-9082-b56af31dd25e" providerId="ADAL" clId="{5FC3D9C4-6F5C-4EA1-A297-9E26E31872C4}" dt="2019-09-18T09:17:43.717" v="13618" actId="207"/>
          <ac:spMkLst>
            <pc:docMk/>
            <pc:sldMk cId="1035207606" sldId="432"/>
            <ac:spMk id="91" creationId="{F2241A69-7CFE-4852-AD8E-711950838C52}"/>
          </ac:spMkLst>
        </pc:spChg>
        <pc:graphicFrameChg chg="add mod modGraphic">
          <ac:chgData name="Troels Mortensen (TRMO) | VIA" userId="48eeef65-5bf8-474b-9082-b56af31dd25e" providerId="ADAL" clId="{5FC3D9C4-6F5C-4EA1-A297-9E26E31872C4}" dt="2019-09-17T16:08:25.044" v="10230" actId="14100"/>
          <ac:graphicFrameMkLst>
            <pc:docMk/>
            <pc:sldMk cId="1035207606" sldId="432"/>
            <ac:graphicFrameMk id="77" creationId="{35DF1EED-7830-4B7E-BDD4-CE7F56FBA227}"/>
          </ac:graphicFrameMkLst>
        </pc:graphicFrameChg>
        <pc:graphicFrameChg chg="add mod modGraphic">
          <ac:chgData name="Troels Mortensen (TRMO) | VIA" userId="48eeef65-5bf8-474b-9082-b56af31dd25e" providerId="ADAL" clId="{5FC3D9C4-6F5C-4EA1-A297-9E26E31872C4}" dt="2019-09-17T16:08:59.329" v="10245" actId="14100"/>
          <ac:graphicFrameMkLst>
            <pc:docMk/>
            <pc:sldMk cId="1035207606" sldId="432"/>
            <ac:graphicFrameMk id="78" creationId="{5B509E6F-B946-4C79-9E29-970454E59FB3}"/>
          </ac:graphicFrameMkLst>
        </pc:graphicFrameChg>
        <pc:graphicFrameChg chg="add mod modGraphic">
          <ac:chgData name="Troels Mortensen (TRMO) | VIA" userId="48eeef65-5bf8-474b-9082-b56af31dd25e" providerId="ADAL" clId="{5FC3D9C4-6F5C-4EA1-A297-9E26E31872C4}" dt="2019-09-17T16:10:04.096" v="10271" actId="115"/>
          <ac:graphicFrameMkLst>
            <pc:docMk/>
            <pc:sldMk cId="1035207606" sldId="432"/>
            <ac:graphicFrameMk id="85" creationId="{837E2B54-1ADB-4FCB-AA7E-97D458467E70}"/>
          </ac:graphicFrameMkLst>
        </pc:graphicFrameChg>
        <pc:cxnChg chg="mod">
          <ac:chgData name="Troels Mortensen (TRMO) | VIA" userId="48eeef65-5bf8-474b-9082-b56af31dd25e" providerId="ADAL" clId="{5FC3D9C4-6F5C-4EA1-A297-9E26E31872C4}" dt="2019-09-17T16:07:13.550" v="10160" actId="1076"/>
          <ac:cxnSpMkLst>
            <pc:docMk/>
            <pc:sldMk cId="1035207606" sldId="432"/>
            <ac:cxnSpMk id="29" creationId="{1A3C8709-D623-4AFF-8350-0E9CE617015F}"/>
          </ac:cxnSpMkLst>
        </pc:cxnChg>
        <pc:cxnChg chg="mod">
          <ac:chgData name="Troels Mortensen (TRMO) | VIA" userId="48eeef65-5bf8-474b-9082-b56af31dd25e" providerId="ADAL" clId="{5FC3D9C4-6F5C-4EA1-A297-9E26E31872C4}" dt="2019-09-17T16:07:13.550" v="10160" actId="1076"/>
          <ac:cxnSpMkLst>
            <pc:docMk/>
            <pc:sldMk cId="1035207606" sldId="432"/>
            <ac:cxnSpMk id="30" creationId="{48CD40AA-F45C-472C-9438-354BEB24AD70}"/>
          </ac:cxnSpMkLst>
        </pc:cxnChg>
        <pc:cxnChg chg="mod">
          <ac:chgData name="Troels Mortensen (TRMO) | VIA" userId="48eeef65-5bf8-474b-9082-b56af31dd25e" providerId="ADAL" clId="{5FC3D9C4-6F5C-4EA1-A297-9E26E31872C4}" dt="2019-09-17T16:07:13.550" v="10160" actId="1076"/>
          <ac:cxnSpMkLst>
            <pc:docMk/>
            <pc:sldMk cId="1035207606" sldId="432"/>
            <ac:cxnSpMk id="31" creationId="{908B877F-D346-4ACD-B25E-90DA73827FEF}"/>
          </ac:cxnSpMkLst>
        </pc:cxnChg>
        <pc:cxnChg chg="mod">
          <ac:chgData name="Troels Mortensen (TRMO) | VIA" userId="48eeef65-5bf8-474b-9082-b56af31dd25e" providerId="ADAL" clId="{5FC3D9C4-6F5C-4EA1-A297-9E26E31872C4}" dt="2019-09-17T16:07:25.180" v="10164" actId="14100"/>
          <ac:cxnSpMkLst>
            <pc:docMk/>
            <pc:sldMk cId="1035207606" sldId="432"/>
            <ac:cxnSpMk id="32" creationId="{75E28747-B4D1-4C52-BECC-23CE1CE4B0E3}"/>
          </ac:cxnSpMkLst>
        </pc:cxnChg>
        <pc:cxnChg chg="mod">
          <ac:chgData name="Troels Mortensen (TRMO) | VIA" userId="48eeef65-5bf8-474b-9082-b56af31dd25e" providerId="ADAL" clId="{5FC3D9C4-6F5C-4EA1-A297-9E26E31872C4}" dt="2019-09-17T16:07:31.724" v="10167" actId="14100"/>
          <ac:cxnSpMkLst>
            <pc:docMk/>
            <pc:sldMk cId="1035207606" sldId="432"/>
            <ac:cxnSpMk id="33" creationId="{8A3AA923-1D88-428B-ADD6-D08539D45CEC}"/>
          </ac:cxnSpMkLst>
        </pc:cxnChg>
        <pc:cxnChg chg="add mod">
          <ac:chgData name="Troels Mortensen (TRMO) | VIA" userId="48eeef65-5bf8-474b-9082-b56af31dd25e" providerId="ADAL" clId="{5FC3D9C4-6F5C-4EA1-A297-9E26E31872C4}" dt="2019-09-17T16:09:40.233" v="10257" actId="14100"/>
          <ac:cxnSpMkLst>
            <pc:docMk/>
            <pc:sldMk cId="1035207606" sldId="432"/>
            <ac:cxnSpMk id="80" creationId="{B624021C-0046-46A9-A4FE-DDD789897FB3}"/>
          </ac:cxnSpMkLst>
        </pc:cxnChg>
        <pc:cxnChg chg="add mod">
          <ac:chgData name="Troels Mortensen (TRMO) | VIA" userId="48eeef65-5bf8-474b-9082-b56af31dd25e" providerId="ADAL" clId="{5FC3D9C4-6F5C-4EA1-A297-9E26E31872C4}" dt="2019-09-17T16:10:25.447" v="10277" actId="208"/>
          <ac:cxnSpMkLst>
            <pc:docMk/>
            <pc:sldMk cId="1035207606" sldId="432"/>
            <ac:cxnSpMk id="87" creationId="{DB1CA612-160A-42E1-9F71-370381C78E7D}"/>
          </ac:cxnSpMkLst>
        </pc:cxnChg>
      </pc:sldChg>
      <pc:sldChg chg="modSp add modNotesTx">
        <pc:chgData name="Troels Mortensen (TRMO) | VIA" userId="48eeef65-5bf8-474b-9082-b56af31dd25e" providerId="ADAL" clId="{5FC3D9C4-6F5C-4EA1-A297-9E26E31872C4}" dt="2019-09-17T16:14:10.109" v="11033" actId="20577"/>
        <pc:sldMkLst>
          <pc:docMk/>
          <pc:sldMk cId="62957533" sldId="433"/>
        </pc:sldMkLst>
        <pc:spChg chg="mod">
          <ac:chgData name="Troels Mortensen (TRMO) | VIA" userId="48eeef65-5bf8-474b-9082-b56af31dd25e" providerId="ADAL" clId="{5FC3D9C4-6F5C-4EA1-A297-9E26E31872C4}" dt="2019-09-17T16:12:54.825" v="10858" actId="1038"/>
          <ac:spMkLst>
            <pc:docMk/>
            <pc:sldMk cId="62957533" sldId="433"/>
            <ac:spMk id="49" creationId="{6B504E57-7243-47D1-B1C4-C7D36DE8F729}"/>
          </ac:spMkLst>
        </pc:spChg>
        <pc:spChg chg="mod">
          <ac:chgData name="Troels Mortensen (TRMO) | VIA" userId="48eeef65-5bf8-474b-9082-b56af31dd25e" providerId="ADAL" clId="{5FC3D9C4-6F5C-4EA1-A297-9E26E31872C4}" dt="2019-09-17T16:12:54.825" v="10858" actId="1038"/>
          <ac:spMkLst>
            <pc:docMk/>
            <pc:sldMk cId="62957533" sldId="433"/>
            <ac:spMk id="52" creationId="{7D5D738B-62EA-4C93-AA34-7C4E2935361F}"/>
          </ac:spMkLst>
        </pc:spChg>
        <pc:spChg chg="mod">
          <ac:chgData name="Troels Mortensen (TRMO) | VIA" userId="48eeef65-5bf8-474b-9082-b56af31dd25e" providerId="ADAL" clId="{5FC3D9C4-6F5C-4EA1-A297-9E26E31872C4}" dt="2019-09-17T16:12:54.825" v="10858" actId="1038"/>
          <ac:spMkLst>
            <pc:docMk/>
            <pc:sldMk cId="62957533" sldId="433"/>
            <ac:spMk id="69" creationId="{5A4E42F0-58C4-41CB-862F-F92BA12D2328}"/>
          </ac:spMkLst>
        </pc:spChg>
        <pc:spChg chg="mod">
          <ac:chgData name="Troels Mortensen (TRMO) | VIA" userId="48eeef65-5bf8-474b-9082-b56af31dd25e" providerId="ADAL" clId="{5FC3D9C4-6F5C-4EA1-A297-9E26E31872C4}" dt="2019-09-17T16:12:54.825" v="10858" actId="1038"/>
          <ac:spMkLst>
            <pc:docMk/>
            <pc:sldMk cId="62957533" sldId="433"/>
            <ac:spMk id="70" creationId="{6A946341-091C-4A8A-8761-E6636A788C97}"/>
          </ac:spMkLst>
        </pc:spChg>
        <pc:grpChg chg="mod">
          <ac:chgData name="Troels Mortensen (TRMO) | VIA" userId="48eeef65-5bf8-474b-9082-b56af31dd25e" providerId="ADAL" clId="{5FC3D9C4-6F5C-4EA1-A297-9E26E31872C4}" dt="2019-09-17T16:12:54.825" v="10858" actId="1038"/>
          <ac:grpSpMkLst>
            <pc:docMk/>
            <pc:sldMk cId="62957533" sldId="433"/>
            <ac:grpSpMk id="10" creationId="{B18BEF3E-9B32-4D0C-A9B7-0555E849064F}"/>
          </ac:grpSpMkLst>
        </pc:grpChg>
        <pc:grpChg chg="mod">
          <ac:chgData name="Troels Mortensen (TRMO) | VIA" userId="48eeef65-5bf8-474b-9082-b56af31dd25e" providerId="ADAL" clId="{5FC3D9C4-6F5C-4EA1-A297-9E26E31872C4}" dt="2019-09-17T16:12:54.825" v="10858" actId="1038"/>
          <ac:grpSpMkLst>
            <pc:docMk/>
            <pc:sldMk cId="62957533" sldId="433"/>
            <ac:grpSpMk id="18" creationId="{D23484DF-1BCA-4406-AF68-45D032110C8E}"/>
          </ac:grpSpMkLst>
        </pc:grpChg>
        <pc:grpChg chg="mod">
          <ac:chgData name="Troels Mortensen (TRMO) | VIA" userId="48eeef65-5bf8-474b-9082-b56af31dd25e" providerId="ADAL" clId="{5FC3D9C4-6F5C-4EA1-A297-9E26E31872C4}" dt="2019-09-17T16:12:54.825" v="10858" actId="1038"/>
          <ac:grpSpMkLst>
            <pc:docMk/>
            <pc:sldMk cId="62957533" sldId="433"/>
            <ac:grpSpMk id="34" creationId="{CC862600-D843-4F60-9CCA-3330DDDA0CD8}"/>
          </ac:grpSpMkLst>
        </pc:grpChg>
        <pc:graphicFrameChg chg="mod">
          <ac:chgData name="Troels Mortensen (TRMO) | VIA" userId="48eeef65-5bf8-474b-9082-b56af31dd25e" providerId="ADAL" clId="{5FC3D9C4-6F5C-4EA1-A297-9E26E31872C4}" dt="2019-09-17T16:12:54.825" v="10858" actId="1038"/>
          <ac:graphicFrameMkLst>
            <pc:docMk/>
            <pc:sldMk cId="62957533" sldId="433"/>
            <ac:graphicFrameMk id="4" creationId="{4548B4D8-57AC-4E83-88A6-C5506DCB5770}"/>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5" creationId="{35E84B31-7C54-4293-AF4D-FCF6FB6B1D5F}"/>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6" creationId="{F4D695A0-05E3-439A-AA04-AC735093558D}"/>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7" creationId="{0E9BF27D-BAEB-48E4-B103-02B1C67736BF}"/>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8" creationId="{D95DF6B2-D34B-4166-A5CC-E3B0482550FF}"/>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9" creationId="{B4CA9F27-7AAE-4591-8496-361239B20018}"/>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16" creationId="{2F95A6C8-6F91-4F39-B6B8-455A2C8919EB}"/>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17" creationId="{FCC7ED47-BB39-49BF-8EA8-9FFD200276C7}"/>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24" creationId="{615869B6-5964-4236-94BF-189AEB25D587}"/>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25" creationId="{02EFB335-17D7-46C4-A20F-CA5E955F8DC6}"/>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50" creationId="{BBD4893E-67DC-4FFF-A344-46C60E99B011}"/>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51" creationId="{66D1C267-3FBE-4682-B529-74C62C16F6F2}"/>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55" creationId="{0731E578-DF89-4A54-B8D4-59C35DBCE6A6}"/>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56" creationId="{F0DCB777-D345-4829-9420-51D88C40DEB8}"/>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57" creationId="{74B4D2F1-A597-4A4B-B32F-3DA540D7F0E4}"/>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58" creationId="{9532CD36-A76F-4DDC-AC87-99F028A181CA}"/>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59" creationId="{FBA8CF92-7AAB-404B-A46B-220CCABCB71C}"/>
          </ac:graphicFrameMkLst>
        </pc:graphicFrameChg>
        <pc:graphicFrameChg chg="mod">
          <ac:chgData name="Troels Mortensen (TRMO) | VIA" userId="48eeef65-5bf8-474b-9082-b56af31dd25e" providerId="ADAL" clId="{5FC3D9C4-6F5C-4EA1-A297-9E26E31872C4}" dt="2019-09-17T16:12:54.825" v="10858" actId="1038"/>
          <ac:graphicFrameMkLst>
            <pc:docMk/>
            <pc:sldMk cId="62957533" sldId="433"/>
            <ac:graphicFrameMk id="60" creationId="{BEDCF22B-ECA6-437D-8B83-AF66A447B487}"/>
          </ac:graphicFrameMkLst>
        </pc:graphicFrameChg>
        <pc:cxnChg chg="mod">
          <ac:chgData name="Troels Mortensen (TRMO) | VIA" userId="48eeef65-5bf8-474b-9082-b56af31dd25e" providerId="ADAL" clId="{5FC3D9C4-6F5C-4EA1-A297-9E26E31872C4}" dt="2019-09-17T16:12:54.825" v="10858" actId="1038"/>
          <ac:cxnSpMkLst>
            <pc:docMk/>
            <pc:sldMk cId="62957533" sldId="433"/>
            <ac:cxnSpMk id="13" creationId="{3CE14EA5-8DE3-4CD5-8CAE-88DC60E0347D}"/>
          </ac:cxnSpMkLst>
        </pc:cxnChg>
        <pc:cxnChg chg="mod">
          <ac:chgData name="Troels Mortensen (TRMO) | VIA" userId="48eeef65-5bf8-474b-9082-b56af31dd25e" providerId="ADAL" clId="{5FC3D9C4-6F5C-4EA1-A297-9E26E31872C4}" dt="2019-09-17T16:12:54.825" v="10858" actId="1038"/>
          <ac:cxnSpMkLst>
            <pc:docMk/>
            <pc:sldMk cId="62957533" sldId="433"/>
            <ac:cxnSpMk id="14" creationId="{53BA3D9A-639F-4590-AE12-23B3AA980CB2}"/>
          </ac:cxnSpMkLst>
        </pc:cxnChg>
        <pc:cxnChg chg="mod">
          <ac:chgData name="Troels Mortensen (TRMO) | VIA" userId="48eeef65-5bf8-474b-9082-b56af31dd25e" providerId="ADAL" clId="{5FC3D9C4-6F5C-4EA1-A297-9E26E31872C4}" dt="2019-09-17T16:12:54.825" v="10858" actId="1038"/>
          <ac:cxnSpMkLst>
            <pc:docMk/>
            <pc:sldMk cId="62957533" sldId="433"/>
            <ac:cxnSpMk id="15" creationId="{D6519BDF-0092-4322-8CC3-811BBA7986E4}"/>
          </ac:cxnSpMkLst>
        </pc:cxnChg>
        <pc:cxnChg chg="mod">
          <ac:chgData name="Troels Mortensen (TRMO) | VIA" userId="48eeef65-5bf8-474b-9082-b56af31dd25e" providerId="ADAL" clId="{5FC3D9C4-6F5C-4EA1-A297-9E26E31872C4}" dt="2019-09-17T16:12:54.825" v="10858" actId="1038"/>
          <ac:cxnSpMkLst>
            <pc:docMk/>
            <pc:sldMk cId="62957533" sldId="433"/>
            <ac:cxnSpMk id="21" creationId="{29D7C3F5-9612-4C48-A409-90402AA1DB7A}"/>
          </ac:cxnSpMkLst>
        </pc:cxnChg>
        <pc:cxnChg chg="mod">
          <ac:chgData name="Troels Mortensen (TRMO) | VIA" userId="48eeef65-5bf8-474b-9082-b56af31dd25e" providerId="ADAL" clId="{5FC3D9C4-6F5C-4EA1-A297-9E26E31872C4}" dt="2019-09-17T16:12:54.825" v="10858" actId="1038"/>
          <ac:cxnSpMkLst>
            <pc:docMk/>
            <pc:sldMk cId="62957533" sldId="433"/>
            <ac:cxnSpMk id="22" creationId="{F3052CB0-A583-48AF-8B5A-95E62F0F97D0}"/>
          </ac:cxnSpMkLst>
        </pc:cxnChg>
        <pc:cxnChg chg="mod">
          <ac:chgData name="Troels Mortensen (TRMO) | VIA" userId="48eeef65-5bf8-474b-9082-b56af31dd25e" providerId="ADAL" clId="{5FC3D9C4-6F5C-4EA1-A297-9E26E31872C4}" dt="2019-09-17T16:12:54.825" v="10858" actId="1038"/>
          <ac:cxnSpMkLst>
            <pc:docMk/>
            <pc:sldMk cId="62957533" sldId="433"/>
            <ac:cxnSpMk id="23" creationId="{2E9613A8-DFD5-49BD-89D0-2C0E107F1172}"/>
          </ac:cxnSpMkLst>
        </pc:cxnChg>
        <pc:cxnChg chg="mod">
          <ac:chgData name="Troels Mortensen (TRMO) | VIA" userId="48eeef65-5bf8-474b-9082-b56af31dd25e" providerId="ADAL" clId="{5FC3D9C4-6F5C-4EA1-A297-9E26E31872C4}" dt="2019-09-17T16:12:54.825" v="10858" actId="1038"/>
          <ac:cxnSpMkLst>
            <pc:docMk/>
            <pc:sldMk cId="62957533" sldId="433"/>
            <ac:cxnSpMk id="32" creationId="{75E28747-B4D1-4C52-BECC-23CE1CE4B0E3}"/>
          </ac:cxnSpMkLst>
        </pc:cxnChg>
        <pc:cxnChg chg="mod">
          <ac:chgData name="Troels Mortensen (TRMO) | VIA" userId="48eeef65-5bf8-474b-9082-b56af31dd25e" providerId="ADAL" clId="{5FC3D9C4-6F5C-4EA1-A297-9E26E31872C4}" dt="2019-09-17T16:12:54.825" v="10858" actId="1038"/>
          <ac:cxnSpMkLst>
            <pc:docMk/>
            <pc:sldMk cId="62957533" sldId="433"/>
            <ac:cxnSpMk id="33" creationId="{8A3AA923-1D88-428B-ADD6-D08539D45CEC}"/>
          </ac:cxnSpMkLst>
        </pc:cxnChg>
        <pc:cxnChg chg="mod">
          <ac:chgData name="Troels Mortensen (TRMO) | VIA" userId="48eeef65-5bf8-474b-9082-b56af31dd25e" providerId="ADAL" clId="{5FC3D9C4-6F5C-4EA1-A297-9E26E31872C4}" dt="2019-09-17T16:12:54.825" v="10858" actId="1038"/>
          <ac:cxnSpMkLst>
            <pc:docMk/>
            <pc:sldMk cId="62957533" sldId="433"/>
            <ac:cxnSpMk id="37" creationId="{1C706C95-541B-4E27-95BB-44E4E778F260}"/>
          </ac:cxnSpMkLst>
        </pc:cxnChg>
        <pc:cxnChg chg="mod">
          <ac:chgData name="Troels Mortensen (TRMO) | VIA" userId="48eeef65-5bf8-474b-9082-b56af31dd25e" providerId="ADAL" clId="{5FC3D9C4-6F5C-4EA1-A297-9E26E31872C4}" dt="2019-09-17T16:12:54.825" v="10858" actId="1038"/>
          <ac:cxnSpMkLst>
            <pc:docMk/>
            <pc:sldMk cId="62957533" sldId="433"/>
            <ac:cxnSpMk id="38" creationId="{519E108B-82B5-4A37-8137-A0A26C65BFED}"/>
          </ac:cxnSpMkLst>
        </pc:cxnChg>
        <pc:cxnChg chg="mod">
          <ac:chgData name="Troels Mortensen (TRMO) | VIA" userId="48eeef65-5bf8-474b-9082-b56af31dd25e" providerId="ADAL" clId="{5FC3D9C4-6F5C-4EA1-A297-9E26E31872C4}" dt="2019-09-17T16:12:54.825" v="10858" actId="1038"/>
          <ac:cxnSpMkLst>
            <pc:docMk/>
            <pc:sldMk cId="62957533" sldId="433"/>
            <ac:cxnSpMk id="39" creationId="{17930270-A653-4B37-B9C1-2FD966D110F8}"/>
          </ac:cxnSpMkLst>
        </pc:cxnChg>
        <pc:cxnChg chg="mod">
          <ac:chgData name="Troels Mortensen (TRMO) | VIA" userId="48eeef65-5bf8-474b-9082-b56af31dd25e" providerId="ADAL" clId="{5FC3D9C4-6F5C-4EA1-A297-9E26E31872C4}" dt="2019-09-17T16:12:54.825" v="10858" actId="1038"/>
          <ac:cxnSpMkLst>
            <pc:docMk/>
            <pc:sldMk cId="62957533" sldId="433"/>
            <ac:cxnSpMk id="40" creationId="{CE942DFC-6C7A-4244-BFC3-488DAAE7C214}"/>
          </ac:cxnSpMkLst>
        </pc:cxnChg>
        <pc:cxnChg chg="mod">
          <ac:chgData name="Troels Mortensen (TRMO) | VIA" userId="48eeef65-5bf8-474b-9082-b56af31dd25e" providerId="ADAL" clId="{5FC3D9C4-6F5C-4EA1-A297-9E26E31872C4}" dt="2019-09-17T16:12:54.825" v="10858" actId="1038"/>
          <ac:cxnSpMkLst>
            <pc:docMk/>
            <pc:sldMk cId="62957533" sldId="433"/>
            <ac:cxnSpMk id="41" creationId="{E0468A1A-35EE-4118-9DD6-0E319E002143}"/>
          </ac:cxnSpMkLst>
        </pc:cxnChg>
        <pc:cxnChg chg="mod">
          <ac:chgData name="Troels Mortensen (TRMO) | VIA" userId="48eeef65-5bf8-474b-9082-b56af31dd25e" providerId="ADAL" clId="{5FC3D9C4-6F5C-4EA1-A297-9E26E31872C4}" dt="2019-09-17T16:12:54.825" v="10858" actId="1038"/>
          <ac:cxnSpMkLst>
            <pc:docMk/>
            <pc:sldMk cId="62957533" sldId="433"/>
            <ac:cxnSpMk id="42" creationId="{4DB14D0D-5507-4C5C-85A1-B840A0037B12}"/>
          </ac:cxnSpMkLst>
        </pc:cxnChg>
        <pc:cxnChg chg="mod">
          <ac:chgData name="Troels Mortensen (TRMO) | VIA" userId="48eeef65-5bf8-474b-9082-b56af31dd25e" providerId="ADAL" clId="{5FC3D9C4-6F5C-4EA1-A297-9E26E31872C4}" dt="2019-09-17T16:12:54.825" v="10858" actId="1038"/>
          <ac:cxnSpMkLst>
            <pc:docMk/>
            <pc:sldMk cId="62957533" sldId="433"/>
            <ac:cxnSpMk id="43" creationId="{15574472-EF03-4621-9DC8-2A70B29B982F}"/>
          </ac:cxnSpMkLst>
        </pc:cxnChg>
        <pc:cxnChg chg="mod">
          <ac:chgData name="Troels Mortensen (TRMO) | VIA" userId="48eeef65-5bf8-474b-9082-b56af31dd25e" providerId="ADAL" clId="{5FC3D9C4-6F5C-4EA1-A297-9E26E31872C4}" dt="2019-09-17T16:12:54.825" v="10858" actId="1038"/>
          <ac:cxnSpMkLst>
            <pc:docMk/>
            <pc:sldMk cId="62957533" sldId="433"/>
            <ac:cxnSpMk id="44" creationId="{0F578600-9F23-4DF7-A448-2F52B22B46E2}"/>
          </ac:cxnSpMkLst>
        </pc:cxnChg>
        <pc:cxnChg chg="mod">
          <ac:chgData name="Troels Mortensen (TRMO) | VIA" userId="48eeef65-5bf8-474b-9082-b56af31dd25e" providerId="ADAL" clId="{5FC3D9C4-6F5C-4EA1-A297-9E26E31872C4}" dt="2019-09-17T16:12:54.825" v="10858" actId="1038"/>
          <ac:cxnSpMkLst>
            <pc:docMk/>
            <pc:sldMk cId="62957533" sldId="433"/>
            <ac:cxnSpMk id="45" creationId="{03D2C050-B244-4BDD-B4D3-E90CA0D764BB}"/>
          </ac:cxnSpMkLst>
        </pc:cxnChg>
        <pc:cxnChg chg="mod">
          <ac:chgData name="Troels Mortensen (TRMO) | VIA" userId="48eeef65-5bf8-474b-9082-b56af31dd25e" providerId="ADAL" clId="{5FC3D9C4-6F5C-4EA1-A297-9E26E31872C4}" dt="2019-09-17T16:12:54.825" v="10858" actId="1038"/>
          <ac:cxnSpMkLst>
            <pc:docMk/>
            <pc:sldMk cId="62957533" sldId="433"/>
            <ac:cxnSpMk id="46" creationId="{2469A87B-F08B-4B27-B271-58969AC85B46}"/>
          </ac:cxnSpMkLst>
        </pc:cxnChg>
        <pc:cxnChg chg="mod">
          <ac:chgData name="Troels Mortensen (TRMO) | VIA" userId="48eeef65-5bf8-474b-9082-b56af31dd25e" providerId="ADAL" clId="{5FC3D9C4-6F5C-4EA1-A297-9E26E31872C4}" dt="2019-09-17T16:12:54.825" v="10858" actId="1038"/>
          <ac:cxnSpMkLst>
            <pc:docMk/>
            <pc:sldMk cId="62957533" sldId="433"/>
            <ac:cxnSpMk id="47" creationId="{95C17230-E748-42E2-AE90-F1132318A604}"/>
          </ac:cxnSpMkLst>
        </pc:cxnChg>
        <pc:cxnChg chg="mod">
          <ac:chgData name="Troels Mortensen (TRMO) | VIA" userId="48eeef65-5bf8-474b-9082-b56af31dd25e" providerId="ADAL" clId="{5FC3D9C4-6F5C-4EA1-A297-9E26E31872C4}" dt="2019-09-17T16:12:54.825" v="10858" actId="1038"/>
          <ac:cxnSpMkLst>
            <pc:docMk/>
            <pc:sldMk cId="62957533" sldId="433"/>
            <ac:cxnSpMk id="48" creationId="{7BD6183A-9C90-4DB1-A422-FEDECBB5C0C5}"/>
          </ac:cxnSpMkLst>
        </pc:cxnChg>
        <pc:cxnChg chg="mod">
          <ac:chgData name="Troels Mortensen (TRMO) | VIA" userId="48eeef65-5bf8-474b-9082-b56af31dd25e" providerId="ADAL" clId="{5FC3D9C4-6F5C-4EA1-A297-9E26E31872C4}" dt="2019-09-17T16:12:54.825" v="10858" actId="1038"/>
          <ac:cxnSpMkLst>
            <pc:docMk/>
            <pc:sldMk cId="62957533" sldId="433"/>
            <ac:cxnSpMk id="53" creationId="{0EFA3876-3640-4892-83DC-6F2BF121EF02}"/>
          </ac:cxnSpMkLst>
        </pc:cxnChg>
        <pc:cxnChg chg="mod">
          <ac:chgData name="Troels Mortensen (TRMO) | VIA" userId="48eeef65-5bf8-474b-9082-b56af31dd25e" providerId="ADAL" clId="{5FC3D9C4-6F5C-4EA1-A297-9E26E31872C4}" dt="2019-09-17T16:12:54.825" v="10858" actId="1038"/>
          <ac:cxnSpMkLst>
            <pc:docMk/>
            <pc:sldMk cId="62957533" sldId="433"/>
            <ac:cxnSpMk id="54" creationId="{17CEE663-BC1F-4E01-B53A-167B61163BE8}"/>
          </ac:cxnSpMkLst>
        </pc:cxnChg>
        <pc:cxnChg chg="mod">
          <ac:chgData name="Troels Mortensen (TRMO) | VIA" userId="48eeef65-5bf8-474b-9082-b56af31dd25e" providerId="ADAL" clId="{5FC3D9C4-6F5C-4EA1-A297-9E26E31872C4}" dt="2019-09-17T16:12:54.825" v="10858" actId="1038"/>
          <ac:cxnSpMkLst>
            <pc:docMk/>
            <pc:sldMk cId="62957533" sldId="433"/>
            <ac:cxnSpMk id="61" creationId="{5D5A8E56-E12E-43FD-BDE4-34B997B1A7A3}"/>
          </ac:cxnSpMkLst>
        </pc:cxnChg>
        <pc:cxnChg chg="mod">
          <ac:chgData name="Troels Mortensen (TRMO) | VIA" userId="48eeef65-5bf8-474b-9082-b56af31dd25e" providerId="ADAL" clId="{5FC3D9C4-6F5C-4EA1-A297-9E26E31872C4}" dt="2019-09-17T16:12:54.825" v="10858" actId="1038"/>
          <ac:cxnSpMkLst>
            <pc:docMk/>
            <pc:sldMk cId="62957533" sldId="433"/>
            <ac:cxnSpMk id="62" creationId="{FF4A3AE5-EF65-4337-908E-4B49AC7C85FC}"/>
          </ac:cxnSpMkLst>
        </pc:cxnChg>
        <pc:cxnChg chg="mod">
          <ac:chgData name="Troels Mortensen (TRMO) | VIA" userId="48eeef65-5bf8-474b-9082-b56af31dd25e" providerId="ADAL" clId="{5FC3D9C4-6F5C-4EA1-A297-9E26E31872C4}" dt="2019-09-17T16:12:54.825" v="10858" actId="1038"/>
          <ac:cxnSpMkLst>
            <pc:docMk/>
            <pc:sldMk cId="62957533" sldId="433"/>
            <ac:cxnSpMk id="63" creationId="{2F46FF53-D1D2-439F-8B6C-C0E742C6B2B2}"/>
          </ac:cxnSpMkLst>
        </pc:cxnChg>
        <pc:cxnChg chg="mod">
          <ac:chgData name="Troels Mortensen (TRMO) | VIA" userId="48eeef65-5bf8-474b-9082-b56af31dd25e" providerId="ADAL" clId="{5FC3D9C4-6F5C-4EA1-A297-9E26E31872C4}" dt="2019-09-17T16:12:54.825" v="10858" actId="1038"/>
          <ac:cxnSpMkLst>
            <pc:docMk/>
            <pc:sldMk cId="62957533" sldId="433"/>
            <ac:cxnSpMk id="64" creationId="{82C81BD0-1E80-4F6E-B79E-03F932FF90D7}"/>
          </ac:cxnSpMkLst>
        </pc:cxnChg>
        <pc:cxnChg chg="mod">
          <ac:chgData name="Troels Mortensen (TRMO) | VIA" userId="48eeef65-5bf8-474b-9082-b56af31dd25e" providerId="ADAL" clId="{5FC3D9C4-6F5C-4EA1-A297-9E26E31872C4}" dt="2019-09-17T16:12:54.825" v="10858" actId="1038"/>
          <ac:cxnSpMkLst>
            <pc:docMk/>
            <pc:sldMk cId="62957533" sldId="433"/>
            <ac:cxnSpMk id="65" creationId="{D3D7C219-5317-4C21-90BC-C1A62DC7382C}"/>
          </ac:cxnSpMkLst>
        </pc:cxnChg>
        <pc:cxnChg chg="mod">
          <ac:chgData name="Troels Mortensen (TRMO) | VIA" userId="48eeef65-5bf8-474b-9082-b56af31dd25e" providerId="ADAL" clId="{5FC3D9C4-6F5C-4EA1-A297-9E26E31872C4}" dt="2019-09-17T16:12:54.825" v="10858" actId="1038"/>
          <ac:cxnSpMkLst>
            <pc:docMk/>
            <pc:sldMk cId="62957533" sldId="433"/>
            <ac:cxnSpMk id="66" creationId="{2B80D879-E649-484F-A92A-1B383DB2C10F}"/>
          </ac:cxnSpMkLst>
        </pc:cxnChg>
        <pc:cxnChg chg="mod">
          <ac:chgData name="Troels Mortensen (TRMO) | VIA" userId="48eeef65-5bf8-474b-9082-b56af31dd25e" providerId="ADAL" clId="{5FC3D9C4-6F5C-4EA1-A297-9E26E31872C4}" dt="2019-09-17T16:12:54.825" v="10858" actId="1038"/>
          <ac:cxnSpMkLst>
            <pc:docMk/>
            <pc:sldMk cId="62957533" sldId="433"/>
            <ac:cxnSpMk id="67" creationId="{290AE373-0B2D-4C81-ACE6-6F6BBDC72B0E}"/>
          </ac:cxnSpMkLst>
        </pc:cxnChg>
        <pc:cxnChg chg="mod">
          <ac:chgData name="Troels Mortensen (TRMO) | VIA" userId="48eeef65-5bf8-474b-9082-b56af31dd25e" providerId="ADAL" clId="{5FC3D9C4-6F5C-4EA1-A297-9E26E31872C4}" dt="2019-09-17T16:12:54.825" v="10858" actId="1038"/>
          <ac:cxnSpMkLst>
            <pc:docMk/>
            <pc:sldMk cId="62957533" sldId="433"/>
            <ac:cxnSpMk id="68" creationId="{D6F11208-5A8B-4179-BF5A-78931AA2C504}"/>
          </ac:cxnSpMkLst>
        </pc:cxnChg>
        <pc:cxnChg chg="mod">
          <ac:chgData name="Troels Mortensen (TRMO) | VIA" userId="48eeef65-5bf8-474b-9082-b56af31dd25e" providerId="ADAL" clId="{5FC3D9C4-6F5C-4EA1-A297-9E26E31872C4}" dt="2019-09-17T16:12:54.825" v="10858" actId="1038"/>
          <ac:cxnSpMkLst>
            <pc:docMk/>
            <pc:sldMk cId="62957533" sldId="433"/>
            <ac:cxnSpMk id="71" creationId="{3A79BD9C-9DAA-4FD7-A2CC-47F80D8A3EDE}"/>
          </ac:cxnSpMkLst>
        </pc:cxnChg>
        <pc:cxnChg chg="mod">
          <ac:chgData name="Troels Mortensen (TRMO) | VIA" userId="48eeef65-5bf8-474b-9082-b56af31dd25e" providerId="ADAL" clId="{5FC3D9C4-6F5C-4EA1-A297-9E26E31872C4}" dt="2019-09-17T16:12:54.825" v="10858" actId="1038"/>
          <ac:cxnSpMkLst>
            <pc:docMk/>
            <pc:sldMk cId="62957533" sldId="433"/>
            <ac:cxnSpMk id="72" creationId="{E7FA98C0-45F9-4953-A9E5-5D1C41BF88F6}"/>
          </ac:cxnSpMkLst>
        </pc:cxnChg>
      </pc:sldChg>
      <pc:sldChg chg="addSp modSp add modTransition modNotesTx">
        <pc:chgData name="Troels Mortensen (TRMO) | VIA" userId="48eeef65-5bf8-474b-9082-b56af31dd25e" providerId="ADAL" clId="{5FC3D9C4-6F5C-4EA1-A297-9E26E31872C4}" dt="2019-09-17T17:41:58.049" v="11678" actId="20577"/>
        <pc:sldMkLst>
          <pc:docMk/>
          <pc:sldMk cId="131329914" sldId="434"/>
        </pc:sldMkLst>
        <pc:graphicFrameChg chg="add mod modGraphic">
          <ac:chgData name="Troels Mortensen (TRMO) | VIA" userId="48eeef65-5bf8-474b-9082-b56af31dd25e" providerId="ADAL" clId="{5FC3D9C4-6F5C-4EA1-A297-9E26E31872C4}" dt="2019-09-17T17:36:43.835" v="11052" actId="14100"/>
          <ac:graphicFrameMkLst>
            <pc:docMk/>
            <pc:sldMk cId="131329914" sldId="434"/>
            <ac:graphicFrameMk id="2" creationId="{B257FF7E-8D71-4959-9335-2F6E5E43C159}"/>
          </ac:graphicFrameMkLst>
        </pc:graphicFrameChg>
        <pc:graphicFrameChg chg="add mod modGraphic">
          <ac:chgData name="Troels Mortensen (TRMO) | VIA" userId="48eeef65-5bf8-474b-9082-b56af31dd25e" providerId="ADAL" clId="{5FC3D9C4-6F5C-4EA1-A297-9E26E31872C4}" dt="2019-09-17T17:36:50.074" v="11062" actId="20577"/>
          <ac:graphicFrameMkLst>
            <pc:docMk/>
            <pc:sldMk cId="131329914" sldId="434"/>
            <ac:graphicFrameMk id="79" creationId="{F8A4C7E5-1A40-4BFA-9ED1-8734B03B677F}"/>
          </ac:graphicFrameMkLst>
        </pc:graphicFrameChg>
        <pc:graphicFrameChg chg="add mod modGraphic">
          <ac:chgData name="Troels Mortensen (TRMO) | VIA" userId="48eeef65-5bf8-474b-9082-b56af31dd25e" providerId="ADAL" clId="{5FC3D9C4-6F5C-4EA1-A297-9E26E31872C4}" dt="2019-09-17T17:37:01.678" v="11076" actId="14100"/>
          <ac:graphicFrameMkLst>
            <pc:docMk/>
            <pc:sldMk cId="131329914" sldId="434"/>
            <ac:graphicFrameMk id="81" creationId="{12217B44-A690-40FD-9556-F291E804A0B0}"/>
          </ac:graphicFrameMkLst>
        </pc:graphicFrameChg>
      </pc:sldChg>
      <pc:sldChg chg="addSp modSp add modNotesTx">
        <pc:chgData name="Troels Mortensen (TRMO) | VIA" userId="48eeef65-5bf8-474b-9082-b56af31dd25e" providerId="ADAL" clId="{5FC3D9C4-6F5C-4EA1-A297-9E26E31872C4}" dt="2019-09-17T17:44:29.993" v="11980" actId="20577"/>
        <pc:sldMkLst>
          <pc:docMk/>
          <pc:sldMk cId="1599613789" sldId="435"/>
        </pc:sldMkLst>
        <pc:spChg chg="add mod">
          <ac:chgData name="Troels Mortensen (TRMO) | VIA" userId="48eeef65-5bf8-474b-9082-b56af31dd25e" providerId="ADAL" clId="{5FC3D9C4-6F5C-4EA1-A297-9E26E31872C4}" dt="2019-09-17T17:42:45.138" v="11697" actId="1076"/>
          <ac:spMkLst>
            <pc:docMk/>
            <pc:sldMk cId="1599613789" sldId="435"/>
            <ac:spMk id="76" creationId="{D0A9CDA0-CB1E-4D6E-957C-E98296D96EC6}"/>
          </ac:spMkLst>
        </pc:spChg>
        <pc:spChg chg="add mod">
          <ac:chgData name="Troels Mortensen (TRMO) | VIA" userId="48eeef65-5bf8-474b-9082-b56af31dd25e" providerId="ADAL" clId="{5FC3D9C4-6F5C-4EA1-A297-9E26E31872C4}" dt="2019-09-17T17:42:49.494" v="11699" actId="688"/>
          <ac:spMkLst>
            <pc:docMk/>
            <pc:sldMk cId="1599613789" sldId="435"/>
            <ac:spMk id="88" creationId="{EA54D7C8-35A5-4AAD-9171-32B67BDEACC4}"/>
          </ac:spMkLst>
        </pc:spChg>
        <pc:spChg chg="add mod">
          <ac:chgData name="Troels Mortensen (TRMO) | VIA" userId="48eeef65-5bf8-474b-9082-b56af31dd25e" providerId="ADAL" clId="{5FC3D9C4-6F5C-4EA1-A297-9E26E31872C4}" dt="2019-09-17T17:42:53.886" v="11701" actId="688"/>
          <ac:spMkLst>
            <pc:docMk/>
            <pc:sldMk cId="1599613789" sldId="435"/>
            <ac:spMk id="89" creationId="{0A540074-0E9F-4E59-B9B6-5466CDB9A0D6}"/>
          </ac:spMkLst>
        </pc:spChg>
        <pc:cxnChg chg="add mod">
          <ac:chgData name="Troels Mortensen (TRMO) | VIA" userId="48eeef65-5bf8-474b-9082-b56af31dd25e" providerId="ADAL" clId="{5FC3D9C4-6F5C-4EA1-A297-9E26E31872C4}" dt="2019-09-17T17:42:24.200" v="11683" actId="693"/>
          <ac:cxnSpMkLst>
            <pc:docMk/>
            <pc:sldMk cId="1599613789" sldId="435"/>
            <ac:cxnSpMk id="73" creationId="{9697B2B2-9351-4239-A245-E1E0306667C5}"/>
          </ac:cxnSpMkLst>
        </pc:cxnChg>
        <pc:cxnChg chg="add mod">
          <ac:chgData name="Troels Mortensen (TRMO) | VIA" userId="48eeef65-5bf8-474b-9082-b56af31dd25e" providerId="ADAL" clId="{5FC3D9C4-6F5C-4EA1-A297-9E26E31872C4}" dt="2019-09-17T17:42:28.975" v="11685" actId="14100"/>
          <ac:cxnSpMkLst>
            <pc:docMk/>
            <pc:sldMk cId="1599613789" sldId="435"/>
            <ac:cxnSpMk id="83" creationId="{3C835AB5-26C4-4F5D-9E0E-0B729558A1C4}"/>
          </ac:cxnSpMkLst>
        </pc:cxnChg>
        <pc:cxnChg chg="add mod">
          <ac:chgData name="Troels Mortensen (TRMO) | VIA" userId="48eeef65-5bf8-474b-9082-b56af31dd25e" providerId="ADAL" clId="{5FC3D9C4-6F5C-4EA1-A297-9E26E31872C4}" dt="2019-09-17T17:42:32.659" v="11687" actId="14100"/>
          <ac:cxnSpMkLst>
            <pc:docMk/>
            <pc:sldMk cId="1599613789" sldId="435"/>
            <ac:cxnSpMk id="86" creationId="{90229511-3F1E-43F5-B73B-A61109B3AC4F}"/>
          </ac:cxnSpMkLst>
        </pc:cxnChg>
      </pc:sldChg>
      <pc:sldChg chg="addSp modSp add modAnim modNotesTx">
        <pc:chgData name="Troels Mortensen (TRMO) | VIA" userId="48eeef65-5bf8-474b-9082-b56af31dd25e" providerId="ADAL" clId="{5FC3D9C4-6F5C-4EA1-A297-9E26E31872C4}" dt="2019-09-17T17:56:59.715" v="12584" actId="20577"/>
        <pc:sldMkLst>
          <pc:docMk/>
          <pc:sldMk cId="2677104954" sldId="436"/>
        </pc:sldMkLst>
        <pc:spChg chg="add mod">
          <ac:chgData name="Troels Mortensen (TRMO) | VIA" userId="48eeef65-5bf8-474b-9082-b56af31dd25e" providerId="ADAL" clId="{5FC3D9C4-6F5C-4EA1-A297-9E26E31872C4}" dt="2019-09-17T17:53:10.905" v="12491" actId="14100"/>
          <ac:spMkLst>
            <pc:docMk/>
            <pc:sldMk cId="2677104954" sldId="436"/>
            <ac:spMk id="75" creationId="{DC154C0B-D08B-407C-B929-366E7946C73A}"/>
          </ac:spMkLst>
        </pc:spChg>
        <pc:spChg chg="add mod">
          <ac:chgData name="Troels Mortensen (TRMO) | VIA" userId="48eeef65-5bf8-474b-9082-b56af31dd25e" providerId="ADAL" clId="{5FC3D9C4-6F5C-4EA1-A297-9E26E31872C4}" dt="2019-09-17T17:52:32.228" v="12486" actId="1582"/>
          <ac:spMkLst>
            <pc:docMk/>
            <pc:sldMk cId="2677104954" sldId="436"/>
            <ac:spMk id="84" creationId="{A49CF46E-7974-47FC-9402-3CC40347BEEB}"/>
          </ac:spMkLst>
        </pc:spChg>
        <pc:cxnChg chg="add mod">
          <ac:chgData name="Troels Mortensen (TRMO) | VIA" userId="48eeef65-5bf8-474b-9082-b56af31dd25e" providerId="ADAL" clId="{5FC3D9C4-6F5C-4EA1-A297-9E26E31872C4}" dt="2019-09-17T17:44:38.039" v="11982" actId="14100"/>
          <ac:cxnSpMkLst>
            <pc:docMk/>
            <pc:sldMk cId="2677104954" sldId="436"/>
            <ac:cxnSpMk id="91" creationId="{B4279D3C-8E2D-4E0C-AD3C-08A688D3B041}"/>
          </ac:cxnSpMkLst>
        </pc:cxnChg>
        <pc:cxnChg chg="add mod">
          <ac:chgData name="Troels Mortensen (TRMO) | VIA" userId="48eeef65-5bf8-474b-9082-b56af31dd25e" providerId="ADAL" clId="{5FC3D9C4-6F5C-4EA1-A297-9E26E31872C4}" dt="2019-09-17T17:44:44.182" v="11984" actId="14100"/>
          <ac:cxnSpMkLst>
            <pc:docMk/>
            <pc:sldMk cId="2677104954" sldId="436"/>
            <ac:cxnSpMk id="92" creationId="{E3E97E3E-6CFF-400D-A01D-D7BF466A54AA}"/>
          </ac:cxnSpMkLst>
        </pc:cxnChg>
      </pc:sldChg>
      <pc:sldChg chg="addSp delSp modSp add delAnim modAnim modNotesTx">
        <pc:chgData name="Troels Mortensen (TRMO) | VIA" userId="48eeef65-5bf8-474b-9082-b56af31dd25e" providerId="ADAL" clId="{5FC3D9C4-6F5C-4EA1-A297-9E26E31872C4}" dt="2019-09-17T18:11:18.990" v="12912" actId="20577"/>
        <pc:sldMkLst>
          <pc:docMk/>
          <pc:sldMk cId="3954673588" sldId="437"/>
        </pc:sldMkLst>
        <pc:spChg chg="add mod">
          <ac:chgData name="Troels Mortensen (TRMO) | VIA" userId="48eeef65-5bf8-474b-9082-b56af31dd25e" providerId="ADAL" clId="{5FC3D9C4-6F5C-4EA1-A297-9E26E31872C4}" dt="2019-09-17T18:07:55.926" v="12724" actId="208"/>
          <ac:spMkLst>
            <pc:docMk/>
            <pc:sldMk cId="3954673588" sldId="437"/>
            <ac:spMk id="3" creationId="{ECA7F980-6DD5-470D-B516-FBBB4E79E821}"/>
          </ac:spMkLst>
        </pc:spChg>
        <pc:spChg chg="add mod">
          <ac:chgData name="Troels Mortensen (TRMO) | VIA" userId="48eeef65-5bf8-474b-9082-b56af31dd25e" providerId="ADAL" clId="{5FC3D9C4-6F5C-4EA1-A297-9E26E31872C4}" dt="2019-09-17T18:07:55.926" v="12724" actId="208"/>
          <ac:spMkLst>
            <pc:docMk/>
            <pc:sldMk cId="3954673588" sldId="437"/>
            <ac:spMk id="74" creationId="{E077AB21-0BA2-4111-8378-0E53B2AD967A}"/>
          </ac:spMkLst>
        </pc:spChg>
        <pc:spChg chg="del">
          <ac:chgData name="Troels Mortensen (TRMO) | VIA" userId="48eeef65-5bf8-474b-9082-b56af31dd25e" providerId="ADAL" clId="{5FC3D9C4-6F5C-4EA1-A297-9E26E31872C4}" dt="2019-09-17T17:57:09.664" v="12587" actId="478"/>
          <ac:spMkLst>
            <pc:docMk/>
            <pc:sldMk cId="3954673588" sldId="437"/>
            <ac:spMk id="75" creationId="{DC154C0B-D08B-407C-B929-366E7946C73A}"/>
          </ac:spMkLst>
        </pc:spChg>
        <pc:spChg chg="del">
          <ac:chgData name="Troels Mortensen (TRMO) | VIA" userId="48eeef65-5bf8-474b-9082-b56af31dd25e" providerId="ADAL" clId="{5FC3D9C4-6F5C-4EA1-A297-9E26E31872C4}" dt="2019-09-17T17:57:08.648" v="12586" actId="478"/>
          <ac:spMkLst>
            <pc:docMk/>
            <pc:sldMk cId="3954673588" sldId="437"/>
            <ac:spMk id="84" creationId="{A49CF46E-7974-47FC-9402-3CC40347BEEB}"/>
          </ac:spMkLst>
        </pc:spChg>
        <pc:spChg chg="add mod">
          <ac:chgData name="Troels Mortensen (TRMO) | VIA" userId="48eeef65-5bf8-474b-9082-b56af31dd25e" providerId="ADAL" clId="{5FC3D9C4-6F5C-4EA1-A297-9E26E31872C4}" dt="2019-09-17T18:07:55.926" v="12724" actId="208"/>
          <ac:spMkLst>
            <pc:docMk/>
            <pc:sldMk cId="3954673588" sldId="437"/>
            <ac:spMk id="93" creationId="{1A13AEE6-013D-49A7-A6F9-EB0E3B703DA6}"/>
          </ac:spMkLst>
        </pc:spChg>
        <pc:spChg chg="add del mod">
          <ac:chgData name="Troels Mortensen (TRMO) | VIA" userId="48eeef65-5bf8-474b-9082-b56af31dd25e" providerId="ADAL" clId="{5FC3D9C4-6F5C-4EA1-A297-9E26E31872C4}" dt="2019-09-17T18:08:09.659" v="12728" actId="478"/>
          <ac:spMkLst>
            <pc:docMk/>
            <pc:sldMk cId="3954673588" sldId="437"/>
            <ac:spMk id="94" creationId="{8886ED42-E41E-4FA6-B99C-56EAE22E80E5}"/>
          </ac:spMkLst>
        </pc:spChg>
        <pc:spChg chg="add del mod">
          <ac:chgData name="Troels Mortensen (TRMO) | VIA" userId="48eeef65-5bf8-474b-9082-b56af31dd25e" providerId="ADAL" clId="{5FC3D9C4-6F5C-4EA1-A297-9E26E31872C4}" dt="2019-09-17T18:08:09.659" v="12728" actId="478"/>
          <ac:spMkLst>
            <pc:docMk/>
            <pc:sldMk cId="3954673588" sldId="437"/>
            <ac:spMk id="95" creationId="{601D9A25-BAC0-43BC-BE62-E135CB6E3B2B}"/>
          </ac:spMkLst>
        </pc:spChg>
        <pc:spChg chg="add del mod">
          <ac:chgData name="Troels Mortensen (TRMO) | VIA" userId="48eeef65-5bf8-474b-9082-b56af31dd25e" providerId="ADAL" clId="{5FC3D9C4-6F5C-4EA1-A297-9E26E31872C4}" dt="2019-09-17T18:08:09.659" v="12728" actId="478"/>
          <ac:spMkLst>
            <pc:docMk/>
            <pc:sldMk cId="3954673588" sldId="437"/>
            <ac:spMk id="96" creationId="{638A2F92-55EA-403D-BB24-DB2C83FB528B}"/>
          </ac:spMkLst>
        </pc:spChg>
        <pc:spChg chg="add mod">
          <ac:chgData name="Troels Mortensen (TRMO) | VIA" userId="48eeef65-5bf8-474b-9082-b56af31dd25e" providerId="ADAL" clId="{5FC3D9C4-6F5C-4EA1-A297-9E26E31872C4}" dt="2019-09-17T18:08:32.952" v="12733"/>
          <ac:spMkLst>
            <pc:docMk/>
            <pc:sldMk cId="3954673588" sldId="437"/>
            <ac:spMk id="97" creationId="{7CE54437-D0C4-472C-ACE1-797D0292B89E}"/>
          </ac:spMkLst>
        </pc:spChg>
        <pc:spChg chg="add mod">
          <ac:chgData name="Troels Mortensen (TRMO) | VIA" userId="48eeef65-5bf8-474b-9082-b56af31dd25e" providerId="ADAL" clId="{5FC3D9C4-6F5C-4EA1-A297-9E26E31872C4}" dt="2019-09-17T18:08:53.967" v="12738"/>
          <ac:spMkLst>
            <pc:docMk/>
            <pc:sldMk cId="3954673588" sldId="437"/>
            <ac:spMk id="98" creationId="{D46E24DE-9BBF-49F1-9021-4F448A60E38F}"/>
          </ac:spMkLst>
        </pc:spChg>
        <pc:spChg chg="add mod">
          <ac:chgData name="Troels Mortensen (TRMO) | VIA" userId="48eeef65-5bf8-474b-9082-b56af31dd25e" providerId="ADAL" clId="{5FC3D9C4-6F5C-4EA1-A297-9E26E31872C4}" dt="2019-09-17T18:09:13.784" v="12743"/>
          <ac:spMkLst>
            <pc:docMk/>
            <pc:sldMk cId="3954673588" sldId="437"/>
            <ac:spMk id="99" creationId="{382CAE68-A63C-4A35-9493-BCF7E72AEA55}"/>
          </ac:spMkLst>
        </pc:spChg>
        <pc:spChg chg="add mod">
          <ac:chgData name="Troels Mortensen (TRMO) | VIA" userId="48eeef65-5bf8-474b-9082-b56af31dd25e" providerId="ADAL" clId="{5FC3D9C4-6F5C-4EA1-A297-9E26E31872C4}" dt="2019-09-17T18:09:44.514" v="12749"/>
          <ac:spMkLst>
            <pc:docMk/>
            <pc:sldMk cId="3954673588" sldId="437"/>
            <ac:spMk id="100" creationId="{C6AAAF4C-CC40-46E4-AD71-EBFFA2CB2B51}"/>
          </ac:spMkLst>
        </pc:spChg>
        <pc:spChg chg="add mod">
          <ac:chgData name="Troels Mortensen (TRMO) | VIA" userId="48eeef65-5bf8-474b-9082-b56af31dd25e" providerId="ADAL" clId="{5FC3D9C4-6F5C-4EA1-A297-9E26E31872C4}" dt="2019-09-17T18:09:48.621" v="12750" actId="1038"/>
          <ac:spMkLst>
            <pc:docMk/>
            <pc:sldMk cId="3954673588" sldId="437"/>
            <ac:spMk id="101" creationId="{BFFF61EA-E973-4576-9B59-8DFEBF3B6D39}"/>
          </ac:spMkLst>
        </pc:spChg>
        <pc:cxnChg chg="del mod">
          <ac:chgData name="Troels Mortensen (TRMO) | VIA" userId="48eeef65-5bf8-474b-9082-b56af31dd25e" providerId="ADAL" clId="{5FC3D9C4-6F5C-4EA1-A297-9E26E31872C4}" dt="2019-09-17T18:10:21.787" v="12754" actId="478"/>
          <ac:cxnSpMkLst>
            <pc:docMk/>
            <pc:sldMk cId="3954673588" sldId="437"/>
            <ac:cxnSpMk id="32" creationId="{75E28747-B4D1-4C52-BECC-23CE1CE4B0E3}"/>
          </ac:cxnSpMkLst>
        </pc:cxnChg>
        <pc:cxnChg chg="del">
          <ac:chgData name="Troels Mortensen (TRMO) | VIA" userId="48eeef65-5bf8-474b-9082-b56af31dd25e" providerId="ADAL" clId="{5FC3D9C4-6F5C-4EA1-A297-9E26E31872C4}" dt="2019-09-17T18:10:22.401" v="12755" actId="478"/>
          <ac:cxnSpMkLst>
            <pc:docMk/>
            <pc:sldMk cId="3954673588" sldId="437"/>
            <ac:cxnSpMk id="33" creationId="{8A3AA923-1D88-428B-ADD6-D08539D45CEC}"/>
          </ac:cxnSpMkLst>
        </pc:cxnChg>
      </pc:sldChg>
      <pc:sldChg chg="addSp delSp modSp add delAnim modNotesTx">
        <pc:chgData name="Troels Mortensen (TRMO) | VIA" userId="48eeef65-5bf8-474b-9082-b56af31dd25e" providerId="ADAL" clId="{5FC3D9C4-6F5C-4EA1-A297-9E26E31872C4}" dt="2019-09-18T09:51:36.916" v="13931" actId="20577"/>
        <pc:sldMkLst>
          <pc:docMk/>
          <pc:sldMk cId="3193683258" sldId="438"/>
        </pc:sldMkLst>
        <pc:spChg chg="del mod">
          <ac:chgData name="Troels Mortensen (TRMO) | VIA" userId="48eeef65-5bf8-474b-9082-b56af31dd25e" providerId="ADAL" clId="{5FC3D9C4-6F5C-4EA1-A297-9E26E31872C4}" dt="2019-09-17T18:11:33.452" v="12916" actId="478"/>
          <ac:spMkLst>
            <pc:docMk/>
            <pc:sldMk cId="3193683258" sldId="438"/>
            <ac:spMk id="3" creationId="{ECA7F980-6DD5-470D-B516-FBBB4E79E821}"/>
          </ac:spMkLst>
        </pc:spChg>
        <pc:spChg chg="del">
          <ac:chgData name="Troels Mortensen (TRMO) | VIA" userId="48eeef65-5bf8-474b-9082-b56af31dd25e" providerId="ADAL" clId="{5FC3D9C4-6F5C-4EA1-A297-9E26E31872C4}" dt="2019-09-17T18:11:34.339" v="12917" actId="478"/>
          <ac:spMkLst>
            <pc:docMk/>
            <pc:sldMk cId="3193683258" sldId="438"/>
            <ac:spMk id="74" creationId="{E077AB21-0BA2-4111-8378-0E53B2AD967A}"/>
          </ac:spMkLst>
        </pc:spChg>
        <pc:spChg chg="add mod">
          <ac:chgData name="Troels Mortensen (TRMO) | VIA" userId="48eeef65-5bf8-474b-9082-b56af31dd25e" providerId="ADAL" clId="{5FC3D9C4-6F5C-4EA1-A297-9E26E31872C4}" dt="2019-09-17T18:12:09.010" v="12933" actId="14861"/>
          <ac:spMkLst>
            <pc:docMk/>
            <pc:sldMk cId="3193683258" sldId="438"/>
            <ac:spMk id="84" creationId="{BC767A9F-0E4C-4B1D-8E69-79B6BAF11041}"/>
          </ac:spMkLst>
        </pc:spChg>
        <pc:spChg chg="del">
          <ac:chgData name="Troels Mortensen (TRMO) | VIA" userId="48eeef65-5bf8-474b-9082-b56af31dd25e" providerId="ADAL" clId="{5FC3D9C4-6F5C-4EA1-A297-9E26E31872C4}" dt="2019-09-17T18:11:34.850" v="12918" actId="478"/>
          <ac:spMkLst>
            <pc:docMk/>
            <pc:sldMk cId="3193683258" sldId="438"/>
            <ac:spMk id="93" creationId="{1A13AEE6-013D-49A7-A6F9-EB0E3B703DA6}"/>
          </ac:spMkLst>
        </pc:spChg>
        <pc:spChg chg="del">
          <ac:chgData name="Troels Mortensen (TRMO) | VIA" userId="48eeef65-5bf8-474b-9082-b56af31dd25e" providerId="ADAL" clId="{5FC3D9C4-6F5C-4EA1-A297-9E26E31872C4}" dt="2019-09-17T18:11:35.418" v="12919" actId="478"/>
          <ac:spMkLst>
            <pc:docMk/>
            <pc:sldMk cId="3193683258" sldId="438"/>
            <ac:spMk id="97" creationId="{7CE54437-D0C4-472C-ACE1-797D0292B89E}"/>
          </ac:spMkLst>
        </pc:spChg>
        <pc:spChg chg="del">
          <ac:chgData name="Troels Mortensen (TRMO) | VIA" userId="48eeef65-5bf8-474b-9082-b56af31dd25e" providerId="ADAL" clId="{5FC3D9C4-6F5C-4EA1-A297-9E26E31872C4}" dt="2019-09-17T18:11:35.854" v="12920" actId="478"/>
          <ac:spMkLst>
            <pc:docMk/>
            <pc:sldMk cId="3193683258" sldId="438"/>
            <ac:spMk id="98" creationId="{D46E24DE-9BBF-49F1-9021-4F448A60E38F}"/>
          </ac:spMkLst>
        </pc:spChg>
        <pc:spChg chg="del">
          <ac:chgData name="Troels Mortensen (TRMO) | VIA" userId="48eeef65-5bf8-474b-9082-b56af31dd25e" providerId="ADAL" clId="{5FC3D9C4-6F5C-4EA1-A297-9E26E31872C4}" dt="2019-09-17T18:11:36.270" v="12921" actId="478"/>
          <ac:spMkLst>
            <pc:docMk/>
            <pc:sldMk cId="3193683258" sldId="438"/>
            <ac:spMk id="99" creationId="{382CAE68-A63C-4A35-9493-BCF7E72AEA55}"/>
          </ac:spMkLst>
        </pc:spChg>
        <pc:spChg chg="del">
          <ac:chgData name="Troels Mortensen (TRMO) | VIA" userId="48eeef65-5bf8-474b-9082-b56af31dd25e" providerId="ADAL" clId="{5FC3D9C4-6F5C-4EA1-A297-9E26E31872C4}" dt="2019-09-17T18:11:37.256" v="12923" actId="478"/>
          <ac:spMkLst>
            <pc:docMk/>
            <pc:sldMk cId="3193683258" sldId="438"/>
            <ac:spMk id="100" creationId="{C6AAAF4C-CC40-46E4-AD71-EBFFA2CB2B51}"/>
          </ac:spMkLst>
        </pc:spChg>
        <pc:spChg chg="del">
          <ac:chgData name="Troels Mortensen (TRMO) | VIA" userId="48eeef65-5bf8-474b-9082-b56af31dd25e" providerId="ADAL" clId="{5FC3D9C4-6F5C-4EA1-A297-9E26E31872C4}" dt="2019-09-17T18:11:36.799" v="12922" actId="478"/>
          <ac:spMkLst>
            <pc:docMk/>
            <pc:sldMk cId="3193683258" sldId="438"/>
            <ac:spMk id="101" creationId="{BFFF61EA-E973-4576-9B59-8DFEBF3B6D39}"/>
          </ac:spMkLst>
        </pc:spChg>
        <pc:spChg chg="add mod">
          <ac:chgData name="Troels Mortensen (TRMO) | VIA" userId="48eeef65-5bf8-474b-9082-b56af31dd25e" providerId="ADAL" clId="{5FC3D9C4-6F5C-4EA1-A297-9E26E31872C4}" dt="2019-09-17T18:12:21.361" v="12937" actId="14100"/>
          <ac:spMkLst>
            <pc:docMk/>
            <pc:sldMk cId="3193683258" sldId="438"/>
            <ac:spMk id="104" creationId="{DC856C68-E2E7-4EFD-9F58-4B12C2A51ACB}"/>
          </ac:spMkLst>
        </pc:spChg>
        <pc:spChg chg="add mod">
          <ac:chgData name="Troels Mortensen (TRMO) | VIA" userId="48eeef65-5bf8-474b-9082-b56af31dd25e" providerId="ADAL" clId="{5FC3D9C4-6F5C-4EA1-A297-9E26E31872C4}" dt="2019-09-17T18:12:27.656" v="12940" actId="14100"/>
          <ac:spMkLst>
            <pc:docMk/>
            <pc:sldMk cId="3193683258" sldId="438"/>
            <ac:spMk id="105" creationId="{6FD6A87B-5FCB-4866-A14D-D8E2AB233423}"/>
          </ac:spMkLst>
        </pc:spChg>
        <pc:spChg chg="add mod">
          <ac:chgData name="Troels Mortensen (TRMO) | VIA" userId="48eeef65-5bf8-474b-9082-b56af31dd25e" providerId="ADAL" clId="{5FC3D9C4-6F5C-4EA1-A297-9E26E31872C4}" dt="2019-09-17T18:12:33.456" v="12942" actId="688"/>
          <ac:spMkLst>
            <pc:docMk/>
            <pc:sldMk cId="3193683258" sldId="438"/>
            <ac:spMk id="106" creationId="{F25AD303-7E7E-44FB-A7C3-8816C83E61D6}"/>
          </ac:spMkLst>
        </pc:spChg>
        <pc:spChg chg="add mod">
          <ac:chgData name="Troels Mortensen (TRMO) | VIA" userId="48eeef65-5bf8-474b-9082-b56af31dd25e" providerId="ADAL" clId="{5FC3D9C4-6F5C-4EA1-A297-9E26E31872C4}" dt="2019-09-17T18:12:36.996" v="12944" actId="688"/>
          <ac:spMkLst>
            <pc:docMk/>
            <pc:sldMk cId="3193683258" sldId="438"/>
            <ac:spMk id="107" creationId="{B377BC17-0619-4063-AB58-57DDCCFA90F0}"/>
          </ac:spMkLst>
        </pc:spChg>
        <pc:spChg chg="add mod">
          <ac:chgData name="Troels Mortensen (TRMO) | VIA" userId="48eeef65-5bf8-474b-9082-b56af31dd25e" providerId="ADAL" clId="{5FC3D9C4-6F5C-4EA1-A297-9E26E31872C4}" dt="2019-09-17T18:12:40.121" v="12945" actId="571"/>
          <ac:spMkLst>
            <pc:docMk/>
            <pc:sldMk cId="3193683258" sldId="438"/>
            <ac:spMk id="108" creationId="{BC532EEE-C7EA-466C-A0E0-B608BF56FF82}"/>
          </ac:spMkLst>
        </pc:spChg>
        <pc:cxnChg chg="add mod">
          <ac:chgData name="Troels Mortensen (TRMO) | VIA" userId="48eeef65-5bf8-474b-9082-b56af31dd25e" providerId="ADAL" clId="{5FC3D9C4-6F5C-4EA1-A297-9E26E31872C4}" dt="2019-09-17T18:11:45.009" v="12925" actId="14100"/>
          <ac:cxnSpMkLst>
            <pc:docMk/>
            <pc:sldMk cId="3193683258" sldId="438"/>
            <ac:cxnSpMk id="95" creationId="{07BA9409-A663-4FA5-B7F1-9A4A00DD5FF6}"/>
          </ac:cxnSpMkLst>
        </pc:cxnChg>
        <pc:cxnChg chg="add mod">
          <ac:chgData name="Troels Mortensen (TRMO) | VIA" userId="48eeef65-5bf8-474b-9082-b56af31dd25e" providerId="ADAL" clId="{5FC3D9C4-6F5C-4EA1-A297-9E26E31872C4}" dt="2019-09-18T09:50:53.565" v="13859" actId="1076"/>
          <ac:cxnSpMkLst>
            <pc:docMk/>
            <pc:sldMk cId="3193683258" sldId="438"/>
            <ac:cxnSpMk id="96" creationId="{B34880E8-3381-4366-84C1-FCE736375768}"/>
          </ac:cxnSpMkLst>
        </pc:cxnChg>
        <pc:cxnChg chg="add mod">
          <ac:chgData name="Troels Mortensen (TRMO) | VIA" userId="48eeef65-5bf8-474b-9082-b56af31dd25e" providerId="ADAL" clId="{5FC3D9C4-6F5C-4EA1-A297-9E26E31872C4}" dt="2019-09-17T18:11:49.461" v="12927" actId="14100"/>
          <ac:cxnSpMkLst>
            <pc:docMk/>
            <pc:sldMk cId="3193683258" sldId="438"/>
            <ac:cxnSpMk id="102" creationId="{249AD1F0-19B9-4BF0-9313-5C03B1527F2E}"/>
          </ac:cxnSpMkLst>
        </pc:cxnChg>
        <pc:cxnChg chg="add mod">
          <ac:chgData name="Troels Mortensen (TRMO) | VIA" userId="48eeef65-5bf8-474b-9082-b56af31dd25e" providerId="ADAL" clId="{5FC3D9C4-6F5C-4EA1-A297-9E26E31872C4}" dt="2019-09-17T18:11:53.951" v="12929" actId="14100"/>
          <ac:cxnSpMkLst>
            <pc:docMk/>
            <pc:sldMk cId="3193683258" sldId="438"/>
            <ac:cxnSpMk id="103" creationId="{E88849B0-33D8-460E-AC0B-D8B24B91CE34}"/>
          </ac:cxnSpMkLst>
        </pc:cxnChg>
      </pc:sldChg>
      <pc:sldChg chg="delSp add delAnim modNotesTx">
        <pc:chgData name="Troels Mortensen (TRMO) | VIA" userId="48eeef65-5bf8-474b-9082-b56af31dd25e" providerId="ADAL" clId="{5FC3D9C4-6F5C-4EA1-A297-9E26E31872C4}" dt="2019-09-18T09:55:13.421" v="14065" actId="20577"/>
        <pc:sldMkLst>
          <pc:docMk/>
          <pc:sldMk cId="979192327" sldId="439"/>
        </pc:sldMkLst>
        <pc:spChg chg="del">
          <ac:chgData name="Troels Mortensen (TRMO) | VIA" userId="48eeef65-5bf8-474b-9082-b56af31dd25e" providerId="ADAL" clId="{5FC3D9C4-6F5C-4EA1-A297-9E26E31872C4}" dt="2019-09-18T09:18:45.136" v="13640" actId="478"/>
          <ac:spMkLst>
            <pc:docMk/>
            <pc:sldMk cId="979192327" sldId="439"/>
            <ac:spMk id="16" creationId="{35482B16-02FF-458C-8DF1-B501908F43EA}"/>
          </ac:spMkLst>
        </pc:spChg>
      </pc:sldChg>
      <pc:sldChg chg="add del">
        <pc:chgData name="Troels Mortensen (TRMO) | VIA" userId="48eeef65-5bf8-474b-9082-b56af31dd25e" providerId="ADAL" clId="{5FC3D9C4-6F5C-4EA1-A297-9E26E31872C4}" dt="2019-09-18T09:18:40.466" v="13638" actId="2696"/>
        <pc:sldMkLst>
          <pc:docMk/>
          <pc:sldMk cId="3963070858" sldId="439"/>
        </pc:sldMkLst>
      </pc:sldChg>
      <pc:sldChg chg="addSp delSp modSp add modNotesTx">
        <pc:chgData name="Troels Mortensen (TRMO) | VIA" userId="48eeef65-5bf8-474b-9082-b56af31dd25e" providerId="ADAL" clId="{5FC3D9C4-6F5C-4EA1-A297-9E26E31872C4}" dt="2019-09-18T13:26:06.081" v="16507" actId="20577"/>
        <pc:sldMkLst>
          <pc:docMk/>
          <pc:sldMk cId="1372642706" sldId="440"/>
        </pc:sldMkLst>
        <pc:spChg chg="del">
          <ac:chgData name="Troels Mortensen (TRMO) | VIA" userId="48eeef65-5bf8-474b-9082-b56af31dd25e" providerId="ADAL" clId="{5FC3D9C4-6F5C-4EA1-A297-9E26E31872C4}" dt="2019-09-18T10:29:13.388" v="14068" actId="478"/>
          <ac:spMkLst>
            <pc:docMk/>
            <pc:sldMk cId="1372642706" sldId="440"/>
            <ac:spMk id="2" creationId="{EB5509C7-7FFC-4F7F-B95E-83EA2179C3A8}"/>
          </ac:spMkLst>
        </pc:spChg>
        <pc:spChg chg="del">
          <ac:chgData name="Troels Mortensen (TRMO) | VIA" userId="48eeef65-5bf8-474b-9082-b56af31dd25e" providerId="ADAL" clId="{5FC3D9C4-6F5C-4EA1-A297-9E26E31872C4}" dt="2019-09-18T10:29:13.388" v="14068" actId="478"/>
          <ac:spMkLst>
            <pc:docMk/>
            <pc:sldMk cId="1372642706" sldId="440"/>
            <ac:spMk id="3" creationId="{CFCD87F7-FCC8-4945-A2BC-DEF03AA6233D}"/>
          </ac:spMkLst>
        </pc:spChg>
        <pc:spChg chg="add mod">
          <ac:chgData name="Troels Mortensen (TRMO) | VIA" userId="48eeef65-5bf8-474b-9082-b56af31dd25e" providerId="ADAL" clId="{5FC3D9C4-6F5C-4EA1-A297-9E26E31872C4}" dt="2019-09-18T10:38:31.351" v="14670" actId="1076"/>
          <ac:spMkLst>
            <pc:docMk/>
            <pc:sldMk cId="1372642706" sldId="440"/>
            <ac:spMk id="7" creationId="{9FBD7E6A-8919-49BB-BD3D-F296804A18EA}"/>
          </ac:spMkLst>
        </pc:spChg>
        <pc:spChg chg="add">
          <ac:chgData name="Troels Mortensen (TRMO) | VIA" userId="48eeef65-5bf8-474b-9082-b56af31dd25e" providerId="ADAL" clId="{5FC3D9C4-6F5C-4EA1-A297-9E26E31872C4}" dt="2019-09-18T10:29:14.336" v="14069"/>
          <ac:spMkLst>
            <pc:docMk/>
            <pc:sldMk cId="1372642706" sldId="440"/>
            <ac:spMk id="10" creationId="{E5DCC03E-6A6B-45C0-865E-B50764A6D2A0}"/>
          </ac:spMkLst>
        </pc:spChg>
        <pc:spChg chg="add">
          <ac:chgData name="Troels Mortensen (TRMO) | VIA" userId="48eeef65-5bf8-474b-9082-b56af31dd25e" providerId="ADAL" clId="{5FC3D9C4-6F5C-4EA1-A297-9E26E31872C4}" dt="2019-09-18T10:29:14.336" v="14069"/>
          <ac:spMkLst>
            <pc:docMk/>
            <pc:sldMk cId="1372642706" sldId="440"/>
            <ac:spMk id="17" creationId="{2EE34873-4D6E-452C-A8B5-DFE26609A24F}"/>
          </ac:spMkLst>
        </pc:spChg>
        <pc:spChg chg="add">
          <ac:chgData name="Troels Mortensen (TRMO) | VIA" userId="48eeef65-5bf8-474b-9082-b56af31dd25e" providerId="ADAL" clId="{5FC3D9C4-6F5C-4EA1-A297-9E26E31872C4}" dt="2019-09-18T10:29:14.336" v="14069"/>
          <ac:spMkLst>
            <pc:docMk/>
            <pc:sldMk cId="1372642706" sldId="440"/>
            <ac:spMk id="18" creationId="{697A19DE-52A9-428C-91F2-03E7950487EF}"/>
          </ac:spMkLst>
        </pc:spChg>
        <pc:spChg chg="add">
          <ac:chgData name="Troels Mortensen (TRMO) | VIA" userId="48eeef65-5bf8-474b-9082-b56af31dd25e" providerId="ADAL" clId="{5FC3D9C4-6F5C-4EA1-A297-9E26E31872C4}" dt="2019-09-18T10:29:14.336" v="14069"/>
          <ac:spMkLst>
            <pc:docMk/>
            <pc:sldMk cId="1372642706" sldId="440"/>
            <ac:spMk id="19" creationId="{8A5846A8-2850-4D84-A0B6-65F560201C36}"/>
          </ac:spMkLst>
        </pc:spChg>
        <pc:spChg chg="mod">
          <ac:chgData name="Troels Mortensen (TRMO) | VIA" userId="48eeef65-5bf8-474b-9082-b56af31dd25e" providerId="ADAL" clId="{5FC3D9C4-6F5C-4EA1-A297-9E26E31872C4}" dt="2019-09-18T10:31:13.193" v="14133" actId="20577"/>
          <ac:spMkLst>
            <pc:docMk/>
            <pc:sldMk cId="1372642706" sldId="440"/>
            <ac:spMk id="40" creationId="{C645ACC4-DE5C-4006-9893-708391201E8B}"/>
          </ac:spMkLst>
        </pc:spChg>
        <pc:spChg chg="add mod">
          <ac:chgData name="Troels Mortensen (TRMO) | VIA" userId="48eeef65-5bf8-474b-9082-b56af31dd25e" providerId="ADAL" clId="{5FC3D9C4-6F5C-4EA1-A297-9E26E31872C4}" dt="2019-09-18T10:30:12.352" v="14079" actId="1076"/>
          <ac:spMkLst>
            <pc:docMk/>
            <pc:sldMk cId="1372642706" sldId="440"/>
            <ac:spMk id="53" creationId="{A886CA13-69E5-4D68-B0F6-07442E3BF782}"/>
          </ac:spMkLst>
        </pc:spChg>
        <pc:spChg chg="add del mod">
          <ac:chgData name="Troels Mortensen (TRMO) | VIA" userId="48eeef65-5bf8-474b-9082-b56af31dd25e" providerId="ADAL" clId="{5FC3D9C4-6F5C-4EA1-A297-9E26E31872C4}" dt="2019-09-18T10:30:20.923" v="14080" actId="478"/>
          <ac:spMkLst>
            <pc:docMk/>
            <pc:sldMk cId="1372642706" sldId="440"/>
            <ac:spMk id="62" creationId="{F25001CC-AFB1-4BC4-8296-E2526D01FD53}"/>
          </ac:spMkLst>
        </pc:spChg>
        <pc:grpChg chg="add mod">
          <ac:chgData name="Troels Mortensen (TRMO) | VIA" userId="48eeef65-5bf8-474b-9082-b56af31dd25e" providerId="ADAL" clId="{5FC3D9C4-6F5C-4EA1-A297-9E26E31872C4}" dt="2019-09-18T10:30:12.352" v="14079" actId="1076"/>
          <ac:grpSpMkLst>
            <pc:docMk/>
            <pc:sldMk cId="1372642706" sldId="440"/>
            <ac:grpSpMk id="22" creationId="{BE90AA2B-6923-45AD-9667-F5C84299A3BD}"/>
          </ac:grpSpMkLst>
        </pc:grpChg>
        <pc:grpChg chg="add mod">
          <ac:chgData name="Troels Mortensen (TRMO) | VIA" userId="48eeef65-5bf8-474b-9082-b56af31dd25e" providerId="ADAL" clId="{5FC3D9C4-6F5C-4EA1-A297-9E26E31872C4}" dt="2019-09-18T10:30:12.352" v="14079" actId="1076"/>
          <ac:grpSpMkLst>
            <pc:docMk/>
            <pc:sldMk cId="1372642706" sldId="440"/>
            <ac:grpSpMk id="30" creationId="{5796838B-E5E0-4B4E-A9B8-6DCA32DEC22D}"/>
          </ac:grpSpMkLst>
        </pc:grpChg>
        <pc:grpChg chg="add mod">
          <ac:chgData name="Troels Mortensen (TRMO) | VIA" userId="48eeef65-5bf8-474b-9082-b56af31dd25e" providerId="ADAL" clId="{5FC3D9C4-6F5C-4EA1-A297-9E26E31872C4}" dt="2019-09-18T10:30:56.547" v="14113" actId="14100"/>
          <ac:grpSpMkLst>
            <pc:docMk/>
            <pc:sldMk cId="1372642706" sldId="440"/>
            <ac:grpSpMk id="38" creationId="{647BFFB4-6376-466D-9DFE-580B81F9C87F}"/>
          </ac:grpSpMkLst>
        </pc:grpChg>
        <pc:graphicFrameChg chg="add modGraphic">
          <ac:chgData name="Troels Mortensen (TRMO) | VIA" userId="48eeef65-5bf8-474b-9082-b56af31dd25e" providerId="ADAL" clId="{5FC3D9C4-6F5C-4EA1-A297-9E26E31872C4}" dt="2019-09-18T10:30:27.854" v="14090" actId="20577"/>
          <ac:graphicFrameMkLst>
            <pc:docMk/>
            <pc:sldMk cId="1372642706" sldId="440"/>
            <ac:graphicFrameMk id="4" creationId="{75B6294F-45DC-43DD-A340-09157343B62C}"/>
          </ac:graphicFrameMkLst>
        </pc:graphicFrameChg>
        <pc:graphicFrameChg chg="add mod modGraphic">
          <ac:chgData name="Troels Mortensen (TRMO) | VIA" userId="48eeef65-5bf8-474b-9082-b56af31dd25e" providerId="ADAL" clId="{5FC3D9C4-6F5C-4EA1-A297-9E26E31872C4}" dt="2019-09-18T10:38:28.338" v="14669" actId="1076"/>
          <ac:graphicFrameMkLst>
            <pc:docMk/>
            <pc:sldMk cId="1372642706" sldId="440"/>
            <ac:graphicFrameMk id="5" creationId="{5393CE4C-A1D7-4A64-8DED-D84C631FCFDD}"/>
          </ac:graphicFrameMkLst>
        </pc:graphicFrameChg>
        <pc:graphicFrameChg chg="add modGraphic">
          <ac:chgData name="Troels Mortensen (TRMO) | VIA" userId="48eeef65-5bf8-474b-9082-b56af31dd25e" providerId="ADAL" clId="{5FC3D9C4-6F5C-4EA1-A297-9E26E31872C4}" dt="2019-09-18T10:30:30.557" v="14095" actId="20577"/>
          <ac:graphicFrameMkLst>
            <pc:docMk/>
            <pc:sldMk cId="1372642706" sldId="440"/>
            <ac:graphicFrameMk id="8" creationId="{44C22299-1812-4D9F-BCCD-8097BF52CB76}"/>
          </ac:graphicFrameMkLst>
        </pc:graphicFrameChg>
        <pc:graphicFrameChg chg="add">
          <ac:chgData name="Troels Mortensen (TRMO) | VIA" userId="48eeef65-5bf8-474b-9082-b56af31dd25e" providerId="ADAL" clId="{5FC3D9C4-6F5C-4EA1-A297-9E26E31872C4}" dt="2019-09-18T10:29:14.336" v="14069"/>
          <ac:graphicFrameMkLst>
            <pc:docMk/>
            <pc:sldMk cId="1372642706" sldId="440"/>
            <ac:graphicFrameMk id="11" creationId="{F391EC43-E153-4479-8380-056D2B7A1988}"/>
          </ac:graphicFrameMkLst>
        </pc:graphicFrameChg>
        <pc:graphicFrameChg chg="add">
          <ac:chgData name="Troels Mortensen (TRMO) | VIA" userId="48eeef65-5bf8-474b-9082-b56af31dd25e" providerId="ADAL" clId="{5FC3D9C4-6F5C-4EA1-A297-9E26E31872C4}" dt="2019-09-18T10:29:14.336" v="14069"/>
          <ac:graphicFrameMkLst>
            <pc:docMk/>
            <pc:sldMk cId="1372642706" sldId="440"/>
            <ac:graphicFrameMk id="12" creationId="{E270378F-148E-4597-87D0-33C75E40A348}"/>
          </ac:graphicFrameMkLst>
        </pc:graphicFrameChg>
        <pc:graphicFrameChg chg="add">
          <ac:chgData name="Troels Mortensen (TRMO) | VIA" userId="48eeef65-5bf8-474b-9082-b56af31dd25e" providerId="ADAL" clId="{5FC3D9C4-6F5C-4EA1-A297-9E26E31872C4}" dt="2019-09-18T10:29:14.336" v="14069"/>
          <ac:graphicFrameMkLst>
            <pc:docMk/>
            <pc:sldMk cId="1372642706" sldId="440"/>
            <ac:graphicFrameMk id="13" creationId="{89346F78-3C0F-4D0A-B935-206F2D57BC91}"/>
          </ac:graphicFrameMkLst>
        </pc:graphicFrameChg>
        <pc:graphicFrameChg chg="add del mod">
          <ac:chgData name="Troels Mortensen (TRMO) | VIA" userId="48eeef65-5bf8-474b-9082-b56af31dd25e" providerId="ADAL" clId="{5FC3D9C4-6F5C-4EA1-A297-9E26E31872C4}" dt="2019-09-18T10:48:07.355" v="15163" actId="478"/>
          <ac:graphicFrameMkLst>
            <pc:docMk/>
            <pc:sldMk cId="1372642706" sldId="440"/>
            <ac:graphicFrameMk id="28" creationId="{D47CBE9B-CF7A-4FF2-AB41-DB30DE0F56BB}"/>
          </ac:graphicFrameMkLst>
        </pc:graphicFrameChg>
        <pc:graphicFrameChg chg="add del mod">
          <ac:chgData name="Troels Mortensen (TRMO) | VIA" userId="48eeef65-5bf8-474b-9082-b56af31dd25e" providerId="ADAL" clId="{5FC3D9C4-6F5C-4EA1-A297-9E26E31872C4}" dt="2019-09-18T10:47:59.558" v="15159" actId="478"/>
          <ac:graphicFrameMkLst>
            <pc:docMk/>
            <pc:sldMk cId="1372642706" sldId="440"/>
            <ac:graphicFrameMk id="29" creationId="{2E08F2D5-7ABE-4814-886F-ED7997F1C32B}"/>
          </ac:graphicFrameMkLst>
        </pc:graphicFrameChg>
        <pc:graphicFrameChg chg="add del mod">
          <ac:chgData name="Troels Mortensen (TRMO) | VIA" userId="48eeef65-5bf8-474b-9082-b56af31dd25e" providerId="ADAL" clId="{5FC3D9C4-6F5C-4EA1-A297-9E26E31872C4}" dt="2019-09-18T10:48:06.709" v="15162" actId="478"/>
          <ac:graphicFrameMkLst>
            <pc:docMk/>
            <pc:sldMk cId="1372642706" sldId="440"/>
            <ac:graphicFrameMk id="36" creationId="{A7D5C610-DBC9-4DAD-AAFE-4311382FBC3B}"/>
          </ac:graphicFrameMkLst>
        </pc:graphicFrameChg>
        <pc:graphicFrameChg chg="add del mod">
          <ac:chgData name="Troels Mortensen (TRMO) | VIA" userId="48eeef65-5bf8-474b-9082-b56af31dd25e" providerId="ADAL" clId="{5FC3D9C4-6F5C-4EA1-A297-9E26E31872C4}" dt="2019-09-18T10:47:56.639" v="15158" actId="478"/>
          <ac:graphicFrameMkLst>
            <pc:docMk/>
            <pc:sldMk cId="1372642706" sldId="440"/>
            <ac:graphicFrameMk id="37" creationId="{5AE665FA-BF95-4726-A8BB-A015025E7136}"/>
          </ac:graphicFrameMkLst>
        </pc:graphicFrameChg>
        <pc:graphicFrameChg chg="add mod modGraphic">
          <ac:chgData name="Troels Mortensen (TRMO) | VIA" userId="48eeef65-5bf8-474b-9082-b56af31dd25e" providerId="ADAL" clId="{5FC3D9C4-6F5C-4EA1-A297-9E26E31872C4}" dt="2019-09-18T10:48:10.988" v="15164" actId="1076"/>
          <ac:graphicFrameMkLst>
            <pc:docMk/>
            <pc:sldMk cId="1372642706" sldId="440"/>
            <ac:graphicFrameMk id="54" creationId="{03AD6916-3363-4674-8EC9-38986ED69766}"/>
          </ac:graphicFrameMkLst>
        </pc:graphicFrameChg>
        <pc:graphicFrameChg chg="add mod modGraphic">
          <ac:chgData name="Troels Mortensen (TRMO) | VIA" userId="48eeef65-5bf8-474b-9082-b56af31dd25e" providerId="ADAL" clId="{5FC3D9C4-6F5C-4EA1-A297-9E26E31872C4}" dt="2019-09-18T10:48:03.639" v="15160" actId="1076"/>
          <ac:graphicFrameMkLst>
            <pc:docMk/>
            <pc:sldMk cId="1372642706" sldId="440"/>
            <ac:graphicFrameMk id="55" creationId="{548CC204-FA33-43A0-BDF5-F30EC6417A92}"/>
          </ac:graphicFrameMkLst>
        </pc:graphicFrameChg>
        <pc:graphicFrameChg chg="add mod">
          <ac:chgData name="Troels Mortensen (TRMO) | VIA" userId="48eeef65-5bf8-474b-9082-b56af31dd25e" providerId="ADAL" clId="{5FC3D9C4-6F5C-4EA1-A297-9E26E31872C4}" dt="2019-09-18T10:30:12.352" v="14079" actId="1076"/>
          <ac:graphicFrameMkLst>
            <pc:docMk/>
            <pc:sldMk cId="1372642706" sldId="440"/>
            <ac:graphicFrameMk id="56" creationId="{6DCED2E0-A41A-43D6-809D-F3213280341A}"/>
          </ac:graphicFrameMkLst>
        </pc:graphicFrameChg>
        <pc:graphicFrameChg chg="add mod">
          <ac:chgData name="Troels Mortensen (TRMO) | VIA" userId="48eeef65-5bf8-474b-9082-b56af31dd25e" providerId="ADAL" clId="{5FC3D9C4-6F5C-4EA1-A297-9E26E31872C4}" dt="2019-09-18T10:30:12.352" v="14079" actId="1076"/>
          <ac:graphicFrameMkLst>
            <pc:docMk/>
            <pc:sldMk cId="1372642706" sldId="440"/>
            <ac:graphicFrameMk id="57" creationId="{C817157D-2773-4B70-9E75-06968C06FC32}"/>
          </ac:graphicFrameMkLst>
        </pc:graphicFrameChg>
        <pc:graphicFrameChg chg="add del mod">
          <ac:chgData name="Troels Mortensen (TRMO) | VIA" userId="48eeef65-5bf8-474b-9082-b56af31dd25e" providerId="ADAL" clId="{5FC3D9C4-6F5C-4EA1-A297-9E26E31872C4}" dt="2019-09-18T10:30:20.923" v="14080" actId="478"/>
          <ac:graphicFrameMkLst>
            <pc:docMk/>
            <pc:sldMk cId="1372642706" sldId="440"/>
            <ac:graphicFrameMk id="58" creationId="{4FE9F8AF-1E3E-44D9-8AB8-AA1E91883F44}"/>
          </ac:graphicFrameMkLst>
        </pc:graphicFrameChg>
        <pc:graphicFrameChg chg="add del mod">
          <ac:chgData name="Troels Mortensen (TRMO) | VIA" userId="48eeef65-5bf8-474b-9082-b56af31dd25e" providerId="ADAL" clId="{5FC3D9C4-6F5C-4EA1-A297-9E26E31872C4}" dt="2019-09-18T10:30:20.923" v="14080" actId="478"/>
          <ac:graphicFrameMkLst>
            <pc:docMk/>
            <pc:sldMk cId="1372642706" sldId="440"/>
            <ac:graphicFrameMk id="59" creationId="{6E0B9C4C-A472-4E34-B412-8EAD5D28EDFB}"/>
          </ac:graphicFrameMkLst>
        </pc:graphicFrameChg>
        <pc:graphicFrameChg chg="add del mod">
          <ac:chgData name="Troels Mortensen (TRMO) | VIA" userId="48eeef65-5bf8-474b-9082-b56af31dd25e" providerId="ADAL" clId="{5FC3D9C4-6F5C-4EA1-A297-9E26E31872C4}" dt="2019-09-18T10:30:20.923" v="14080" actId="478"/>
          <ac:graphicFrameMkLst>
            <pc:docMk/>
            <pc:sldMk cId="1372642706" sldId="440"/>
            <ac:graphicFrameMk id="60" creationId="{22C53320-0072-4C9B-8438-964EA78F442C}"/>
          </ac:graphicFrameMkLst>
        </pc:graphicFrameChg>
        <pc:graphicFrameChg chg="add del mod">
          <ac:chgData name="Troels Mortensen (TRMO) | VIA" userId="48eeef65-5bf8-474b-9082-b56af31dd25e" providerId="ADAL" clId="{5FC3D9C4-6F5C-4EA1-A297-9E26E31872C4}" dt="2019-09-18T10:30:20.923" v="14080" actId="478"/>
          <ac:graphicFrameMkLst>
            <pc:docMk/>
            <pc:sldMk cId="1372642706" sldId="440"/>
            <ac:graphicFrameMk id="61" creationId="{69091A9D-AF4E-432F-8E3B-DC24F130F567}"/>
          </ac:graphicFrameMkLst>
        </pc:graphicFrameChg>
        <pc:cxnChg chg="add mod">
          <ac:chgData name="Troels Mortensen (TRMO) | VIA" userId="48eeef65-5bf8-474b-9082-b56af31dd25e" providerId="ADAL" clId="{5FC3D9C4-6F5C-4EA1-A297-9E26E31872C4}" dt="2019-09-18T10:38:31.351" v="14670" actId="1076"/>
          <ac:cxnSpMkLst>
            <pc:docMk/>
            <pc:sldMk cId="1372642706" sldId="440"/>
            <ac:cxnSpMk id="6" creationId="{2C9166A4-3DEC-4052-A61A-DDBF862871D0}"/>
          </ac:cxnSpMkLst>
        </pc:cxnChg>
        <pc:cxnChg chg="add">
          <ac:chgData name="Troels Mortensen (TRMO) | VIA" userId="48eeef65-5bf8-474b-9082-b56af31dd25e" providerId="ADAL" clId="{5FC3D9C4-6F5C-4EA1-A297-9E26E31872C4}" dt="2019-09-18T10:29:14.336" v="14069"/>
          <ac:cxnSpMkLst>
            <pc:docMk/>
            <pc:sldMk cId="1372642706" sldId="440"/>
            <ac:cxnSpMk id="9" creationId="{1991CC7C-6B81-4D8A-A067-872EAF698A1F}"/>
          </ac:cxnSpMkLst>
        </pc:cxnChg>
        <pc:cxnChg chg="add">
          <ac:chgData name="Troels Mortensen (TRMO) | VIA" userId="48eeef65-5bf8-474b-9082-b56af31dd25e" providerId="ADAL" clId="{5FC3D9C4-6F5C-4EA1-A297-9E26E31872C4}" dt="2019-09-18T10:29:14.336" v="14069"/>
          <ac:cxnSpMkLst>
            <pc:docMk/>
            <pc:sldMk cId="1372642706" sldId="440"/>
            <ac:cxnSpMk id="14" creationId="{24F5A867-EFD6-4035-BF10-1768008FFDE5}"/>
          </ac:cxnSpMkLst>
        </pc:cxnChg>
        <pc:cxnChg chg="add">
          <ac:chgData name="Troels Mortensen (TRMO) | VIA" userId="48eeef65-5bf8-474b-9082-b56af31dd25e" providerId="ADAL" clId="{5FC3D9C4-6F5C-4EA1-A297-9E26E31872C4}" dt="2019-09-18T10:29:14.336" v="14069"/>
          <ac:cxnSpMkLst>
            <pc:docMk/>
            <pc:sldMk cId="1372642706" sldId="440"/>
            <ac:cxnSpMk id="15" creationId="{F7323EFF-E95B-4822-9F18-FCD3FE34B9EE}"/>
          </ac:cxnSpMkLst>
        </pc:cxnChg>
        <pc:cxnChg chg="add">
          <ac:chgData name="Troels Mortensen (TRMO) | VIA" userId="48eeef65-5bf8-474b-9082-b56af31dd25e" providerId="ADAL" clId="{5FC3D9C4-6F5C-4EA1-A297-9E26E31872C4}" dt="2019-09-18T10:29:14.336" v="14069"/>
          <ac:cxnSpMkLst>
            <pc:docMk/>
            <pc:sldMk cId="1372642706" sldId="440"/>
            <ac:cxnSpMk id="16" creationId="{1A7EBE54-77AE-4A62-A759-4DD9E0DF72FC}"/>
          </ac:cxnSpMkLst>
        </pc:cxnChg>
        <pc:cxnChg chg="add">
          <ac:chgData name="Troels Mortensen (TRMO) | VIA" userId="48eeef65-5bf8-474b-9082-b56af31dd25e" providerId="ADAL" clId="{5FC3D9C4-6F5C-4EA1-A297-9E26E31872C4}" dt="2019-09-18T10:29:14.336" v="14069"/>
          <ac:cxnSpMkLst>
            <pc:docMk/>
            <pc:sldMk cId="1372642706" sldId="440"/>
            <ac:cxnSpMk id="20" creationId="{B19DAFF0-0608-4E3B-BB9A-0586A021945A}"/>
          </ac:cxnSpMkLst>
        </pc:cxnChg>
        <pc:cxnChg chg="add">
          <ac:chgData name="Troels Mortensen (TRMO) | VIA" userId="48eeef65-5bf8-474b-9082-b56af31dd25e" providerId="ADAL" clId="{5FC3D9C4-6F5C-4EA1-A297-9E26E31872C4}" dt="2019-09-18T10:29:14.336" v="14069"/>
          <ac:cxnSpMkLst>
            <pc:docMk/>
            <pc:sldMk cId="1372642706" sldId="440"/>
            <ac:cxnSpMk id="21" creationId="{6D649B9D-EE3D-4747-92A9-CC50C359141E}"/>
          </ac:cxnSpMkLst>
        </pc:cxnChg>
        <pc:cxnChg chg="add mod">
          <ac:chgData name="Troels Mortensen (TRMO) | VIA" userId="48eeef65-5bf8-474b-9082-b56af31dd25e" providerId="ADAL" clId="{5FC3D9C4-6F5C-4EA1-A297-9E26E31872C4}" dt="2019-09-18T10:30:12.352" v="14079" actId="1076"/>
          <ac:cxnSpMkLst>
            <pc:docMk/>
            <pc:sldMk cId="1372642706" sldId="440"/>
            <ac:cxnSpMk id="25" creationId="{B5C8BD90-A111-4EC1-AF2F-CB76835D34B7}"/>
          </ac:cxnSpMkLst>
        </pc:cxnChg>
        <pc:cxnChg chg="add mod">
          <ac:chgData name="Troels Mortensen (TRMO) | VIA" userId="48eeef65-5bf8-474b-9082-b56af31dd25e" providerId="ADAL" clId="{5FC3D9C4-6F5C-4EA1-A297-9E26E31872C4}" dt="2019-09-18T10:30:12.352" v="14079" actId="1076"/>
          <ac:cxnSpMkLst>
            <pc:docMk/>
            <pc:sldMk cId="1372642706" sldId="440"/>
            <ac:cxnSpMk id="26" creationId="{0E71742F-6F8B-497A-9FD8-933F2D445833}"/>
          </ac:cxnSpMkLst>
        </pc:cxnChg>
        <pc:cxnChg chg="add mod">
          <ac:chgData name="Troels Mortensen (TRMO) | VIA" userId="48eeef65-5bf8-474b-9082-b56af31dd25e" providerId="ADAL" clId="{5FC3D9C4-6F5C-4EA1-A297-9E26E31872C4}" dt="2019-09-18T10:30:12.352" v="14079" actId="1076"/>
          <ac:cxnSpMkLst>
            <pc:docMk/>
            <pc:sldMk cId="1372642706" sldId="440"/>
            <ac:cxnSpMk id="27" creationId="{F79BD0B1-27DF-4CAA-8D86-4B4D15266DFE}"/>
          </ac:cxnSpMkLst>
        </pc:cxnChg>
        <pc:cxnChg chg="add del mod">
          <ac:chgData name="Troels Mortensen (TRMO) | VIA" userId="48eeef65-5bf8-474b-9082-b56af31dd25e" providerId="ADAL" clId="{5FC3D9C4-6F5C-4EA1-A297-9E26E31872C4}" dt="2019-09-18T10:31:02.034" v="14115" actId="478"/>
          <ac:cxnSpMkLst>
            <pc:docMk/>
            <pc:sldMk cId="1372642706" sldId="440"/>
            <ac:cxnSpMk id="33" creationId="{458FF9DD-BD85-45C4-8884-D19D463FAD70}"/>
          </ac:cxnSpMkLst>
        </pc:cxnChg>
        <pc:cxnChg chg="add del mod">
          <ac:chgData name="Troels Mortensen (TRMO) | VIA" userId="48eeef65-5bf8-474b-9082-b56af31dd25e" providerId="ADAL" clId="{5FC3D9C4-6F5C-4EA1-A297-9E26E31872C4}" dt="2019-09-18T10:31:03.755" v="14117" actId="478"/>
          <ac:cxnSpMkLst>
            <pc:docMk/>
            <pc:sldMk cId="1372642706" sldId="440"/>
            <ac:cxnSpMk id="34" creationId="{BDD1483A-9031-4221-B124-C6B2DC465A55}"/>
          </ac:cxnSpMkLst>
        </pc:cxnChg>
        <pc:cxnChg chg="add del mod">
          <ac:chgData name="Troels Mortensen (TRMO) | VIA" userId="48eeef65-5bf8-474b-9082-b56af31dd25e" providerId="ADAL" clId="{5FC3D9C4-6F5C-4EA1-A297-9E26E31872C4}" dt="2019-09-18T10:31:05.171" v="14119" actId="478"/>
          <ac:cxnSpMkLst>
            <pc:docMk/>
            <pc:sldMk cId="1372642706" sldId="440"/>
            <ac:cxnSpMk id="35" creationId="{E7300CA3-EB1C-43B5-85C0-3571243C2088}"/>
          </ac:cxnSpMkLst>
        </pc:cxnChg>
        <pc:cxnChg chg="add del mod">
          <ac:chgData name="Troels Mortensen (TRMO) | VIA" userId="48eeef65-5bf8-474b-9082-b56af31dd25e" providerId="ADAL" clId="{5FC3D9C4-6F5C-4EA1-A297-9E26E31872C4}" dt="2019-09-18T10:30:59.904" v="14114" actId="478"/>
          <ac:cxnSpMkLst>
            <pc:docMk/>
            <pc:sldMk cId="1372642706" sldId="440"/>
            <ac:cxnSpMk id="41" creationId="{73371F8F-AA8B-4C99-8E98-1D7BAA7F9634}"/>
          </ac:cxnSpMkLst>
        </pc:cxnChg>
        <pc:cxnChg chg="add del mod">
          <ac:chgData name="Troels Mortensen (TRMO) | VIA" userId="48eeef65-5bf8-474b-9082-b56af31dd25e" providerId="ADAL" clId="{5FC3D9C4-6F5C-4EA1-A297-9E26E31872C4}" dt="2019-09-18T10:31:03.196" v="14116" actId="478"/>
          <ac:cxnSpMkLst>
            <pc:docMk/>
            <pc:sldMk cId="1372642706" sldId="440"/>
            <ac:cxnSpMk id="42" creationId="{11930813-3180-480A-9BF5-8D55859EF440}"/>
          </ac:cxnSpMkLst>
        </pc:cxnChg>
        <pc:cxnChg chg="add del mod">
          <ac:chgData name="Troels Mortensen (TRMO) | VIA" userId="48eeef65-5bf8-474b-9082-b56af31dd25e" providerId="ADAL" clId="{5FC3D9C4-6F5C-4EA1-A297-9E26E31872C4}" dt="2019-09-18T10:31:04.389" v="14118" actId="478"/>
          <ac:cxnSpMkLst>
            <pc:docMk/>
            <pc:sldMk cId="1372642706" sldId="440"/>
            <ac:cxnSpMk id="43" creationId="{F47C1795-F0B4-4571-84EF-B093FA9B940A}"/>
          </ac:cxnSpMkLst>
        </pc:cxnChg>
        <pc:cxnChg chg="add del mod">
          <ac:chgData name="Troels Mortensen (TRMO) | VIA" userId="48eeef65-5bf8-474b-9082-b56af31dd25e" providerId="ADAL" clId="{5FC3D9C4-6F5C-4EA1-A297-9E26E31872C4}" dt="2019-09-18T10:31:07.289" v="14121" actId="478"/>
          <ac:cxnSpMkLst>
            <pc:docMk/>
            <pc:sldMk cId="1372642706" sldId="440"/>
            <ac:cxnSpMk id="44" creationId="{8CA9475F-A0BA-4DA5-A6F6-5149AB4B4CDC}"/>
          </ac:cxnSpMkLst>
        </pc:cxnChg>
        <pc:cxnChg chg="add del mod">
          <ac:chgData name="Troels Mortensen (TRMO) | VIA" userId="48eeef65-5bf8-474b-9082-b56af31dd25e" providerId="ADAL" clId="{5FC3D9C4-6F5C-4EA1-A297-9E26E31872C4}" dt="2019-09-18T10:30:20.923" v="14080" actId="478"/>
          <ac:cxnSpMkLst>
            <pc:docMk/>
            <pc:sldMk cId="1372642706" sldId="440"/>
            <ac:cxnSpMk id="45" creationId="{77AA52BD-E3F0-43B8-A2E8-E5DC9B27E626}"/>
          </ac:cxnSpMkLst>
        </pc:cxnChg>
        <pc:cxnChg chg="add del mod">
          <ac:chgData name="Troels Mortensen (TRMO) | VIA" userId="48eeef65-5bf8-474b-9082-b56af31dd25e" providerId="ADAL" clId="{5FC3D9C4-6F5C-4EA1-A297-9E26E31872C4}" dt="2019-09-18T10:30:20.923" v="14080" actId="478"/>
          <ac:cxnSpMkLst>
            <pc:docMk/>
            <pc:sldMk cId="1372642706" sldId="440"/>
            <ac:cxnSpMk id="46" creationId="{7A5A3492-45A3-4387-91FA-DBFFB4BA890E}"/>
          </ac:cxnSpMkLst>
        </pc:cxnChg>
        <pc:cxnChg chg="add del mod">
          <ac:chgData name="Troels Mortensen (TRMO) | VIA" userId="48eeef65-5bf8-474b-9082-b56af31dd25e" providerId="ADAL" clId="{5FC3D9C4-6F5C-4EA1-A297-9E26E31872C4}" dt="2019-09-18T10:30:20.923" v="14080" actId="478"/>
          <ac:cxnSpMkLst>
            <pc:docMk/>
            <pc:sldMk cId="1372642706" sldId="440"/>
            <ac:cxnSpMk id="47" creationId="{6A0CE0EC-531C-49D7-B640-28CD51A26E16}"/>
          </ac:cxnSpMkLst>
        </pc:cxnChg>
        <pc:cxnChg chg="add del mod">
          <ac:chgData name="Troels Mortensen (TRMO) | VIA" userId="48eeef65-5bf8-474b-9082-b56af31dd25e" providerId="ADAL" clId="{5FC3D9C4-6F5C-4EA1-A297-9E26E31872C4}" dt="2019-09-18T10:30:20.923" v="14080" actId="478"/>
          <ac:cxnSpMkLst>
            <pc:docMk/>
            <pc:sldMk cId="1372642706" sldId="440"/>
            <ac:cxnSpMk id="48" creationId="{96C03644-CF9E-4479-8A1D-8EFB9466FD25}"/>
          </ac:cxnSpMkLst>
        </pc:cxnChg>
        <pc:cxnChg chg="add del mod">
          <ac:chgData name="Troels Mortensen (TRMO) | VIA" userId="48eeef65-5bf8-474b-9082-b56af31dd25e" providerId="ADAL" clId="{5FC3D9C4-6F5C-4EA1-A297-9E26E31872C4}" dt="2019-09-18T10:30:20.923" v="14080" actId="478"/>
          <ac:cxnSpMkLst>
            <pc:docMk/>
            <pc:sldMk cId="1372642706" sldId="440"/>
            <ac:cxnSpMk id="49" creationId="{9FF2A521-CEFD-49E4-A6B5-70064AA0F0D1}"/>
          </ac:cxnSpMkLst>
        </pc:cxnChg>
        <pc:cxnChg chg="add del mod">
          <ac:chgData name="Troels Mortensen (TRMO) | VIA" userId="48eeef65-5bf8-474b-9082-b56af31dd25e" providerId="ADAL" clId="{5FC3D9C4-6F5C-4EA1-A297-9E26E31872C4}" dt="2019-09-18T10:30:20.923" v="14080" actId="478"/>
          <ac:cxnSpMkLst>
            <pc:docMk/>
            <pc:sldMk cId="1372642706" sldId="440"/>
            <ac:cxnSpMk id="50" creationId="{DC18FA73-5D9E-4B6B-9B21-9C987A4BC27D}"/>
          </ac:cxnSpMkLst>
        </pc:cxnChg>
        <pc:cxnChg chg="add del mod">
          <ac:chgData name="Troels Mortensen (TRMO) | VIA" userId="48eeef65-5bf8-474b-9082-b56af31dd25e" providerId="ADAL" clId="{5FC3D9C4-6F5C-4EA1-A297-9E26E31872C4}" dt="2019-09-18T10:30:20.923" v="14080" actId="478"/>
          <ac:cxnSpMkLst>
            <pc:docMk/>
            <pc:sldMk cId="1372642706" sldId="440"/>
            <ac:cxnSpMk id="51" creationId="{D4DE5E85-5422-465D-95E0-176267F89E8B}"/>
          </ac:cxnSpMkLst>
        </pc:cxnChg>
        <pc:cxnChg chg="add mod">
          <ac:chgData name="Troels Mortensen (TRMO) | VIA" userId="48eeef65-5bf8-474b-9082-b56af31dd25e" providerId="ADAL" clId="{5FC3D9C4-6F5C-4EA1-A297-9E26E31872C4}" dt="2019-09-18T10:30:12.352" v="14079" actId="1076"/>
          <ac:cxnSpMkLst>
            <pc:docMk/>
            <pc:sldMk cId="1372642706" sldId="440"/>
            <ac:cxnSpMk id="52" creationId="{7D201AB0-3442-49AE-8ECE-67CCA7433A6C}"/>
          </ac:cxnSpMkLst>
        </pc:cxnChg>
        <pc:cxnChg chg="add mod">
          <ac:chgData name="Troels Mortensen (TRMO) | VIA" userId="48eeef65-5bf8-474b-9082-b56af31dd25e" providerId="ADAL" clId="{5FC3D9C4-6F5C-4EA1-A297-9E26E31872C4}" dt="2019-09-18T10:38:05.140" v="14667" actId="693"/>
          <ac:cxnSpMkLst>
            <pc:docMk/>
            <pc:sldMk cId="1372642706" sldId="440"/>
            <ac:cxnSpMk id="63" creationId="{499BE24E-9BC5-4868-BDEF-5123244563E7}"/>
          </ac:cxnSpMkLst>
        </pc:cxnChg>
        <pc:cxnChg chg="add mod">
          <ac:chgData name="Troels Mortensen (TRMO) | VIA" userId="48eeef65-5bf8-474b-9082-b56af31dd25e" providerId="ADAL" clId="{5FC3D9C4-6F5C-4EA1-A297-9E26E31872C4}" dt="2019-09-18T10:48:03.639" v="15160" actId="1076"/>
          <ac:cxnSpMkLst>
            <pc:docMk/>
            <pc:sldMk cId="1372642706" sldId="440"/>
            <ac:cxnSpMk id="66" creationId="{B9ADAA2B-C9C1-4DAB-B598-73D18D777240}"/>
          </ac:cxnSpMkLst>
        </pc:cxnChg>
        <pc:cxnChg chg="add mod">
          <ac:chgData name="Troels Mortensen (TRMO) | VIA" userId="48eeef65-5bf8-474b-9082-b56af31dd25e" providerId="ADAL" clId="{5FC3D9C4-6F5C-4EA1-A297-9E26E31872C4}" dt="2019-09-18T10:38:05.140" v="14667" actId="693"/>
          <ac:cxnSpMkLst>
            <pc:docMk/>
            <pc:sldMk cId="1372642706" sldId="440"/>
            <ac:cxnSpMk id="68" creationId="{C3994B5F-A230-4BE6-B39C-2DA2E8D95883}"/>
          </ac:cxnSpMkLst>
        </pc:cxnChg>
      </pc:sldChg>
      <pc:sldChg chg="addSp delSp modSp add modNotesTx">
        <pc:chgData name="Troels Mortensen (TRMO) | VIA" userId="48eeef65-5bf8-474b-9082-b56af31dd25e" providerId="ADAL" clId="{5FC3D9C4-6F5C-4EA1-A297-9E26E31872C4}" dt="2019-09-18T11:32:08.492" v="15578" actId="20577"/>
        <pc:sldMkLst>
          <pc:docMk/>
          <pc:sldMk cId="2194905557" sldId="441"/>
        </pc:sldMkLst>
        <pc:spChg chg="del">
          <ac:chgData name="Troels Mortensen (TRMO) | VIA" userId="48eeef65-5bf8-474b-9082-b56af31dd25e" providerId="ADAL" clId="{5FC3D9C4-6F5C-4EA1-A297-9E26E31872C4}" dt="2019-09-18T11:30:34.057" v="15395" actId="478"/>
          <ac:spMkLst>
            <pc:docMk/>
            <pc:sldMk cId="2194905557" sldId="441"/>
            <ac:spMk id="2" creationId="{27F38938-8138-4AF2-84B1-C1F5EF27238A}"/>
          </ac:spMkLst>
        </pc:spChg>
        <pc:spChg chg="del">
          <ac:chgData name="Troels Mortensen (TRMO) | VIA" userId="48eeef65-5bf8-474b-9082-b56af31dd25e" providerId="ADAL" clId="{5FC3D9C4-6F5C-4EA1-A297-9E26E31872C4}" dt="2019-09-18T11:30:34.057" v="15395" actId="478"/>
          <ac:spMkLst>
            <pc:docMk/>
            <pc:sldMk cId="2194905557" sldId="441"/>
            <ac:spMk id="3" creationId="{2E0E765C-5788-49A7-B3A9-7408EC1544C2}"/>
          </ac:spMkLst>
        </pc:spChg>
        <pc:spChg chg="add">
          <ac:chgData name="Troels Mortensen (TRMO) | VIA" userId="48eeef65-5bf8-474b-9082-b56af31dd25e" providerId="ADAL" clId="{5FC3D9C4-6F5C-4EA1-A297-9E26E31872C4}" dt="2019-09-18T11:30:34.559" v="15396"/>
          <ac:spMkLst>
            <pc:docMk/>
            <pc:sldMk cId="2194905557" sldId="441"/>
            <ac:spMk id="7" creationId="{61E542D6-3945-482E-AFA6-22F1D0444D04}"/>
          </ac:spMkLst>
        </pc:spChg>
        <pc:spChg chg="add">
          <ac:chgData name="Troels Mortensen (TRMO) | VIA" userId="48eeef65-5bf8-474b-9082-b56af31dd25e" providerId="ADAL" clId="{5FC3D9C4-6F5C-4EA1-A297-9E26E31872C4}" dt="2019-09-18T11:30:34.559" v="15396"/>
          <ac:spMkLst>
            <pc:docMk/>
            <pc:sldMk cId="2194905557" sldId="441"/>
            <ac:spMk id="10" creationId="{129D3BFC-6702-422B-837B-D5FBC7030BA8}"/>
          </ac:spMkLst>
        </pc:spChg>
        <pc:spChg chg="add">
          <ac:chgData name="Troels Mortensen (TRMO) | VIA" userId="48eeef65-5bf8-474b-9082-b56af31dd25e" providerId="ADAL" clId="{5FC3D9C4-6F5C-4EA1-A297-9E26E31872C4}" dt="2019-09-18T11:30:34.559" v="15396"/>
          <ac:spMkLst>
            <pc:docMk/>
            <pc:sldMk cId="2194905557" sldId="441"/>
            <ac:spMk id="17" creationId="{5008739A-13CB-41C5-9E19-35AB26EE4264}"/>
          </ac:spMkLst>
        </pc:spChg>
        <pc:spChg chg="add">
          <ac:chgData name="Troels Mortensen (TRMO) | VIA" userId="48eeef65-5bf8-474b-9082-b56af31dd25e" providerId="ADAL" clId="{5FC3D9C4-6F5C-4EA1-A297-9E26E31872C4}" dt="2019-09-18T11:30:34.559" v="15396"/>
          <ac:spMkLst>
            <pc:docMk/>
            <pc:sldMk cId="2194905557" sldId="441"/>
            <ac:spMk id="18" creationId="{46343B05-5555-42D3-A911-CEE87382E7E1}"/>
          </ac:spMkLst>
        </pc:spChg>
        <pc:spChg chg="add">
          <ac:chgData name="Troels Mortensen (TRMO) | VIA" userId="48eeef65-5bf8-474b-9082-b56af31dd25e" providerId="ADAL" clId="{5FC3D9C4-6F5C-4EA1-A297-9E26E31872C4}" dt="2019-09-18T11:30:34.559" v="15396"/>
          <ac:spMkLst>
            <pc:docMk/>
            <pc:sldMk cId="2194905557" sldId="441"/>
            <ac:spMk id="19" creationId="{941ADAAF-90F1-476B-957C-CD60576DA778}"/>
          </ac:spMkLst>
        </pc:spChg>
        <pc:spChg chg="add mod">
          <ac:chgData name="Troels Mortensen (TRMO) | VIA" userId="48eeef65-5bf8-474b-9082-b56af31dd25e" providerId="ADAL" clId="{5FC3D9C4-6F5C-4EA1-A297-9E26E31872C4}" dt="2019-09-18T11:30:43.412" v="15423" actId="1037"/>
          <ac:spMkLst>
            <pc:docMk/>
            <pc:sldMk cId="2194905557" sldId="441"/>
            <ac:spMk id="36" creationId="{F167EE25-4F51-44ED-9F3F-215E51DA6E81}"/>
          </ac:spMkLst>
        </pc:spChg>
        <pc:spChg chg="mod">
          <ac:chgData name="Troels Mortensen (TRMO) | VIA" userId="48eeef65-5bf8-474b-9082-b56af31dd25e" providerId="ADAL" clId="{5FC3D9C4-6F5C-4EA1-A297-9E26E31872C4}" dt="2019-09-18T11:32:08.492" v="15578" actId="20577"/>
          <ac:spMkLst>
            <pc:docMk/>
            <pc:sldMk cId="2194905557" sldId="441"/>
            <ac:spMk id="60" creationId="{1C5BAAE6-ADEC-4C5D-A806-0AC5AB62E038}"/>
          </ac:spMkLst>
        </pc:spChg>
        <pc:grpChg chg="add mod">
          <ac:chgData name="Troels Mortensen (TRMO) | VIA" userId="48eeef65-5bf8-474b-9082-b56af31dd25e" providerId="ADAL" clId="{5FC3D9C4-6F5C-4EA1-A297-9E26E31872C4}" dt="2019-09-18T11:30:43.412" v="15423" actId="1037"/>
          <ac:grpSpMkLst>
            <pc:docMk/>
            <pc:sldMk cId="2194905557" sldId="441"/>
            <ac:grpSpMk id="22" creationId="{0827266B-9B42-4DF0-B74C-16846F27029B}"/>
          </ac:grpSpMkLst>
        </pc:grpChg>
        <pc:grpChg chg="add mod">
          <ac:chgData name="Troels Mortensen (TRMO) | VIA" userId="48eeef65-5bf8-474b-9082-b56af31dd25e" providerId="ADAL" clId="{5FC3D9C4-6F5C-4EA1-A297-9E26E31872C4}" dt="2019-09-18T11:30:43.412" v="15423" actId="1037"/>
          <ac:grpSpMkLst>
            <pc:docMk/>
            <pc:sldMk cId="2194905557" sldId="441"/>
            <ac:grpSpMk id="28" creationId="{3A5F3188-1A09-4DBE-AF1E-77ECEBB75717}"/>
          </ac:grpSpMkLst>
        </pc:grpChg>
        <pc:grpChg chg="add mod">
          <ac:chgData name="Troels Mortensen (TRMO) | VIA" userId="48eeef65-5bf8-474b-9082-b56af31dd25e" providerId="ADAL" clId="{5FC3D9C4-6F5C-4EA1-A297-9E26E31872C4}" dt="2019-09-18T11:30:43.412" v="15423" actId="1037"/>
          <ac:grpSpMkLst>
            <pc:docMk/>
            <pc:sldMk cId="2194905557" sldId="441"/>
            <ac:grpSpMk id="31" creationId="{D358E0AE-2A45-48C6-9366-3DFFC3CB5CED}"/>
          </ac:grpSpMkLst>
        </pc:grpChg>
        <pc:grpChg chg="add mod">
          <ac:chgData name="Troels Mortensen (TRMO) | VIA" userId="48eeef65-5bf8-474b-9082-b56af31dd25e" providerId="ADAL" clId="{5FC3D9C4-6F5C-4EA1-A297-9E26E31872C4}" dt="2019-09-18T11:31:52.906" v="15565" actId="571"/>
          <ac:grpSpMkLst>
            <pc:docMk/>
            <pc:sldMk cId="2194905557" sldId="441"/>
            <ac:grpSpMk id="49" creationId="{21356643-DDDD-4E4C-A1B7-25B3B1A14448}"/>
          </ac:grpSpMkLst>
        </pc:grpChg>
        <pc:grpChg chg="add mod">
          <ac:chgData name="Troels Mortensen (TRMO) | VIA" userId="48eeef65-5bf8-474b-9082-b56af31dd25e" providerId="ADAL" clId="{5FC3D9C4-6F5C-4EA1-A297-9E26E31872C4}" dt="2019-09-18T11:31:52.906" v="15565" actId="571"/>
          <ac:grpSpMkLst>
            <pc:docMk/>
            <pc:sldMk cId="2194905557" sldId="441"/>
            <ac:grpSpMk id="55" creationId="{10DFA4F3-5297-4A4F-BDE7-AF435909AC36}"/>
          </ac:grpSpMkLst>
        </pc:grpChg>
        <pc:grpChg chg="add mod">
          <ac:chgData name="Troels Mortensen (TRMO) | VIA" userId="48eeef65-5bf8-474b-9082-b56af31dd25e" providerId="ADAL" clId="{5FC3D9C4-6F5C-4EA1-A297-9E26E31872C4}" dt="2019-09-18T11:31:52.906" v="15565" actId="571"/>
          <ac:grpSpMkLst>
            <pc:docMk/>
            <pc:sldMk cId="2194905557" sldId="441"/>
            <ac:grpSpMk id="58" creationId="{190139DF-30CC-4179-AB95-23E99470AD4C}"/>
          </ac:grpSpMkLst>
        </pc:grpChg>
        <pc:graphicFrameChg chg="add">
          <ac:chgData name="Troels Mortensen (TRMO) | VIA" userId="48eeef65-5bf8-474b-9082-b56af31dd25e" providerId="ADAL" clId="{5FC3D9C4-6F5C-4EA1-A297-9E26E31872C4}" dt="2019-09-18T11:30:34.559" v="15396"/>
          <ac:graphicFrameMkLst>
            <pc:docMk/>
            <pc:sldMk cId="2194905557" sldId="441"/>
            <ac:graphicFrameMk id="4" creationId="{55F5A54C-AB6C-4D76-965B-927FDACF2AAC}"/>
          </ac:graphicFrameMkLst>
        </pc:graphicFrameChg>
        <pc:graphicFrameChg chg="add">
          <ac:chgData name="Troels Mortensen (TRMO) | VIA" userId="48eeef65-5bf8-474b-9082-b56af31dd25e" providerId="ADAL" clId="{5FC3D9C4-6F5C-4EA1-A297-9E26E31872C4}" dt="2019-09-18T11:30:34.559" v="15396"/>
          <ac:graphicFrameMkLst>
            <pc:docMk/>
            <pc:sldMk cId="2194905557" sldId="441"/>
            <ac:graphicFrameMk id="5" creationId="{1F278F7B-3746-446A-9381-AB818826F322}"/>
          </ac:graphicFrameMkLst>
        </pc:graphicFrameChg>
        <pc:graphicFrameChg chg="add">
          <ac:chgData name="Troels Mortensen (TRMO) | VIA" userId="48eeef65-5bf8-474b-9082-b56af31dd25e" providerId="ADAL" clId="{5FC3D9C4-6F5C-4EA1-A297-9E26E31872C4}" dt="2019-09-18T11:30:34.559" v="15396"/>
          <ac:graphicFrameMkLst>
            <pc:docMk/>
            <pc:sldMk cId="2194905557" sldId="441"/>
            <ac:graphicFrameMk id="8" creationId="{07FF750F-152F-4EF8-BCFE-CC5C034DAF8E}"/>
          </ac:graphicFrameMkLst>
        </pc:graphicFrameChg>
        <pc:graphicFrameChg chg="add">
          <ac:chgData name="Troels Mortensen (TRMO) | VIA" userId="48eeef65-5bf8-474b-9082-b56af31dd25e" providerId="ADAL" clId="{5FC3D9C4-6F5C-4EA1-A297-9E26E31872C4}" dt="2019-09-18T11:30:34.559" v="15396"/>
          <ac:graphicFrameMkLst>
            <pc:docMk/>
            <pc:sldMk cId="2194905557" sldId="441"/>
            <ac:graphicFrameMk id="11" creationId="{BD6B2042-04BF-489A-AB25-5DC45295D794}"/>
          </ac:graphicFrameMkLst>
        </pc:graphicFrameChg>
        <pc:graphicFrameChg chg="add">
          <ac:chgData name="Troels Mortensen (TRMO) | VIA" userId="48eeef65-5bf8-474b-9082-b56af31dd25e" providerId="ADAL" clId="{5FC3D9C4-6F5C-4EA1-A297-9E26E31872C4}" dt="2019-09-18T11:30:34.559" v="15396"/>
          <ac:graphicFrameMkLst>
            <pc:docMk/>
            <pc:sldMk cId="2194905557" sldId="441"/>
            <ac:graphicFrameMk id="12" creationId="{CD8C89C1-FFA1-4EAE-B935-5EADE8149C08}"/>
          </ac:graphicFrameMkLst>
        </pc:graphicFrameChg>
        <pc:graphicFrameChg chg="add">
          <ac:chgData name="Troels Mortensen (TRMO) | VIA" userId="48eeef65-5bf8-474b-9082-b56af31dd25e" providerId="ADAL" clId="{5FC3D9C4-6F5C-4EA1-A297-9E26E31872C4}" dt="2019-09-18T11:30:34.559" v="15396"/>
          <ac:graphicFrameMkLst>
            <pc:docMk/>
            <pc:sldMk cId="2194905557" sldId="441"/>
            <ac:graphicFrameMk id="13" creationId="{078B82BA-AFF6-4FEA-A4AB-46534574BF0E}"/>
          </ac:graphicFrameMkLst>
        </pc:graphicFrameChg>
        <pc:graphicFrameChg chg="add mod modGraphic">
          <ac:chgData name="Troels Mortensen (TRMO) | VIA" userId="48eeef65-5bf8-474b-9082-b56af31dd25e" providerId="ADAL" clId="{5FC3D9C4-6F5C-4EA1-A297-9E26E31872C4}" dt="2019-09-18T11:31:00.365" v="15430" actId="14100"/>
          <ac:graphicFrameMkLst>
            <pc:docMk/>
            <pc:sldMk cId="2194905557" sldId="441"/>
            <ac:graphicFrameMk id="37" creationId="{EB9C588A-B3D7-4E89-8D86-99AF114CF008}"/>
          </ac:graphicFrameMkLst>
        </pc:graphicFrameChg>
        <pc:graphicFrameChg chg="add mod">
          <ac:chgData name="Troels Mortensen (TRMO) | VIA" userId="48eeef65-5bf8-474b-9082-b56af31dd25e" providerId="ADAL" clId="{5FC3D9C4-6F5C-4EA1-A297-9E26E31872C4}" dt="2019-09-18T11:30:43.412" v="15423" actId="1037"/>
          <ac:graphicFrameMkLst>
            <pc:docMk/>
            <pc:sldMk cId="2194905557" sldId="441"/>
            <ac:graphicFrameMk id="38" creationId="{4998A270-C85E-4D44-9AC2-ED2E129CB142}"/>
          </ac:graphicFrameMkLst>
        </pc:graphicFrameChg>
        <pc:graphicFrameChg chg="add mod">
          <ac:chgData name="Troels Mortensen (TRMO) | VIA" userId="48eeef65-5bf8-474b-9082-b56af31dd25e" providerId="ADAL" clId="{5FC3D9C4-6F5C-4EA1-A297-9E26E31872C4}" dt="2019-09-18T11:30:43.412" v="15423" actId="1037"/>
          <ac:graphicFrameMkLst>
            <pc:docMk/>
            <pc:sldMk cId="2194905557" sldId="441"/>
            <ac:graphicFrameMk id="39" creationId="{4DCCA403-EF17-4FB5-9A44-92032ECABB69}"/>
          </ac:graphicFrameMkLst>
        </pc:graphicFrameChg>
        <pc:graphicFrameChg chg="add mod">
          <ac:chgData name="Troels Mortensen (TRMO) | VIA" userId="48eeef65-5bf8-474b-9082-b56af31dd25e" providerId="ADAL" clId="{5FC3D9C4-6F5C-4EA1-A297-9E26E31872C4}" dt="2019-09-18T11:30:43.412" v="15423" actId="1037"/>
          <ac:graphicFrameMkLst>
            <pc:docMk/>
            <pc:sldMk cId="2194905557" sldId="441"/>
            <ac:graphicFrameMk id="40" creationId="{F567EE8C-C689-4E92-A2A8-22EE531D7D20}"/>
          </ac:graphicFrameMkLst>
        </pc:graphicFrameChg>
        <pc:graphicFrameChg chg="add mod modGraphic">
          <ac:chgData name="Troels Mortensen (TRMO) | VIA" userId="48eeef65-5bf8-474b-9082-b56af31dd25e" providerId="ADAL" clId="{5FC3D9C4-6F5C-4EA1-A297-9E26E31872C4}" dt="2019-09-18T11:32:05.722" v="15574" actId="20577"/>
          <ac:graphicFrameMkLst>
            <pc:docMk/>
            <pc:sldMk cId="2194905557" sldId="441"/>
            <ac:graphicFrameMk id="61" creationId="{10013307-5520-4D13-BB36-FB3EAA587832}"/>
          </ac:graphicFrameMkLst>
        </pc:graphicFrameChg>
        <pc:graphicFrameChg chg="add mod modGraphic">
          <ac:chgData name="Troels Mortensen (TRMO) | VIA" userId="48eeef65-5bf8-474b-9082-b56af31dd25e" providerId="ADAL" clId="{5FC3D9C4-6F5C-4EA1-A297-9E26E31872C4}" dt="2019-09-18T11:32:03.040" v="15570" actId="14100"/>
          <ac:graphicFrameMkLst>
            <pc:docMk/>
            <pc:sldMk cId="2194905557" sldId="441"/>
            <ac:graphicFrameMk id="62" creationId="{1B75831D-B2F9-4C5C-840A-02A0270F626F}"/>
          </ac:graphicFrameMkLst>
        </pc:graphicFrameChg>
        <pc:cxnChg chg="add">
          <ac:chgData name="Troels Mortensen (TRMO) | VIA" userId="48eeef65-5bf8-474b-9082-b56af31dd25e" providerId="ADAL" clId="{5FC3D9C4-6F5C-4EA1-A297-9E26E31872C4}" dt="2019-09-18T11:30:34.559" v="15396"/>
          <ac:cxnSpMkLst>
            <pc:docMk/>
            <pc:sldMk cId="2194905557" sldId="441"/>
            <ac:cxnSpMk id="6" creationId="{4F8E8C5F-4590-41E0-A818-A3C597771D44}"/>
          </ac:cxnSpMkLst>
        </pc:cxnChg>
        <pc:cxnChg chg="add">
          <ac:chgData name="Troels Mortensen (TRMO) | VIA" userId="48eeef65-5bf8-474b-9082-b56af31dd25e" providerId="ADAL" clId="{5FC3D9C4-6F5C-4EA1-A297-9E26E31872C4}" dt="2019-09-18T11:30:34.559" v="15396"/>
          <ac:cxnSpMkLst>
            <pc:docMk/>
            <pc:sldMk cId="2194905557" sldId="441"/>
            <ac:cxnSpMk id="9" creationId="{E9DD034E-BA60-4BA3-9344-5105896FF2F2}"/>
          </ac:cxnSpMkLst>
        </pc:cxnChg>
        <pc:cxnChg chg="add">
          <ac:chgData name="Troels Mortensen (TRMO) | VIA" userId="48eeef65-5bf8-474b-9082-b56af31dd25e" providerId="ADAL" clId="{5FC3D9C4-6F5C-4EA1-A297-9E26E31872C4}" dt="2019-09-18T11:30:34.559" v="15396"/>
          <ac:cxnSpMkLst>
            <pc:docMk/>
            <pc:sldMk cId="2194905557" sldId="441"/>
            <ac:cxnSpMk id="14" creationId="{157EEE2F-831E-40B7-AF6F-4126E1EC949C}"/>
          </ac:cxnSpMkLst>
        </pc:cxnChg>
        <pc:cxnChg chg="add">
          <ac:chgData name="Troels Mortensen (TRMO) | VIA" userId="48eeef65-5bf8-474b-9082-b56af31dd25e" providerId="ADAL" clId="{5FC3D9C4-6F5C-4EA1-A297-9E26E31872C4}" dt="2019-09-18T11:30:34.559" v="15396"/>
          <ac:cxnSpMkLst>
            <pc:docMk/>
            <pc:sldMk cId="2194905557" sldId="441"/>
            <ac:cxnSpMk id="15" creationId="{739B1551-0E94-4B7B-A838-475457D8BDCC}"/>
          </ac:cxnSpMkLst>
        </pc:cxnChg>
        <pc:cxnChg chg="add">
          <ac:chgData name="Troels Mortensen (TRMO) | VIA" userId="48eeef65-5bf8-474b-9082-b56af31dd25e" providerId="ADAL" clId="{5FC3D9C4-6F5C-4EA1-A297-9E26E31872C4}" dt="2019-09-18T11:30:34.559" v="15396"/>
          <ac:cxnSpMkLst>
            <pc:docMk/>
            <pc:sldMk cId="2194905557" sldId="441"/>
            <ac:cxnSpMk id="16" creationId="{8D5F5DAA-6720-43EC-83F8-F48A5E9BD75F}"/>
          </ac:cxnSpMkLst>
        </pc:cxnChg>
        <pc:cxnChg chg="add">
          <ac:chgData name="Troels Mortensen (TRMO) | VIA" userId="48eeef65-5bf8-474b-9082-b56af31dd25e" providerId="ADAL" clId="{5FC3D9C4-6F5C-4EA1-A297-9E26E31872C4}" dt="2019-09-18T11:30:34.559" v="15396"/>
          <ac:cxnSpMkLst>
            <pc:docMk/>
            <pc:sldMk cId="2194905557" sldId="441"/>
            <ac:cxnSpMk id="20" creationId="{A86E38A7-B7E1-402C-A1EF-709BA4F93D8E}"/>
          </ac:cxnSpMkLst>
        </pc:cxnChg>
        <pc:cxnChg chg="add">
          <ac:chgData name="Troels Mortensen (TRMO) | VIA" userId="48eeef65-5bf8-474b-9082-b56af31dd25e" providerId="ADAL" clId="{5FC3D9C4-6F5C-4EA1-A297-9E26E31872C4}" dt="2019-09-18T11:30:34.559" v="15396"/>
          <ac:cxnSpMkLst>
            <pc:docMk/>
            <pc:sldMk cId="2194905557" sldId="441"/>
            <ac:cxnSpMk id="21" creationId="{92CC06F0-25D5-499E-A37E-D7A1C4FA732D}"/>
          </ac:cxnSpMkLst>
        </pc:cxnChg>
        <pc:cxnChg chg="add mod">
          <ac:chgData name="Troels Mortensen (TRMO) | VIA" userId="48eeef65-5bf8-474b-9082-b56af31dd25e" providerId="ADAL" clId="{5FC3D9C4-6F5C-4EA1-A297-9E26E31872C4}" dt="2019-09-18T11:30:43.412" v="15423" actId="1037"/>
          <ac:cxnSpMkLst>
            <pc:docMk/>
            <pc:sldMk cId="2194905557" sldId="441"/>
            <ac:cxnSpMk id="25" creationId="{2D8C6184-F582-45B4-9F58-6570EB6A3F44}"/>
          </ac:cxnSpMkLst>
        </pc:cxnChg>
        <pc:cxnChg chg="add mod">
          <ac:chgData name="Troels Mortensen (TRMO) | VIA" userId="48eeef65-5bf8-474b-9082-b56af31dd25e" providerId="ADAL" clId="{5FC3D9C4-6F5C-4EA1-A297-9E26E31872C4}" dt="2019-09-18T11:30:43.412" v="15423" actId="1037"/>
          <ac:cxnSpMkLst>
            <pc:docMk/>
            <pc:sldMk cId="2194905557" sldId="441"/>
            <ac:cxnSpMk id="26" creationId="{82683455-9628-4B0A-B379-05FDE2C017D3}"/>
          </ac:cxnSpMkLst>
        </pc:cxnChg>
        <pc:cxnChg chg="add mod">
          <ac:chgData name="Troels Mortensen (TRMO) | VIA" userId="48eeef65-5bf8-474b-9082-b56af31dd25e" providerId="ADAL" clId="{5FC3D9C4-6F5C-4EA1-A297-9E26E31872C4}" dt="2019-09-18T11:30:43.412" v="15423" actId="1037"/>
          <ac:cxnSpMkLst>
            <pc:docMk/>
            <pc:sldMk cId="2194905557" sldId="441"/>
            <ac:cxnSpMk id="27" creationId="{6189C597-2A48-4B86-88FA-41DBD9CAAF07}"/>
          </ac:cxnSpMkLst>
        </pc:cxnChg>
        <pc:cxnChg chg="add mod">
          <ac:chgData name="Troels Mortensen (TRMO) | VIA" userId="48eeef65-5bf8-474b-9082-b56af31dd25e" providerId="ADAL" clId="{5FC3D9C4-6F5C-4EA1-A297-9E26E31872C4}" dt="2019-09-18T11:30:43.412" v="15423" actId="1037"/>
          <ac:cxnSpMkLst>
            <pc:docMk/>
            <pc:sldMk cId="2194905557" sldId="441"/>
            <ac:cxnSpMk id="34" creationId="{35C24ED0-F9CC-450A-AB05-DE98DE8DC346}"/>
          </ac:cxnSpMkLst>
        </pc:cxnChg>
        <pc:cxnChg chg="add mod">
          <ac:chgData name="Troels Mortensen (TRMO) | VIA" userId="48eeef65-5bf8-474b-9082-b56af31dd25e" providerId="ADAL" clId="{5FC3D9C4-6F5C-4EA1-A297-9E26E31872C4}" dt="2019-09-18T11:30:43.412" v="15423" actId="1037"/>
          <ac:cxnSpMkLst>
            <pc:docMk/>
            <pc:sldMk cId="2194905557" sldId="441"/>
            <ac:cxnSpMk id="35" creationId="{EFF131DE-F49B-434F-9640-8D5E37727DF1}"/>
          </ac:cxnSpMkLst>
        </pc:cxnChg>
        <pc:cxnChg chg="add mod">
          <ac:chgData name="Troels Mortensen (TRMO) | VIA" userId="48eeef65-5bf8-474b-9082-b56af31dd25e" providerId="ADAL" clId="{5FC3D9C4-6F5C-4EA1-A297-9E26E31872C4}" dt="2019-09-18T11:30:50.684" v="15426" actId="14100"/>
          <ac:cxnSpMkLst>
            <pc:docMk/>
            <pc:sldMk cId="2194905557" sldId="441"/>
            <ac:cxnSpMk id="41" creationId="{C1AA28AB-27FB-42C9-B83E-7D6249755C25}"/>
          </ac:cxnSpMkLst>
        </pc:cxnChg>
        <pc:cxnChg chg="add mod">
          <ac:chgData name="Troels Mortensen (TRMO) | VIA" userId="48eeef65-5bf8-474b-9082-b56af31dd25e" providerId="ADAL" clId="{5FC3D9C4-6F5C-4EA1-A297-9E26E31872C4}" dt="2019-09-18T11:30:46.020" v="15424" actId="14100"/>
          <ac:cxnSpMkLst>
            <pc:docMk/>
            <pc:sldMk cId="2194905557" sldId="441"/>
            <ac:cxnSpMk id="42" creationId="{25A3268C-EC6E-411A-87C5-7219F3C5CAF7}"/>
          </ac:cxnSpMkLst>
        </pc:cxnChg>
        <pc:cxnChg chg="add mod">
          <ac:chgData name="Troels Mortensen (TRMO) | VIA" userId="48eeef65-5bf8-474b-9082-b56af31dd25e" providerId="ADAL" clId="{5FC3D9C4-6F5C-4EA1-A297-9E26E31872C4}" dt="2019-09-18T11:30:52.777" v="15427" actId="14100"/>
          <ac:cxnSpMkLst>
            <pc:docMk/>
            <pc:sldMk cId="2194905557" sldId="441"/>
            <ac:cxnSpMk id="43" creationId="{30A77BB5-41F2-4903-B6C9-597638B25519}"/>
          </ac:cxnSpMkLst>
        </pc:cxnChg>
        <pc:cxnChg chg="add mod">
          <ac:chgData name="Troels Mortensen (TRMO) | VIA" userId="48eeef65-5bf8-474b-9082-b56af31dd25e" providerId="ADAL" clId="{5FC3D9C4-6F5C-4EA1-A297-9E26E31872C4}" dt="2019-09-18T11:31:52.906" v="15565" actId="571"/>
          <ac:cxnSpMkLst>
            <pc:docMk/>
            <pc:sldMk cId="2194905557" sldId="441"/>
            <ac:cxnSpMk id="52" creationId="{4AC54D63-6D32-42B4-81BC-3D9EABEDB729}"/>
          </ac:cxnSpMkLst>
        </pc:cxnChg>
        <pc:cxnChg chg="add mod">
          <ac:chgData name="Troels Mortensen (TRMO) | VIA" userId="48eeef65-5bf8-474b-9082-b56af31dd25e" providerId="ADAL" clId="{5FC3D9C4-6F5C-4EA1-A297-9E26E31872C4}" dt="2019-09-18T11:31:52.906" v="15565" actId="571"/>
          <ac:cxnSpMkLst>
            <pc:docMk/>
            <pc:sldMk cId="2194905557" sldId="441"/>
            <ac:cxnSpMk id="53" creationId="{7C7F132D-F470-4335-B2ED-F04FA7679AA0}"/>
          </ac:cxnSpMkLst>
        </pc:cxnChg>
        <pc:cxnChg chg="add mod">
          <ac:chgData name="Troels Mortensen (TRMO) | VIA" userId="48eeef65-5bf8-474b-9082-b56af31dd25e" providerId="ADAL" clId="{5FC3D9C4-6F5C-4EA1-A297-9E26E31872C4}" dt="2019-09-18T11:31:52.906" v="15565" actId="571"/>
          <ac:cxnSpMkLst>
            <pc:docMk/>
            <pc:sldMk cId="2194905557" sldId="441"/>
            <ac:cxnSpMk id="54" creationId="{4E846946-6FFC-44A8-BEB7-8D7C2940DDF8}"/>
          </ac:cxnSpMkLst>
        </pc:cxnChg>
      </pc:sldChg>
      <pc:sldChg chg="add del">
        <pc:chgData name="Troels Mortensen (TRMO) | VIA" userId="48eeef65-5bf8-474b-9082-b56af31dd25e" providerId="ADAL" clId="{5FC3D9C4-6F5C-4EA1-A297-9E26E31872C4}" dt="2019-09-18T11:30:07.859" v="15335" actId="2696"/>
        <pc:sldMkLst>
          <pc:docMk/>
          <pc:sldMk cId="4252954260" sldId="441"/>
        </pc:sldMkLst>
      </pc:sldChg>
      <pc:sldChg chg="addSp delSp modSp add modTransition modAnim modNotesTx">
        <pc:chgData name="Troels Mortensen (TRMO) | VIA" userId="48eeef65-5bf8-474b-9082-b56af31dd25e" providerId="ADAL" clId="{5FC3D9C4-6F5C-4EA1-A297-9E26E31872C4}" dt="2019-09-18T13:47:08.702" v="16599" actId="20577"/>
        <pc:sldMkLst>
          <pc:docMk/>
          <pc:sldMk cId="3769326961" sldId="442"/>
        </pc:sldMkLst>
        <pc:spChg chg="mod">
          <ac:chgData name="Troels Mortensen (TRMO) | VIA" userId="48eeef65-5bf8-474b-9082-b56af31dd25e" providerId="ADAL" clId="{5FC3D9C4-6F5C-4EA1-A297-9E26E31872C4}" dt="2019-09-18T11:32:27.608" v="15582" actId="1076"/>
          <ac:spMkLst>
            <pc:docMk/>
            <pc:sldMk cId="3769326961" sldId="442"/>
            <ac:spMk id="36" creationId="{F167EE25-4F51-44ED-9F3F-215E51DA6E81}"/>
          </ac:spMkLst>
        </pc:spChg>
        <pc:spChg chg="add del mod">
          <ac:chgData name="Troels Mortensen (TRMO) | VIA" userId="48eeef65-5bf8-474b-9082-b56af31dd25e" providerId="ADAL" clId="{5FC3D9C4-6F5C-4EA1-A297-9E26E31872C4}" dt="2019-09-18T11:38:42.872" v="16020" actId="478"/>
          <ac:spMkLst>
            <pc:docMk/>
            <pc:sldMk cId="3769326961" sldId="442"/>
            <ac:spMk id="45" creationId="{98009CE4-6F3F-4667-95FB-29822DEA40CC}"/>
          </ac:spMkLst>
        </pc:spChg>
        <pc:spChg chg="add mod">
          <ac:chgData name="Troels Mortensen (TRMO) | VIA" userId="48eeef65-5bf8-474b-9082-b56af31dd25e" providerId="ADAL" clId="{5FC3D9C4-6F5C-4EA1-A297-9E26E31872C4}" dt="2019-09-18T11:39:21.213" v="16025" actId="208"/>
          <ac:spMkLst>
            <pc:docMk/>
            <pc:sldMk cId="3769326961" sldId="442"/>
            <ac:spMk id="46" creationId="{2776BB33-F902-4858-9A7C-B0ACB930F45A}"/>
          </ac:spMkLst>
        </pc:spChg>
        <pc:spChg chg="add mod">
          <ac:chgData name="Troels Mortensen (TRMO) | VIA" userId="48eeef65-5bf8-474b-9082-b56af31dd25e" providerId="ADAL" clId="{5FC3D9C4-6F5C-4EA1-A297-9E26E31872C4}" dt="2019-09-18T11:39:21.213" v="16025" actId="208"/>
          <ac:spMkLst>
            <pc:docMk/>
            <pc:sldMk cId="3769326961" sldId="442"/>
            <ac:spMk id="47" creationId="{8AB45F61-DDF2-4F8A-8B74-BF0A084A1E8E}"/>
          </ac:spMkLst>
        </pc:spChg>
        <pc:grpChg chg="mod">
          <ac:chgData name="Troels Mortensen (TRMO) | VIA" userId="48eeef65-5bf8-474b-9082-b56af31dd25e" providerId="ADAL" clId="{5FC3D9C4-6F5C-4EA1-A297-9E26E31872C4}" dt="2019-09-18T11:32:23.209" v="15581" actId="1076"/>
          <ac:grpSpMkLst>
            <pc:docMk/>
            <pc:sldMk cId="3769326961" sldId="442"/>
            <ac:grpSpMk id="49" creationId="{21356643-DDDD-4E4C-A1B7-25B3B1A14448}"/>
          </ac:grpSpMkLst>
        </pc:grpChg>
        <pc:grpChg chg="mod">
          <ac:chgData name="Troels Mortensen (TRMO) | VIA" userId="48eeef65-5bf8-474b-9082-b56af31dd25e" providerId="ADAL" clId="{5FC3D9C4-6F5C-4EA1-A297-9E26E31872C4}" dt="2019-09-18T11:32:23.209" v="15581" actId="1076"/>
          <ac:grpSpMkLst>
            <pc:docMk/>
            <pc:sldMk cId="3769326961" sldId="442"/>
            <ac:grpSpMk id="55" creationId="{10DFA4F3-5297-4A4F-BDE7-AF435909AC36}"/>
          </ac:grpSpMkLst>
        </pc:grpChg>
        <pc:grpChg chg="mod">
          <ac:chgData name="Troels Mortensen (TRMO) | VIA" userId="48eeef65-5bf8-474b-9082-b56af31dd25e" providerId="ADAL" clId="{5FC3D9C4-6F5C-4EA1-A297-9E26E31872C4}" dt="2019-09-18T11:32:23.209" v="15581" actId="1076"/>
          <ac:grpSpMkLst>
            <pc:docMk/>
            <pc:sldMk cId="3769326961" sldId="442"/>
            <ac:grpSpMk id="58" creationId="{190139DF-30CC-4179-AB95-23E99470AD4C}"/>
          </ac:grpSpMkLst>
        </pc:grpChg>
        <pc:graphicFrameChg chg="mod">
          <ac:chgData name="Troels Mortensen (TRMO) | VIA" userId="48eeef65-5bf8-474b-9082-b56af31dd25e" providerId="ADAL" clId="{5FC3D9C4-6F5C-4EA1-A297-9E26E31872C4}" dt="2019-09-18T11:32:27.608" v="15582" actId="1076"/>
          <ac:graphicFrameMkLst>
            <pc:docMk/>
            <pc:sldMk cId="3769326961" sldId="442"/>
            <ac:graphicFrameMk id="39" creationId="{4DCCA403-EF17-4FB5-9A44-92032ECABB69}"/>
          </ac:graphicFrameMkLst>
        </pc:graphicFrameChg>
        <pc:graphicFrameChg chg="mod">
          <ac:chgData name="Troels Mortensen (TRMO) | VIA" userId="48eeef65-5bf8-474b-9082-b56af31dd25e" providerId="ADAL" clId="{5FC3D9C4-6F5C-4EA1-A297-9E26E31872C4}" dt="2019-09-18T11:32:27.608" v="15582" actId="1076"/>
          <ac:graphicFrameMkLst>
            <pc:docMk/>
            <pc:sldMk cId="3769326961" sldId="442"/>
            <ac:graphicFrameMk id="40" creationId="{F567EE8C-C689-4E92-A2A8-22EE531D7D20}"/>
          </ac:graphicFrameMkLst>
        </pc:graphicFrameChg>
        <pc:graphicFrameChg chg="mod">
          <ac:chgData name="Troels Mortensen (TRMO) | VIA" userId="48eeef65-5bf8-474b-9082-b56af31dd25e" providerId="ADAL" clId="{5FC3D9C4-6F5C-4EA1-A297-9E26E31872C4}" dt="2019-09-18T11:32:23.209" v="15581" actId="1076"/>
          <ac:graphicFrameMkLst>
            <pc:docMk/>
            <pc:sldMk cId="3769326961" sldId="442"/>
            <ac:graphicFrameMk id="61" creationId="{10013307-5520-4D13-BB36-FB3EAA587832}"/>
          </ac:graphicFrameMkLst>
        </pc:graphicFrameChg>
        <pc:graphicFrameChg chg="mod">
          <ac:chgData name="Troels Mortensen (TRMO) | VIA" userId="48eeef65-5bf8-474b-9082-b56af31dd25e" providerId="ADAL" clId="{5FC3D9C4-6F5C-4EA1-A297-9E26E31872C4}" dt="2019-09-18T11:32:23.209" v="15581" actId="1076"/>
          <ac:graphicFrameMkLst>
            <pc:docMk/>
            <pc:sldMk cId="3769326961" sldId="442"/>
            <ac:graphicFrameMk id="62" creationId="{1B75831D-B2F9-4C5C-840A-02A0270F626F}"/>
          </ac:graphicFrameMkLst>
        </pc:graphicFrameChg>
        <pc:cxnChg chg="mod">
          <ac:chgData name="Troels Mortensen (TRMO) | VIA" userId="48eeef65-5bf8-474b-9082-b56af31dd25e" providerId="ADAL" clId="{5FC3D9C4-6F5C-4EA1-A297-9E26E31872C4}" dt="2019-09-18T11:32:33.896" v="15586" actId="14100"/>
          <ac:cxnSpMkLst>
            <pc:docMk/>
            <pc:sldMk cId="3769326961" sldId="442"/>
            <ac:cxnSpMk id="34" creationId="{35C24ED0-F9CC-450A-AB05-DE98DE8DC346}"/>
          </ac:cxnSpMkLst>
        </pc:cxnChg>
        <pc:cxnChg chg="mod">
          <ac:chgData name="Troels Mortensen (TRMO) | VIA" userId="48eeef65-5bf8-474b-9082-b56af31dd25e" providerId="ADAL" clId="{5FC3D9C4-6F5C-4EA1-A297-9E26E31872C4}" dt="2019-09-18T11:32:27.608" v="15582" actId="1076"/>
          <ac:cxnSpMkLst>
            <pc:docMk/>
            <pc:sldMk cId="3769326961" sldId="442"/>
            <ac:cxnSpMk id="35" creationId="{EFF131DE-F49B-434F-9640-8D5E37727DF1}"/>
          </ac:cxnSpMkLst>
        </pc:cxnChg>
        <pc:cxnChg chg="mod">
          <ac:chgData name="Troels Mortensen (TRMO) | VIA" userId="48eeef65-5bf8-474b-9082-b56af31dd25e" providerId="ADAL" clId="{5FC3D9C4-6F5C-4EA1-A297-9E26E31872C4}" dt="2019-09-18T11:32:29.646" v="15583" actId="14100"/>
          <ac:cxnSpMkLst>
            <pc:docMk/>
            <pc:sldMk cId="3769326961" sldId="442"/>
            <ac:cxnSpMk id="43" creationId="{30A77BB5-41F2-4903-B6C9-597638B25519}"/>
          </ac:cxnSpMkLst>
        </pc:cxnChg>
        <pc:cxnChg chg="mod">
          <ac:chgData name="Troels Mortensen (TRMO) | VIA" userId="48eeef65-5bf8-474b-9082-b56af31dd25e" providerId="ADAL" clId="{5FC3D9C4-6F5C-4EA1-A297-9E26E31872C4}" dt="2019-09-18T11:32:23.209" v="15581" actId="1076"/>
          <ac:cxnSpMkLst>
            <pc:docMk/>
            <pc:sldMk cId="3769326961" sldId="442"/>
            <ac:cxnSpMk id="52" creationId="{4AC54D63-6D32-42B4-81BC-3D9EABEDB729}"/>
          </ac:cxnSpMkLst>
        </pc:cxnChg>
        <pc:cxnChg chg="mod">
          <ac:chgData name="Troels Mortensen (TRMO) | VIA" userId="48eeef65-5bf8-474b-9082-b56af31dd25e" providerId="ADAL" clId="{5FC3D9C4-6F5C-4EA1-A297-9E26E31872C4}" dt="2019-09-18T11:32:23.209" v="15581" actId="1076"/>
          <ac:cxnSpMkLst>
            <pc:docMk/>
            <pc:sldMk cId="3769326961" sldId="442"/>
            <ac:cxnSpMk id="53" creationId="{7C7F132D-F470-4335-B2ED-F04FA7679AA0}"/>
          </ac:cxnSpMkLst>
        </pc:cxnChg>
        <pc:cxnChg chg="mod">
          <ac:chgData name="Troels Mortensen (TRMO) | VIA" userId="48eeef65-5bf8-474b-9082-b56af31dd25e" providerId="ADAL" clId="{5FC3D9C4-6F5C-4EA1-A297-9E26E31872C4}" dt="2019-09-18T11:32:23.209" v="15581" actId="1076"/>
          <ac:cxnSpMkLst>
            <pc:docMk/>
            <pc:sldMk cId="3769326961" sldId="442"/>
            <ac:cxnSpMk id="54" creationId="{4E846946-6FFC-44A8-BEB7-8D7C2940DDF8}"/>
          </ac:cxnSpMkLst>
        </pc:cxnChg>
        <pc:cxnChg chg="add mod">
          <ac:chgData name="Troels Mortensen (TRMO) | VIA" userId="48eeef65-5bf8-474b-9082-b56af31dd25e" providerId="ADAL" clId="{5FC3D9C4-6F5C-4EA1-A297-9E26E31872C4}" dt="2019-09-18T11:32:37.102" v="15588" actId="14100"/>
          <ac:cxnSpMkLst>
            <pc:docMk/>
            <pc:sldMk cId="3769326961" sldId="442"/>
            <ac:cxnSpMk id="63" creationId="{96C1AA7F-E6C2-4507-AD21-969F779EB9CD}"/>
          </ac:cxnSpMkLst>
        </pc:cxnChg>
      </pc:sldChg>
      <pc:sldChg chg="add del">
        <pc:chgData name="Troels Mortensen (TRMO) | VIA" userId="48eeef65-5bf8-474b-9082-b56af31dd25e" providerId="ADAL" clId="{5FC3D9C4-6F5C-4EA1-A297-9E26E31872C4}" dt="2019-09-18T11:41:47.764" v="16136" actId="2696"/>
        <pc:sldMkLst>
          <pc:docMk/>
          <pc:sldMk cId="313370165" sldId="443"/>
        </pc:sldMkLst>
      </pc:sldChg>
      <pc:sldChg chg="modSp add">
        <pc:chgData name="Troels Mortensen (TRMO) | VIA" userId="48eeef65-5bf8-474b-9082-b56af31dd25e" providerId="ADAL" clId="{5FC3D9C4-6F5C-4EA1-A297-9E26E31872C4}" dt="2019-09-18T11:43:32.501" v="16161" actId="20577"/>
        <pc:sldMkLst>
          <pc:docMk/>
          <pc:sldMk cId="326533827" sldId="443"/>
        </pc:sldMkLst>
        <pc:spChg chg="mod">
          <ac:chgData name="Troels Mortensen (TRMO) | VIA" userId="48eeef65-5bf8-474b-9082-b56af31dd25e" providerId="ADAL" clId="{5FC3D9C4-6F5C-4EA1-A297-9E26E31872C4}" dt="2019-09-18T11:43:32.501" v="16161" actId="20577"/>
          <ac:spMkLst>
            <pc:docMk/>
            <pc:sldMk cId="326533827" sldId="443"/>
            <ac:spMk id="2" creationId="{DA09C040-F00D-4566-82ED-2CC07DA24066}"/>
          </ac:spMkLst>
        </pc:spChg>
      </pc:sldChg>
      <pc:sldChg chg="modSp add">
        <pc:chgData name="Troels Mortensen (TRMO) | VIA" userId="48eeef65-5bf8-474b-9082-b56af31dd25e" providerId="ADAL" clId="{5FC3D9C4-6F5C-4EA1-A297-9E26E31872C4}" dt="2019-09-18T13:53:39.971" v="16601" actId="20577"/>
        <pc:sldMkLst>
          <pc:docMk/>
          <pc:sldMk cId="3018840696" sldId="444"/>
        </pc:sldMkLst>
        <pc:spChg chg="mod">
          <ac:chgData name="Troels Mortensen (TRMO) | VIA" userId="48eeef65-5bf8-474b-9082-b56af31dd25e" providerId="ADAL" clId="{5FC3D9C4-6F5C-4EA1-A297-9E26E31872C4}" dt="2019-09-18T13:53:39.971" v="16601" actId="20577"/>
          <ac:spMkLst>
            <pc:docMk/>
            <pc:sldMk cId="3018840696" sldId="444"/>
            <ac:spMk id="7" creationId="{6A9FB9A6-9B6F-4BC3-8792-0A03AC9EC151}"/>
          </ac:spMkLst>
        </pc:spChg>
      </pc:sldChg>
      <pc:sldMasterChg chg="delSldLayout">
        <pc:chgData name="Troels Mortensen (TRMO) | VIA" userId="48eeef65-5bf8-474b-9082-b56af31dd25e" providerId="ADAL" clId="{5FC3D9C4-6F5C-4EA1-A297-9E26E31872C4}" dt="2019-09-18T11:43:14.658" v="16146" actId="2696"/>
        <pc:sldMasterMkLst>
          <pc:docMk/>
          <pc:sldMasterMk cId="3023023479" sldId="2147483689"/>
        </pc:sldMasterMkLst>
        <pc:sldLayoutChg chg="del">
          <pc:chgData name="Troels Mortensen (TRMO) | VIA" userId="48eeef65-5bf8-474b-9082-b56af31dd25e" providerId="ADAL" clId="{5FC3D9C4-6F5C-4EA1-A297-9E26E31872C4}" dt="2019-09-18T11:43:14.658" v="16146" actId="2696"/>
          <pc:sldLayoutMkLst>
            <pc:docMk/>
            <pc:sldMasterMk cId="3023023479" sldId="2147483689"/>
            <pc:sldLayoutMk cId="3060981000" sldId="2147483694"/>
          </pc:sldLayoutMkLst>
        </pc:sldLayoutChg>
      </pc:sldMasterChg>
    </pc:docChg>
  </pc:docChgLst>
  <pc:docChgLst>
    <pc:chgData name="Troels Mortensen (TRMO) | VIA" userId="48eeef65-5bf8-474b-9082-b56af31dd25e" providerId="ADAL" clId="{012E88DF-E1A8-4AD6-B34E-790B43D405D7}"/>
    <pc:docChg chg="undo redo custSel addSld delSld modSld sldOrd">
      <pc:chgData name="Troels Mortensen (TRMO) | VIA" userId="48eeef65-5bf8-474b-9082-b56af31dd25e" providerId="ADAL" clId="{012E88DF-E1A8-4AD6-B34E-790B43D405D7}" dt="2019-02-22T08:09:00.773" v="2580" actId="571"/>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0"/>
            <a:ext cx="2890458" cy="489104"/>
          </a:xfrm>
          <a:prstGeom prst="rect">
            <a:avLst/>
          </a:prstGeom>
          <a:noFill/>
          <a:ln w="9525">
            <a:noFill/>
            <a:miter lim="800000"/>
            <a:headEnd/>
            <a:tailEnd/>
          </a:ln>
          <a:effectLst/>
        </p:spPr>
        <p:txBody>
          <a:bodyPr vert="horz" wrap="square" lIns="82388" tIns="41194" rIns="82388" bIns="41194" numCol="1" anchor="t" anchorCtr="0" compatLnSpc="1">
            <a:prstTxWarp prst="textNoShape">
              <a:avLst/>
            </a:prstTxWarp>
          </a:bodyPr>
          <a:lstStyle>
            <a:lvl1pPr defTabSz="404255" hangingPunct="0">
              <a:lnSpc>
                <a:spcPct val="95000"/>
              </a:lnSpc>
              <a:buClr>
                <a:srgbClr val="000000"/>
              </a:buClr>
              <a:buSzPct val="45000"/>
              <a:buFont typeface="Wingdings" pitchFamily="2" charset="2"/>
              <a:buNone/>
              <a:defRPr sz="1100">
                <a:solidFill>
                  <a:srgbClr val="FFFFFF"/>
                </a:solidFill>
                <a:latin typeface="Times New Roman" pitchFamily="18" charset="0"/>
              </a:defRPr>
            </a:lvl1pPr>
          </a:lstStyle>
          <a:p>
            <a:endParaRPr lang="da-DK" dirty="0"/>
          </a:p>
        </p:txBody>
      </p:sp>
      <p:sp>
        <p:nvSpPr>
          <p:cNvPr id="9219" name="Rectangle 3"/>
          <p:cNvSpPr>
            <a:spLocks noGrp="1" noChangeArrowheads="1"/>
          </p:cNvSpPr>
          <p:nvPr>
            <p:ph type="dt" sz="quarter" idx="1"/>
          </p:nvPr>
        </p:nvSpPr>
        <p:spPr bwMode="auto">
          <a:xfrm>
            <a:off x="3777073" y="0"/>
            <a:ext cx="2890458" cy="489104"/>
          </a:xfrm>
          <a:prstGeom prst="rect">
            <a:avLst/>
          </a:prstGeom>
          <a:noFill/>
          <a:ln w="9525">
            <a:noFill/>
            <a:miter lim="800000"/>
            <a:headEnd/>
            <a:tailEnd/>
          </a:ln>
          <a:effectLst/>
        </p:spPr>
        <p:txBody>
          <a:bodyPr vert="horz" wrap="square" lIns="82388" tIns="41194" rIns="82388" bIns="41194" numCol="1" anchor="t" anchorCtr="0" compatLnSpc="1">
            <a:prstTxWarp prst="textNoShape">
              <a:avLst/>
            </a:prstTxWarp>
          </a:bodyPr>
          <a:lstStyle>
            <a:lvl1pPr algn="r" defTabSz="404255" hangingPunct="0">
              <a:lnSpc>
                <a:spcPct val="95000"/>
              </a:lnSpc>
              <a:buClr>
                <a:srgbClr val="000000"/>
              </a:buClr>
              <a:buSzPct val="45000"/>
              <a:buFont typeface="Wingdings" pitchFamily="2" charset="2"/>
              <a:buNone/>
              <a:defRPr sz="1100">
                <a:solidFill>
                  <a:srgbClr val="FFFFFF"/>
                </a:solidFill>
                <a:latin typeface="Times New Roman" pitchFamily="18" charset="0"/>
              </a:defRPr>
            </a:lvl1pPr>
          </a:lstStyle>
          <a:p>
            <a:endParaRPr lang="da-DK" dirty="0"/>
          </a:p>
        </p:txBody>
      </p:sp>
      <p:sp>
        <p:nvSpPr>
          <p:cNvPr id="9220" name="Rectangle 4"/>
          <p:cNvSpPr>
            <a:spLocks noGrp="1" noChangeArrowheads="1"/>
          </p:cNvSpPr>
          <p:nvPr>
            <p:ph type="ftr" sz="quarter" idx="2"/>
          </p:nvPr>
        </p:nvSpPr>
        <p:spPr bwMode="auto">
          <a:xfrm>
            <a:off x="1" y="9285159"/>
            <a:ext cx="2890458" cy="489104"/>
          </a:xfrm>
          <a:prstGeom prst="rect">
            <a:avLst/>
          </a:prstGeom>
          <a:noFill/>
          <a:ln w="9525">
            <a:noFill/>
            <a:miter lim="800000"/>
            <a:headEnd/>
            <a:tailEnd/>
          </a:ln>
          <a:effectLst/>
        </p:spPr>
        <p:txBody>
          <a:bodyPr vert="horz" wrap="square" lIns="82388" tIns="41194" rIns="82388" bIns="41194" numCol="1" anchor="b" anchorCtr="0" compatLnSpc="1">
            <a:prstTxWarp prst="textNoShape">
              <a:avLst/>
            </a:prstTxWarp>
          </a:bodyPr>
          <a:lstStyle>
            <a:lvl1pPr defTabSz="404255" hangingPunct="0">
              <a:lnSpc>
                <a:spcPct val="95000"/>
              </a:lnSpc>
              <a:buClr>
                <a:srgbClr val="000000"/>
              </a:buClr>
              <a:buSzPct val="45000"/>
              <a:buFont typeface="Wingdings" pitchFamily="2" charset="2"/>
              <a:buNone/>
              <a:defRPr sz="1100">
                <a:solidFill>
                  <a:srgbClr val="FFFFFF"/>
                </a:solidFill>
                <a:latin typeface="Times New Roman" pitchFamily="18" charset="0"/>
              </a:defRPr>
            </a:lvl1pPr>
          </a:lstStyle>
          <a:p>
            <a:endParaRPr lang="da-DK" dirty="0"/>
          </a:p>
        </p:txBody>
      </p:sp>
      <p:sp>
        <p:nvSpPr>
          <p:cNvPr id="9221" name="Rectangle 5"/>
          <p:cNvSpPr>
            <a:spLocks noGrp="1" noChangeArrowheads="1"/>
          </p:cNvSpPr>
          <p:nvPr>
            <p:ph type="sldNum" sz="quarter" idx="3"/>
          </p:nvPr>
        </p:nvSpPr>
        <p:spPr bwMode="auto">
          <a:xfrm>
            <a:off x="3777073" y="9285159"/>
            <a:ext cx="2890458" cy="489104"/>
          </a:xfrm>
          <a:prstGeom prst="rect">
            <a:avLst/>
          </a:prstGeom>
          <a:noFill/>
          <a:ln w="9525">
            <a:noFill/>
            <a:miter lim="800000"/>
            <a:headEnd/>
            <a:tailEnd/>
          </a:ln>
          <a:effectLst/>
        </p:spPr>
        <p:txBody>
          <a:bodyPr vert="horz" wrap="square" lIns="82388" tIns="41194" rIns="82388" bIns="41194" numCol="1" anchor="b" anchorCtr="0" compatLnSpc="1">
            <a:prstTxWarp prst="textNoShape">
              <a:avLst/>
            </a:prstTxWarp>
          </a:bodyPr>
          <a:lstStyle>
            <a:lvl1pPr algn="r" defTabSz="404255" hangingPunct="0">
              <a:lnSpc>
                <a:spcPct val="95000"/>
              </a:lnSpc>
              <a:buClr>
                <a:srgbClr val="000000"/>
              </a:buClr>
              <a:buSzPct val="45000"/>
              <a:buFont typeface="Wingdings" pitchFamily="2" charset="2"/>
              <a:buNone/>
              <a:defRPr sz="1100">
                <a:solidFill>
                  <a:srgbClr val="FFFFFF"/>
                </a:solidFill>
                <a:latin typeface="Times New Roman" pitchFamily="18" charset="0"/>
              </a:defRPr>
            </a:lvl1pPr>
          </a:lstStyle>
          <a:p>
            <a:fld id="{F43BA1DA-1AC4-4F74-902A-464D8C5BD29A}" type="slidenum">
              <a:rPr lang="da-DK"/>
              <a:pPr/>
              <a:t>‹#›</a:t>
            </a:fld>
            <a:endParaRPr lang="da-DK" dirty="0"/>
          </a:p>
        </p:txBody>
      </p:sp>
    </p:spTree>
    <p:extLst>
      <p:ext uri="{BB962C8B-B14F-4D97-AF65-F5344CB8AC3E}">
        <p14:creationId xmlns:p14="http://schemas.microsoft.com/office/powerpoint/2010/main" val="3125792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330200" y="939800"/>
            <a:ext cx="6008688" cy="3381375"/>
          </a:xfrm>
          <a:prstGeom prst="rect">
            <a:avLst/>
          </a:prstGeom>
          <a:noFill/>
          <a:ln w="9525">
            <a:noFill/>
            <a:round/>
            <a:headEnd/>
            <a:tailEnd/>
          </a:ln>
          <a:effectLst/>
        </p:spPr>
      </p:sp>
      <p:sp>
        <p:nvSpPr>
          <p:cNvPr id="2050" name="Rectangle 2"/>
          <p:cNvSpPr>
            <a:spLocks noGrp="1" noChangeArrowheads="1"/>
          </p:cNvSpPr>
          <p:nvPr>
            <p:ph type="body"/>
          </p:nvPr>
        </p:nvSpPr>
        <p:spPr bwMode="auto">
          <a:xfrm>
            <a:off x="1031528" y="4650393"/>
            <a:ext cx="4609150" cy="375344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a-DK"/>
          </a:p>
        </p:txBody>
      </p:sp>
    </p:spTree>
    <p:extLst>
      <p:ext uri="{BB962C8B-B14F-4D97-AF65-F5344CB8AC3E}">
        <p14:creationId xmlns:p14="http://schemas.microsoft.com/office/powerpoint/2010/main" val="2214183459"/>
      </p:ext>
    </p:extLst>
  </p:cSld>
  <p:clrMap bg1="lt1" tx1="dk1" bg2="lt2" tx2="dk2" accent1="accent1" accent2="accent2" accent3="accent3" accent4="accent4" accent5="accent5" accent6="accent6" hlink="hlink" folHlink="folHlink"/>
  <p:notesStyle>
    <a:lvl1pPr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Architectural pattern: It says something about how to structure our classes, how they interact with each other, and where to put our code. The intension is to keep a clean and well-structured system</a:t>
            </a:r>
          </a:p>
          <a:p>
            <a:r>
              <a:rPr lang="en-US" dirty="0"/>
              <a:t>*click*</a:t>
            </a:r>
          </a:p>
          <a:p>
            <a:r>
              <a:rPr lang="en-US" dirty="0"/>
              <a:t>We used to teach MVC, but it doesn’t fit with JavaFX. It’s still being used elsewhere, e.g. in .NET.</a:t>
            </a:r>
          </a:p>
          <a:p>
            <a:r>
              <a:rPr lang="en-US" dirty="0"/>
              <a:t>I have never come across the MVP</a:t>
            </a:r>
          </a:p>
          <a:p>
            <a:r>
              <a:rPr lang="en-US" dirty="0"/>
              <a:t>*click*</a:t>
            </a:r>
          </a:p>
        </p:txBody>
      </p:sp>
    </p:spTree>
    <p:extLst>
      <p:ext uri="{BB962C8B-B14F-4D97-AF65-F5344CB8AC3E}">
        <p14:creationId xmlns:p14="http://schemas.microsoft.com/office/powerpoint/2010/main" val="3657291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put that here. Again, this is about showing something to the user.</a:t>
            </a:r>
          </a:p>
        </p:txBody>
      </p:sp>
    </p:spTree>
    <p:extLst>
      <p:ext uri="{BB962C8B-B14F-4D97-AF65-F5344CB8AC3E}">
        <p14:creationId xmlns:p14="http://schemas.microsoft.com/office/powerpoint/2010/main" val="67115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also a bit tricky. Simple standard input validation could be done in the View model. Examples.</a:t>
            </a:r>
          </a:p>
          <a:p>
            <a:r>
              <a:rPr lang="en-US" dirty="0"/>
              <a:t>But more complex validation must be done by the Model. This could be determining whether the email address adheres to the rules about emails set up by a given company, or if the internal company phone number already exists. We see this here *click*</a:t>
            </a:r>
          </a:p>
        </p:txBody>
      </p:sp>
    </p:spTree>
    <p:extLst>
      <p:ext uri="{BB962C8B-B14F-4D97-AF65-F5344CB8AC3E}">
        <p14:creationId xmlns:p14="http://schemas.microsoft.com/office/powerpoint/2010/main" val="2034739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distinguish between input validation and data validation.</a:t>
            </a:r>
          </a:p>
        </p:txBody>
      </p:sp>
    </p:spTree>
    <p:extLst>
      <p:ext uri="{BB962C8B-B14F-4D97-AF65-F5344CB8AC3E}">
        <p14:creationId xmlns:p14="http://schemas.microsoft.com/office/powerpoint/2010/main" val="4281819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200" kern="1200" spc="-100" baseline="0" dirty="0">
                <a:solidFill>
                  <a:schemeClr val="tx1"/>
                </a:solidFill>
                <a:latin typeface="Via Light Office" panose="02000503000000020004" pitchFamily="2" charset="0"/>
                <a:ea typeface="+mn-ea"/>
                <a:cs typeface="+mn-cs"/>
              </a:rPr>
              <a:t>Each “cloud” represents a number of classes.</a:t>
            </a:r>
          </a:p>
          <a:p>
            <a:pPr marL="0" indent="0" algn="l" defTabSz="914400" rtl="0" eaLnBrk="1" latinLnBrk="0" hangingPunct="1">
              <a:lnSpc>
                <a:spcPct val="83000"/>
              </a:lnSpc>
              <a:spcBef>
                <a:spcPct val="20000"/>
              </a:spcBef>
              <a:buFont typeface="VIA Type Office" panose="02000503000000020004" pitchFamily="2" charset="0"/>
              <a:buNone/>
            </a:pPr>
            <a:r>
              <a:rPr lang="en-US" sz="1200" spc="-100" dirty="0">
                <a:latin typeface="Via Light Office" panose="02000503000000020004" pitchFamily="2" charset="0"/>
              </a:rPr>
              <a:t>We just want to divide functionality between them</a:t>
            </a:r>
            <a:endParaRPr lang="en-US" sz="1200" kern="1200" spc="-100" baseline="0" dirty="0">
              <a:solidFill>
                <a:schemeClr val="tx1"/>
              </a:solidFill>
              <a:latin typeface="Via Light Office" panose="02000503000000020004" pitchFamily="2" charset="0"/>
              <a:ea typeface="+mn-ea"/>
              <a:cs typeface="+mn-cs"/>
            </a:endParaRPr>
          </a:p>
          <a:p>
            <a:endParaRPr lang="en-US" dirty="0"/>
          </a:p>
        </p:txBody>
      </p:sp>
    </p:spTree>
    <p:extLst>
      <p:ext uri="{BB962C8B-B14F-4D97-AF65-F5344CB8AC3E}">
        <p14:creationId xmlns:p14="http://schemas.microsoft.com/office/powerpoint/2010/main" val="4029270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previous part, we </a:t>
            </a:r>
          </a:p>
        </p:txBody>
      </p:sp>
    </p:spTree>
    <p:extLst>
      <p:ext uri="{BB962C8B-B14F-4D97-AF65-F5344CB8AC3E}">
        <p14:creationId xmlns:p14="http://schemas.microsoft.com/office/powerpoint/2010/main" val="416248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each View has a field variable, which points to a View Model.</a:t>
            </a:r>
          </a:p>
        </p:txBody>
      </p:sp>
    </p:spTree>
    <p:extLst>
      <p:ext uri="{BB962C8B-B14F-4D97-AF65-F5344CB8AC3E}">
        <p14:creationId xmlns:p14="http://schemas.microsoft.com/office/powerpoint/2010/main" val="1101550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is true for the View model and the Model. We have a direct association here.</a:t>
            </a:r>
          </a:p>
        </p:txBody>
      </p:sp>
    </p:spTree>
    <p:extLst>
      <p:ext uri="{BB962C8B-B14F-4D97-AF65-F5344CB8AC3E}">
        <p14:creationId xmlns:p14="http://schemas.microsoft.com/office/powerpoint/2010/main" val="3544806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defTabSz="914400" rtl="0" eaLnBrk="1" latinLnBrk="0" hangingPunct="1">
              <a:lnSpc>
                <a:spcPct val="83000"/>
              </a:lnSpc>
              <a:spcBef>
                <a:spcPct val="20000"/>
              </a:spcBef>
              <a:buFont typeface="Arial" panose="020B0604020202020204" pitchFamily="34" charset="0"/>
              <a:buChar char="•"/>
            </a:pPr>
            <a:r>
              <a:rPr lang="en-US" sz="1200" kern="1200" spc="-100" baseline="0" dirty="0">
                <a:solidFill>
                  <a:schemeClr val="tx1"/>
                </a:solidFill>
                <a:latin typeface="Via Light Office" panose="02000503000000020004" pitchFamily="2" charset="0"/>
                <a:ea typeface="+mn-ea"/>
                <a:cs typeface="+mn-cs"/>
              </a:rPr>
              <a:t>Communication here is mostly event based, think observer pattern. We’re going to use bindings, which is  a specific type of observer pattern.</a:t>
            </a:r>
          </a:p>
          <a:p>
            <a:pPr marL="342900" indent="-342900" algn="l" defTabSz="914400" rtl="0" eaLnBrk="1" latinLnBrk="0" hangingPunct="1">
              <a:lnSpc>
                <a:spcPct val="83000"/>
              </a:lnSpc>
              <a:spcBef>
                <a:spcPct val="20000"/>
              </a:spcBef>
              <a:buFont typeface="Arial" panose="020B0604020202020204" pitchFamily="34" charset="0"/>
              <a:buChar char="•"/>
            </a:pPr>
            <a:r>
              <a:rPr lang="en-US" sz="1200" spc="-100" dirty="0">
                <a:latin typeface="Via Light Office" panose="02000503000000020004" pitchFamily="2" charset="0"/>
              </a:rPr>
              <a:t>Sometimes the View calls a method directly on the View model</a:t>
            </a:r>
            <a:endParaRPr lang="en-US" sz="1200" kern="1200" spc="-100" baseline="0" dirty="0">
              <a:solidFill>
                <a:schemeClr val="tx1"/>
              </a:solidFill>
              <a:latin typeface="Via Light Office" panose="02000503000000020004" pitchFamily="2" charset="0"/>
              <a:ea typeface="+mn-ea"/>
              <a:cs typeface="+mn-cs"/>
            </a:endParaRPr>
          </a:p>
          <a:p>
            <a:endParaRPr lang="en-US" dirty="0"/>
          </a:p>
        </p:txBody>
      </p:sp>
    </p:spTree>
    <p:extLst>
      <p:ext uri="{BB962C8B-B14F-4D97-AF65-F5344CB8AC3E}">
        <p14:creationId xmlns:p14="http://schemas.microsoft.com/office/powerpoint/2010/main" val="2713250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sz="1200" kern="1200" spc="-100" baseline="0" dirty="0">
                <a:solidFill>
                  <a:schemeClr val="tx1"/>
                </a:solidFill>
                <a:latin typeface="Via Light Office" panose="02000503000000020004" pitchFamily="2" charset="0"/>
                <a:ea typeface="+mn-ea"/>
                <a:cs typeface="+mn-cs"/>
              </a:rPr>
              <a:t>The View model calls methods on the model</a:t>
            </a:r>
          </a:p>
          <a:p>
            <a:r>
              <a:rPr lang="en-US" dirty="0"/>
              <a:t>In a future session we will combine MVVM and the observer pattern. The Model will be a subject, and the View Model will be a listener. In that way, whenever something changes in the Model, it will notify interested parties.</a:t>
            </a:r>
          </a:p>
        </p:txBody>
      </p:sp>
    </p:spTree>
    <p:extLst>
      <p:ext uri="{BB962C8B-B14F-4D97-AF65-F5344CB8AC3E}">
        <p14:creationId xmlns:p14="http://schemas.microsoft.com/office/powerpoint/2010/main" val="1921518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defTabSz="914400" rtl="0" eaLnBrk="1" latinLnBrk="0" hangingPunct="1">
              <a:lnSpc>
                <a:spcPct val="83000"/>
              </a:lnSpc>
              <a:spcBef>
                <a:spcPct val="20000"/>
              </a:spcBef>
              <a:buFont typeface="Arial" panose="020B0604020202020204" pitchFamily="34" charset="0"/>
              <a:buChar char="•"/>
            </a:pPr>
            <a:r>
              <a:rPr lang="en-US" sz="1200" kern="1200" spc="-100" baseline="0" dirty="0">
                <a:solidFill>
                  <a:schemeClr val="tx1"/>
                </a:solidFill>
                <a:latin typeface="Arial" panose="020B0604020202020204" pitchFamily="34" charset="0"/>
                <a:cs typeface="Arial" panose="020B0604020202020204" pitchFamily="34" charset="0"/>
              </a:rPr>
              <a:t>The View knows about the View model (reference)</a:t>
            </a:r>
          </a:p>
          <a:p>
            <a:pPr marL="285750" indent="-285750" algn="l" defTabSz="914400" rtl="0" eaLnBrk="1" latinLnBrk="0" hangingPunct="1">
              <a:lnSpc>
                <a:spcPct val="83000"/>
              </a:lnSpc>
              <a:spcBef>
                <a:spcPct val="20000"/>
              </a:spcBef>
              <a:buFont typeface="Arial" panose="020B0604020202020204" pitchFamily="34" charset="0"/>
              <a:buChar char="•"/>
            </a:pPr>
            <a:r>
              <a:rPr lang="en-US" sz="1200" spc="-100" dirty="0">
                <a:latin typeface="Arial" panose="020B0604020202020204" pitchFamily="34" charset="0"/>
                <a:cs typeface="Arial" panose="020B0604020202020204" pitchFamily="34" charset="0"/>
              </a:rPr>
              <a:t>The View model knows about the Model (reference)</a:t>
            </a:r>
          </a:p>
          <a:p>
            <a:pPr marL="285750" indent="-285750" algn="l" defTabSz="914400" rtl="0" eaLnBrk="1" latinLnBrk="0" hangingPunct="1">
              <a:lnSpc>
                <a:spcPct val="83000"/>
              </a:lnSpc>
              <a:spcBef>
                <a:spcPct val="20000"/>
              </a:spcBef>
              <a:buFont typeface="Arial" panose="020B0604020202020204" pitchFamily="34" charset="0"/>
              <a:buChar char="•"/>
            </a:pPr>
            <a:r>
              <a:rPr lang="en-US" sz="1200" kern="1200" spc="-100" baseline="0" dirty="0">
                <a:solidFill>
                  <a:schemeClr val="tx1"/>
                </a:solidFill>
                <a:latin typeface="Arial" panose="020B0604020202020204" pitchFamily="34" charset="0"/>
                <a:cs typeface="Arial" panose="020B0604020202020204" pitchFamily="34" charset="0"/>
              </a:rPr>
              <a:t>Nothing is known the opposite way: The Model doesn’t know about the View model, and the View model knows nothing about the View.</a:t>
            </a:r>
          </a:p>
          <a:p>
            <a:pPr marL="285750" indent="-285750" algn="l" defTabSz="914400" rtl="0" eaLnBrk="1" latinLnBrk="0" hangingPunct="1">
              <a:lnSpc>
                <a:spcPct val="83000"/>
              </a:lnSpc>
              <a:spcBef>
                <a:spcPct val="20000"/>
              </a:spcBef>
              <a:buFont typeface="Arial" panose="020B0604020202020204" pitchFamily="34" charset="0"/>
              <a:buChar char="•"/>
            </a:pPr>
            <a:r>
              <a:rPr lang="en-US" sz="1200" spc="-100" dirty="0">
                <a:latin typeface="Arial" panose="020B0604020202020204" pitchFamily="34" charset="0"/>
                <a:cs typeface="Arial" panose="020B0604020202020204" pitchFamily="34" charset="0"/>
              </a:rPr>
              <a:t>We have one way dependencies, these are the full drawn lines.</a:t>
            </a:r>
          </a:p>
          <a:p>
            <a:pPr marL="285750" indent="-285750" algn="l" defTabSz="914400" rtl="0" eaLnBrk="1" latinLnBrk="0" hangingPunct="1">
              <a:lnSpc>
                <a:spcPct val="83000"/>
              </a:lnSpc>
              <a:spcBef>
                <a:spcPct val="20000"/>
              </a:spcBef>
              <a:buFont typeface="Arial" panose="020B0604020202020204" pitchFamily="34" charset="0"/>
              <a:buChar char="•"/>
            </a:pPr>
            <a:r>
              <a:rPr lang="en-US" sz="1200" kern="1200" spc="-100" baseline="0" dirty="0">
                <a:solidFill>
                  <a:schemeClr val="tx1"/>
                </a:solidFill>
                <a:latin typeface="Arial" panose="020B0604020202020204" pitchFamily="34" charset="0"/>
                <a:cs typeface="Arial" panose="020B0604020202020204" pitchFamily="34" charset="0"/>
              </a:rPr>
              <a:t>We will get the loose couplings indicated by the dotted lines.</a:t>
            </a:r>
          </a:p>
          <a:p>
            <a:endParaRPr lang="en-US" dirty="0"/>
          </a:p>
        </p:txBody>
      </p:sp>
    </p:spTree>
    <p:extLst>
      <p:ext uri="{BB962C8B-B14F-4D97-AF65-F5344CB8AC3E}">
        <p14:creationId xmlns:p14="http://schemas.microsoft.com/office/powerpoint/2010/main" val="3099881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thinking about responsibilities of your classes is to keep your program well-organized.</a:t>
            </a:r>
          </a:p>
        </p:txBody>
      </p:sp>
    </p:spTree>
    <p:extLst>
      <p:ext uri="{BB962C8B-B14F-4D97-AF65-F5344CB8AC3E}">
        <p14:creationId xmlns:p14="http://schemas.microsoft.com/office/powerpoint/2010/main" val="2319979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haven’t really been able to find much guidance about how to structure larger JavaFX applications. So the following is something we came up with. Our JavaFX MVVM is slightly different from what you will find elsewhere, but there is a large overlap.</a:t>
            </a:r>
          </a:p>
        </p:txBody>
      </p:sp>
    </p:spTree>
    <p:extLst>
      <p:ext uri="{BB962C8B-B14F-4D97-AF65-F5344CB8AC3E}">
        <p14:creationId xmlns:p14="http://schemas.microsoft.com/office/powerpoint/2010/main" val="3149790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here the very simplest structure.</a:t>
            </a:r>
          </a:p>
          <a:p>
            <a:r>
              <a:rPr lang="en-US" dirty="0"/>
              <a:t>How your GUI looks is defined in an FXML file. In this example it’s just called View1.</a:t>
            </a:r>
          </a:p>
          <a:p>
            <a:r>
              <a:rPr lang="en-US" dirty="0"/>
              <a:t>For each FXML file, there must be a class behind, which java calls a controller. I usually stick to the naming convention of using the name of the </a:t>
            </a:r>
            <a:r>
              <a:rPr lang="en-US" dirty="0" err="1"/>
              <a:t>fxml</a:t>
            </a:r>
            <a:r>
              <a:rPr lang="en-US" dirty="0"/>
              <a:t> file, and appending the word “controller”. To indicate these two belong together.</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The FXML file and the controller are tied together by the JavaFX framework.</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endParaRPr lang="en-US" dirty="0">
              <a:solidFill>
                <a:schemeClr val="tx1"/>
              </a:solidFill>
            </a:endParaRPr>
          </a:p>
          <a:p>
            <a:r>
              <a:rPr lang="en-US" dirty="0"/>
              <a:t>Various </a:t>
            </a:r>
            <a:r>
              <a:rPr lang="en-US" dirty="0" err="1"/>
              <a:t>javaFX</a:t>
            </a:r>
            <a:r>
              <a:rPr lang="en-US" dirty="0"/>
              <a:t> Elements in the GUI </a:t>
            </a:r>
            <a:r>
              <a:rPr lang="en-US" dirty="0">
                <a:solidFill>
                  <a:schemeClr val="tx1"/>
                </a:solidFill>
              </a:rPr>
              <a:t>are “bound” to properties in the </a:t>
            </a:r>
            <a:r>
              <a:rPr lang="en-US" dirty="0" err="1">
                <a:solidFill>
                  <a:schemeClr val="tx1"/>
                </a:solidFill>
              </a:rPr>
              <a:t>ViewModel</a:t>
            </a:r>
            <a:r>
              <a:rPr lang="en-US" dirty="0">
                <a:solidFill>
                  <a:schemeClr val="tx1"/>
                </a:solidFill>
              </a:rPr>
              <a:t>. These are the bindings mentioned earlier. For now the short explanation is that when something changes in the View Model, we can see this change in the View automatically, because of this binding. And vice versa.</a:t>
            </a:r>
          </a:p>
          <a:p>
            <a:endParaRPr lang="en-US" dirty="0"/>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For each View, there is a </a:t>
            </a:r>
            <a:r>
              <a:rPr lang="en-US" dirty="0" err="1">
                <a:solidFill>
                  <a:schemeClr val="tx1"/>
                </a:solidFill>
              </a:rPr>
              <a:t>ViewModel</a:t>
            </a:r>
            <a:r>
              <a:rPr lang="en-US" dirty="0">
                <a:solidFill>
                  <a:schemeClr val="tx1"/>
                </a:solidFill>
              </a:rPr>
              <a:t>. I use the naming convention of taking the name of the </a:t>
            </a:r>
            <a:r>
              <a:rPr lang="en-US" dirty="0" err="1">
                <a:solidFill>
                  <a:schemeClr val="tx1"/>
                </a:solidFill>
              </a:rPr>
              <a:t>fxml</a:t>
            </a:r>
            <a:r>
              <a:rPr lang="en-US" dirty="0">
                <a:solidFill>
                  <a:schemeClr val="tx1"/>
                </a:solidFill>
              </a:rPr>
              <a:t> file, and appending </a:t>
            </a:r>
            <a:r>
              <a:rPr lang="en-US" dirty="0" err="1">
                <a:solidFill>
                  <a:schemeClr val="tx1"/>
                </a:solidFill>
              </a:rPr>
              <a:t>ViewModel</a:t>
            </a:r>
            <a:r>
              <a:rPr lang="en-US" dirty="0">
                <a:solidFill>
                  <a:schemeClr val="tx1"/>
                </a:solidFill>
              </a:rPr>
              <a:t>. So in this case we get View1ViewModel.</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endParaRPr lang="en-US" dirty="0">
              <a:solidFill>
                <a:schemeClr val="tx1"/>
              </a:solidFill>
            </a:endParaRP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The Model is usually hidden behind an interface. The interface may greatly help you, when you do the semester project, to help you divide work. We will get back to this later. </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endParaRPr lang="en-US" dirty="0">
              <a:solidFill>
                <a:schemeClr val="tx1"/>
              </a:solidFill>
            </a:endParaRP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The Model contains all kinds of data and business logic objects. I have sort of hidden them here, because they are not important for the setup.</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endParaRPr lang="en-US" dirty="0">
              <a:solidFill>
                <a:schemeClr val="tx1"/>
              </a:solidFill>
            </a:endParaRP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All of this is here, because we want to show something to a user. In my case I have just one view, but often you’ll need multiple views, so that each view has its own responsibility. One view may display data in a pie chart. Another view will allow modification of the data. A third view will show the data as a bar chart.</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Or you can view your doctor’s appointments in one view, and make new appointments in another, and edit your personal information in a third view. </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endParaRPr lang="en-US" dirty="0">
              <a:solidFill>
                <a:schemeClr val="tx1"/>
              </a:solidFill>
            </a:endParaRPr>
          </a:p>
        </p:txBody>
      </p:sp>
    </p:spTree>
    <p:extLst>
      <p:ext uri="{BB962C8B-B14F-4D97-AF65-F5344CB8AC3E}">
        <p14:creationId xmlns:p14="http://schemas.microsoft.com/office/powerpoint/2010/main" val="2392759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So the next step is to expand on this diagram. The point here is, that now I have the classes for one view in place, and it is easy to add another view, without having to touch the existing classes or code. That is at least the intention. So let’s expand on this example.</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endParaRPr lang="en-US" dirty="0">
              <a:solidFill>
                <a:schemeClr val="tx1"/>
              </a:solidFill>
            </a:endParaRPr>
          </a:p>
        </p:txBody>
      </p:sp>
    </p:spTree>
    <p:extLst>
      <p:ext uri="{BB962C8B-B14F-4D97-AF65-F5344CB8AC3E}">
        <p14:creationId xmlns:p14="http://schemas.microsoft.com/office/powerpoint/2010/main" val="3809471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I have now added two more views, each with their own responsibility. Each with their own “column” of classes.</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endParaRPr lang="en-US" dirty="0">
              <a:solidFill>
                <a:schemeClr val="tx1"/>
              </a:solidFill>
            </a:endParaRP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So far, I have had only one model, but it may also make sense to have multiple model classes, like so *click*</a:t>
            </a:r>
          </a:p>
        </p:txBody>
      </p:sp>
    </p:spTree>
    <p:extLst>
      <p:ext uri="{BB962C8B-B14F-4D97-AF65-F5344CB8AC3E}">
        <p14:creationId xmlns:p14="http://schemas.microsoft.com/office/powerpoint/2010/main" val="869459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I have now added two more views, each with their own responsibility. Each with their own “column” of classes.</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endParaRPr lang="en-US" dirty="0">
              <a:solidFill>
                <a:schemeClr val="tx1"/>
              </a:solidFill>
            </a:endParaRP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So far, I have had only one model, but it may also make sense to have multiple model classes, like so *click*</a:t>
            </a:r>
          </a:p>
        </p:txBody>
      </p:sp>
    </p:spTree>
    <p:extLst>
      <p:ext uri="{BB962C8B-B14F-4D97-AF65-F5344CB8AC3E}">
        <p14:creationId xmlns:p14="http://schemas.microsoft.com/office/powerpoint/2010/main" val="3899003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So now I may have a view to see all customers, a view to edit customer info, and a view to see customer purchases. </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I may have two Models, one is responsible for customer information, and another one may be responsible for orders and purchases. My View models will reference one or more models as needed.</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endParaRPr lang="en-US" dirty="0">
              <a:solidFill>
                <a:schemeClr val="tx1"/>
              </a:solidFill>
            </a:endParaRP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In many semester projects, I see only one model interface, and this may be okay, but this interface often gets very large, with many methods. It may be confusing with all the methods, and if you are multiple students working on the GUI, when one student needs to change something in the Model interface, the other student is also affected. If they both update the interface, you may run into a lot of problems when you try to put the code together. It’s never a good idea to </a:t>
            </a:r>
            <a:r>
              <a:rPr lang="en-US" dirty="0" err="1">
                <a:solidFill>
                  <a:schemeClr val="tx1"/>
                </a:solidFill>
              </a:rPr>
              <a:t>haeve</a:t>
            </a:r>
            <a:r>
              <a:rPr lang="en-US" dirty="0">
                <a:solidFill>
                  <a:schemeClr val="tx1"/>
                </a:solidFill>
              </a:rPr>
              <a:t> multiple students modify the same class.</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endParaRPr lang="en-US" dirty="0">
              <a:solidFill>
                <a:schemeClr val="tx1"/>
              </a:solidFill>
            </a:endParaRP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Now, these interface methods can often be grouped, where each group is independent of the others. In such a case case it may make sense to split the interface into two interfaces. One model </a:t>
            </a:r>
            <a:r>
              <a:rPr lang="en-US" dirty="0" err="1">
                <a:solidFill>
                  <a:schemeClr val="tx1"/>
                </a:solidFill>
              </a:rPr>
              <a:t>interfae</a:t>
            </a:r>
            <a:r>
              <a:rPr lang="en-US" dirty="0">
                <a:solidFill>
                  <a:schemeClr val="tx1"/>
                </a:solidFill>
              </a:rPr>
              <a:t> has methods about orders and purchases, another interface may have methods related to customer information, both viewing and updating.</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*Click*</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When you learn about the SOLID principles, we have here the </a:t>
            </a:r>
          </a:p>
          <a:p>
            <a:pPr marL="171450" marR="0" lvl="0" indent="-171450" algn="l" defTabSz="449263" rtl="0" eaLnBrk="1" fontAlgn="base" latinLnBrk="0" hangingPunct="1">
              <a:lnSpc>
                <a:spcPct val="100000"/>
              </a:lnSpc>
              <a:spcBef>
                <a:spcPct val="30000"/>
              </a:spcBef>
              <a:spcAft>
                <a:spcPct val="0"/>
              </a:spcAft>
              <a:buClr>
                <a:srgbClr val="000000"/>
              </a:buClr>
              <a:buSzPct val="100000"/>
              <a:buFont typeface="Arial" panose="020B0604020202020204" pitchFamily="34" charset="0"/>
              <a:buChar char="•"/>
              <a:tabLst/>
              <a:defRPr/>
            </a:pPr>
            <a:r>
              <a:rPr lang="en-US" dirty="0">
                <a:solidFill>
                  <a:schemeClr val="tx1"/>
                </a:solidFill>
              </a:rPr>
              <a:t>Single responsibility in the views. If one view is bugged, or needs modification, I need not touch any of the others. My code is nicely separated.</a:t>
            </a:r>
          </a:p>
          <a:p>
            <a:pPr marL="171450" marR="0" lvl="0" indent="-171450" algn="l" defTabSz="449263" rtl="0" eaLnBrk="1" fontAlgn="base" latinLnBrk="0" hangingPunct="1">
              <a:lnSpc>
                <a:spcPct val="100000"/>
              </a:lnSpc>
              <a:spcBef>
                <a:spcPct val="30000"/>
              </a:spcBef>
              <a:spcAft>
                <a:spcPct val="0"/>
              </a:spcAft>
              <a:buClr>
                <a:srgbClr val="000000"/>
              </a:buClr>
              <a:buSzPct val="100000"/>
              <a:buFont typeface="Arial" panose="020B0604020202020204" pitchFamily="34" charset="0"/>
              <a:buChar char="•"/>
              <a:tabLst/>
              <a:defRPr/>
            </a:pPr>
            <a:r>
              <a:rPr lang="en-US" dirty="0">
                <a:solidFill>
                  <a:schemeClr val="tx1"/>
                </a:solidFill>
              </a:rPr>
              <a:t>dependency inversion, meaning you depend on abstractions instead of concrete implementations. This makes your system more flexible. In your semester project it may make sense to have a temporary dummy model, which does very little. But when you have the interfaces here, it’s going to be easy to swap out your dummy model with the actual one, once the real model class is implemented.</a:t>
            </a:r>
          </a:p>
          <a:p>
            <a:pPr marL="171450" marR="0" lvl="0" indent="-171450" algn="l" defTabSz="449263" rtl="0" eaLnBrk="1" fontAlgn="base" latinLnBrk="0" hangingPunct="1">
              <a:lnSpc>
                <a:spcPct val="100000"/>
              </a:lnSpc>
              <a:spcBef>
                <a:spcPct val="30000"/>
              </a:spcBef>
              <a:spcAft>
                <a:spcPct val="0"/>
              </a:spcAft>
              <a:buClr>
                <a:srgbClr val="000000"/>
              </a:buClr>
              <a:buSzPct val="100000"/>
              <a:buFont typeface="Arial" panose="020B0604020202020204" pitchFamily="34" charset="0"/>
              <a:buChar char="•"/>
              <a:tabLst/>
              <a:defRPr/>
            </a:pPr>
            <a:r>
              <a:rPr lang="en-US" dirty="0">
                <a:solidFill>
                  <a:schemeClr val="tx1"/>
                </a:solidFill>
              </a:rPr>
              <a:t>Interface segregation principle, which says something about classes shouldn’t depend on something they don’t need. If one </a:t>
            </a:r>
            <a:r>
              <a:rPr lang="en-US" dirty="0" err="1">
                <a:solidFill>
                  <a:schemeClr val="tx1"/>
                </a:solidFill>
              </a:rPr>
              <a:t>ViewModel</a:t>
            </a:r>
            <a:r>
              <a:rPr lang="en-US" dirty="0">
                <a:solidFill>
                  <a:schemeClr val="tx1"/>
                </a:solidFill>
              </a:rPr>
              <a:t> handles only customer data, but nothing about </a:t>
            </a:r>
            <a:r>
              <a:rPr lang="en-US" dirty="0" err="1">
                <a:solidFill>
                  <a:schemeClr val="tx1"/>
                </a:solidFill>
              </a:rPr>
              <a:t>purchages</a:t>
            </a:r>
            <a:r>
              <a:rPr lang="en-US" dirty="0">
                <a:solidFill>
                  <a:schemeClr val="tx1"/>
                </a:solidFill>
              </a:rPr>
              <a:t> and orders, it should not depend on an interface, which deals with purchases and orders. If functionality about the </a:t>
            </a:r>
            <a:r>
              <a:rPr lang="en-US" dirty="0" err="1">
                <a:solidFill>
                  <a:schemeClr val="tx1"/>
                </a:solidFill>
              </a:rPr>
              <a:t>purchages</a:t>
            </a:r>
            <a:r>
              <a:rPr lang="en-US" dirty="0">
                <a:solidFill>
                  <a:schemeClr val="tx1"/>
                </a:solidFill>
              </a:rPr>
              <a:t> and orders are changed, my view model doesn’t need to care.</a:t>
            </a:r>
          </a:p>
          <a:p>
            <a:pPr marL="171450" marR="0" lvl="0" indent="-171450" algn="l" defTabSz="449263" rtl="0" eaLnBrk="1" fontAlgn="base" latinLnBrk="0" hangingPunct="1">
              <a:lnSpc>
                <a:spcPct val="100000"/>
              </a:lnSpc>
              <a:spcBef>
                <a:spcPct val="30000"/>
              </a:spcBef>
              <a:spcAft>
                <a:spcPct val="0"/>
              </a:spcAft>
              <a:buClr>
                <a:srgbClr val="000000"/>
              </a:buClr>
              <a:buSzPct val="100000"/>
              <a:buFont typeface="Arial" panose="020B0604020202020204" pitchFamily="34" charset="0"/>
              <a:buChar char="•"/>
              <a:tabLst/>
              <a:defRPr/>
            </a:pPr>
            <a:r>
              <a:rPr lang="en-US" dirty="0">
                <a:solidFill>
                  <a:schemeClr val="tx1"/>
                </a:solidFill>
              </a:rPr>
              <a:t>We should also be able to more easily add </a:t>
            </a:r>
            <a:r>
              <a:rPr lang="en-US" dirty="0" err="1">
                <a:solidFill>
                  <a:schemeClr val="tx1"/>
                </a:solidFill>
              </a:rPr>
              <a:t>functionalty</a:t>
            </a:r>
            <a:r>
              <a:rPr lang="en-US" dirty="0">
                <a:solidFill>
                  <a:schemeClr val="tx1"/>
                </a:solidFill>
              </a:rPr>
              <a:t> about for example different departments, because that is just adding another model, and another column of view, controller, view model.. We do not need to touch the already existing models and code, meaning we have a smaller chance to break existing code. And again, students can each work on their own column.  Student A handles View1 and associated classes, and student B handles View 2, and associated classes. And so on.</a:t>
            </a:r>
          </a:p>
        </p:txBody>
      </p:sp>
    </p:spTree>
    <p:extLst>
      <p:ext uri="{BB962C8B-B14F-4D97-AF65-F5344CB8AC3E}">
        <p14:creationId xmlns:p14="http://schemas.microsoft.com/office/powerpoint/2010/main" val="3968748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The names here are obviously just placeholder names. </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You may have a view for viewing customer info, so you call that </a:t>
            </a:r>
            <a:r>
              <a:rPr lang="en-US" dirty="0" err="1">
                <a:solidFill>
                  <a:schemeClr val="tx1"/>
                </a:solidFill>
              </a:rPr>
              <a:t>CustomerView</a:t>
            </a:r>
            <a:r>
              <a:rPr lang="en-US" dirty="0">
                <a:solidFill>
                  <a:schemeClr val="tx1"/>
                </a:solidFill>
              </a:rPr>
              <a:t>. Another may be </a:t>
            </a:r>
            <a:r>
              <a:rPr lang="en-US" dirty="0" err="1">
                <a:solidFill>
                  <a:schemeClr val="tx1"/>
                </a:solidFill>
              </a:rPr>
              <a:t>OrderView</a:t>
            </a:r>
            <a:r>
              <a:rPr lang="en-US" dirty="0">
                <a:solidFill>
                  <a:schemeClr val="tx1"/>
                </a:solidFill>
              </a:rPr>
              <a:t>, or </a:t>
            </a:r>
            <a:r>
              <a:rPr lang="en-US" dirty="0" err="1">
                <a:solidFill>
                  <a:schemeClr val="tx1"/>
                </a:solidFill>
              </a:rPr>
              <a:t>EditProductView</a:t>
            </a:r>
            <a:r>
              <a:rPr lang="en-US" dirty="0">
                <a:solidFill>
                  <a:schemeClr val="tx1"/>
                </a:solidFill>
              </a:rPr>
              <a:t>, or whatever.</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endParaRPr lang="en-US" dirty="0">
              <a:solidFill>
                <a:schemeClr val="tx1"/>
              </a:solidFill>
            </a:endParaRP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solidFill>
                  <a:schemeClr val="tx1"/>
                </a:solidFill>
              </a:rPr>
              <a:t>Similarly, the model implementations, you may call them something else, for example </a:t>
            </a:r>
            <a:r>
              <a:rPr lang="en-US" dirty="0" err="1">
                <a:solidFill>
                  <a:schemeClr val="tx1"/>
                </a:solidFill>
              </a:rPr>
              <a:t>CustomerManager</a:t>
            </a:r>
            <a:r>
              <a:rPr lang="en-US" dirty="0">
                <a:solidFill>
                  <a:schemeClr val="tx1"/>
                </a:solidFill>
              </a:rPr>
              <a:t>, </a:t>
            </a:r>
            <a:r>
              <a:rPr lang="en-US" dirty="0" err="1">
                <a:solidFill>
                  <a:schemeClr val="tx1"/>
                </a:solidFill>
              </a:rPr>
              <a:t>OrderManager</a:t>
            </a:r>
            <a:r>
              <a:rPr lang="en-US" dirty="0">
                <a:solidFill>
                  <a:schemeClr val="tx1"/>
                </a:solidFill>
              </a:rPr>
              <a:t> and so forth.</a:t>
            </a:r>
          </a:p>
        </p:txBody>
      </p:sp>
    </p:spTree>
    <p:extLst>
      <p:ext uri="{BB962C8B-B14F-4D97-AF65-F5344CB8AC3E}">
        <p14:creationId xmlns:p14="http://schemas.microsoft.com/office/powerpoint/2010/main" val="1751603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the core in place, but we need a few extra helper classes.</a:t>
            </a:r>
          </a:p>
        </p:txBody>
      </p:sp>
    </p:spTree>
    <p:extLst>
      <p:ext uri="{BB962C8B-B14F-4D97-AF65-F5344CB8AC3E}">
        <p14:creationId xmlns:p14="http://schemas.microsoft.com/office/powerpoint/2010/main" val="84892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 classes which launches everything. The </a:t>
            </a:r>
            <a:r>
              <a:rPr lang="en-US" dirty="0" err="1"/>
              <a:t>MyApplication</a:t>
            </a:r>
            <a:r>
              <a:rPr lang="en-US" dirty="0"/>
              <a:t>, or </a:t>
            </a:r>
            <a:r>
              <a:rPr lang="en-US" b="1" dirty="0"/>
              <a:t>whatever appropriate name you come up with</a:t>
            </a:r>
            <a:r>
              <a:rPr lang="en-US" dirty="0"/>
              <a:t>, *click* is where most of the initialization happens. We’ll see this later. This class extends the JavaFX Application class, and overrides the start method. *Click*</a:t>
            </a:r>
          </a:p>
          <a:p>
            <a:endParaRPr lang="en-US" dirty="0"/>
          </a:p>
          <a:p>
            <a:r>
              <a:rPr lang="en-US" dirty="0"/>
              <a:t>The </a:t>
            </a:r>
            <a:r>
              <a:rPr lang="en-US" dirty="0" err="1"/>
              <a:t>StartApp</a:t>
            </a:r>
            <a:r>
              <a:rPr lang="en-US" dirty="0"/>
              <a:t> has a main method with just one line of code to launch the application. We’ll see this later.</a:t>
            </a:r>
          </a:p>
          <a:p>
            <a:endParaRPr lang="en-US" dirty="0"/>
          </a:p>
          <a:p>
            <a:r>
              <a:rPr lang="en-US" dirty="0"/>
              <a:t>We still need something between the two parts here. Let’s move things a bit. *click*</a:t>
            </a:r>
          </a:p>
        </p:txBody>
      </p:sp>
    </p:spTree>
    <p:extLst>
      <p:ext uri="{BB962C8B-B14F-4D97-AF65-F5344CB8AC3E}">
        <p14:creationId xmlns:p14="http://schemas.microsoft.com/office/powerpoint/2010/main" val="1308905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all my views, view models, and models, they must be created somehow. So we introduce a few classes to manage and create all these classes.</a:t>
            </a:r>
          </a:p>
        </p:txBody>
      </p:sp>
    </p:spTree>
    <p:extLst>
      <p:ext uri="{BB962C8B-B14F-4D97-AF65-F5344CB8AC3E}">
        <p14:creationId xmlns:p14="http://schemas.microsoft.com/office/powerpoint/2010/main" val="1907761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8296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 two factories. A factory is just a class, which is responsible for creating other classes. So in my case here, the </a:t>
            </a:r>
            <a:r>
              <a:rPr lang="en-US" dirty="0" err="1"/>
              <a:t>ModelFactory</a:t>
            </a:r>
            <a:r>
              <a:rPr lang="en-US" dirty="0"/>
              <a:t> is responsible for creating and providing Models, and the </a:t>
            </a:r>
            <a:r>
              <a:rPr lang="en-US" dirty="0" err="1"/>
              <a:t>ViewModelFactory</a:t>
            </a:r>
            <a:r>
              <a:rPr lang="en-US" dirty="0"/>
              <a:t> is responsible for creating and making available the View Models.</a:t>
            </a:r>
          </a:p>
          <a:p>
            <a:r>
              <a:rPr lang="en-US" dirty="0"/>
              <a:t>The </a:t>
            </a:r>
            <a:r>
              <a:rPr lang="en-US" dirty="0" err="1"/>
              <a:t>viewhandler</a:t>
            </a:r>
            <a:r>
              <a:rPr lang="en-US" dirty="0"/>
              <a:t> creates the views, but is also responsible for changing between views. Sometimes your application can open and close various windows, and the </a:t>
            </a:r>
            <a:r>
              <a:rPr lang="en-US" dirty="0" err="1"/>
              <a:t>ViewHandler</a:t>
            </a:r>
            <a:r>
              <a:rPr lang="en-US" dirty="0"/>
              <a:t> class handles this.</a:t>
            </a:r>
          </a:p>
          <a:p>
            <a:r>
              <a:rPr lang="en-US" dirty="0"/>
              <a:t>Now, for the relationship between our classes here *click</a:t>
            </a:r>
          </a:p>
        </p:txBody>
      </p:sp>
    </p:spTree>
    <p:extLst>
      <p:ext uri="{BB962C8B-B14F-4D97-AF65-F5344CB8AC3E}">
        <p14:creationId xmlns:p14="http://schemas.microsoft.com/office/powerpoint/2010/main" val="671990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MyApplication</a:t>
            </a:r>
            <a:r>
              <a:rPr lang="en-US" dirty="0"/>
              <a:t> class, which is sort of the entry point to the application, in the start method, we create the three classes, </a:t>
            </a:r>
            <a:r>
              <a:rPr lang="en-US" dirty="0" err="1"/>
              <a:t>ViewHandler</a:t>
            </a:r>
            <a:r>
              <a:rPr lang="en-US" dirty="0"/>
              <a:t>, </a:t>
            </a:r>
            <a:r>
              <a:rPr lang="en-US" dirty="0" err="1"/>
              <a:t>ViewModelFactory</a:t>
            </a:r>
            <a:r>
              <a:rPr lang="en-US" dirty="0"/>
              <a:t>, and </a:t>
            </a:r>
            <a:r>
              <a:rPr lang="en-US" dirty="0" err="1"/>
              <a:t>ModelFactory</a:t>
            </a:r>
            <a:r>
              <a:rPr lang="en-US" dirty="0"/>
              <a:t>.</a:t>
            </a:r>
          </a:p>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dirty="0"/>
              <a:t>Between these three, we have the following relationship *click*</a:t>
            </a:r>
          </a:p>
        </p:txBody>
      </p:sp>
    </p:spTree>
    <p:extLst>
      <p:ext uri="{BB962C8B-B14F-4D97-AF65-F5344CB8AC3E}">
        <p14:creationId xmlns:p14="http://schemas.microsoft.com/office/powerpoint/2010/main" val="2066148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ViewHandler</a:t>
            </a:r>
            <a:r>
              <a:rPr lang="en-US" dirty="0"/>
              <a:t> has a reference to the </a:t>
            </a:r>
            <a:r>
              <a:rPr lang="en-US" dirty="0" err="1"/>
              <a:t>ViewModelFactory</a:t>
            </a:r>
            <a:r>
              <a:rPr lang="en-US" dirty="0"/>
              <a:t>, meaning that in the view handler, there is a </a:t>
            </a:r>
            <a:r>
              <a:rPr lang="en-US" dirty="0" err="1"/>
              <a:t>priate</a:t>
            </a:r>
            <a:r>
              <a:rPr lang="en-US" dirty="0"/>
              <a:t> field variable of type View model factory. </a:t>
            </a:r>
          </a:p>
          <a:p>
            <a:r>
              <a:rPr lang="en-US" dirty="0"/>
              <a:t>*click*</a:t>
            </a:r>
          </a:p>
          <a:p>
            <a:r>
              <a:rPr lang="en-US" dirty="0"/>
              <a:t>The </a:t>
            </a:r>
            <a:r>
              <a:rPr lang="en-US" dirty="0" err="1"/>
              <a:t>Viewmodel</a:t>
            </a:r>
            <a:r>
              <a:rPr lang="en-US" dirty="0"/>
              <a:t> factory was created in </a:t>
            </a:r>
            <a:r>
              <a:rPr lang="en-US" dirty="0" err="1"/>
              <a:t>myapplication</a:t>
            </a:r>
            <a:r>
              <a:rPr lang="en-US" dirty="0"/>
              <a:t>, and passed as an argument to the constructor of the view handler.</a:t>
            </a:r>
          </a:p>
          <a:p>
            <a:r>
              <a:rPr lang="en-US" dirty="0"/>
              <a:t>Similarly, the </a:t>
            </a:r>
            <a:r>
              <a:rPr lang="en-US" dirty="0" err="1"/>
              <a:t>ModelFactory</a:t>
            </a:r>
            <a:r>
              <a:rPr lang="en-US" dirty="0"/>
              <a:t> is passed to the </a:t>
            </a:r>
            <a:r>
              <a:rPr lang="en-US" dirty="0" err="1"/>
              <a:t>ViewModelFactory</a:t>
            </a:r>
            <a:r>
              <a:rPr lang="en-US" dirty="0"/>
              <a:t>.</a:t>
            </a:r>
          </a:p>
        </p:txBody>
      </p:sp>
    </p:spTree>
    <p:extLst>
      <p:ext uri="{BB962C8B-B14F-4D97-AF65-F5344CB8AC3E}">
        <p14:creationId xmlns:p14="http://schemas.microsoft.com/office/powerpoint/2010/main" val="810198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show the creation responsibilities of our handler and factory classes, here *click*</a:t>
            </a:r>
          </a:p>
          <a:p>
            <a:r>
              <a:rPr lang="en-US" dirty="0"/>
              <a:t>So we have a lot of arrows, I’m just going to abuse notation here a bit, and combine it, like this *click*</a:t>
            </a:r>
          </a:p>
        </p:txBody>
      </p:sp>
    </p:spTree>
    <p:extLst>
      <p:ext uri="{BB962C8B-B14F-4D97-AF65-F5344CB8AC3E}">
        <p14:creationId xmlns:p14="http://schemas.microsoft.com/office/powerpoint/2010/main" val="2348351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when the user attempts to switch views, it is the responsibility of the View Models, to figure out, whether you are allowed to switch. Maybe you have unsaved changes, and should be warned before closing a window. Maybe you’re trying to save and exit, and you should verify you wish to overwrite some data. So if the View models allows the view change, the view then calls a method on the </a:t>
            </a:r>
            <a:r>
              <a:rPr lang="en-US" dirty="0" err="1"/>
              <a:t>ViewHandler</a:t>
            </a:r>
            <a:r>
              <a:rPr lang="en-US" dirty="0"/>
              <a:t>, to make </a:t>
            </a:r>
            <a:r>
              <a:rPr lang="en-US" dirty="0" err="1"/>
              <a:t>make</a:t>
            </a:r>
            <a:r>
              <a:rPr lang="en-US" dirty="0"/>
              <a:t> the </a:t>
            </a:r>
            <a:r>
              <a:rPr lang="en-US" dirty="0" err="1"/>
              <a:t>ViewHandler</a:t>
            </a:r>
            <a:r>
              <a:rPr lang="en-US" dirty="0"/>
              <a:t> change the view. So we need another association here. *click* Meaning that the views, if needed, has a reference to the view handler.</a:t>
            </a:r>
          </a:p>
        </p:txBody>
      </p:sp>
    </p:spTree>
    <p:extLst>
      <p:ext uri="{BB962C8B-B14F-4D97-AF65-F5344CB8AC3E}">
        <p14:creationId xmlns:p14="http://schemas.microsoft.com/office/powerpoint/2010/main" val="1641215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JavaFX components (Button, Label, </a:t>
            </a:r>
            <a:r>
              <a:rPr lang="en-US" dirty="0" err="1"/>
              <a:t>PieChart</a:t>
            </a:r>
            <a:r>
              <a:rPr lang="en-US" dirty="0"/>
              <a:t>, </a:t>
            </a:r>
            <a:r>
              <a:rPr lang="en-US" dirty="0" err="1"/>
              <a:t>TextField</a:t>
            </a:r>
            <a:r>
              <a:rPr lang="en-US" dirty="0"/>
              <a:t>) have many different properties. This could be the size, colour, text in the </a:t>
            </a:r>
            <a:r>
              <a:rPr lang="en-US" dirty="0" err="1"/>
              <a:t>textfield</a:t>
            </a:r>
            <a:r>
              <a:rPr lang="en-US" dirty="0"/>
              <a:t>, is it enabled or disabled, is it even visible. All kinds of settings are available through bindings.</a:t>
            </a:r>
          </a:p>
          <a:p>
            <a:r>
              <a:rPr lang="en-US" dirty="0"/>
              <a:t>Two properties can be bound together. A change in one property will be reflected in the other property.</a:t>
            </a:r>
          </a:p>
          <a:p>
            <a:r>
              <a:rPr lang="en-US" dirty="0"/>
              <a:t>This is the binding between View and </a:t>
            </a:r>
            <a:r>
              <a:rPr lang="en-US" dirty="0" err="1"/>
              <a:t>ViewModel</a:t>
            </a:r>
            <a:r>
              <a:rPr lang="en-US" dirty="0"/>
              <a:t> that we have talked about earlier.</a:t>
            </a:r>
          </a:p>
          <a:p>
            <a:endParaRPr lang="en-US" dirty="0"/>
          </a:p>
          <a:p>
            <a:r>
              <a:rPr lang="en-US" dirty="0"/>
              <a:t>You can bind a </a:t>
            </a:r>
            <a:r>
              <a:rPr lang="en-US" dirty="0" err="1"/>
              <a:t>StringProperty</a:t>
            </a:r>
            <a:r>
              <a:rPr lang="en-US" dirty="0"/>
              <a:t> in the </a:t>
            </a:r>
            <a:r>
              <a:rPr lang="en-US" b="1" dirty="0"/>
              <a:t>View</a:t>
            </a:r>
            <a:r>
              <a:rPr lang="en-US" dirty="0"/>
              <a:t> to a </a:t>
            </a:r>
            <a:r>
              <a:rPr lang="en-US" dirty="0" err="1"/>
              <a:t>StringProperty</a:t>
            </a:r>
            <a:r>
              <a:rPr lang="en-US" dirty="0"/>
              <a:t> in the </a:t>
            </a:r>
            <a:r>
              <a:rPr lang="en-US" b="1" dirty="0" err="1"/>
              <a:t>ViewModel</a:t>
            </a:r>
            <a:r>
              <a:rPr lang="en-US" dirty="0"/>
              <a:t>. These two will always contain the same data. If one is modified, the other is also changed. *Click*</a:t>
            </a:r>
          </a:p>
          <a:p>
            <a:endParaRPr lang="en-US" dirty="0"/>
          </a:p>
        </p:txBody>
      </p:sp>
    </p:spTree>
    <p:extLst>
      <p:ext uri="{BB962C8B-B14F-4D97-AF65-F5344CB8AC3E}">
        <p14:creationId xmlns:p14="http://schemas.microsoft.com/office/powerpoint/2010/main" val="4049245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2648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the classes that we will need for now. It’s not really much functionality for our currently fairly small system, but we have a bunch of classes already. So this may seem like a lot of administrative overkill work. But the point is, if we get the template structure in place, then it is fairly easy to expand upon. And in your semester project, you will be expanding quite a lot, so for now, we practice the template structure on fairly small system.</a:t>
            </a:r>
          </a:p>
          <a:p>
            <a:endParaRPr lang="en-US" dirty="0"/>
          </a:p>
          <a:p>
            <a:r>
              <a:rPr lang="en-US" dirty="0"/>
              <a:t>There’s a detail here about the Controller, it must have some kind of </a:t>
            </a:r>
            <a:r>
              <a:rPr lang="en-US" dirty="0" err="1"/>
              <a:t>init</a:t>
            </a:r>
            <a:r>
              <a:rPr lang="en-US" dirty="0"/>
              <a:t> method. This is needed because the JavaFX framework creates the </a:t>
            </a:r>
            <a:r>
              <a:rPr lang="en-US" dirty="0" err="1"/>
              <a:t>PieChartController</a:t>
            </a:r>
            <a:r>
              <a:rPr lang="en-US" dirty="0"/>
              <a:t> for us, and we cannot modify that constructor. So after the controller is created, we must also initialize it.</a:t>
            </a:r>
          </a:p>
          <a:p>
            <a:endParaRPr lang="en-US" dirty="0"/>
          </a:p>
          <a:p>
            <a:r>
              <a:rPr lang="en-US" dirty="0"/>
              <a:t>So let’s go through the code. -&gt; </a:t>
            </a:r>
            <a:r>
              <a:rPr lang="en-US" dirty="0" err="1"/>
              <a:t>src</a:t>
            </a:r>
            <a:r>
              <a:rPr lang="en-US" dirty="0"/>
              <a:t>/</a:t>
            </a:r>
            <a:r>
              <a:rPr lang="en-US" dirty="0" err="1"/>
              <a:t>datavisualizer</a:t>
            </a:r>
            <a:r>
              <a:rPr lang="en-US" dirty="0"/>
              <a:t>/dataqvisualizer0</a:t>
            </a:r>
          </a:p>
          <a:p>
            <a:pPr marL="171450" indent="-171450">
              <a:buFont typeface="Arial" panose="020B0604020202020204" pitchFamily="34" charset="0"/>
              <a:buChar char="•"/>
            </a:pPr>
            <a:r>
              <a:rPr lang="en-US" dirty="0" err="1"/>
              <a:t>StartChartApp</a:t>
            </a:r>
            <a:endParaRPr lang="en-US" dirty="0"/>
          </a:p>
          <a:p>
            <a:pPr marL="171450" indent="-171450">
              <a:buFont typeface="Arial" panose="020B0604020202020204" pitchFamily="34" charset="0"/>
              <a:buChar char="•"/>
            </a:pPr>
            <a:r>
              <a:rPr lang="en-US" dirty="0" err="1"/>
              <a:t>ChartApp</a:t>
            </a:r>
            <a:endParaRPr lang="en-US" dirty="0"/>
          </a:p>
          <a:p>
            <a:pPr marL="171450" indent="-171450">
              <a:buFont typeface="Arial" panose="020B0604020202020204" pitchFamily="34" charset="0"/>
              <a:buChar char="•"/>
            </a:pPr>
            <a:r>
              <a:rPr lang="en-US" dirty="0" err="1"/>
              <a:t>ModelFactory</a:t>
            </a:r>
            <a:endParaRPr lang="en-US" dirty="0"/>
          </a:p>
          <a:p>
            <a:pPr marL="171450" indent="-171450">
              <a:buFont typeface="Arial" panose="020B0604020202020204" pitchFamily="34" charset="0"/>
              <a:buChar char="•"/>
            </a:pPr>
            <a:r>
              <a:rPr lang="en-US" dirty="0" err="1"/>
              <a:t>ViewModelFactory</a:t>
            </a:r>
            <a:endParaRPr lang="en-US" dirty="0"/>
          </a:p>
          <a:p>
            <a:pPr marL="171450" indent="-171450">
              <a:buFont typeface="Arial" panose="020B0604020202020204" pitchFamily="34" charset="0"/>
              <a:buChar char="•"/>
            </a:pPr>
            <a:r>
              <a:rPr lang="en-US" dirty="0" err="1"/>
              <a:t>ViewHandler</a:t>
            </a:r>
            <a:endParaRPr lang="en-US" dirty="0"/>
          </a:p>
          <a:p>
            <a:pPr marL="171450" indent="-171450">
              <a:buFont typeface="Arial" panose="020B0604020202020204" pitchFamily="34" charset="0"/>
              <a:buChar char="•"/>
            </a:pPr>
            <a:r>
              <a:rPr lang="en-US" dirty="0" err="1"/>
              <a:t>PieChartView.FXML</a:t>
            </a:r>
            <a:endParaRPr lang="en-US" dirty="0"/>
          </a:p>
          <a:p>
            <a:pPr marL="171450" indent="-171450">
              <a:buFont typeface="Arial" panose="020B0604020202020204" pitchFamily="34" charset="0"/>
              <a:buChar char="•"/>
            </a:pPr>
            <a:r>
              <a:rPr lang="en-US" dirty="0" err="1"/>
              <a:t>PieChartController</a:t>
            </a:r>
            <a:endParaRPr lang="en-US" dirty="0"/>
          </a:p>
          <a:p>
            <a:pPr marL="171450" indent="-171450">
              <a:buFont typeface="Arial" panose="020B0604020202020204" pitchFamily="34" charset="0"/>
              <a:buChar char="•"/>
            </a:pPr>
            <a:r>
              <a:rPr lang="en-US" dirty="0" err="1"/>
              <a:t>PieChartViewModel</a:t>
            </a:r>
            <a:endParaRPr lang="en-US" dirty="0"/>
          </a:p>
          <a:p>
            <a:pPr marL="171450" indent="-171450">
              <a:buFont typeface="Arial" panose="020B0604020202020204" pitchFamily="34" charset="0"/>
              <a:buChar char="•"/>
            </a:pPr>
            <a:r>
              <a:rPr lang="en-US" dirty="0" err="1"/>
              <a:t>DataModel</a:t>
            </a:r>
            <a:endParaRPr lang="en-US" dirty="0"/>
          </a:p>
          <a:p>
            <a:pPr marL="171450" indent="-171450">
              <a:buFont typeface="Arial" panose="020B0604020202020204" pitchFamily="34" charset="0"/>
              <a:buChar char="•"/>
            </a:pPr>
            <a:r>
              <a:rPr lang="en-US" dirty="0" err="1"/>
              <a:t>DataModelImpl</a:t>
            </a: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33660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 the Model is modified</a:t>
            </a:r>
          </a:p>
          <a:p>
            <a:r>
              <a:rPr lang="en-US" dirty="0"/>
              <a:t>Different Views wants to show this data in different ways</a:t>
            </a:r>
          </a:p>
          <a:p>
            <a:r>
              <a:rPr lang="en-US" dirty="0"/>
              <a:t>Some Views may want to modify the data</a:t>
            </a:r>
          </a:p>
          <a:p>
            <a:endParaRPr lang="en-US" dirty="0"/>
          </a:p>
          <a:p>
            <a:r>
              <a:rPr lang="en-US" dirty="0"/>
              <a:t>The Model is shared, in this case, a way for Views to work together.</a:t>
            </a:r>
          </a:p>
          <a:p>
            <a:endParaRPr lang="en-US" dirty="0"/>
          </a:p>
          <a:p>
            <a:r>
              <a:rPr lang="en-US" dirty="0"/>
              <a:t>Let’s add the other view, where we can modify the data. *click*</a:t>
            </a:r>
          </a:p>
          <a:p>
            <a:endParaRPr lang="en-US" dirty="0"/>
          </a:p>
        </p:txBody>
      </p:sp>
    </p:spTree>
    <p:extLst>
      <p:ext uri="{BB962C8B-B14F-4D97-AF65-F5344CB8AC3E}">
        <p14:creationId xmlns:p14="http://schemas.microsoft.com/office/powerpoint/2010/main" val="4043880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our current system. And we want to add another View, meaning another column of classes and files. *Click*</a:t>
            </a:r>
          </a:p>
        </p:txBody>
      </p:sp>
    </p:spTree>
    <p:extLst>
      <p:ext uri="{BB962C8B-B14F-4D97-AF65-F5344CB8AC3E}">
        <p14:creationId xmlns:p14="http://schemas.microsoft.com/office/powerpoint/2010/main" val="110340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be dividing your code between multiple classes, each belonging to a category:</a:t>
            </a:r>
          </a:p>
          <a:p>
            <a:pPr lvl="1"/>
            <a:r>
              <a:rPr lang="en-US" dirty="0"/>
              <a:t>View</a:t>
            </a:r>
          </a:p>
          <a:p>
            <a:pPr lvl="1"/>
            <a:r>
              <a:rPr lang="en-US" dirty="0"/>
              <a:t>Model</a:t>
            </a:r>
          </a:p>
          <a:p>
            <a:pPr lvl="1"/>
            <a:r>
              <a:rPr lang="en-US" dirty="0"/>
              <a:t>View model</a:t>
            </a:r>
          </a:p>
          <a:p>
            <a:endParaRPr lang="en-US" dirty="0"/>
          </a:p>
          <a:p>
            <a:pPr marL="285750" indent="-285750" algn="l" defTabSz="914400" rtl="0" eaLnBrk="1" latinLnBrk="0" hangingPunct="1">
              <a:lnSpc>
                <a:spcPct val="83000"/>
              </a:lnSpc>
              <a:spcBef>
                <a:spcPct val="20000"/>
              </a:spcBef>
              <a:buFont typeface="Arial" panose="020B0604020202020204" pitchFamily="34" charset="0"/>
              <a:buChar char="•"/>
            </a:pPr>
            <a:r>
              <a:rPr lang="en-US" sz="1200" kern="1200" spc="-100" baseline="0" dirty="0">
                <a:solidFill>
                  <a:schemeClr val="tx1"/>
                </a:solidFill>
                <a:latin typeface="Arial" panose="020B0604020202020204" pitchFamily="34" charset="0"/>
                <a:cs typeface="Arial" panose="020B0604020202020204" pitchFamily="34" charset="0"/>
              </a:rPr>
              <a:t>We have three parts</a:t>
            </a:r>
          </a:p>
          <a:p>
            <a:pPr marL="285750" indent="-285750" algn="l" defTabSz="914400" rtl="0" eaLnBrk="1" latinLnBrk="0" hangingPunct="1">
              <a:lnSpc>
                <a:spcPct val="83000"/>
              </a:lnSpc>
              <a:spcBef>
                <a:spcPct val="20000"/>
              </a:spcBef>
              <a:buFont typeface="Arial" panose="020B0604020202020204" pitchFamily="34" charset="0"/>
              <a:buChar char="•"/>
            </a:pPr>
            <a:r>
              <a:rPr lang="en-US" sz="1200" spc="-100" dirty="0">
                <a:latin typeface="Arial" panose="020B0604020202020204" pitchFamily="34" charset="0"/>
                <a:cs typeface="Arial" panose="020B0604020202020204" pitchFamily="34" charset="0"/>
              </a:rPr>
              <a:t>In each part, there can be multiple classes</a:t>
            </a:r>
          </a:p>
          <a:p>
            <a:pPr algn="l" defTabSz="914400" rtl="0" eaLnBrk="1" latinLnBrk="0" hangingPunct="1">
              <a:lnSpc>
                <a:spcPct val="83000"/>
              </a:lnSpc>
              <a:spcBef>
                <a:spcPct val="20000"/>
              </a:spcBef>
            </a:pPr>
            <a:endParaRPr lang="en-US" sz="1200" kern="1200" spc="-100" baseline="0" dirty="0">
              <a:solidFill>
                <a:schemeClr val="tx1"/>
              </a:solidFill>
              <a:latin typeface="Arial" panose="020B0604020202020204" pitchFamily="34" charset="0"/>
              <a:cs typeface="Arial" panose="020B0604020202020204" pitchFamily="34" charset="0"/>
            </a:endParaRPr>
          </a:p>
          <a:p>
            <a:r>
              <a:rPr lang="en-US" dirty="0"/>
              <a:t>*Click*</a:t>
            </a:r>
          </a:p>
        </p:txBody>
      </p:sp>
    </p:spTree>
    <p:extLst>
      <p:ext uri="{BB962C8B-B14F-4D97-AF65-F5344CB8AC3E}">
        <p14:creationId xmlns:p14="http://schemas.microsoft.com/office/powerpoint/2010/main" val="24887028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ideally, I hardly need to touch any of the existing code, because we’re just adding this extra column here. I may need a new method in my model, so that we can modify the data in the model.</a:t>
            </a:r>
          </a:p>
          <a:p>
            <a:r>
              <a:rPr lang="en-US" dirty="0"/>
              <a:t>So, I don’t need to change anything in these classes. *click*. Some of the others need minor modifications, and then we have the new classes.</a:t>
            </a:r>
          </a:p>
          <a:p>
            <a:r>
              <a:rPr lang="en-US" dirty="0"/>
              <a:t>Let’s look at the code for this one. </a:t>
            </a:r>
            <a:r>
              <a:rPr lang="en-US" dirty="0" err="1"/>
              <a:t>Src</a:t>
            </a:r>
            <a:r>
              <a:rPr lang="en-US" dirty="0"/>
              <a:t>-&gt;</a:t>
            </a:r>
            <a:r>
              <a:rPr lang="en-US" dirty="0" err="1"/>
              <a:t>datavisualizer</a:t>
            </a:r>
            <a:r>
              <a:rPr lang="en-US" dirty="0"/>
              <a:t>-&gt;datavisualizer1.</a:t>
            </a:r>
          </a:p>
          <a:p>
            <a:endParaRPr lang="en-US" dirty="0"/>
          </a:p>
          <a:p>
            <a:r>
              <a:rPr lang="en-US" dirty="0" err="1"/>
              <a:t>TextChartView</a:t>
            </a:r>
            <a:endParaRPr lang="en-US" dirty="0"/>
          </a:p>
          <a:p>
            <a:r>
              <a:rPr lang="en-US" dirty="0" err="1"/>
              <a:t>TextChartController</a:t>
            </a:r>
            <a:endParaRPr lang="en-US" dirty="0"/>
          </a:p>
          <a:p>
            <a:r>
              <a:rPr lang="en-US" dirty="0" err="1"/>
              <a:t>TextChartViewModel</a:t>
            </a:r>
            <a:endParaRPr lang="en-US" dirty="0"/>
          </a:p>
          <a:p>
            <a:r>
              <a:rPr lang="en-US" dirty="0" err="1"/>
              <a:t>DataModel</a:t>
            </a:r>
            <a:endParaRPr lang="en-US" dirty="0"/>
          </a:p>
          <a:p>
            <a:r>
              <a:rPr lang="en-US" dirty="0" err="1"/>
              <a:t>DataModelImpl</a:t>
            </a:r>
            <a:endParaRPr lang="en-US" dirty="0"/>
          </a:p>
          <a:p>
            <a:r>
              <a:rPr lang="en-US" dirty="0" err="1"/>
              <a:t>VMFactory</a:t>
            </a:r>
            <a:endParaRPr lang="en-US" dirty="0"/>
          </a:p>
          <a:p>
            <a:r>
              <a:rPr lang="en-US" dirty="0" err="1"/>
              <a:t>ViewHandler</a:t>
            </a:r>
            <a:endParaRPr lang="en-US" dirty="0"/>
          </a:p>
          <a:p>
            <a:endParaRPr lang="en-US" dirty="0"/>
          </a:p>
        </p:txBody>
      </p:sp>
    </p:spTree>
    <p:extLst>
      <p:ext uri="{BB962C8B-B14F-4D97-AF65-F5344CB8AC3E}">
        <p14:creationId xmlns:p14="http://schemas.microsoft.com/office/powerpoint/2010/main" val="36783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is, where do we put stuff. Each category has certain responsibilities, and what do we do where?</a:t>
            </a:r>
          </a:p>
        </p:txBody>
      </p:sp>
    </p:spTree>
    <p:extLst>
      <p:ext uri="{BB962C8B-B14F-4D97-AF65-F5344CB8AC3E}">
        <p14:creationId xmlns:p14="http://schemas.microsoft.com/office/powerpoint/2010/main" val="113134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3974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a bit tricky. The View is responsible for buttons and text fields and such, so you’d think the View should also handle their state.</a:t>
            </a:r>
          </a:p>
          <a:p>
            <a:r>
              <a:rPr lang="en-US" dirty="0"/>
              <a:t>*Click*</a:t>
            </a:r>
          </a:p>
        </p:txBody>
      </p:sp>
    </p:spTree>
    <p:extLst>
      <p:ext uri="{BB962C8B-B14F-4D97-AF65-F5344CB8AC3E}">
        <p14:creationId xmlns:p14="http://schemas.microsoft.com/office/powerpoint/2010/main" val="1518501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 put this here, in the View model. The View model has the GUI logic, and so whether something is highlighted or disabled or otherwise, is controlled by the View model. The View is then responsible for handle HOW something is disabled, or highlighted. Should negative numbers be marked in red? Well, the View model just states, that we should highlight the number. The View will then handle the actual highlighting, by for example showing the number in red.</a:t>
            </a:r>
          </a:p>
        </p:txBody>
      </p:sp>
    </p:spTree>
    <p:extLst>
      <p:ext uri="{BB962C8B-B14F-4D97-AF65-F5344CB8AC3E}">
        <p14:creationId xmlns:p14="http://schemas.microsoft.com/office/powerpoint/2010/main" val="1511243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View model is responsible for taking the data from the Model, and changing it into something the View understands. For example the double currency and converting to string. Or taking the Person object, and unwrapping the internal data, and put all this into separate strings for the View to display.</a:t>
            </a:r>
          </a:p>
        </p:txBody>
      </p:sp>
    </p:spTree>
    <p:extLst>
      <p:ext uri="{BB962C8B-B14F-4D97-AF65-F5344CB8AC3E}">
        <p14:creationId xmlns:p14="http://schemas.microsoft.com/office/powerpoint/2010/main" val="3122206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Forside I - corporate">
    <p:spTree>
      <p:nvGrpSpPr>
        <p:cNvPr id="1" name=""/>
        <p:cNvGrpSpPr/>
        <p:nvPr/>
      </p:nvGrpSpPr>
      <p:grpSpPr>
        <a:xfrm>
          <a:off x="0" y="0"/>
          <a:ext cx="0" cy="0"/>
          <a:chOff x="0" y="0"/>
          <a:chExt cx="0" cy="0"/>
        </a:xfrm>
      </p:grpSpPr>
      <p:sp>
        <p:nvSpPr>
          <p:cNvPr id="14" name="Rectangle 24"/>
          <p:cNvSpPr/>
          <p:nvPr userDrawn="1"/>
        </p:nvSpPr>
        <p:spPr>
          <a:xfrm>
            <a:off x="1" y="1"/>
            <a:ext cx="13439775" cy="7559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 name="Title 1"/>
          <p:cNvSpPr>
            <a:spLocks noGrp="1"/>
          </p:cNvSpPr>
          <p:nvPr>
            <p:ph type="ctrTitle" hasCustomPrompt="1"/>
          </p:nvPr>
        </p:nvSpPr>
        <p:spPr>
          <a:xfrm>
            <a:off x="804317" y="2152642"/>
            <a:ext cx="8773858" cy="1816189"/>
          </a:xfrm>
        </p:spPr>
        <p:txBody>
          <a:bodyPr tIns="0" anchor="b" anchorCtr="0"/>
          <a:lstStyle>
            <a:lvl1pPr>
              <a:defRPr baseline="0">
                <a:latin typeface="Arial" panose="020B0604020202020204" pitchFamily="34" charset="0"/>
                <a:cs typeface="Arial" panose="020B0604020202020204" pitchFamily="34" charset="0"/>
              </a:defRPr>
            </a:lvl1pPr>
          </a:lstStyle>
          <a:p>
            <a:r>
              <a:rPr lang="da-DK" dirty="0" err="1"/>
              <a:t>Click</a:t>
            </a:r>
            <a:r>
              <a:rPr lang="da-DK" dirty="0"/>
              <a:t> to </a:t>
            </a:r>
            <a:r>
              <a:rPr lang="da-DK" dirty="0" err="1"/>
              <a:t>add</a:t>
            </a:r>
            <a:r>
              <a:rPr lang="da-DK" dirty="0"/>
              <a:t> Title</a:t>
            </a:r>
          </a:p>
        </p:txBody>
      </p:sp>
      <p:sp>
        <p:nvSpPr>
          <p:cNvPr id="3" name="Subtitle 2"/>
          <p:cNvSpPr>
            <a:spLocks noGrp="1"/>
          </p:cNvSpPr>
          <p:nvPr>
            <p:ph type="subTitle" idx="1" hasCustomPrompt="1"/>
          </p:nvPr>
        </p:nvSpPr>
        <p:spPr>
          <a:xfrm>
            <a:off x="804317" y="4086609"/>
            <a:ext cx="8773858" cy="1241050"/>
          </a:xfrm>
          <a:prstGeom prst="rect">
            <a:avLst/>
          </a:prstGeom>
        </p:spPr>
        <p:txBody>
          <a:bodyPr lIns="0"/>
          <a:lstStyle>
            <a:lvl1pPr marL="0" indent="0" algn="l">
              <a:buNone/>
              <a:defRPr>
                <a:solidFill>
                  <a:schemeClr val="tx1"/>
                </a:solidFill>
                <a:latin typeface="Arial" panose="020B0604020202020204" pitchFamily="34" charset="0"/>
                <a:cs typeface="Arial" panose="020B0604020202020204" pitchFamily="34" charset="0"/>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da-DK" dirty="0" err="1"/>
              <a:t>Click</a:t>
            </a:r>
            <a:r>
              <a:rPr lang="da-DK" dirty="0"/>
              <a:t> to </a:t>
            </a:r>
            <a:r>
              <a:rPr lang="da-DK" dirty="0" err="1"/>
              <a:t>add</a:t>
            </a:r>
            <a:r>
              <a:rPr lang="da-DK" dirty="0"/>
              <a:t> </a:t>
            </a:r>
            <a:r>
              <a:rPr lang="da-DK" dirty="0" err="1"/>
              <a:t>subtitle</a:t>
            </a:r>
            <a:endParaRPr lang="da-DK" dirty="0"/>
          </a:p>
        </p:txBody>
      </p:sp>
      <p:sp>
        <p:nvSpPr>
          <p:cNvPr id="11" name="AutoShape 4"/>
          <p:cNvSpPr>
            <a:spLocks/>
          </p:cNvSpPr>
          <p:nvPr userDrawn="1"/>
        </p:nvSpPr>
        <p:spPr bwMode="gray">
          <a:xfrm>
            <a:off x="-3425275" y="3492893"/>
            <a:ext cx="3308611" cy="118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defTabSz="457200" eaLnBrk="0" hangingPunct="0">
              <a:spcBef>
                <a:spcPct val="20000"/>
              </a:spcBef>
              <a:buChar char="•"/>
              <a:tabLst>
                <a:tab pos="177800" algn="l"/>
              </a:tabLst>
              <a:defRPr sz="3200">
                <a:solidFill>
                  <a:schemeClr val="tx1"/>
                </a:solidFill>
                <a:latin typeface="Arial" charset="0"/>
              </a:defRPr>
            </a:lvl1pPr>
            <a:lvl2pPr marL="742950" indent="-285750" defTabSz="457200" eaLnBrk="0" hangingPunct="0">
              <a:spcBef>
                <a:spcPct val="20000"/>
              </a:spcBef>
              <a:buChar char="–"/>
              <a:tabLst>
                <a:tab pos="177800" algn="l"/>
              </a:tabLst>
              <a:defRPr sz="2800">
                <a:solidFill>
                  <a:schemeClr val="tx1"/>
                </a:solidFill>
                <a:latin typeface="Arial" charset="0"/>
              </a:defRPr>
            </a:lvl2pPr>
            <a:lvl3pPr marL="1143000" indent="-228600" defTabSz="457200" eaLnBrk="0" hangingPunct="0">
              <a:spcBef>
                <a:spcPct val="20000"/>
              </a:spcBef>
              <a:buChar char="•"/>
              <a:tabLst>
                <a:tab pos="177800" algn="l"/>
              </a:tabLst>
              <a:defRPr sz="2400">
                <a:solidFill>
                  <a:schemeClr val="tx1"/>
                </a:solidFill>
                <a:latin typeface="Arial" charset="0"/>
              </a:defRPr>
            </a:lvl3pPr>
            <a:lvl4pPr marL="1600200" indent="-228600" defTabSz="457200" eaLnBrk="0" hangingPunct="0">
              <a:spcBef>
                <a:spcPct val="20000"/>
              </a:spcBef>
              <a:buChar char="–"/>
              <a:tabLst>
                <a:tab pos="177800" algn="l"/>
              </a:tabLst>
              <a:defRPr sz="2000">
                <a:solidFill>
                  <a:schemeClr val="tx1"/>
                </a:solidFill>
                <a:latin typeface="Arial" charset="0"/>
              </a:defRPr>
            </a:lvl4pPr>
            <a:lvl5pPr marL="2057400" indent="-228600" defTabSz="457200" eaLnBrk="0" hangingPunct="0">
              <a:spcBef>
                <a:spcPct val="20000"/>
              </a:spcBef>
              <a:buChar char="»"/>
              <a:tabLst>
                <a:tab pos="177800" algn="l"/>
              </a:tabLst>
              <a:defRPr sz="2000">
                <a:solidFill>
                  <a:schemeClr val="tx1"/>
                </a:solidFill>
                <a:latin typeface="Arial" charset="0"/>
              </a:defRPr>
            </a:lvl5pPr>
            <a:lvl6pPr marL="2514600" indent="-228600" defTabSz="457200" eaLnBrk="0" fontAlgn="base" hangingPunct="0">
              <a:spcBef>
                <a:spcPct val="20000"/>
              </a:spcBef>
              <a:spcAft>
                <a:spcPct val="0"/>
              </a:spcAft>
              <a:buChar char="»"/>
              <a:tabLst>
                <a:tab pos="177800" algn="l"/>
              </a:tabLst>
              <a:defRPr sz="2000">
                <a:solidFill>
                  <a:schemeClr val="tx1"/>
                </a:solidFill>
                <a:latin typeface="Arial" charset="0"/>
              </a:defRPr>
            </a:lvl6pPr>
            <a:lvl7pPr marL="2971800" indent="-228600" defTabSz="457200" eaLnBrk="0" fontAlgn="base" hangingPunct="0">
              <a:spcBef>
                <a:spcPct val="20000"/>
              </a:spcBef>
              <a:spcAft>
                <a:spcPct val="0"/>
              </a:spcAft>
              <a:buChar char="»"/>
              <a:tabLst>
                <a:tab pos="177800" algn="l"/>
              </a:tabLst>
              <a:defRPr sz="2000">
                <a:solidFill>
                  <a:schemeClr val="tx1"/>
                </a:solidFill>
                <a:latin typeface="Arial" charset="0"/>
              </a:defRPr>
            </a:lvl7pPr>
            <a:lvl8pPr marL="3429000" indent="-228600" defTabSz="457200" eaLnBrk="0" fontAlgn="base" hangingPunct="0">
              <a:spcBef>
                <a:spcPct val="20000"/>
              </a:spcBef>
              <a:spcAft>
                <a:spcPct val="0"/>
              </a:spcAft>
              <a:buChar char="»"/>
              <a:tabLst>
                <a:tab pos="177800" algn="l"/>
              </a:tabLst>
              <a:defRPr sz="2000">
                <a:solidFill>
                  <a:schemeClr val="tx1"/>
                </a:solidFill>
                <a:latin typeface="Arial" charset="0"/>
              </a:defRPr>
            </a:lvl8pPr>
            <a:lvl9pPr marL="3886200" indent="-228600" defTabSz="457200" eaLnBrk="0" fontAlgn="base" hangingPunct="0">
              <a:spcBef>
                <a:spcPct val="20000"/>
              </a:spcBef>
              <a:spcAft>
                <a:spcPct val="0"/>
              </a:spcAft>
              <a:buChar char="»"/>
              <a:tabLst>
                <a:tab pos="177800" algn="l"/>
              </a:tabLst>
              <a:defRPr sz="2000">
                <a:solidFill>
                  <a:schemeClr val="tx1"/>
                </a:solidFill>
                <a:latin typeface="Arial" charset="0"/>
              </a:defRPr>
            </a:lvl9pPr>
          </a:lstStyle>
          <a:p>
            <a:pPr algn="r" eaLnBrk="1" hangingPunct="1">
              <a:spcBef>
                <a:spcPct val="0"/>
              </a:spcBef>
              <a:buFontTx/>
              <a:buNone/>
              <a:defRPr/>
            </a:pPr>
            <a:r>
              <a:rPr lang="da-DK" altLang="da-DK" sz="1102" b="1" noProof="1">
                <a:solidFill>
                  <a:schemeClr val="tx1"/>
                </a:solidFill>
                <a:latin typeface="+mn-lt"/>
                <a:cs typeface="Arial" charset="0"/>
              </a:rPr>
              <a:t>Indsæt hjælpelinjer til </a:t>
            </a:r>
            <a:br>
              <a:rPr lang="da-DK" altLang="da-DK" sz="1102" b="1" noProof="1">
                <a:solidFill>
                  <a:schemeClr val="tx1"/>
                </a:solidFill>
                <a:latin typeface="+mn-lt"/>
                <a:cs typeface="Arial" charset="0"/>
              </a:rPr>
            </a:br>
            <a:r>
              <a:rPr lang="da-DK" altLang="da-DK" sz="1102" b="1" noProof="1">
                <a:solidFill>
                  <a:schemeClr val="tx1"/>
                </a:solidFill>
                <a:latin typeface="+mn-lt"/>
                <a:cs typeface="Arial" charset="0"/>
              </a:rPr>
              <a:t>placering af objekter</a:t>
            </a:r>
          </a:p>
          <a:p>
            <a:pPr algn="r" eaLnBrk="1" hangingPunct="1">
              <a:spcBef>
                <a:spcPct val="0"/>
              </a:spcBef>
              <a:buFontTx/>
              <a:buNone/>
              <a:defRPr/>
            </a:pPr>
            <a:r>
              <a:rPr lang="da-DK" altLang="da-DK" sz="1102" b="1" noProof="1">
                <a:solidFill>
                  <a:schemeClr val="tx1"/>
                </a:solidFill>
                <a:latin typeface="+mn-lt"/>
                <a:cs typeface="Arial" charset="0"/>
              </a:rPr>
              <a:t>1. </a:t>
            </a:r>
            <a:r>
              <a:rPr lang="da-DK" altLang="da-DK" sz="1102" noProof="1">
                <a:solidFill>
                  <a:schemeClr val="tx1"/>
                </a:solidFill>
                <a:latin typeface="+mn-lt"/>
                <a:cs typeface="Arial" charset="0"/>
              </a:rPr>
              <a:t>Højre klik udenfor slidet </a:t>
            </a:r>
            <a:br>
              <a:rPr lang="da-DK" altLang="da-DK" sz="1102" noProof="1">
                <a:solidFill>
                  <a:schemeClr val="tx1"/>
                </a:solidFill>
                <a:latin typeface="+mn-lt"/>
                <a:cs typeface="Arial" charset="0"/>
              </a:rPr>
            </a:br>
            <a:r>
              <a:rPr lang="da-DK" altLang="da-DK" sz="1102" noProof="1">
                <a:solidFill>
                  <a:schemeClr val="tx1"/>
                </a:solidFill>
                <a:latin typeface="+mn-lt"/>
                <a:cs typeface="Arial" charset="0"/>
              </a:rPr>
              <a:t>og vælg </a:t>
            </a:r>
            <a:r>
              <a:rPr lang="da-DK" altLang="da-DK" sz="1102" b="1" noProof="1">
                <a:solidFill>
                  <a:schemeClr val="tx1"/>
                </a:solidFill>
                <a:latin typeface="+mn-lt"/>
                <a:cs typeface="Arial" charset="0"/>
              </a:rPr>
              <a:t>’Gitter og hjælpelinjer’</a:t>
            </a:r>
          </a:p>
          <a:p>
            <a:pPr algn="r" eaLnBrk="1" hangingPunct="1">
              <a:spcBef>
                <a:spcPct val="0"/>
              </a:spcBef>
              <a:buFontTx/>
              <a:buNone/>
              <a:defRPr/>
            </a:pPr>
            <a:r>
              <a:rPr lang="da-DK" altLang="da-DK" sz="1102" b="1" noProof="1">
                <a:solidFill>
                  <a:schemeClr val="tx1"/>
                </a:solidFill>
                <a:latin typeface="+mn-lt"/>
                <a:cs typeface="Arial" charset="0"/>
              </a:rPr>
              <a:t>2. </a:t>
            </a:r>
            <a:r>
              <a:rPr lang="da-DK" altLang="da-DK" sz="1102" noProof="1">
                <a:solidFill>
                  <a:schemeClr val="tx1"/>
                </a:solidFill>
                <a:latin typeface="+mn-lt"/>
                <a:cs typeface="Arial" charset="0"/>
              </a:rPr>
              <a:t>Sæt kryds ved </a:t>
            </a:r>
            <a:r>
              <a:rPr lang="da-DK" altLang="da-DK" sz="1102" b="1" noProof="1">
                <a:solidFill>
                  <a:schemeClr val="tx1"/>
                </a:solidFill>
                <a:latin typeface="+mn-lt"/>
                <a:cs typeface="Arial" charset="0"/>
              </a:rPr>
              <a:t>’Vis tegne-</a:t>
            </a:r>
            <a:br>
              <a:rPr lang="da-DK" altLang="da-DK" sz="1102" b="1" noProof="1">
                <a:solidFill>
                  <a:schemeClr val="tx1"/>
                </a:solidFill>
                <a:latin typeface="+mn-lt"/>
                <a:cs typeface="Arial" charset="0"/>
              </a:rPr>
            </a:br>
            <a:r>
              <a:rPr lang="da-DK" altLang="da-DK" sz="1102" b="1" noProof="1">
                <a:solidFill>
                  <a:schemeClr val="tx1"/>
                </a:solidFill>
                <a:latin typeface="+mn-lt"/>
                <a:cs typeface="Arial" charset="0"/>
              </a:rPr>
              <a:t>hjælpelinjer på skærmen’</a:t>
            </a:r>
          </a:p>
          <a:p>
            <a:pPr algn="r" eaLnBrk="1" hangingPunct="1">
              <a:spcBef>
                <a:spcPct val="0"/>
              </a:spcBef>
              <a:buFontTx/>
              <a:buNone/>
              <a:defRPr/>
            </a:pPr>
            <a:r>
              <a:rPr lang="da-DK" altLang="da-DK" sz="1102" b="1" noProof="1">
                <a:solidFill>
                  <a:schemeClr val="tx1"/>
                </a:solidFill>
                <a:latin typeface="+mn-lt"/>
                <a:cs typeface="Arial" charset="0"/>
              </a:rPr>
              <a:t>3.</a:t>
            </a:r>
            <a:r>
              <a:rPr lang="da-DK" altLang="da-DK" sz="1102" noProof="1">
                <a:solidFill>
                  <a:schemeClr val="tx1"/>
                </a:solidFill>
                <a:latin typeface="+mn-lt"/>
                <a:cs typeface="Arial" charset="0"/>
              </a:rPr>
              <a:t> Vælg </a:t>
            </a:r>
            <a:r>
              <a:rPr lang="da-DK" altLang="da-DK" sz="1102" b="1" noProof="1">
                <a:solidFill>
                  <a:schemeClr val="tx1"/>
                </a:solidFill>
                <a:latin typeface="+mn-lt"/>
                <a:cs typeface="Arial" charset="0"/>
              </a:rPr>
              <a:t>’OK’</a:t>
            </a:r>
          </a:p>
        </p:txBody>
      </p:sp>
      <p:sp>
        <p:nvSpPr>
          <p:cNvPr id="18" name="TextBox 3"/>
          <p:cNvSpPr txBox="1"/>
          <p:nvPr userDrawn="1"/>
        </p:nvSpPr>
        <p:spPr>
          <a:xfrm>
            <a:off x="-3425275" y="2112160"/>
            <a:ext cx="3247946" cy="1017586"/>
          </a:xfrm>
          <a:prstGeom prst="rect">
            <a:avLst/>
          </a:prstGeom>
          <a:noFill/>
        </p:spPr>
        <p:txBody>
          <a:bodyPr lIns="0" tIns="0" rIns="0" bIns="0">
            <a:spAutoFit/>
          </a:bodyPr>
          <a:lstStyle/>
          <a:p>
            <a:pPr algn="r">
              <a:spcBef>
                <a:spcPts val="661"/>
              </a:spcBef>
              <a:defRPr/>
            </a:pPr>
            <a:r>
              <a:rPr lang="en-GB" sz="1102" b="1" noProof="1">
                <a:solidFill>
                  <a:schemeClr val="tx1"/>
                </a:solidFill>
                <a:latin typeface="+mn-lt"/>
                <a:cs typeface="Arial" panose="020B0604020202020204" pitchFamily="34" charset="0"/>
              </a:rPr>
              <a:t>Vælg layout/design</a:t>
            </a:r>
            <a:br>
              <a:rPr lang="en-GB" sz="1102" b="1" noProof="1">
                <a:solidFill>
                  <a:schemeClr val="tx1"/>
                </a:solidFill>
                <a:latin typeface="+mn-lt"/>
                <a:cs typeface="Arial" panose="020B0604020202020204" pitchFamily="34" charset="0"/>
              </a:rPr>
            </a:br>
            <a:r>
              <a:rPr lang="en-GB" sz="1102" b="1" noProof="1">
                <a:solidFill>
                  <a:schemeClr val="tx1"/>
                </a:solidFill>
                <a:latin typeface="+mn-lt"/>
                <a:cs typeface="Arial" panose="020B0604020202020204" pitchFamily="34" charset="0"/>
              </a:rPr>
              <a:t>1. </a:t>
            </a:r>
            <a:r>
              <a:rPr lang="en-GB" sz="1102" noProof="1">
                <a:solidFill>
                  <a:schemeClr val="tx1"/>
                </a:solidFill>
                <a:latin typeface="+mn-lt"/>
                <a:cs typeface="Arial" panose="020B0604020202020204" pitchFamily="34" charset="0"/>
              </a:rPr>
              <a:t>Højre klik udenfor dit slide </a:t>
            </a:r>
            <a:br>
              <a:rPr lang="en-GB" sz="1102" noProof="1">
                <a:solidFill>
                  <a:schemeClr val="tx1"/>
                </a:solidFill>
                <a:latin typeface="+mn-lt"/>
                <a:cs typeface="Arial" panose="020B0604020202020204" pitchFamily="34" charset="0"/>
              </a:rPr>
            </a:br>
            <a:r>
              <a:rPr lang="en-GB" sz="1102" b="1" noProof="1">
                <a:solidFill>
                  <a:schemeClr val="tx1"/>
                </a:solidFill>
                <a:latin typeface="+mn-lt"/>
                <a:cs typeface="Arial" panose="020B0604020202020204" pitchFamily="34" charset="0"/>
              </a:rPr>
              <a:t>2. </a:t>
            </a:r>
            <a:r>
              <a:rPr lang="en-GB" sz="1102" noProof="1">
                <a:solidFill>
                  <a:schemeClr val="tx1"/>
                </a:solidFill>
                <a:latin typeface="+mn-lt"/>
                <a:cs typeface="Arial" panose="020B0604020202020204" pitchFamily="34" charset="0"/>
              </a:rPr>
              <a:t>Vælg et passende layout </a:t>
            </a:r>
            <a:br>
              <a:rPr lang="en-GB" sz="1102" noProof="1">
                <a:solidFill>
                  <a:schemeClr val="tx1"/>
                </a:solidFill>
                <a:latin typeface="+mn-lt"/>
                <a:cs typeface="Arial" panose="020B0604020202020204" pitchFamily="34" charset="0"/>
              </a:rPr>
            </a:br>
            <a:r>
              <a:rPr lang="en-GB" sz="1102" noProof="1">
                <a:solidFill>
                  <a:schemeClr val="tx1"/>
                </a:solidFill>
                <a:latin typeface="+mn-lt"/>
                <a:cs typeface="Arial" panose="020B0604020202020204" pitchFamily="34" charset="0"/>
              </a:rPr>
              <a:t>fra “drop ned” menuen</a:t>
            </a:r>
            <a:br>
              <a:rPr lang="en-GB" sz="1102" noProof="1">
                <a:solidFill>
                  <a:schemeClr val="tx1"/>
                </a:solidFill>
                <a:latin typeface="+mn-lt"/>
                <a:cs typeface="Arial" panose="020B0604020202020204" pitchFamily="34" charset="0"/>
              </a:rPr>
            </a:br>
            <a:r>
              <a:rPr lang="en-GB" sz="1102" noProof="1">
                <a:solidFill>
                  <a:schemeClr val="tx1"/>
                </a:solidFill>
                <a:latin typeface="+mn-lt"/>
                <a:cs typeface="Arial" panose="020B0604020202020204" pitchFamily="34" charset="0"/>
              </a:rPr>
              <a:t>Når du laver et nyt slide kan du vælge layout direkt under knappen ‘Nyt dias’</a:t>
            </a:r>
          </a:p>
        </p:txBody>
      </p:sp>
      <p:sp>
        <p:nvSpPr>
          <p:cNvPr id="19" name="AutoShape 4"/>
          <p:cNvSpPr>
            <a:spLocks/>
          </p:cNvSpPr>
          <p:nvPr userDrawn="1"/>
        </p:nvSpPr>
        <p:spPr bwMode="gray">
          <a:xfrm>
            <a:off x="-3228766" y="643972"/>
            <a:ext cx="3112103" cy="118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defTabSz="457200" eaLnBrk="0" hangingPunct="0">
              <a:spcBef>
                <a:spcPct val="20000"/>
              </a:spcBef>
              <a:buChar char="•"/>
              <a:tabLst>
                <a:tab pos="177800" algn="l"/>
              </a:tabLst>
              <a:defRPr sz="3200">
                <a:solidFill>
                  <a:schemeClr val="tx1"/>
                </a:solidFill>
                <a:latin typeface="Arial" charset="0"/>
              </a:defRPr>
            </a:lvl1pPr>
            <a:lvl2pPr marL="742950" indent="-285750" defTabSz="457200" eaLnBrk="0" hangingPunct="0">
              <a:spcBef>
                <a:spcPct val="20000"/>
              </a:spcBef>
              <a:buChar char="–"/>
              <a:tabLst>
                <a:tab pos="177800" algn="l"/>
              </a:tabLst>
              <a:defRPr sz="2800">
                <a:solidFill>
                  <a:schemeClr val="tx1"/>
                </a:solidFill>
                <a:latin typeface="Arial" charset="0"/>
              </a:defRPr>
            </a:lvl2pPr>
            <a:lvl3pPr marL="1143000" indent="-228600" defTabSz="457200" eaLnBrk="0" hangingPunct="0">
              <a:spcBef>
                <a:spcPct val="20000"/>
              </a:spcBef>
              <a:buChar char="•"/>
              <a:tabLst>
                <a:tab pos="177800" algn="l"/>
              </a:tabLst>
              <a:defRPr sz="2400">
                <a:solidFill>
                  <a:schemeClr val="tx1"/>
                </a:solidFill>
                <a:latin typeface="Arial" charset="0"/>
              </a:defRPr>
            </a:lvl3pPr>
            <a:lvl4pPr marL="1600200" indent="-228600" defTabSz="457200" eaLnBrk="0" hangingPunct="0">
              <a:spcBef>
                <a:spcPct val="20000"/>
              </a:spcBef>
              <a:buChar char="–"/>
              <a:tabLst>
                <a:tab pos="177800" algn="l"/>
              </a:tabLst>
              <a:defRPr sz="2000">
                <a:solidFill>
                  <a:schemeClr val="tx1"/>
                </a:solidFill>
                <a:latin typeface="Arial" charset="0"/>
              </a:defRPr>
            </a:lvl4pPr>
            <a:lvl5pPr marL="2057400" indent="-228600" defTabSz="457200" eaLnBrk="0" hangingPunct="0">
              <a:spcBef>
                <a:spcPct val="20000"/>
              </a:spcBef>
              <a:buChar char="»"/>
              <a:tabLst>
                <a:tab pos="177800" algn="l"/>
              </a:tabLst>
              <a:defRPr sz="2000">
                <a:solidFill>
                  <a:schemeClr val="tx1"/>
                </a:solidFill>
                <a:latin typeface="Arial" charset="0"/>
              </a:defRPr>
            </a:lvl5pPr>
            <a:lvl6pPr marL="2514600" indent="-228600" defTabSz="457200" eaLnBrk="0" fontAlgn="base" hangingPunct="0">
              <a:spcBef>
                <a:spcPct val="20000"/>
              </a:spcBef>
              <a:spcAft>
                <a:spcPct val="0"/>
              </a:spcAft>
              <a:buChar char="»"/>
              <a:tabLst>
                <a:tab pos="177800" algn="l"/>
              </a:tabLst>
              <a:defRPr sz="2000">
                <a:solidFill>
                  <a:schemeClr val="tx1"/>
                </a:solidFill>
                <a:latin typeface="Arial" charset="0"/>
              </a:defRPr>
            </a:lvl6pPr>
            <a:lvl7pPr marL="2971800" indent="-228600" defTabSz="457200" eaLnBrk="0" fontAlgn="base" hangingPunct="0">
              <a:spcBef>
                <a:spcPct val="20000"/>
              </a:spcBef>
              <a:spcAft>
                <a:spcPct val="0"/>
              </a:spcAft>
              <a:buChar char="»"/>
              <a:tabLst>
                <a:tab pos="177800" algn="l"/>
              </a:tabLst>
              <a:defRPr sz="2000">
                <a:solidFill>
                  <a:schemeClr val="tx1"/>
                </a:solidFill>
                <a:latin typeface="Arial" charset="0"/>
              </a:defRPr>
            </a:lvl7pPr>
            <a:lvl8pPr marL="3429000" indent="-228600" defTabSz="457200" eaLnBrk="0" fontAlgn="base" hangingPunct="0">
              <a:spcBef>
                <a:spcPct val="20000"/>
              </a:spcBef>
              <a:spcAft>
                <a:spcPct val="0"/>
              </a:spcAft>
              <a:buChar char="»"/>
              <a:tabLst>
                <a:tab pos="177800" algn="l"/>
              </a:tabLst>
              <a:defRPr sz="2000">
                <a:solidFill>
                  <a:schemeClr val="tx1"/>
                </a:solidFill>
                <a:latin typeface="Arial" charset="0"/>
              </a:defRPr>
            </a:lvl8pPr>
            <a:lvl9pPr marL="3886200" indent="-228600" defTabSz="457200" eaLnBrk="0" fontAlgn="base" hangingPunct="0">
              <a:spcBef>
                <a:spcPct val="20000"/>
              </a:spcBef>
              <a:spcAft>
                <a:spcPct val="0"/>
              </a:spcAft>
              <a:buChar char="»"/>
              <a:tabLst>
                <a:tab pos="177800" algn="l"/>
              </a:tabLst>
              <a:defRPr sz="2000">
                <a:solidFill>
                  <a:schemeClr val="tx1"/>
                </a:solidFill>
                <a:latin typeface="Arial" charset="0"/>
              </a:defRPr>
            </a:lvl9pPr>
          </a:lstStyle>
          <a:p>
            <a:pPr algn="r" eaLnBrk="1" hangingPunct="1">
              <a:spcBef>
                <a:spcPct val="0"/>
              </a:spcBef>
              <a:buFontTx/>
              <a:buNone/>
              <a:defRPr/>
            </a:pPr>
            <a:r>
              <a:rPr lang="da-DK" altLang="da-DK" sz="1102" b="1" kern="1200" noProof="1">
                <a:solidFill>
                  <a:schemeClr val="tx1"/>
                </a:solidFill>
                <a:latin typeface="+mn-lt"/>
                <a:ea typeface="+mn-ea"/>
                <a:cs typeface="Arial" charset="0"/>
              </a:rPr>
              <a:t>Indsæt nyt ikon </a:t>
            </a:r>
            <a:br>
              <a:rPr lang="da-DK" altLang="da-DK" sz="1102" b="1" kern="1200" noProof="1">
                <a:solidFill>
                  <a:schemeClr val="tx1"/>
                </a:solidFill>
                <a:latin typeface="+mn-lt"/>
                <a:ea typeface="+mn-ea"/>
                <a:cs typeface="Arial" charset="0"/>
              </a:rPr>
            </a:br>
            <a:r>
              <a:rPr lang="da-DK" altLang="da-DK" sz="1102" b="1" kern="1200" noProof="1">
                <a:solidFill>
                  <a:schemeClr val="tx1"/>
                </a:solidFill>
                <a:latin typeface="+mn-lt"/>
                <a:ea typeface="+mn-ea"/>
                <a:cs typeface="Arial" charset="0"/>
              </a:rPr>
              <a:t>1. </a:t>
            </a:r>
            <a:r>
              <a:rPr lang="da-DK" altLang="da-DK" sz="1102" b="0" kern="1200" noProof="1">
                <a:solidFill>
                  <a:schemeClr val="tx1"/>
                </a:solidFill>
                <a:latin typeface="+mn-lt"/>
                <a:ea typeface="+mn-ea"/>
                <a:cs typeface="Arial" charset="0"/>
              </a:rPr>
              <a:t>Højre klik på ikonet</a:t>
            </a:r>
            <a:br>
              <a:rPr lang="da-DK" altLang="da-DK" sz="1102" b="0" kern="1200" noProof="1">
                <a:solidFill>
                  <a:schemeClr val="tx1"/>
                </a:solidFill>
                <a:latin typeface="+mn-lt"/>
                <a:ea typeface="+mn-ea"/>
                <a:cs typeface="Arial" charset="0"/>
              </a:rPr>
            </a:br>
            <a:r>
              <a:rPr lang="da-DK" altLang="da-DK" sz="1102" b="1" kern="1200" noProof="1">
                <a:solidFill>
                  <a:schemeClr val="tx1"/>
                </a:solidFill>
                <a:latin typeface="+mn-lt"/>
                <a:ea typeface="+mn-ea"/>
                <a:cs typeface="Arial" charset="0"/>
              </a:rPr>
              <a:t>2. </a:t>
            </a:r>
            <a:r>
              <a:rPr lang="da-DK" altLang="da-DK" sz="1102" b="0" kern="1200" noProof="1">
                <a:solidFill>
                  <a:schemeClr val="tx1"/>
                </a:solidFill>
                <a:latin typeface="+mn-lt"/>
                <a:ea typeface="+mn-ea"/>
                <a:cs typeface="Arial" charset="0"/>
              </a:rPr>
              <a:t>Vælg</a:t>
            </a:r>
            <a:r>
              <a:rPr lang="da-DK" altLang="da-DK" sz="1102" b="0" kern="1200" baseline="0" noProof="1">
                <a:solidFill>
                  <a:schemeClr val="tx1"/>
                </a:solidFill>
                <a:latin typeface="+mn-lt"/>
                <a:ea typeface="+mn-ea"/>
                <a:cs typeface="Arial" charset="0"/>
              </a:rPr>
              <a:t> </a:t>
            </a:r>
            <a:r>
              <a:rPr lang="da-DK" altLang="da-DK" sz="1102" b="1" kern="1200" baseline="0" noProof="1">
                <a:solidFill>
                  <a:schemeClr val="tx1"/>
                </a:solidFill>
                <a:latin typeface="+mn-lt"/>
                <a:ea typeface="+mn-ea"/>
                <a:cs typeface="Arial" charset="0"/>
              </a:rPr>
              <a:t>Skift billede</a:t>
            </a:r>
          </a:p>
          <a:p>
            <a:pPr algn="r" eaLnBrk="1" hangingPunct="1">
              <a:spcBef>
                <a:spcPct val="0"/>
              </a:spcBef>
              <a:buFontTx/>
              <a:buNone/>
              <a:defRPr/>
            </a:pPr>
            <a:r>
              <a:rPr lang="da-DK" altLang="da-DK" sz="1102" b="1" kern="1200" baseline="0" noProof="1">
                <a:solidFill>
                  <a:schemeClr val="tx1"/>
                </a:solidFill>
                <a:latin typeface="+mn-lt"/>
                <a:ea typeface="+mn-ea"/>
                <a:cs typeface="Arial" charset="0"/>
              </a:rPr>
              <a:t>3. </a:t>
            </a:r>
            <a:r>
              <a:rPr lang="da-DK" altLang="da-DK" sz="1102" b="0" kern="1200" baseline="0" noProof="1">
                <a:solidFill>
                  <a:schemeClr val="tx1"/>
                </a:solidFill>
                <a:latin typeface="+mn-lt"/>
                <a:ea typeface="+mn-ea"/>
                <a:cs typeface="Arial" charset="0"/>
              </a:rPr>
              <a:t>Vælg det nye ikon</a:t>
            </a:r>
            <a:br>
              <a:rPr lang="da-DK" altLang="da-DK" sz="1102" b="0" kern="1200" baseline="0" noProof="1">
                <a:solidFill>
                  <a:schemeClr val="tx1"/>
                </a:solidFill>
                <a:latin typeface="+mn-lt"/>
                <a:ea typeface="+mn-ea"/>
                <a:cs typeface="Arial" charset="0"/>
              </a:rPr>
            </a:br>
            <a:r>
              <a:rPr lang="da-DK" altLang="da-DK" sz="1102" b="1" kern="1200" baseline="0" noProof="1">
                <a:solidFill>
                  <a:schemeClr val="tx1"/>
                </a:solidFill>
                <a:latin typeface="+mn-lt"/>
                <a:ea typeface="+mn-ea"/>
                <a:cs typeface="Arial" charset="0"/>
              </a:rPr>
              <a:t>4.</a:t>
            </a:r>
            <a:r>
              <a:rPr lang="da-DK" altLang="da-DK" sz="1102" b="0" kern="1200" baseline="0" noProof="1">
                <a:solidFill>
                  <a:schemeClr val="tx1"/>
                </a:solidFill>
                <a:latin typeface="+mn-lt"/>
                <a:ea typeface="+mn-ea"/>
                <a:cs typeface="Arial" charset="0"/>
              </a:rPr>
              <a:t> Tryk </a:t>
            </a:r>
            <a:r>
              <a:rPr lang="da-DK" altLang="da-DK" sz="1102" b="1" kern="1200" baseline="0" noProof="1">
                <a:solidFill>
                  <a:schemeClr val="tx1"/>
                </a:solidFill>
                <a:latin typeface="+mn-lt"/>
                <a:ea typeface="+mn-ea"/>
                <a:cs typeface="Arial" charset="0"/>
              </a:rPr>
              <a:t>Indsæt</a:t>
            </a:r>
            <a:br>
              <a:rPr lang="da-DK" altLang="da-DK" sz="1102" b="1" kern="1200" baseline="0" noProof="1">
                <a:solidFill>
                  <a:schemeClr val="tx1"/>
                </a:solidFill>
                <a:latin typeface="+mn-lt"/>
                <a:ea typeface="+mn-ea"/>
                <a:cs typeface="Arial" charset="0"/>
              </a:rPr>
            </a:br>
            <a:r>
              <a:rPr lang="da-DK" altLang="da-DK" sz="1102" b="1" kern="1200" baseline="0" noProof="1">
                <a:solidFill>
                  <a:schemeClr val="tx1"/>
                </a:solidFill>
                <a:latin typeface="+mn-lt"/>
                <a:ea typeface="+mn-ea"/>
                <a:cs typeface="Arial" charset="0"/>
              </a:rPr>
              <a:t>5. </a:t>
            </a:r>
            <a:r>
              <a:rPr lang="da-DK" altLang="da-DK" sz="1102" b="0" kern="1200" baseline="0" noProof="1">
                <a:solidFill>
                  <a:schemeClr val="tx1"/>
                </a:solidFill>
                <a:latin typeface="+mn-lt"/>
                <a:ea typeface="+mn-ea"/>
                <a:cs typeface="Arial" charset="0"/>
              </a:rPr>
              <a:t>Højre klik og vælg </a:t>
            </a:r>
            <a:r>
              <a:rPr lang="da-DK" altLang="da-DK" sz="1102" b="1" kern="1200" baseline="0" noProof="1">
                <a:solidFill>
                  <a:schemeClr val="tx1"/>
                </a:solidFill>
                <a:latin typeface="+mn-lt"/>
                <a:ea typeface="+mn-ea"/>
                <a:cs typeface="Arial" charset="0"/>
              </a:rPr>
              <a:t>Nulstil</a:t>
            </a:r>
            <a:r>
              <a:rPr lang="da-DK" altLang="da-DK" sz="1102" b="0" kern="1200" baseline="0" noProof="1">
                <a:solidFill>
                  <a:schemeClr val="tx1"/>
                </a:solidFill>
                <a:latin typeface="+mn-lt"/>
                <a:ea typeface="+mn-ea"/>
                <a:cs typeface="Arial" charset="0"/>
              </a:rPr>
              <a:t> hvis  pladsholderen forandrer sig</a:t>
            </a:r>
            <a:endParaRPr lang="da-DK" altLang="da-DK" sz="1102" b="0" kern="1200" noProof="1">
              <a:solidFill>
                <a:schemeClr val="tx1"/>
              </a:solidFill>
              <a:latin typeface="+mn-lt"/>
              <a:ea typeface="+mn-ea"/>
              <a:cs typeface="Arial" charset="0"/>
            </a:endParaRPr>
          </a:p>
        </p:txBody>
      </p:sp>
      <p:sp>
        <p:nvSpPr>
          <p:cNvPr id="16" name="TextBox 17"/>
          <p:cNvSpPr txBox="1">
            <a:spLocks noChangeArrowheads="1"/>
          </p:cNvSpPr>
          <p:nvPr userDrawn="1"/>
        </p:nvSpPr>
        <p:spPr bwMode="auto">
          <a:xfrm>
            <a:off x="-3483608" y="6541875"/>
            <a:ext cx="3352944" cy="101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a-DK" altLang="da-DK" sz="1102" b="1" dirty="0">
                <a:solidFill>
                  <a:schemeClr val="tx1"/>
                </a:solidFill>
                <a:latin typeface="+mn-lt"/>
              </a:rPr>
              <a:t>Generer titlen til alle slides</a:t>
            </a:r>
          </a:p>
          <a:p>
            <a:pPr algn="r" eaLnBrk="1" hangingPunct="1">
              <a:spcBef>
                <a:spcPct val="0"/>
              </a:spcBef>
              <a:buFontTx/>
              <a:buNone/>
            </a:pPr>
            <a:r>
              <a:rPr lang="da-DK" altLang="da-DK" sz="1102" b="1" dirty="0">
                <a:solidFill>
                  <a:schemeClr val="tx1"/>
                </a:solidFill>
                <a:latin typeface="+mn-lt"/>
              </a:rPr>
              <a:t>1. </a:t>
            </a:r>
            <a:r>
              <a:rPr lang="da-DK" altLang="da-DK" sz="1102" dirty="0">
                <a:solidFill>
                  <a:schemeClr val="tx1"/>
                </a:solidFill>
                <a:latin typeface="+mn-lt"/>
              </a:rPr>
              <a:t>Vælg </a:t>
            </a:r>
            <a:r>
              <a:rPr lang="da-DK" altLang="da-DK" sz="1102" b="1" dirty="0">
                <a:solidFill>
                  <a:schemeClr val="tx1"/>
                </a:solidFill>
                <a:latin typeface="+mn-lt"/>
              </a:rPr>
              <a:t>’Indsæt’</a:t>
            </a:r>
            <a:r>
              <a:rPr lang="da-DK" altLang="da-DK" sz="1102" dirty="0">
                <a:solidFill>
                  <a:schemeClr val="tx1"/>
                </a:solidFill>
                <a:latin typeface="+mn-lt"/>
              </a:rPr>
              <a:t> i topmenuen</a:t>
            </a:r>
          </a:p>
          <a:p>
            <a:pPr algn="r" eaLnBrk="1" hangingPunct="1">
              <a:spcBef>
                <a:spcPct val="0"/>
              </a:spcBef>
              <a:buFontTx/>
              <a:buNone/>
            </a:pPr>
            <a:r>
              <a:rPr lang="da-DK" altLang="da-DK" sz="1102" b="1" dirty="0">
                <a:solidFill>
                  <a:schemeClr val="tx1"/>
                </a:solidFill>
                <a:latin typeface="+mn-lt"/>
              </a:rPr>
              <a:t>2. </a:t>
            </a:r>
            <a:r>
              <a:rPr lang="da-DK" altLang="da-DK" sz="1102" dirty="0">
                <a:solidFill>
                  <a:schemeClr val="tx1"/>
                </a:solidFill>
                <a:latin typeface="+mn-lt"/>
              </a:rPr>
              <a:t>Vælg </a:t>
            </a:r>
            <a:r>
              <a:rPr lang="da-DK" altLang="da-DK" sz="1102" b="1" dirty="0">
                <a:solidFill>
                  <a:schemeClr val="tx1"/>
                </a:solidFill>
                <a:latin typeface="+mn-lt"/>
              </a:rPr>
              <a:t>’Sidehoved og Sidefod’</a:t>
            </a:r>
          </a:p>
          <a:p>
            <a:pPr algn="r" eaLnBrk="1" hangingPunct="1">
              <a:spcBef>
                <a:spcPct val="0"/>
              </a:spcBef>
              <a:buFontTx/>
              <a:buNone/>
            </a:pPr>
            <a:r>
              <a:rPr lang="da-DK" altLang="da-DK" sz="1102" b="1" dirty="0">
                <a:solidFill>
                  <a:schemeClr val="tx1"/>
                </a:solidFill>
                <a:latin typeface="+mn-lt"/>
              </a:rPr>
              <a:t>3. </a:t>
            </a:r>
            <a:r>
              <a:rPr lang="da-DK" altLang="da-DK" sz="1102" dirty="0">
                <a:solidFill>
                  <a:schemeClr val="tx1"/>
                </a:solidFill>
                <a:latin typeface="+mn-lt"/>
              </a:rPr>
              <a:t>Skriv titel på præsentation </a:t>
            </a:r>
            <a:br>
              <a:rPr lang="da-DK" altLang="da-DK" sz="1102" dirty="0">
                <a:solidFill>
                  <a:schemeClr val="tx1"/>
                </a:solidFill>
                <a:latin typeface="+mn-lt"/>
              </a:rPr>
            </a:br>
            <a:r>
              <a:rPr lang="da-DK" altLang="da-DK" sz="1102" dirty="0">
                <a:solidFill>
                  <a:schemeClr val="tx1"/>
                </a:solidFill>
                <a:latin typeface="+mn-lt"/>
              </a:rPr>
              <a:t>ind i tekstfeltet</a:t>
            </a:r>
          </a:p>
          <a:p>
            <a:pPr algn="r" eaLnBrk="1" hangingPunct="1">
              <a:spcBef>
                <a:spcPct val="0"/>
              </a:spcBef>
              <a:buFontTx/>
              <a:buNone/>
            </a:pPr>
            <a:r>
              <a:rPr lang="da-DK" altLang="da-DK" sz="1102" b="1" dirty="0">
                <a:solidFill>
                  <a:schemeClr val="tx1"/>
                </a:solidFill>
                <a:latin typeface="+mn-lt"/>
              </a:rPr>
              <a:t>4. </a:t>
            </a:r>
            <a:r>
              <a:rPr lang="da-DK" altLang="da-DK" sz="1102" dirty="0">
                <a:solidFill>
                  <a:schemeClr val="tx1"/>
                </a:solidFill>
                <a:latin typeface="+mn-lt"/>
              </a:rPr>
              <a:t>Tryk </a:t>
            </a:r>
            <a:r>
              <a:rPr lang="da-DK" altLang="da-DK" sz="1102" b="1" dirty="0">
                <a:solidFill>
                  <a:schemeClr val="tx1"/>
                </a:solidFill>
                <a:latin typeface="+mn-lt"/>
              </a:rPr>
              <a:t>’Anvend på alle’</a:t>
            </a:r>
          </a:p>
        </p:txBody>
      </p:sp>
      <p:sp>
        <p:nvSpPr>
          <p:cNvPr id="7" name="TextBox 6"/>
          <p:cNvSpPr txBox="1"/>
          <p:nvPr userDrawn="1"/>
        </p:nvSpPr>
        <p:spPr>
          <a:xfrm>
            <a:off x="846985" y="643973"/>
            <a:ext cx="2909472" cy="504946"/>
          </a:xfrm>
          <a:prstGeom prst="rect">
            <a:avLst/>
          </a:prstGeom>
          <a:noFill/>
        </p:spPr>
        <p:txBody>
          <a:bodyPr wrap="square" lIns="0" tIns="0" rIns="0" bIns="0" rtlCol="0">
            <a:spAutoFit/>
          </a:bodyPr>
          <a:lstStyle/>
          <a:p>
            <a:pPr marL="0" lvl="0" indent="0" algn="l" defTabSz="1007943" rtl="0" eaLnBrk="1" latinLnBrk="0" hangingPunct="1">
              <a:lnSpc>
                <a:spcPct val="83000"/>
              </a:lnSpc>
              <a:spcBef>
                <a:spcPct val="20000"/>
              </a:spcBef>
              <a:buFont typeface="VIA Type Office" panose="02000503000000020004" pitchFamily="2" charset="0"/>
              <a:buNone/>
            </a:pPr>
            <a:r>
              <a:rPr lang="da-DK" sz="1764" kern="1200" spc="-110" baseline="0" noProof="1">
                <a:solidFill>
                  <a:schemeClr val="tx1"/>
                </a:solidFill>
                <a:latin typeface="Arial" panose="020B0604020202020204" pitchFamily="34" charset="0"/>
                <a:ea typeface="+mn-ea"/>
                <a:cs typeface="Arial" panose="020B0604020202020204" pitchFamily="34" charset="0"/>
              </a:rPr>
              <a:t>Life is great</a:t>
            </a:r>
          </a:p>
          <a:p>
            <a:pPr marL="0" lvl="0" indent="0" algn="l" defTabSz="1007943" rtl="0" eaLnBrk="1" latinLnBrk="0" hangingPunct="1">
              <a:lnSpc>
                <a:spcPct val="83000"/>
              </a:lnSpc>
              <a:spcBef>
                <a:spcPct val="20000"/>
              </a:spcBef>
              <a:buFont typeface="VIA Type Office" panose="02000503000000020004" pitchFamily="2" charset="0"/>
              <a:buNone/>
            </a:pPr>
            <a:r>
              <a:rPr lang="da-DK" sz="1764" kern="1200" spc="-110" baseline="0" noProof="1">
                <a:solidFill>
                  <a:schemeClr val="tx1"/>
                </a:solidFill>
                <a:latin typeface="Arial" panose="020B0604020202020204" pitchFamily="34" charset="0"/>
                <a:ea typeface="+mn-ea"/>
                <a:cs typeface="Arial" panose="020B0604020202020204" pitchFamily="34" charset="0"/>
              </a:rPr>
              <a:t>VIA University College</a:t>
            </a:r>
          </a:p>
        </p:txBody>
      </p:sp>
      <p:pic>
        <p:nvPicPr>
          <p:cNvPr id="15" name="Picture 1" descr="cid:image001.jpg@01CF78C4.0E36819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750" y="1328185"/>
            <a:ext cx="923985" cy="69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812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lide">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575687" y="395461"/>
            <a:ext cx="12864087" cy="936105"/>
          </a:xfrm>
          <a:prstGeom prst="rect">
            <a:avLst/>
          </a:prstGeom>
        </p:spPr>
        <p:txBody>
          <a:bodyPr vert="horz" lIns="0" tIns="108000" rIns="0" bIns="0" rtlCol="0" anchor="t" anchorCtr="0">
            <a:noAutofit/>
          </a:bodyPr>
          <a:lstStyle/>
          <a:p>
            <a:endParaRPr lang="da-DK" dirty="0"/>
          </a:p>
        </p:txBody>
      </p:sp>
      <p:sp>
        <p:nvSpPr>
          <p:cNvPr id="14" name="Text Placeholder 13"/>
          <p:cNvSpPr>
            <a:spLocks noGrp="1"/>
          </p:cNvSpPr>
          <p:nvPr>
            <p:ph type="body" sz="quarter" idx="10"/>
          </p:nvPr>
        </p:nvSpPr>
        <p:spPr>
          <a:xfrm>
            <a:off x="575687" y="1475581"/>
            <a:ext cx="12864087" cy="5472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5268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Slide-condenced">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5688" y="395461"/>
            <a:ext cx="12864086" cy="936105"/>
          </a:xfrm>
          <a:prstGeom prst="rect">
            <a:avLst/>
          </a:prstGeom>
        </p:spPr>
        <p:txBody>
          <a:bodyPr vert="horz" lIns="0" tIns="108000" rIns="0" bIns="0" rtlCol="0" anchor="t" anchorCtr="0">
            <a:noAutofit/>
          </a:bodyPr>
          <a:lstStyle/>
          <a:p>
            <a:endParaRPr lang="da-DK" dirty="0"/>
          </a:p>
        </p:txBody>
      </p:sp>
      <p:sp>
        <p:nvSpPr>
          <p:cNvPr id="11" name="Text Placeholder 10"/>
          <p:cNvSpPr>
            <a:spLocks noGrp="1"/>
          </p:cNvSpPr>
          <p:nvPr>
            <p:ph type="body" sz="quarter" idx="10"/>
          </p:nvPr>
        </p:nvSpPr>
        <p:spPr>
          <a:xfrm>
            <a:off x="575689" y="1475581"/>
            <a:ext cx="12864084" cy="5400600"/>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746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 headline">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575689" y="1475581"/>
            <a:ext cx="12864087" cy="5472609"/>
          </a:xfrm>
          <a:prstGeom prst="rect">
            <a:avLst/>
          </a:prstGeom>
        </p:spPr>
        <p:txBody>
          <a:bodyPr>
            <a:normAutofit/>
          </a:bodyPr>
          <a:lstStyle>
            <a:lvl1pPr marL="0" indent="0">
              <a:spcBef>
                <a:spcPts val="0"/>
              </a:spcBef>
              <a:buNone/>
              <a:tabLst>
                <a:tab pos="295734" algn="l"/>
                <a:tab pos="593217" algn="l"/>
                <a:tab pos="888950" algn="l"/>
                <a:tab pos="1186433" algn="l"/>
                <a:tab pos="1482167" algn="l"/>
                <a:tab pos="1777900" algn="l"/>
                <a:tab pos="2075383" algn="l"/>
                <a:tab pos="2371117" algn="l"/>
                <a:tab pos="2670349" algn="l"/>
                <a:tab pos="2967833" algn="l"/>
                <a:tab pos="3261816" algn="l"/>
              </a:tabLst>
              <a:defRPr sz="2000">
                <a:latin typeface="Courier New" panose="02070309020205020404" pitchFamily="49" charset="0"/>
                <a:cs typeface="Courier New" panose="02070309020205020404" pitchFamily="49" charset="0"/>
              </a:defRPr>
            </a:lvl1pPr>
            <a:lvl2pPr marL="516220" indent="0">
              <a:spcBef>
                <a:spcPts val="0"/>
              </a:spcBef>
              <a:buNone/>
              <a:defRPr/>
            </a:lvl2pPr>
            <a:lvl3pPr marL="1023693" indent="0">
              <a:spcBef>
                <a:spcPts val="0"/>
              </a:spcBef>
              <a:buNone/>
              <a:defRPr/>
            </a:lvl3pPr>
            <a:lvl4pPr marL="1527664" indent="0">
              <a:spcBef>
                <a:spcPts val="0"/>
              </a:spcBef>
              <a:buNone/>
              <a:defRPr/>
            </a:lvl4pPr>
            <a:lvl5pPr marL="1527664" indent="0">
              <a:spcBef>
                <a:spcPts val="0"/>
              </a:spcBef>
              <a:buNone/>
              <a:defRPr/>
            </a:lvl5pPr>
          </a:lstStyle>
          <a:p>
            <a:pPr lvl="0"/>
            <a:r>
              <a:rPr lang="en-US" dirty="0"/>
              <a:t>Click to edit Master text style</a:t>
            </a:r>
          </a:p>
        </p:txBody>
      </p:sp>
      <p:sp>
        <p:nvSpPr>
          <p:cNvPr id="9" name="Title Placeholder 1"/>
          <p:cNvSpPr>
            <a:spLocks noGrp="1"/>
          </p:cNvSpPr>
          <p:nvPr>
            <p:ph type="title"/>
          </p:nvPr>
        </p:nvSpPr>
        <p:spPr>
          <a:xfrm>
            <a:off x="575687" y="395461"/>
            <a:ext cx="12864087" cy="936105"/>
          </a:xfrm>
          <a:prstGeom prst="rect">
            <a:avLst/>
          </a:prstGeom>
        </p:spPr>
        <p:txBody>
          <a:bodyPr vert="horz" lIns="0" tIns="108000" rIns="0" bIns="0" rtlCol="0" anchor="t" anchorCtr="0">
            <a:noAutofit/>
          </a:bodyPr>
          <a:lstStyle/>
          <a:p>
            <a:endParaRPr lang="da-DK" dirty="0"/>
          </a:p>
        </p:txBody>
      </p:sp>
    </p:spTree>
    <p:extLst>
      <p:ext uri="{BB962C8B-B14F-4D97-AF65-F5344CB8AC3E}">
        <p14:creationId xmlns:p14="http://schemas.microsoft.com/office/powerpoint/2010/main" val="1305726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688" y="395461"/>
            <a:ext cx="12864086" cy="936105"/>
          </a:xfrm>
          <a:prstGeom prst="rect">
            <a:avLst/>
          </a:prstGeom>
        </p:spPr>
        <p:txBody>
          <a:bodyPr vert="horz" lIns="0" tIns="108000" rIns="0" bIns="0" rtlCol="0" anchor="t" anchorCtr="0">
            <a:noAutofit/>
          </a:bodyPr>
          <a:lstStyle/>
          <a:p>
            <a:endParaRPr lang="da-DK" dirty="0"/>
          </a:p>
        </p:txBody>
      </p:sp>
      <p:sp>
        <p:nvSpPr>
          <p:cNvPr id="4" name="Text Placeholder 3"/>
          <p:cNvSpPr>
            <a:spLocks noGrp="1"/>
          </p:cNvSpPr>
          <p:nvPr>
            <p:ph type="body" idx="1"/>
          </p:nvPr>
        </p:nvSpPr>
        <p:spPr>
          <a:xfrm>
            <a:off x="575688" y="1475581"/>
            <a:ext cx="12864086" cy="54726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230234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Lst>
  <p:hf hdr="0"/>
  <p:txStyles>
    <p:titleStyle>
      <a:lvl1pPr algn="l" defTabSz="1007943" rtl="0" eaLnBrk="1" latinLnBrk="0" hangingPunct="1">
        <a:lnSpc>
          <a:spcPct val="73000"/>
        </a:lnSpc>
        <a:spcBef>
          <a:spcPct val="0"/>
        </a:spcBef>
        <a:buNone/>
        <a:defRPr sz="4000" kern="1200" spc="-276" baseline="0">
          <a:solidFill>
            <a:schemeClr val="tx1"/>
          </a:solidFill>
          <a:latin typeface="Arial" panose="020B0604020202020204" pitchFamily="34" charset="0"/>
          <a:ea typeface="+mj-ea"/>
          <a:cs typeface="Arial" panose="020B0604020202020204" pitchFamily="34" charset="0"/>
        </a:defRPr>
      </a:lvl1pPr>
    </p:titleStyle>
    <p:bodyStyle>
      <a:lvl1pPr marL="391978" indent="-391978" algn="l" defTabSz="1007943" rtl="0" eaLnBrk="1" latinLnBrk="0" hangingPunct="1">
        <a:lnSpc>
          <a:spcPct val="80000"/>
        </a:lnSpc>
        <a:spcBef>
          <a:spcPct val="20000"/>
        </a:spcBef>
        <a:buFont typeface="VIA Type Office" panose="02000503000000020004" pitchFamily="2" charset="0"/>
        <a:buChar char="–"/>
        <a:defRPr sz="3200" kern="1200" spc="-110" baseline="0">
          <a:solidFill>
            <a:schemeClr val="tx1"/>
          </a:solidFill>
          <a:latin typeface="Arial" panose="020B0604020202020204" pitchFamily="34" charset="0"/>
          <a:ea typeface="+mn-ea"/>
          <a:cs typeface="Arial" panose="020B0604020202020204" pitchFamily="34" charset="0"/>
        </a:defRPr>
      </a:lvl1pPr>
      <a:lvl2pPr marL="888950" indent="-372730" algn="l" defTabSz="1007943" rtl="0" eaLnBrk="1" latinLnBrk="0" hangingPunct="1">
        <a:spcBef>
          <a:spcPts val="661"/>
        </a:spcBef>
        <a:buFont typeface="VIA Type Office" panose="02000503000000020004" pitchFamily="2" charset="0"/>
        <a:buChar char="–"/>
        <a:defRPr sz="2400" kern="1200" spc="-99" baseline="0">
          <a:solidFill>
            <a:schemeClr val="tx1"/>
          </a:solidFill>
          <a:latin typeface="Arial" panose="020B0604020202020204" pitchFamily="34" charset="0"/>
          <a:ea typeface="+mn-ea"/>
          <a:cs typeface="Arial" panose="020B0604020202020204" pitchFamily="34" charset="0"/>
        </a:defRPr>
      </a:lvl2pPr>
      <a:lvl3pPr marL="1387672" indent="-363979" algn="l" defTabSz="1007943" rtl="0" eaLnBrk="1" latinLnBrk="0" hangingPunct="1">
        <a:lnSpc>
          <a:spcPct val="89000"/>
        </a:lnSpc>
        <a:spcBef>
          <a:spcPts val="661"/>
        </a:spcBef>
        <a:buFont typeface="VIA Type Office" panose="02000503000000020004" pitchFamily="2" charset="0"/>
        <a:buChar char="–"/>
        <a:defRPr sz="2000" kern="1200" spc="-55" baseline="0">
          <a:solidFill>
            <a:schemeClr val="tx1"/>
          </a:solidFill>
          <a:latin typeface="Arial" panose="020B0604020202020204" pitchFamily="34" charset="0"/>
          <a:ea typeface="+mn-ea"/>
          <a:cs typeface="Arial" panose="020B0604020202020204" pitchFamily="34" charset="0"/>
        </a:defRPr>
      </a:lvl3pPr>
      <a:lvl4pPr marL="1874145" indent="-346480" algn="l" defTabSz="1007943" rtl="0" eaLnBrk="1" latinLnBrk="0" hangingPunct="1">
        <a:lnSpc>
          <a:spcPct val="97000"/>
        </a:lnSpc>
        <a:spcBef>
          <a:spcPts val="661"/>
        </a:spcBef>
        <a:buFont typeface="VIA Type Office" panose="02000503000000020004" pitchFamily="2" charset="0"/>
        <a:buChar char="–"/>
        <a:defRPr sz="2000" kern="1200">
          <a:solidFill>
            <a:schemeClr val="tx1"/>
          </a:solidFill>
          <a:latin typeface="Arial" panose="020B0604020202020204" pitchFamily="34" charset="0"/>
          <a:ea typeface="+mn-ea"/>
          <a:cs typeface="Arial" panose="020B0604020202020204" pitchFamily="34" charset="0"/>
        </a:defRPr>
      </a:lvl4pPr>
      <a:lvl5pPr marL="1874145" indent="-346480" algn="l" defTabSz="1007943" rtl="0" eaLnBrk="1" latinLnBrk="0" hangingPunct="1">
        <a:lnSpc>
          <a:spcPct val="97000"/>
        </a:lnSpc>
        <a:spcBef>
          <a:spcPts val="661"/>
        </a:spcBef>
        <a:buFont typeface="VIA Type Office" panose="02000503000000020004" pitchFamily="2" charset="0"/>
        <a:buChar char="–"/>
        <a:defRPr sz="2000" kern="1200">
          <a:solidFill>
            <a:schemeClr val="tx1"/>
          </a:solidFill>
          <a:latin typeface="Arial" panose="020B0604020202020204" pitchFamily="34" charset="0"/>
          <a:ea typeface="+mn-ea"/>
          <a:cs typeface="Arial" panose="020B0604020202020204" pitchFamily="34" charset="0"/>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p:bodyStyle>
    <p:otherStyle>
      <a:defPPr>
        <a:defRPr lang="da-DK"/>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2860" y="2152642"/>
            <a:ext cx="9117547" cy="1816189"/>
          </a:xfrm>
        </p:spPr>
        <p:txBody>
          <a:bodyPr/>
          <a:lstStyle/>
          <a:p>
            <a:r>
              <a:rPr lang="da-DK" dirty="0"/>
              <a:t>Software Development with UML and Java 2</a:t>
            </a:r>
          </a:p>
        </p:txBody>
      </p:sp>
      <p:sp>
        <p:nvSpPr>
          <p:cNvPr id="3" name="Subtitle 2"/>
          <p:cNvSpPr>
            <a:spLocks noGrp="1"/>
          </p:cNvSpPr>
          <p:nvPr>
            <p:ph type="subTitle" idx="1"/>
          </p:nvPr>
        </p:nvSpPr>
        <p:spPr>
          <a:xfrm>
            <a:off x="2282860" y="4086609"/>
            <a:ext cx="6580912" cy="1241050"/>
          </a:xfrm>
        </p:spPr>
        <p:txBody>
          <a:bodyPr>
            <a:normAutofit lnSpcReduction="10000"/>
          </a:bodyPr>
          <a:lstStyle/>
          <a:p>
            <a:r>
              <a:rPr lang="da-DK" dirty="0"/>
              <a:t>Model, View, View-model (MVVM) &amp; JavaFX</a:t>
            </a:r>
          </a:p>
          <a:p>
            <a:r>
              <a:rPr lang="da-DK" dirty="0"/>
              <a:t>Part 1</a:t>
            </a:r>
          </a:p>
        </p:txBody>
      </p:sp>
    </p:spTree>
    <p:extLst>
      <p:ext uri="{BB962C8B-B14F-4D97-AF65-F5344CB8AC3E}">
        <p14:creationId xmlns:p14="http://schemas.microsoft.com/office/powerpoint/2010/main" val="117083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14" name="Straight Arrow Connector 13">
            <a:extLst>
              <a:ext uri="{FF2B5EF4-FFF2-40B4-BE49-F238E27FC236}">
                <a16:creationId xmlns:a16="http://schemas.microsoft.com/office/drawing/2014/main" id="{2ADC9E03-90E8-48F9-A72E-14AB2F4FDABD}"/>
              </a:ext>
            </a:extLst>
          </p:cNvPr>
          <p:cNvCxnSpPr>
            <a:cxnSpLocks/>
          </p:cNvCxnSpPr>
          <p:nvPr/>
        </p:nvCxnSpPr>
        <p:spPr>
          <a:xfrm>
            <a:off x="2759447" y="2843733"/>
            <a:ext cx="6552728" cy="2880320"/>
          </a:xfrm>
          <a:prstGeom prst="straightConnector1">
            <a:avLst/>
          </a:prstGeom>
          <a:ln>
            <a:solidFill>
              <a:schemeClr val="accent5">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999F397D-686A-47F1-B47B-8790BF20F9B8}"/>
              </a:ext>
            </a:extLst>
          </p:cNvPr>
          <p:cNvSpPr/>
          <p:nvPr/>
        </p:nvSpPr>
        <p:spPr>
          <a:xfrm>
            <a:off x="1016334" y="1938760"/>
            <a:ext cx="8287077" cy="398892"/>
          </a:xfrm>
          <a:prstGeom prst="rect">
            <a:avLst/>
          </a:prstGeom>
        </p:spPr>
        <p:txBody>
          <a:bodyPr wrap="none">
            <a:spAutoFit/>
          </a:bodyPr>
          <a:lstStyle/>
          <a:p>
            <a:pPr marL="285750" indent="-285750" defTabSz="914400">
              <a:lnSpc>
                <a:spcPct val="83000"/>
              </a:lnSpc>
              <a:spcBef>
                <a:spcPct val="20000"/>
              </a:spcBef>
              <a:buFont typeface="Arial" panose="020B0604020202020204" pitchFamily="34" charset="0"/>
              <a:buChar char="•"/>
            </a:pPr>
            <a:r>
              <a:rPr lang="en-US" sz="2400" spc="-100" dirty="0">
                <a:latin typeface="Arial" panose="020B0604020202020204" pitchFamily="34" charset="0"/>
                <a:cs typeface="Arial" panose="020B0604020202020204" pitchFamily="34" charset="0"/>
              </a:rPr>
              <a:t>Each view will typically have a corresponding </a:t>
            </a:r>
            <a:r>
              <a:rPr lang="en-US" sz="2400" spc="-100" dirty="0">
                <a:solidFill>
                  <a:schemeClr val="tx2">
                    <a:lumMod val="75000"/>
                  </a:schemeClr>
                </a:solidFill>
                <a:latin typeface="Arial" panose="020B0604020202020204" pitchFamily="34" charset="0"/>
                <a:cs typeface="Arial" panose="020B0604020202020204" pitchFamily="34" charset="0"/>
              </a:rPr>
              <a:t>View model</a:t>
            </a:r>
            <a:r>
              <a:rPr lang="en-US" sz="2400" spc="-100" dirty="0">
                <a:latin typeface="Arial" panose="020B0604020202020204" pitchFamily="34" charset="0"/>
                <a:cs typeface="Arial" panose="020B0604020202020204" pitchFamily="34" charset="0"/>
              </a:rPr>
              <a:t> class</a:t>
            </a:r>
          </a:p>
        </p:txBody>
      </p:sp>
      <p:sp>
        <p:nvSpPr>
          <p:cNvPr id="5" name="Rectangle 4">
            <a:extLst>
              <a:ext uri="{FF2B5EF4-FFF2-40B4-BE49-F238E27FC236}">
                <a16:creationId xmlns:a16="http://schemas.microsoft.com/office/drawing/2014/main" id="{63E3F5A7-D202-4042-BDFD-A6FB2A2731FF}"/>
              </a:ext>
            </a:extLst>
          </p:cNvPr>
          <p:cNvSpPr/>
          <p:nvPr/>
        </p:nvSpPr>
        <p:spPr>
          <a:xfrm>
            <a:off x="1016333" y="2352610"/>
            <a:ext cx="11536201" cy="398892"/>
          </a:xfrm>
          <a:prstGeom prst="rect">
            <a:avLst/>
          </a:prstGeom>
        </p:spPr>
        <p:txBody>
          <a:bodyPr wrap="square">
            <a:spAutoFit/>
          </a:bodyPr>
          <a:lstStyle/>
          <a:p>
            <a:pPr marL="285750" indent="-285750" defTabSz="914400">
              <a:lnSpc>
                <a:spcPct val="83000"/>
              </a:lnSpc>
              <a:spcBef>
                <a:spcPct val="20000"/>
              </a:spcBef>
              <a:buFont typeface="Arial" panose="020B0604020202020204" pitchFamily="34" charset="0"/>
              <a:buChar char="•"/>
            </a:pPr>
            <a:r>
              <a:rPr lang="en-US" sz="2400" spc="-100" dirty="0">
                <a:latin typeface="Arial" panose="020B0604020202020204" pitchFamily="34" charset="0"/>
                <a:cs typeface="Arial" panose="020B0604020202020204" pitchFamily="34" charset="0"/>
              </a:rPr>
              <a:t>The </a:t>
            </a:r>
            <a:r>
              <a:rPr lang="en-US" sz="2400" spc="-100" dirty="0">
                <a:solidFill>
                  <a:schemeClr val="accent5">
                    <a:lumMod val="75000"/>
                  </a:schemeClr>
                </a:solidFill>
                <a:latin typeface="Arial" panose="020B0604020202020204" pitchFamily="34" charset="0"/>
                <a:cs typeface="Arial" panose="020B0604020202020204" pitchFamily="34" charset="0"/>
              </a:rPr>
              <a:t>Model</a:t>
            </a:r>
            <a:r>
              <a:rPr lang="en-US" sz="2400" spc="-100" dirty="0">
                <a:latin typeface="Arial" panose="020B0604020202020204" pitchFamily="34" charset="0"/>
                <a:cs typeface="Arial" panose="020B0604020202020204" pitchFamily="34" charset="0"/>
              </a:rPr>
              <a:t> can be any number of classes, grouped together, used by the View models</a:t>
            </a:r>
          </a:p>
        </p:txBody>
      </p:sp>
      <p:sp>
        <p:nvSpPr>
          <p:cNvPr id="13" name="TextBox 12">
            <a:extLst>
              <a:ext uri="{FF2B5EF4-FFF2-40B4-BE49-F238E27FC236}">
                <a16:creationId xmlns:a16="http://schemas.microsoft.com/office/drawing/2014/main" id="{7D4098D6-09A3-4465-8D63-B68486776C7F}"/>
              </a:ext>
            </a:extLst>
          </p:cNvPr>
          <p:cNvSpPr txBox="1"/>
          <p:nvPr/>
        </p:nvSpPr>
        <p:spPr>
          <a:xfrm>
            <a:off x="1103263" y="1595184"/>
            <a:ext cx="9577064" cy="306559"/>
          </a:xfrm>
          <a:prstGeom prst="rect">
            <a:avLst/>
          </a:prstGeom>
          <a:noFill/>
        </p:spPr>
        <p:txBody>
          <a:bodyPr wrap="square" lIns="0" tIns="0" rIns="0" bIns="0" rtlCol="0">
            <a:spAutoFit/>
          </a:bodyPr>
          <a:lstStyle/>
          <a:p>
            <a:pPr marL="285750" indent="-285750" algn="l" defTabSz="914400" rtl="0" eaLnBrk="1" latinLnBrk="0" hangingPunct="1">
              <a:lnSpc>
                <a:spcPct val="83000"/>
              </a:lnSpc>
              <a:spcBef>
                <a:spcPct val="20000"/>
              </a:spcBef>
              <a:buFont typeface="Arial" panose="020B0604020202020204" pitchFamily="34" charset="0"/>
              <a:buChar char="•"/>
            </a:pPr>
            <a:r>
              <a:rPr lang="en-US" sz="2400" kern="1200" spc="-100" baseline="0" dirty="0">
                <a:solidFill>
                  <a:schemeClr val="tx1"/>
                </a:solidFill>
                <a:latin typeface="Arial" panose="020B0604020202020204" pitchFamily="34" charset="0"/>
                <a:cs typeface="Arial" panose="020B0604020202020204" pitchFamily="34" charset="0"/>
              </a:rPr>
              <a:t>You </a:t>
            </a:r>
            <a:r>
              <a:rPr lang="en-US" sz="2400" spc="-100" dirty="0">
                <a:latin typeface="Arial" panose="020B0604020202020204" pitchFamily="34" charset="0"/>
                <a:cs typeface="Arial" panose="020B0604020202020204" pitchFamily="34" charset="0"/>
              </a:rPr>
              <a:t>can have many </a:t>
            </a:r>
            <a:r>
              <a:rPr lang="en-US" sz="2400" spc="-100" dirty="0">
                <a:solidFill>
                  <a:srgbClr val="FFC000"/>
                </a:solidFill>
                <a:latin typeface="Arial" panose="020B0604020202020204" pitchFamily="34" charset="0"/>
                <a:cs typeface="Arial" panose="020B0604020202020204" pitchFamily="34" charset="0"/>
              </a:rPr>
              <a:t>GUI</a:t>
            </a:r>
            <a:r>
              <a:rPr lang="en-US" sz="2400" spc="-100" dirty="0">
                <a:latin typeface="Arial" panose="020B0604020202020204" pitchFamily="34" charset="0"/>
                <a:cs typeface="Arial" panose="020B0604020202020204" pitchFamily="34" charset="0"/>
              </a:rPr>
              <a:t> views</a:t>
            </a:r>
            <a:endParaRPr lang="en-US" sz="2400" kern="1200" spc="-100" baseline="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9267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6014835"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465885"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5582787"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4394655"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5726803"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2846483"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1113212" y="3995862"/>
            <a:ext cx="6841505" cy="1756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7954717"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25D61040-43F8-46F0-A946-CE859276D258}"/>
              </a:ext>
            </a:extLst>
          </p:cNvPr>
          <p:cNvPicPr>
            <a:picLocks noChangeAspect="1"/>
          </p:cNvPicPr>
          <p:nvPr/>
        </p:nvPicPr>
        <p:blipFill>
          <a:blip r:embed="rId2"/>
          <a:stretch>
            <a:fillRect/>
          </a:stretch>
        </p:blipFill>
        <p:spPr>
          <a:xfrm>
            <a:off x="-10850065" y="1202615"/>
            <a:ext cx="4537640" cy="4906803"/>
          </a:xfrm>
          <a:prstGeom prst="rect">
            <a:avLst/>
          </a:prstGeom>
          <a:ln w="76200">
            <a:solidFill>
              <a:srgbClr val="FF0000"/>
            </a:solidFill>
          </a:ln>
        </p:spPr>
      </p:pic>
      <p:cxnSp>
        <p:nvCxnSpPr>
          <p:cNvPr id="8" name="Connector: Elbow 7">
            <a:extLst>
              <a:ext uri="{FF2B5EF4-FFF2-40B4-BE49-F238E27FC236}">
                <a16:creationId xmlns:a16="http://schemas.microsoft.com/office/drawing/2014/main" id="{FE1142C4-83BE-400B-926B-D17835B11BA5}"/>
              </a:ext>
            </a:extLst>
          </p:cNvPr>
          <p:cNvCxnSpPr>
            <a:cxnSpLocks/>
            <a:stCxn id="15" idx="3"/>
          </p:cNvCxnSpPr>
          <p:nvPr/>
        </p:nvCxnSpPr>
        <p:spPr>
          <a:xfrm flipH="1" flipV="1">
            <a:off x="4559647" y="971525"/>
            <a:ext cx="3395070" cy="3112139"/>
          </a:xfrm>
          <a:prstGeom prst="bentConnector3">
            <a:avLst>
              <a:gd name="adj1" fmla="val -6733"/>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600306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86114"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6566834"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518162"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1706294"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374146"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3254466"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7214161" y="3995862"/>
            <a:ext cx="6841505" cy="1756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14055666"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25D61040-43F8-46F0-A946-CE859276D258}"/>
              </a:ext>
            </a:extLst>
          </p:cNvPr>
          <p:cNvPicPr>
            <a:picLocks noChangeAspect="1"/>
          </p:cNvPicPr>
          <p:nvPr/>
        </p:nvPicPr>
        <p:blipFill>
          <a:blip r:embed="rId2"/>
          <a:stretch>
            <a:fillRect/>
          </a:stretch>
        </p:blipFill>
        <p:spPr>
          <a:xfrm>
            <a:off x="-4749116" y="1202615"/>
            <a:ext cx="4537640" cy="4906803"/>
          </a:xfrm>
          <a:prstGeom prst="rect">
            <a:avLst/>
          </a:prstGeom>
          <a:ln w="76200">
            <a:solidFill>
              <a:srgbClr val="FF0000"/>
            </a:solidFill>
          </a:ln>
        </p:spPr>
      </p:pic>
      <p:cxnSp>
        <p:nvCxnSpPr>
          <p:cNvPr id="8" name="Connector: Elbow 7">
            <a:extLst>
              <a:ext uri="{FF2B5EF4-FFF2-40B4-BE49-F238E27FC236}">
                <a16:creationId xmlns:a16="http://schemas.microsoft.com/office/drawing/2014/main" id="{FE1142C4-83BE-400B-926B-D17835B11BA5}"/>
              </a:ext>
            </a:extLst>
          </p:cNvPr>
          <p:cNvCxnSpPr>
            <a:cxnSpLocks/>
            <a:stCxn id="15" idx="3"/>
          </p:cNvCxnSpPr>
          <p:nvPr/>
        </p:nvCxnSpPr>
        <p:spPr>
          <a:xfrm flipH="1" flipV="1">
            <a:off x="10660596" y="971525"/>
            <a:ext cx="3395070" cy="3112139"/>
          </a:xfrm>
          <a:prstGeom prst="bentConnector3">
            <a:avLst>
              <a:gd name="adj1" fmla="val -673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Connector: Elbow 8">
            <a:extLst>
              <a:ext uri="{FF2B5EF4-FFF2-40B4-BE49-F238E27FC236}">
                <a16:creationId xmlns:a16="http://schemas.microsoft.com/office/drawing/2014/main" id="{1A02C8E2-29FC-4EF2-AC6F-9ADC8D1A614B}"/>
              </a:ext>
            </a:extLst>
          </p:cNvPr>
          <p:cNvCxnSpPr/>
          <p:nvPr/>
        </p:nvCxnSpPr>
        <p:spPr>
          <a:xfrm rot="10800000">
            <a:off x="2183384" y="755501"/>
            <a:ext cx="4671483" cy="216024"/>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118C6555-0210-453C-A1FD-3BAA182AB974}"/>
              </a:ext>
            </a:extLst>
          </p:cNvPr>
          <p:cNvCxnSpPr/>
          <p:nvPr/>
        </p:nvCxnSpPr>
        <p:spPr>
          <a:xfrm>
            <a:off x="1463303" y="971525"/>
            <a:ext cx="242991" cy="31999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22642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4982658"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11463378"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5414706"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6602838"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5270690"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8151010"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12110705" y="3995862"/>
            <a:ext cx="6841505" cy="1756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18952210"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25D61040-43F8-46F0-A946-CE859276D258}"/>
              </a:ext>
            </a:extLst>
          </p:cNvPr>
          <p:cNvPicPr>
            <a:picLocks noChangeAspect="1"/>
          </p:cNvPicPr>
          <p:nvPr/>
        </p:nvPicPr>
        <p:blipFill>
          <a:blip r:embed="rId2"/>
          <a:stretch>
            <a:fillRect/>
          </a:stretch>
        </p:blipFill>
        <p:spPr>
          <a:xfrm>
            <a:off x="147428" y="1202615"/>
            <a:ext cx="4537640" cy="4906803"/>
          </a:xfrm>
          <a:prstGeom prst="rect">
            <a:avLst/>
          </a:prstGeom>
          <a:ln w="76200">
            <a:solidFill>
              <a:srgbClr val="FF0000"/>
            </a:solidFill>
          </a:ln>
        </p:spPr>
      </p:pic>
      <p:cxnSp>
        <p:nvCxnSpPr>
          <p:cNvPr id="8" name="Connector: Elbow 7">
            <a:extLst>
              <a:ext uri="{FF2B5EF4-FFF2-40B4-BE49-F238E27FC236}">
                <a16:creationId xmlns:a16="http://schemas.microsoft.com/office/drawing/2014/main" id="{FE1142C4-83BE-400B-926B-D17835B11BA5}"/>
              </a:ext>
            </a:extLst>
          </p:cNvPr>
          <p:cNvCxnSpPr>
            <a:cxnSpLocks/>
            <a:stCxn id="15" idx="3"/>
          </p:cNvCxnSpPr>
          <p:nvPr/>
        </p:nvCxnSpPr>
        <p:spPr>
          <a:xfrm flipH="1" flipV="1">
            <a:off x="15557140" y="971525"/>
            <a:ext cx="3395070" cy="3112139"/>
          </a:xfrm>
          <a:prstGeom prst="bentConnector3">
            <a:avLst>
              <a:gd name="adj1" fmla="val -673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Connector: Elbow 8">
            <a:extLst>
              <a:ext uri="{FF2B5EF4-FFF2-40B4-BE49-F238E27FC236}">
                <a16:creationId xmlns:a16="http://schemas.microsoft.com/office/drawing/2014/main" id="{1A02C8E2-29FC-4EF2-AC6F-9ADC8D1A614B}"/>
              </a:ext>
            </a:extLst>
          </p:cNvPr>
          <p:cNvCxnSpPr/>
          <p:nvPr/>
        </p:nvCxnSpPr>
        <p:spPr>
          <a:xfrm rot="10800000">
            <a:off x="7079928" y="755501"/>
            <a:ext cx="4671483" cy="216024"/>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 name="Connector: Elbow 9">
            <a:extLst>
              <a:ext uri="{FF2B5EF4-FFF2-40B4-BE49-F238E27FC236}">
                <a16:creationId xmlns:a16="http://schemas.microsoft.com/office/drawing/2014/main" id="{B03C9E70-A337-4881-8B26-ECC8431108A4}"/>
              </a:ext>
            </a:extLst>
          </p:cNvPr>
          <p:cNvCxnSpPr/>
          <p:nvPr/>
        </p:nvCxnSpPr>
        <p:spPr>
          <a:xfrm rot="10800000" flipV="1">
            <a:off x="1679328" y="755499"/>
            <a:ext cx="3591363" cy="792089"/>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62595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4982658"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11463378"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5414706"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6602838"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5270690"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8151010"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12110705" y="3995862"/>
            <a:ext cx="6841505" cy="1756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18952210"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25D61040-43F8-46F0-A946-CE859276D258}"/>
              </a:ext>
            </a:extLst>
          </p:cNvPr>
          <p:cNvPicPr>
            <a:picLocks noChangeAspect="1"/>
          </p:cNvPicPr>
          <p:nvPr/>
        </p:nvPicPr>
        <p:blipFill>
          <a:blip r:embed="rId2"/>
          <a:stretch>
            <a:fillRect/>
          </a:stretch>
        </p:blipFill>
        <p:spPr>
          <a:xfrm>
            <a:off x="147428" y="1202615"/>
            <a:ext cx="4537640" cy="4906803"/>
          </a:xfrm>
          <a:prstGeom prst="rect">
            <a:avLst/>
          </a:prstGeom>
          <a:ln w="76200">
            <a:solidFill>
              <a:srgbClr val="FF0000"/>
            </a:solidFill>
          </a:ln>
        </p:spPr>
      </p:pic>
      <p:cxnSp>
        <p:nvCxnSpPr>
          <p:cNvPr id="8" name="Connector: Elbow 7">
            <a:extLst>
              <a:ext uri="{FF2B5EF4-FFF2-40B4-BE49-F238E27FC236}">
                <a16:creationId xmlns:a16="http://schemas.microsoft.com/office/drawing/2014/main" id="{FE1142C4-83BE-400B-926B-D17835B11BA5}"/>
              </a:ext>
            </a:extLst>
          </p:cNvPr>
          <p:cNvCxnSpPr>
            <a:cxnSpLocks/>
            <a:stCxn id="15" idx="3"/>
          </p:cNvCxnSpPr>
          <p:nvPr/>
        </p:nvCxnSpPr>
        <p:spPr>
          <a:xfrm flipH="1" flipV="1">
            <a:off x="15557140" y="971525"/>
            <a:ext cx="3395070" cy="3112139"/>
          </a:xfrm>
          <a:prstGeom prst="bentConnector3">
            <a:avLst>
              <a:gd name="adj1" fmla="val -673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Connector: Elbow 8">
            <a:extLst>
              <a:ext uri="{FF2B5EF4-FFF2-40B4-BE49-F238E27FC236}">
                <a16:creationId xmlns:a16="http://schemas.microsoft.com/office/drawing/2014/main" id="{1A02C8E2-29FC-4EF2-AC6F-9ADC8D1A614B}"/>
              </a:ext>
            </a:extLst>
          </p:cNvPr>
          <p:cNvCxnSpPr/>
          <p:nvPr/>
        </p:nvCxnSpPr>
        <p:spPr>
          <a:xfrm rot="10800000">
            <a:off x="7079928" y="755501"/>
            <a:ext cx="4671483" cy="216024"/>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 name="Connector: Elbow 9">
            <a:extLst>
              <a:ext uri="{FF2B5EF4-FFF2-40B4-BE49-F238E27FC236}">
                <a16:creationId xmlns:a16="http://schemas.microsoft.com/office/drawing/2014/main" id="{B03C9E70-A337-4881-8B26-ECC8431108A4}"/>
              </a:ext>
            </a:extLst>
          </p:cNvPr>
          <p:cNvCxnSpPr/>
          <p:nvPr/>
        </p:nvCxnSpPr>
        <p:spPr>
          <a:xfrm rot="10800000" flipV="1">
            <a:off x="1679328" y="755499"/>
            <a:ext cx="3591363" cy="792089"/>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3" name="Scroll: Vertical 12">
            <a:extLst>
              <a:ext uri="{FF2B5EF4-FFF2-40B4-BE49-F238E27FC236}">
                <a16:creationId xmlns:a16="http://schemas.microsoft.com/office/drawing/2014/main" id="{90475033-A836-41F3-9416-1B5AEECC7094}"/>
              </a:ext>
            </a:extLst>
          </p:cNvPr>
          <p:cNvSpPr/>
          <p:nvPr/>
        </p:nvSpPr>
        <p:spPr>
          <a:xfrm>
            <a:off x="4199607" y="1763613"/>
            <a:ext cx="3797829" cy="3615507"/>
          </a:xfrm>
          <a:prstGeom prst="verticalScroll">
            <a:avLst/>
          </a:prstGeom>
          <a:solidFill>
            <a:schemeClr val="bg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Update call done</a:t>
            </a:r>
          </a:p>
        </p:txBody>
      </p:sp>
    </p:spTree>
    <p:extLst>
      <p:ext uri="{BB962C8B-B14F-4D97-AF65-F5344CB8AC3E}">
        <p14:creationId xmlns:p14="http://schemas.microsoft.com/office/powerpoint/2010/main" val="3762781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C9AE-6AAF-4F34-A018-2DA526919FC0}"/>
              </a:ext>
            </a:extLst>
          </p:cNvPr>
          <p:cNvSpPr>
            <a:spLocks noGrp="1"/>
          </p:cNvSpPr>
          <p:nvPr>
            <p:ph type="title"/>
          </p:nvPr>
        </p:nvSpPr>
        <p:spPr/>
        <p:txBody>
          <a:bodyPr/>
          <a:lstStyle/>
          <a:p>
            <a:r>
              <a:rPr lang="en-US" dirty="0"/>
              <a:t>Benefits</a:t>
            </a:r>
          </a:p>
        </p:txBody>
      </p:sp>
      <p:sp>
        <p:nvSpPr>
          <p:cNvPr id="3" name="Text Placeholder 2">
            <a:extLst>
              <a:ext uri="{FF2B5EF4-FFF2-40B4-BE49-F238E27FC236}">
                <a16:creationId xmlns:a16="http://schemas.microsoft.com/office/drawing/2014/main" id="{89046DFA-D065-4525-A77C-D8B4E8614644}"/>
              </a:ext>
            </a:extLst>
          </p:cNvPr>
          <p:cNvSpPr>
            <a:spLocks noGrp="1"/>
          </p:cNvSpPr>
          <p:nvPr>
            <p:ph type="body" sz="quarter" idx="10"/>
          </p:nvPr>
        </p:nvSpPr>
        <p:spPr/>
        <p:txBody>
          <a:bodyPr>
            <a:normAutofit fontScale="85000" lnSpcReduction="10000"/>
          </a:bodyPr>
          <a:lstStyle/>
          <a:p>
            <a:r>
              <a:rPr lang="en-US" dirty="0"/>
              <a:t>It provides separation of concerns. Tightly coupled, change resistant, brittle code causes all sorts of long-term maintenance issues that ultimately result in poor customer satisfaction with the delivered software. A clean separation between application logic and the UI will make an application easier to test, maintain, and evolve. It improves code re-use opportunities and enables the developer-designer workflow.</a:t>
            </a:r>
          </a:p>
          <a:p>
            <a:r>
              <a:rPr lang="en-US" dirty="0"/>
              <a:t>It is a natural pattern for XAML platforms. The key enablers of the MVVM pattern are the rich data binding stack of the Silverlight platform, and dependency properties. The combination of these provides the means to connect a UI to a view model.</a:t>
            </a:r>
          </a:p>
          <a:p>
            <a:r>
              <a:rPr lang="en-US" dirty="0"/>
              <a:t>It enables a developer-designer workflow. When the UI XAML is not tightly coupled to the code-behind, it is easy for designers to exercise the freedom they need to be creative and make a good product.</a:t>
            </a:r>
          </a:p>
          <a:p>
            <a:r>
              <a:rPr lang="en-US" dirty="0"/>
              <a:t>It increases application testability. Moving the UI logic to a separate class that can be instantiated independently of a UI technology makes unit testing much easier.</a:t>
            </a:r>
          </a:p>
          <a:p>
            <a:endParaRPr lang="en-US" dirty="0"/>
          </a:p>
          <a:p>
            <a:r>
              <a:rPr lang="en-US" dirty="0"/>
              <a:t>https://docs.microsoft.com/en-us/previous-versions/msp-n-p/hh848246(v=pandp.10)</a:t>
            </a:r>
          </a:p>
        </p:txBody>
      </p:sp>
    </p:spTree>
    <p:extLst>
      <p:ext uri="{BB962C8B-B14F-4D97-AF65-F5344CB8AC3E}">
        <p14:creationId xmlns:p14="http://schemas.microsoft.com/office/powerpoint/2010/main" val="9431074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A9FB9A6-9B6F-4BC3-8792-0A03AC9EC151}"/>
              </a:ext>
            </a:extLst>
          </p:cNvPr>
          <p:cNvSpPr>
            <a:spLocks noGrp="1"/>
          </p:cNvSpPr>
          <p:nvPr>
            <p:ph type="body" sz="quarter" idx="10"/>
          </p:nvPr>
        </p:nvSpPr>
        <p:spPr>
          <a:xfrm>
            <a:off x="0" y="3059757"/>
            <a:ext cx="13439775" cy="4499918"/>
          </a:xfrm>
        </p:spPr>
        <p:txBody>
          <a:bodyPr/>
          <a:lstStyle/>
          <a:p>
            <a:pPr marL="0" indent="0" algn="ctr">
              <a:buNone/>
            </a:pPr>
            <a:r>
              <a:rPr lang="en-US" dirty="0"/>
              <a:t>End of part 4</a:t>
            </a:r>
          </a:p>
        </p:txBody>
      </p:sp>
    </p:spTree>
    <p:extLst>
      <p:ext uri="{BB962C8B-B14F-4D97-AF65-F5344CB8AC3E}">
        <p14:creationId xmlns:p14="http://schemas.microsoft.com/office/powerpoint/2010/main" val="301884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12" name="TextBox 11">
            <a:extLst>
              <a:ext uri="{FF2B5EF4-FFF2-40B4-BE49-F238E27FC236}">
                <a16:creationId xmlns:a16="http://schemas.microsoft.com/office/drawing/2014/main" id="{D6C72BD1-7A4B-4F3A-BA5F-26455FB6D8A4}"/>
              </a:ext>
            </a:extLst>
          </p:cNvPr>
          <p:cNvSpPr txBox="1"/>
          <p:nvPr/>
        </p:nvSpPr>
        <p:spPr>
          <a:xfrm>
            <a:off x="1103263" y="827509"/>
            <a:ext cx="9577064" cy="306559"/>
          </a:xfrm>
          <a:prstGeom prst="rect">
            <a:avLst/>
          </a:prstGeom>
          <a:noFill/>
        </p:spPr>
        <p:txBody>
          <a:bodyPr wrap="square" lIns="0" tIns="0" rIns="0" bIns="0" rtlCol="0">
            <a:spAutoFit/>
          </a:bodyPr>
          <a:lstStyle/>
          <a:p>
            <a:pPr marL="285750" indent="-285750" algn="l" defTabSz="914400" rtl="0" eaLnBrk="1" latinLnBrk="0" hangingPunct="1">
              <a:lnSpc>
                <a:spcPct val="83000"/>
              </a:lnSpc>
              <a:spcBef>
                <a:spcPct val="20000"/>
              </a:spcBef>
              <a:buFont typeface="Arial" panose="020B0604020202020204" pitchFamily="34" charset="0"/>
              <a:buChar char="•"/>
            </a:pPr>
            <a:r>
              <a:rPr lang="en-US" sz="2400" kern="1200" spc="-100" baseline="0" dirty="0">
                <a:solidFill>
                  <a:schemeClr val="tx1"/>
                </a:solidFill>
                <a:latin typeface="Arial" panose="020B0604020202020204" pitchFamily="34" charset="0"/>
                <a:cs typeface="Arial" panose="020B0604020202020204" pitchFamily="34" charset="0"/>
              </a:rPr>
              <a:t>Where do we put stuff?</a:t>
            </a:r>
          </a:p>
        </p:txBody>
      </p:sp>
      <p:sp>
        <p:nvSpPr>
          <p:cNvPr id="13" name="Rectangle: Rounded Corners 12">
            <a:extLst>
              <a:ext uri="{FF2B5EF4-FFF2-40B4-BE49-F238E27FC236}">
                <a16:creationId xmlns:a16="http://schemas.microsoft.com/office/drawing/2014/main" id="{DD09524C-D68A-4003-8AA8-28777EB17DD1}"/>
              </a:ext>
            </a:extLst>
          </p:cNvPr>
          <p:cNvSpPr/>
          <p:nvPr/>
        </p:nvSpPr>
        <p:spPr>
          <a:xfrm>
            <a:off x="16656991" y="-500513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15" name="Rectangle: Rounded Corners 14">
            <a:extLst>
              <a:ext uri="{FF2B5EF4-FFF2-40B4-BE49-F238E27FC236}">
                <a16:creationId xmlns:a16="http://schemas.microsoft.com/office/drawing/2014/main" id="{4ABDBDE6-5A55-4F6E-87D1-B4BF8FFF4712}"/>
              </a:ext>
            </a:extLst>
          </p:cNvPr>
          <p:cNvSpPr/>
          <p:nvPr/>
        </p:nvSpPr>
        <p:spPr>
          <a:xfrm>
            <a:off x="-408905" y="-320493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6" name="Rectangle: Rounded Corners 15">
            <a:extLst>
              <a:ext uri="{FF2B5EF4-FFF2-40B4-BE49-F238E27FC236}">
                <a16:creationId xmlns:a16="http://schemas.microsoft.com/office/drawing/2014/main" id="{E98808FB-B0DD-43B7-8585-E17FB48E1D5D}"/>
              </a:ext>
            </a:extLst>
          </p:cNvPr>
          <p:cNvSpPr/>
          <p:nvPr/>
        </p:nvSpPr>
        <p:spPr>
          <a:xfrm>
            <a:off x="-11210105" y="-5027990"/>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7" name="Rectangle: Rounded Corners 16">
            <a:extLst>
              <a:ext uri="{FF2B5EF4-FFF2-40B4-BE49-F238E27FC236}">
                <a16:creationId xmlns:a16="http://schemas.microsoft.com/office/drawing/2014/main" id="{78DD05B1-245C-4631-9F8E-762BDA664714}"/>
              </a:ext>
            </a:extLst>
          </p:cNvPr>
          <p:cNvSpPr/>
          <p:nvPr/>
        </p:nvSpPr>
        <p:spPr>
          <a:xfrm>
            <a:off x="5711775" y="-160055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8" name="Rectangle: Rounded Corners 17">
            <a:extLst>
              <a:ext uri="{FF2B5EF4-FFF2-40B4-BE49-F238E27FC236}">
                <a16:creationId xmlns:a16="http://schemas.microsoft.com/office/drawing/2014/main" id="{A5E1C257-E041-46F1-B28F-E8865BFA8BAF}"/>
              </a:ext>
            </a:extLst>
          </p:cNvPr>
          <p:cNvSpPr/>
          <p:nvPr/>
        </p:nvSpPr>
        <p:spPr>
          <a:xfrm>
            <a:off x="6359847" y="-501733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9" name="Rectangle: Rounded Corners 18">
            <a:extLst>
              <a:ext uri="{FF2B5EF4-FFF2-40B4-BE49-F238E27FC236}">
                <a16:creationId xmlns:a16="http://schemas.microsoft.com/office/drawing/2014/main" id="{774360E9-50C6-44E7-A09B-7B7156ED7113}"/>
              </a:ext>
            </a:extLst>
          </p:cNvPr>
          <p:cNvSpPr/>
          <p:nvPr/>
        </p:nvSpPr>
        <p:spPr>
          <a:xfrm>
            <a:off x="-6385569" y="-1620763"/>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20" name="Rectangle: Rounded Corners 19">
            <a:extLst>
              <a:ext uri="{FF2B5EF4-FFF2-40B4-BE49-F238E27FC236}">
                <a16:creationId xmlns:a16="http://schemas.microsoft.com/office/drawing/2014/main" id="{F4B71A58-A16D-472F-8D1F-5B0C13E5ECDE}"/>
              </a:ext>
            </a:extLst>
          </p:cNvPr>
          <p:cNvSpPr/>
          <p:nvPr/>
        </p:nvSpPr>
        <p:spPr>
          <a:xfrm>
            <a:off x="14928799" y="-284489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21" name="Rectangle: Rounded Corners 20">
            <a:extLst>
              <a:ext uri="{FF2B5EF4-FFF2-40B4-BE49-F238E27FC236}">
                <a16:creationId xmlns:a16="http://schemas.microsoft.com/office/drawing/2014/main" id="{F2EF84D8-3F03-4717-B110-6E3A99040E52}"/>
              </a:ext>
            </a:extLst>
          </p:cNvPr>
          <p:cNvSpPr/>
          <p:nvPr/>
        </p:nvSpPr>
        <p:spPr>
          <a:xfrm>
            <a:off x="-4009305" y="-464509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22" name="Rectangle: Rounded Corners 21">
            <a:extLst>
              <a:ext uri="{FF2B5EF4-FFF2-40B4-BE49-F238E27FC236}">
                <a16:creationId xmlns:a16="http://schemas.microsoft.com/office/drawing/2014/main" id="{1E195FCB-04D5-4148-9D16-E1638E980AF7}"/>
              </a:ext>
            </a:extLst>
          </p:cNvPr>
          <p:cNvSpPr/>
          <p:nvPr/>
        </p:nvSpPr>
        <p:spPr>
          <a:xfrm>
            <a:off x="10138046" y="-5775323"/>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3" name="Rectangle: Rounded Corners 22">
            <a:extLst>
              <a:ext uri="{FF2B5EF4-FFF2-40B4-BE49-F238E27FC236}">
                <a16:creationId xmlns:a16="http://schemas.microsoft.com/office/drawing/2014/main" id="{93E54523-FE18-4C2F-B798-6AC87379C900}"/>
              </a:ext>
            </a:extLst>
          </p:cNvPr>
          <p:cNvSpPr/>
          <p:nvPr/>
        </p:nvSpPr>
        <p:spPr>
          <a:xfrm>
            <a:off x="2903463" y="-3897448"/>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4" name="Rectangle: Rounded Corners 23">
            <a:extLst>
              <a:ext uri="{FF2B5EF4-FFF2-40B4-BE49-F238E27FC236}">
                <a16:creationId xmlns:a16="http://schemas.microsoft.com/office/drawing/2014/main" id="{CA93B806-58F4-4161-904B-915D7FBEE59F}"/>
              </a:ext>
            </a:extLst>
          </p:cNvPr>
          <p:cNvSpPr/>
          <p:nvPr/>
        </p:nvSpPr>
        <p:spPr>
          <a:xfrm>
            <a:off x="12120487" y="-416672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5" name="Rectangle: Rounded Corners 24">
            <a:extLst>
              <a:ext uri="{FF2B5EF4-FFF2-40B4-BE49-F238E27FC236}">
                <a16:creationId xmlns:a16="http://schemas.microsoft.com/office/drawing/2014/main" id="{2D122882-22A6-4289-99F2-D15AC3A1ED8D}"/>
              </a:ext>
            </a:extLst>
          </p:cNvPr>
          <p:cNvSpPr/>
          <p:nvPr/>
        </p:nvSpPr>
        <p:spPr>
          <a:xfrm>
            <a:off x="10428299" y="-1669608"/>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2384245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40801"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2255391"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4343623"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6431855"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852008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1063467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3900441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671215" y="3084546"/>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2255391"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4343623"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6431855"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852008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1063467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4" name="Speech Bubble: Rectangle with Corners Rounded 3">
            <a:extLst>
              <a:ext uri="{FF2B5EF4-FFF2-40B4-BE49-F238E27FC236}">
                <a16:creationId xmlns:a16="http://schemas.microsoft.com/office/drawing/2014/main" id="{23196BA0-ADC8-4F91-AA09-7943CF5A412C}"/>
              </a:ext>
            </a:extLst>
          </p:cNvPr>
          <p:cNvSpPr/>
          <p:nvPr/>
        </p:nvSpPr>
        <p:spPr>
          <a:xfrm>
            <a:off x="4055591" y="2771725"/>
            <a:ext cx="3024336" cy="1008112"/>
          </a:xfrm>
          <a:prstGeom prst="wedgeRoundRectCallout">
            <a:avLst>
              <a:gd name="adj1" fmla="val -83905"/>
              <a:gd name="adj2" fmla="val 276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Showing stuff to the user:</a:t>
            </a:r>
          </a:p>
          <a:p>
            <a:pPr algn="ctr"/>
            <a:r>
              <a:rPr lang="en-US" dirty="0">
                <a:solidFill>
                  <a:schemeClr val="tx1"/>
                </a:solidFill>
              </a:rPr>
              <a:t>Data, images, graphs, information</a:t>
            </a:r>
          </a:p>
        </p:txBody>
      </p:sp>
    </p:spTree>
    <p:extLst>
      <p:ext uri="{BB962C8B-B14F-4D97-AF65-F5344CB8AC3E}">
        <p14:creationId xmlns:p14="http://schemas.microsoft.com/office/powerpoint/2010/main" val="29221250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2255391"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4343623"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6431855"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852008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1063467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2175319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148913" y="2994056"/>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4343623"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6431855"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852008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1063467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2" name="Speech Bubble: Rectangle with Corners Rounded 21">
            <a:extLst>
              <a:ext uri="{FF2B5EF4-FFF2-40B4-BE49-F238E27FC236}">
                <a16:creationId xmlns:a16="http://schemas.microsoft.com/office/drawing/2014/main" id="{79FBBE9E-2460-46F7-956C-70CC502195FB}"/>
              </a:ext>
            </a:extLst>
          </p:cNvPr>
          <p:cNvSpPr/>
          <p:nvPr/>
        </p:nvSpPr>
        <p:spPr>
          <a:xfrm>
            <a:off x="4415631" y="2490000"/>
            <a:ext cx="3024336" cy="1224136"/>
          </a:xfrm>
          <a:prstGeom prst="wedgeRoundRectCallout">
            <a:avLst>
              <a:gd name="adj1" fmla="val -83905"/>
              <a:gd name="adj2" fmla="val 276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Buttons, radio buttons, check boxes, </a:t>
            </a:r>
            <a:r>
              <a:rPr lang="en-US" dirty="0" err="1">
                <a:solidFill>
                  <a:schemeClr val="tx1"/>
                </a:solidFill>
              </a:rPr>
              <a:t>textfields</a:t>
            </a:r>
            <a:r>
              <a:rPr lang="en-US" dirty="0">
                <a:solidFill>
                  <a:schemeClr val="tx1"/>
                </a:solidFill>
              </a:rPr>
              <a:t>. </a:t>
            </a:r>
          </a:p>
          <a:p>
            <a:pPr algn="ctr"/>
            <a:r>
              <a:rPr lang="en-US" dirty="0">
                <a:solidFill>
                  <a:schemeClr val="tx1"/>
                </a:solidFill>
              </a:rPr>
              <a:t>Any way of interacting with the system</a:t>
            </a:r>
          </a:p>
        </p:txBody>
      </p:sp>
    </p:spTree>
    <p:extLst>
      <p:ext uri="{BB962C8B-B14F-4D97-AF65-F5344CB8AC3E}">
        <p14:creationId xmlns:p14="http://schemas.microsoft.com/office/powerpoint/2010/main" val="18579126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4343623"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6431855"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852008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1063467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23162981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4019587" y="270473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6431855"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852008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1063467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2" name="Speech Bubble: Rectangle with Corners Rounded 21">
            <a:extLst>
              <a:ext uri="{FF2B5EF4-FFF2-40B4-BE49-F238E27FC236}">
                <a16:creationId xmlns:a16="http://schemas.microsoft.com/office/drawing/2014/main" id="{89ECB925-2AD2-43AC-8AE8-35BE395CE821}"/>
              </a:ext>
            </a:extLst>
          </p:cNvPr>
          <p:cNvSpPr/>
          <p:nvPr/>
        </p:nvSpPr>
        <p:spPr>
          <a:xfrm>
            <a:off x="7564185" y="2200940"/>
            <a:ext cx="3024336" cy="1224136"/>
          </a:xfrm>
          <a:prstGeom prst="wedgeRoundRectCallout">
            <a:avLst>
              <a:gd name="adj1" fmla="val -83905"/>
              <a:gd name="adj2" fmla="val 276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Whenever a button is clicked, something has to be done</a:t>
            </a:r>
          </a:p>
        </p:txBody>
      </p:sp>
    </p:spTree>
    <p:extLst>
      <p:ext uri="{BB962C8B-B14F-4D97-AF65-F5344CB8AC3E}">
        <p14:creationId xmlns:p14="http://schemas.microsoft.com/office/powerpoint/2010/main" val="11278371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6537" y="47383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6431855" y="336067"/>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852008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1063467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39956374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6537" y="47383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4108425" y="2761426"/>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852008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1063467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2" name="Speech Bubble: Rectangle with Corners Rounded 21">
            <a:extLst>
              <a:ext uri="{FF2B5EF4-FFF2-40B4-BE49-F238E27FC236}">
                <a16:creationId xmlns:a16="http://schemas.microsoft.com/office/drawing/2014/main" id="{6BF9E5F6-1BF4-4E94-93A8-D7C664C351B0}"/>
              </a:ext>
            </a:extLst>
          </p:cNvPr>
          <p:cNvSpPr/>
          <p:nvPr/>
        </p:nvSpPr>
        <p:spPr>
          <a:xfrm>
            <a:off x="7564185" y="2200940"/>
            <a:ext cx="3024336" cy="1224136"/>
          </a:xfrm>
          <a:prstGeom prst="wedgeRoundRectCallout">
            <a:avLst>
              <a:gd name="adj1" fmla="val -83905"/>
              <a:gd name="adj2" fmla="val 276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Any kind of data or information</a:t>
            </a:r>
          </a:p>
        </p:txBody>
      </p:sp>
    </p:spTree>
    <p:extLst>
      <p:ext uri="{BB962C8B-B14F-4D97-AF65-F5344CB8AC3E}">
        <p14:creationId xmlns:p14="http://schemas.microsoft.com/office/powerpoint/2010/main" val="25656357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584D-C36B-41DF-9F8E-B6CFB8B6C9BB}"/>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C58D2A3D-F1A2-4317-9B3C-92EFBA94E4B0}"/>
              </a:ext>
            </a:extLst>
          </p:cNvPr>
          <p:cNvSpPr>
            <a:spLocks noGrp="1"/>
          </p:cNvSpPr>
          <p:nvPr>
            <p:ph type="body" sz="quarter" idx="10"/>
          </p:nvPr>
        </p:nvSpPr>
        <p:spPr/>
        <p:txBody>
          <a:bodyPr/>
          <a:lstStyle/>
          <a:p>
            <a:r>
              <a:rPr lang="en-US" dirty="0"/>
              <a:t>MVVM – Model, View, View model</a:t>
            </a:r>
          </a:p>
          <a:p>
            <a:r>
              <a:rPr lang="en-US" dirty="0"/>
              <a:t>Motivation</a:t>
            </a:r>
          </a:p>
          <a:p>
            <a:r>
              <a:rPr lang="en-US" dirty="0"/>
              <a:t>Concept</a:t>
            </a:r>
          </a:p>
          <a:p>
            <a:r>
              <a:rPr lang="en-US" dirty="0"/>
              <a:t>Responsibilities of the different parts</a:t>
            </a:r>
          </a:p>
          <a:p>
            <a:endParaRPr lang="en-US" dirty="0"/>
          </a:p>
          <a:p>
            <a:r>
              <a:rPr lang="en-US" dirty="0"/>
              <a:t>Part 2: Connection and communication between the different parts</a:t>
            </a:r>
          </a:p>
          <a:p>
            <a:r>
              <a:rPr lang="en-US" dirty="0"/>
              <a:t>Part 3: UML template</a:t>
            </a:r>
          </a:p>
          <a:p>
            <a:r>
              <a:rPr lang="en-US" dirty="0"/>
              <a:t>Part 4: Examples and code</a:t>
            </a:r>
          </a:p>
          <a:p>
            <a:endParaRPr lang="en-US" dirty="0"/>
          </a:p>
          <a:p>
            <a:endParaRPr lang="en-US" dirty="0"/>
          </a:p>
        </p:txBody>
      </p:sp>
    </p:spTree>
    <p:extLst>
      <p:ext uri="{BB962C8B-B14F-4D97-AF65-F5344CB8AC3E}">
        <p14:creationId xmlns:p14="http://schemas.microsoft.com/office/powerpoint/2010/main" val="196152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6537" y="47383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1063467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4" name="Rectangle: Rounded Corners 23">
            <a:extLst>
              <a:ext uri="{FF2B5EF4-FFF2-40B4-BE49-F238E27FC236}">
                <a16:creationId xmlns:a16="http://schemas.microsoft.com/office/drawing/2014/main" id="{FE540B85-1D46-400A-91B8-D12F504144ED}"/>
              </a:ext>
            </a:extLst>
          </p:cNvPr>
          <p:cNvSpPr/>
          <p:nvPr/>
        </p:nvSpPr>
        <p:spPr>
          <a:xfrm>
            <a:off x="852008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Tree>
    <p:extLst>
      <p:ext uri="{BB962C8B-B14F-4D97-AF65-F5344CB8AC3E}">
        <p14:creationId xmlns:p14="http://schemas.microsoft.com/office/powerpoint/2010/main" val="14529718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6537" y="47383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4559647" y="2804030"/>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1063467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3" name="Speech Bubble: Rectangle with Corners Rounded 22">
            <a:extLst>
              <a:ext uri="{FF2B5EF4-FFF2-40B4-BE49-F238E27FC236}">
                <a16:creationId xmlns:a16="http://schemas.microsoft.com/office/drawing/2014/main" id="{66D1977F-B1BE-476C-B099-AFC71D538767}"/>
              </a:ext>
            </a:extLst>
          </p:cNvPr>
          <p:cNvSpPr/>
          <p:nvPr/>
        </p:nvSpPr>
        <p:spPr>
          <a:xfrm>
            <a:off x="8160047" y="2244022"/>
            <a:ext cx="3024336" cy="1224136"/>
          </a:xfrm>
          <a:prstGeom prst="wedgeRoundRectCallout">
            <a:avLst>
              <a:gd name="adj1" fmla="val -83905"/>
              <a:gd name="adj2" fmla="val 276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Changing, modifying data.</a:t>
            </a:r>
          </a:p>
          <a:p>
            <a:pPr algn="ctr"/>
            <a:r>
              <a:rPr lang="en-US" dirty="0">
                <a:solidFill>
                  <a:schemeClr val="tx1"/>
                </a:solidFill>
              </a:rPr>
              <a:t>Calculations, rules, validation.</a:t>
            </a:r>
          </a:p>
        </p:txBody>
      </p:sp>
    </p:spTree>
    <p:extLst>
      <p:ext uri="{BB962C8B-B14F-4D97-AF65-F5344CB8AC3E}">
        <p14:creationId xmlns:p14="http://schemas.microsoft.com/office/powerpoint/2010/main" val="9346307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6537" y="47383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528199" y="404627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10634677" y="34340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2529931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6537" y="47383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528199" y="404627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5027699" y="270473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2" name="Speech Bubble: Rectangle with Corners Rounded 21">
            <a:extLst>
              <a:ext uri="{FF2B5EF4-FFF2-40B4-BE49-F238E27FC236}">
                <a16:creationId xmlns:a16="http://schemas.microsoft.com/office/drawing/2014/main" id="{F4B52579-D5B9-44CD-B40D-F55105C9052C}"/>
              </a:ext>
            </a:extLst>
          </p:cNvPr>
          <p:cNvSpPr/>
          <p:nvPr/>
        </p:nvSpPr>
        <p:spPr>
          <a:xfrm>
            <a:off x="8160047" y="2244021"/>
            <a:ext cx="3744416" cy="1535815"/>
          </a:xfrm>
          <a:prstGeom prst="wedgeRoundRectCallout">
            <a:avLst>
              <a:gd name="adj1" fmla="val -74250"/>
              <a:gd name="adj2" fmla="val 48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a button enabled or disabled? </a:t>
            </a:r>
          </a:p>
          <a:p>
            <a:pPr algn="ctr"/>
            <a:r>
              <a:rPr lang="en-US" dirty="0">
                <a:solidFill>
                  <a:schemeClr val="tx1"/>
                </a:solidFill>
              </a:rPr>
              <a:t>Is a radio button selected?</a:t>
            </a:r>
          </a:p>
          <a:p>
            <a:pPr algn="ctr"/>
            <a:r>
              <a:rPr lang="en-US" dirty="0">
                <a:solidFill>
                  <a:schemeClr val="tx1"/>
                </a:solidFill>
              </a:rPr>
              <a:t>Which element in a list is selected?</a:t>
            </a:r>
          </a:p>
        </p:txBody>
      </p:sp>
    </p:spTree>
    <p:extLst>
      <p:ext uri="{BB962C8B-B14F-4D97-AF65-F5344CB8AC3E}">
        <p14:creationId xmlns:p14="http://schemas.microsoft.com/office/powerpoint/2010/main" val="3162098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6537" y="47383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528199" y="404627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856734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5116537" y="40182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16162444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6537" y="47383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528199" y="404627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3695551" y="2585693"/>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5116537" y="40182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2" name="Speech Bubble: Rectangle with Corners Rounded 21">
            <a:extLst>
              <a:ext uri="{FF2B5EF4-FFF2-40B4-BE49-F238E27FC236}">
                <a16:creationId xmlns:a16="http://schemas.microsoft.com/office/drawing/2014/main" id="{94AF8119-7B3E-446A-9094-2A6AE693FC9B}"/>
              </a:ext>
            </a:extLst>
          </p:cNvPr>
          <p:cNvSpPr/>
          <p:nvPr/>
        </p:nvSpPr>
        <p:spPr>
          <a:xfrm>
            <a:off x="7223943" y="2131554"/>
            <a:ext cx="3744416" cy="1535815"/>
          </a:xfrm>
          <a:prstGeom prst="wedgeRoundRectCallout">
            <a:avLst>
              <a:gd name="adj1" fmla="val -81065"/>
              <a:gd name="adj2" fmla="val 83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can be held in one form, e.g. a double for currency.</a:t>
            </a:r>
          </a:p>
          <a:p>
            <a:pPr algn="ctr"/>
            <a:r>
              <a:rPr lang="en-US" dirty="0">
                <a:solidFill>
                  <a:schemeClr val="tx1"/>
                </a:solidFill>
              </a:rPr>
              <a:t>But the GUI will show it as a String</a:t>
            </a:r>
          </a:p>
        </p:txBody>
      </p:sp>
    </p:spTree>
    <p:extLst>
      <p:ext uri="{BB962C8B-B14F-4D97-AF65-F5344CB8AC3E}">
        <p14:creationId xmlns:p14="http://schemas.microsoft.com/office/powerpoint/2010/main" val="3287993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6537" y="47383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528199" y="404627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3695551" y="2585693"/>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5116537" y="40182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2" name="Speech Bubble: Rectangle with Corners Rounded 21">
            <a:extLst>
              <a:ext uri="{FF2B5EF4-FFF2-40B4-BE49-F238E27FC236}">
                <a16:creationId xmlns:a16="http://schemas.microsoft.com/office/drawing/2014/main" id="{94AF8119-7B3E-446A-9094-2A6AE693FC9B}"/>
              </a:ext>
            </a:extLst>
          </p:cNvPr>
          <p:cNvSpPr/>
          <p:nvPr/>
        </p:nvSpPr>
        <p:spPr>
          <a:xfrm>
            <a:off x="7223943" y="2131554"/>
            <a:ext cx="3744416" cy="1535815"/>
          </a:xfrm>
          <a:prstGeom prst="wedgeRoundRectCallout">
            <a:avLst>
              <a:gd name="adj1" fmla="val -81065"/>
              <a:gd name="adj2" fmla="val 83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Person class with information will be an object in the Model.</a:t>
            </a:r>
          </a:p>
          <a:p>
            <a:pPr algn="ctr"/>
            <a:r>
              <a:rPr lang="en-US" dirty="0">
                <a:solidFill>
                  <a:schemeClr val="tx1"/>
                </a:solidFill>
              </a:rPr>
              <a:t>In the GUI the Person data is put into different text-fields, checkboxes, etc.</a:t>
            </a:r>
          </a:p>
        </p:txBody>
      </p:sp>
    </p:spTree>
    <p:extLst>
      <p:ext uri="{BB962C8B-B14F-4D97-AF65-F5344CB8AC3E}">
        <p14:creationId xmlns:p14="http://schemas.microsoft.com/office/powerpoint/2010/main" val="14804830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528199" y="404627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225539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3" name="Rectangle: Rounded Corners 22">
            <a:extLst>
              <a:ext uri="{FF2B5EF4-FFF2-40B4-BE49-F238E27FC236}">
                <a16:creationId xmlns:a16="http://schemas.microsoft.com/office/drawing/2014/main" id="{964A32F8-EC28-4FC5-A735-28A592109B1C}"/>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24" name="Rectangle: Rounded Corners 23">
            <a:extLst>
              <a:ext uri="{FF2B5EF4-FFF2-40B4-BE49-F238E27FC236}">
                <a16:creationId xmlns:a16="http://schemas.microsoft.com/office/drawing/2014/main" id="{E0812AC3-D34B-4C6E-BA4C-7D403360422F}"/>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5" name="Rectangle: Rounded Corners 24">
            <a:extLst>
              <a:ext uri="{FF2B5EF4-FFF2-40B4-BE49-F238E27FC236}">
                <a16:creationId xmlns:a16="http://schemas.microsoft.com/office/drawing/2014/main" id="{88B136ED-676B-4FFD-8ABF-938F0CE4F1E6}"/>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2233774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528199" y="404627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3083483" y="27056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2" name="Speech Bubble: Rectangle with Corners Rounded 21">
            <a:extLst>
              <a:ext uri="{FF2B5EF4-FFF2-40B4-BE49-F238E27FC236}">
                <a16:creationId xmlns:a16="http://schemas.microsoft.com/office/drawing/2014/main" id="{6A785432-BB85-4656-8FD0-586C8FD723CC}"/>
              </a:ext>
            </a:extLst>
          </p:cNvPr>
          <p:cNvSpPr/>
          <p:nvPr/>
        </p:nvSpPr>
        <p:spPr>
          <a:xfrm>
            <a:off x="6602122" y="2400777"/>
            <a:ext cx="2726075" cy="920318"/>
          </a:xfrm>
          <a:prstGeom prst="wedgeRoundRectCallout">
            <a:avLst>
              <a:gd name="adj1" fmla="val -95886"/>
              <a:gd name="adj2" fmla="val 117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Showing images, graphs, charts, etc.</a:t>
            </a:r>
          </a:p>
        </p:txBody>
      </p:sp>
      <p:sp>
        <p:nvSpPr>
          <p:cNvPr id="23" name="Rectangle: Rounded Corners 22">
            <a:extLst>
              <a:ext uri="{FF2B5EF4-FFF2-40B4-BE49-F238E27FC236}">
                <a16:creationId xmlns:a16="http://schemas.microsoft.com/office/drawing/2014/main" id="{D38BB3FF-F2F2-4C0E-A25D-8A7F96A7C99E}"/>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24" name="Rectangle: Rounded Corners 23">
            <a:extLst>
              <a:ext uri="{FF2B5EF4-FFF2-40B4-BE49-F238E27FC236}">
                <a16:creationId xmlns:a16="http://schemas.microsoft.com/office/drawing/2014/main" id="{264F4117-D43E-463C-8286-4003FB6B4320}"/>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5" name="Rectangle: Rounded Corners 24">
            <a:extLst>
              <a:ext uri="{FF2B5EF4-FFF2-40B4-BE49-F238E27FC236}">
                <a16:creationId xmlns:a16="http://schemas.microsoft.com/office/drawing/2014/main" id="{B7911E80-941B-450E-80D0-02A19AF757B1}"/>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4214088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528199" y="404627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6442084"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3" name="Rectangle: Rounded Corners 22">
            <a:extLst>
              <a:ext uri="{FF2B5EF4-FFF2-40B4-BE49-F238E27FC236}">
                <a16:creationId xmlns:a16="http://schemas.microsoft.com/office/drawing/2014/main" id="{D07F9CBC-0C83-4D46-9987-D834A6897F41}"/>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24" name="Rectangle: Rounded Corners 23">
            <a:extLst>
              <a:ext uri="{FF2B5EF4-FFF2-40B4-BE49-F238E27FC236}">
                <a16:creationId xmlns:a16="http://schemas.microsoft.com/office/drawing/2014/main" id="{EB6D8355-E44D-41AF-ACE3-F98186C8A70C}"/>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5" name="Rectangle: Rounded Corners 24">
            <a:extLst>
              <a:ext uri="{FF2B5EF4-FFF2-40B4-BE49-F238E27FC236}">
                <a16:creationId xmlns:a16="http://schemas.microsoft.com/office/drawing/2014/main" id="{F448F024-FC70-463F-BD2F-535627B9A00E}"/>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21366409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6844-4AE3-44AE-A498-C72CC8E104CE}"/>
              </a:ext>
            </a:extLst>
          </p:cNvPr>
          <p:cNvSpPr>
            <a:spLocks noGrp="1"/>
          </p:cNvSpPr>
          <p:nvPr>
            <p:ph type="title"/>
          </p:nvPr>
        </p:nvSpPr>
        <p:spPr/>
        <p:txBody>
          <a:bodyPr/>
          <a:lstStyle/>
          <a:p>
            <a:r>
              <a:rPr lang="en-US" dirty="0"/>
              <a:t>Dividing responsibilities</a:t>
            </a:r>
          </a:p>
        </p:txBody>
      </p:sp>
      <p:sp>
        <p:nvSpPr>
          <p:cNvPr id="3" name="Text Placeholder 2">
            <a:extLst>
              <a:ext uri="{FF2B5EF4-FFF2-40B4-BE49-F238E27FC236}">
                <a16:creationId xmlns:a16="http://schemas.microsoft.com/office/drawing/2014/main" id="{F438F5EF-D91D-4A8C-95F2-F62DD940097D}"/>
              </a:ext>
            </a:extLst>
          </p:cNvPr>
          <p:cNvSpPr>
            <a:spLocks noGrp="1"/>
          </p:cNvSpPr>
          <p:nvPr>
            <p:ph type="body" sz="quarter" idx="10"/>
          </p:nvPr>
        </p:nvSpPr>
        <p:spPr/>
        <p:txBody>
          <a:bodyPr>
            <a:normAutofit lnSpcReduction="10000"/>
          </a:bodyPr>
          <a:lstStyle/>
          <a:p>
            <a:r>
              <a:rPr lang="en-US" dirty="0"/>
              <a:t>Architectural pattern</a:t>
            </a:r>
          </a:p>
          <a:p>
            <a:r>
              <a:rPr lang="en-US" dirty="0"/>
              <a:t>Similar approaches: </a:t>
            </a:r>
          </a:p>
          <a:p>
            <a:pPr lvl="1"/>
            <a:r>
              <a:rPr lang="en-US" dirty="0"/>
              <a:t>MVC: Model, View, Controller</a:t>
            </a:r>
          </a:p>
          <a:p>
            <a:pPr lvl="1"/>
            <a:r>
              <a:rPr lang="en-US" dirty="0"/>
              <a:t>MVP: Model, View, Presenter</a:t>
            </a:r>
          </a:p>
          <a:p>
            <a:endParaRPr lang="en-US" dirty="0"/>
          </a:p>
          <a:p>
            <a:r>
              <a:rPr lang="en-US" dirty="0"/>
              <a:t>MVVM, how to: </a:t>
            </a:r>
          </a:p>
          <a:p>
            <a:pPr lvl="1"/>
            <a:r>
              <a:rPr lang="en-US" dirty="0"/>
              <a:t>structure your GUI</a:t>
            </a:r>
          </a:p>
          <a:p>
            <a:pPr lvl="1"/>
            <a:r>
              <a:rPr lang="en-US" dirty="0"/>
              <a:t>Structure your Data/Business Logic</a:t>
            </a:r>
          </a:p>
          <a:p>
            <a:pPr lvl="1"/>
            <a:r>
              <a:rPr lang="en-US" dirty="0"/>
              <a:t>communicate with each other.</a:t>
            </a:r>
          </a:p>
          <a:p>
            <a:pPr lvl="1"/>
            <a:endParaRPr lang="en-US" dirty="0"/>
          </a:p>
          <a:p>
            <a:r>
              <a:rPr lang="en-US" dirty="0"/>
              <a:t>MVVM is used across multiple platforms and languages:</a:t>
            </a:r>
          </a:p>
          <a:p>
            <a:pPr lvl="1"/>
            <a:r>
              <a:rPr lang="en-US" dirty="0"/>
              <a:t>.NET, Android, JavaFX</a:t>
            </a:r>
          </a:p>
        </p:txBody>
      </p:sp>
    </p:spTree>
    <p:extLst>
      <p:ext uri="{BB962C8B-B14F-4D97-AF65-F5344CB8AC3E}">
        <p14:creationId xmlns:p14="http://schemas.microsoft.com/office/powerpoint/2010/main" val="421247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528199" y="404627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4168958" y="24893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2" name="Speech Bubble: Rectangle with Corners Rounded 21">
            <a:extLst>
              <a:ext uri="{FF2B5EF4-FFF2-40B4-BE49-F238E27FC236}">
                <a16:creationId xmlns:a16="http://schemas.microsoft.com/office/drawing/2014/main" id="{81795C25-A028-4876-8712-B3DA594EFD13}"/>
              </a:ext>
            </a:extLst>
          </p:cNvPr>
          <p:cNvSpPr/>
          <p:nvPr/>
        </p:nvSpPr>
        <p:spPr>
          <a:xfrm>
            <a:off x="7655991" y="1835621"/>
            <a:ext cx="2726075" cy="1824652"/>
          </a:xfrm>
          <a:prstGeom prst="wedgeRoundRectCallout">
            <a:avLst>
              <a:gd name="adj1" fmla="val -95886"/>
              <a:gd name="adj2" fmla="val 117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 may receive XML or JSON from somewhere else, and it must be translated into objects</a:t>
            </a:r>
          </a:p>
        </p:txBody>
      </p:sp>
      <p:sp>
        <p:nvSpPr>
          <p:cNvPr id="23" name="Rectangle: Rounded Corners 22">
            <a:extLst>
              <a:ext uri="{FF2B5EF4-FFF2-40B4-BE49-F238E27FC236}">
                <a16:creationId xmlns:a16="http://schemas.microsoft.com/office/drawing/2014/main" id="{951667C6-353B-48EF-90E6-EA3A0272D2BE}"/>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24" name="Rectangle: Rounded Corners 23">
            <a:extLst>
              <a:ext uri="{FF2B5EF4-FFF2-40B4-BE49-F238E27FC236}">
                <a16:creationId xmlns:a16="http://schemas.microsoft.com/office/drawing/2014/main" id="{E23177B6-EC6F-430A-82F7-29A5E24E23F7}"/>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5" name="Rectangle: Rounded Corners 24">
            <a:extLst>
              <a:ext uri="{FF2B5EF4-FFF2-40B4-BE49-F238E27FC236}">
                <a16:creationId xmlns:a16="http://schemas.microsoft.com/office/drawing/2014/main" id="{AA34AFFF-0740-4521-8D26-53420C99E30F}"/>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21554227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528199" y="404627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9521125" y="3331728"/>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3" name="Rectangle: Rounded Corners 22">
            <a:extLst>
              <a:ext uri="{FF2B5EF4-FFF2-40B4-BE49-F238E27FC236}">
                <a16:creationId xmlns:a16="http://schemas.microsoft.com/office/drawing/2014/main" id="{E7361A92-23AD-4603-AD32-4D685B175AD4}"/>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24" name="Rectangle: Rounded Corners 23">
            <a:extLst>
              <a:ext uri="{FF2B5EF4-FFF2-40B4-BE49-F238E27FC236}">
                <a16:creationId xmlns:a16="http://schemas.microsoft.com/office/drawing/2014/main" id="{3B1E2259-396F-4C04-B8E7-6B268C42F9D6}"/>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5" name="Rectangle: Rounded Corners 24">
            <a:extLst>
              <a:ext uri="{FF2B5EF4-FFF2-40B4-BE49-F238E27FC236}">
                <a16:creationId xmlns:a16="http://schemas.microsoft.com/office/drawing/2014/main" id="{168D47FE-98A2-49AA-977E-C77C73BDCD81}"/>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29097972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521125" y="476635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528199" y="4046272"/>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40801"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9521125" y="3331728"/>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2" name="Speech Bubble: Rectangle with Corners Rounded 21">
            <a:extLst>
              <a:ext uri="{FF2B5EF4-FFF2-40B4-BE49-F238E27FC236}">
                <a16:creationId xmlns:a16="http://schemas.microsoft.com/office/drawing/2014/main" id="{11D84DAA-6780-48A2-BC06-E3E60852F496}"/>
              </a:ext>
            </a:extLst>
          </p:cNvPr>
          <p:cNvSpPr/>
          <p:nvPr/>
        </p:nvSpPr>
        <p:spPr>
          <a:xfrm>
            <a:off x="3698891" y="827509"/>
            <a:ext cx="3309028" cy="1421058"/>
          </a:xfrm>
          <a:prstGeom prst="wedgeRoundRectCallout">
            <a:avLst>
              <a:gd name="adj1" fmla="val -86246"/>
              <a:gd name="adj2" fmla="val 192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Accessing a database, or other kind of persistent storage</a:t>
            </a:r>
          </a:p>
        </p:txBody>
      </p:sp>
      <p:sp>
        <p:nvSpPr>
          <p:cNvPr id="23" name="Rectangle: Rounded Corners 22">
            <a:extLst>
              <a:ext uri="{FF2B5EF4-FFF2-40B4-BE49-F238E27FC236}">
                <a16:creationId xmlns:a16="http://schemas.microsoft.com/office/drawing/2014/main" id="{7165552E-6B97-401E-AE8F-03CE1F764AF6}"/>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24" name="Rectangle: Rounded Corners 23">
            <a:extLst>
              <a:ext uri="{FF2B5EF4-FFF2-40B4-BE49-F238E27FC236}">
                <a16:creationId xmlns:a16="http://schemas.microsoft.com/office/drawing/2014/main" id="{4B8A3595-3191-4902-ADEE-F8BB156A4F27}"/>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5" name="Rectangle: Rounded Corners 24">
            <a:extLst>
              <a:ext uri="{FF2B5EF4-FFF2-40B4-BE49-F238E27FC236}">
                <a16:creationId xmlns:a16="http://schemas.microsoft.com/office/drawing/2014/main" id="{7E95BDFD-34ED-4055-928B-4600B45412A0}"/>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1350024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312175" y="47612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319249" y="40411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1350688" y="402830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11350688" y="474838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3" name="Rectangle: Rounded Corners 22">
            <a:extLst>
              <a:ext uri="{FF2B5EF4-FFF2-40B4-BE49-F238E27FC236}">
                <a16:creationId xmlns:a16="http://schemas.microsoft.com/office/drawing/2014/main" id="{CC581482-316C-4504-95EB-06EF8620DA4F}"/>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24" name="Rectangle: Rounded Corners 23">
            <a:extLst>
              <a:ext uri="{FF2B5EF4-FFF2-40B4-BE49-F238E27FC236}">
                <a16:creationId xmlns:a16="http://schemas.microsoft.com/office/drawing/2014/main" id="{A222981B-450F-415C-9B9C-D65A70387A76}"/>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5" name="Rectangle: Rounded Corners 24">
            <a:extLst>
              <a:ext uri="{FF2B5EF4-FFF2-40B4-BE49-F238E27FC236}">
                <a16:creationId xmlns:a16="http://schemas.microsoft.com/office/drawing/2014/main" id="{1B12D2D5-EF37-4310-AD98-2390238BBB17}"/>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11458555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312175" y="47612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319249" y="40411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1350688" y="402830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4343623"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11350688" y="474838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2" name="Speech Bubble: Rectangle with Corners Rounded 21">
            <a:extLst>
              <a:ext uri="{FF2B5EF4-FFF2-40B4-BE49-F238E27FC236}">
                <a16:creationId xmlns:a16="http://schemas.microsoft.com/office/drawing/2014/main" id="{A847B4FF-102C-422E-8C4C-27DBE5442405}"/>
              </a:ext>
            </a:extLst>
          </p:cNvPr>
          <p:cNvSpPr/>
          <p:nvPr/>
        </p:nvSpPr>
        <p:spPr>
          <a:xfrm>
            <a:off x="420857" y="737812"/>
            <a:ext cx="2770638" cy="1241825"/>
          </a:xfrm>
          <a:prstGeom prst="wedgeRoundRectCallout">
            <a:avLst>
              <a:gd name="adj1" fmla="val 78160"/>
              <a:gd name="adj2" fmla="val 21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Between languages, or from one </a:t>
            </a:r>
            <a:r>
              <a:rPr lang="en-US" dirty="0" err="1">
                <a:solidFill>
                  <a:schemeClr val="tx1"/>
                </a:solidFill>
              </a:rPr>
              <a:t>valuta</a:t>
            </a:r>
            <a:r>
              <a:rPr lang="en-US" dirty="0">
                <a:solidFill>
                  <a:schemeClr val="tx1"/>
                </a:solidFill>
              </a:rPr>
              <a:t> to another. From JSON to XML.</a:t>
            </a:r>
          </a:p>
        </p:txBody>
      </p:sp>
      <p:sp>
        <p:nvSpPr>
          <p:cNvPr id="23" name="Rectangle: Rounded Corners 22">
            <a:extLst>
              <a:ext uri="{FF2B5EF4-FFF2-40B4-BE49-F238E27FC236}">
                <a16:creationId xmlns:a16="http://schemas.microsoft.com/office/drawing/2014/main" id="{9519B1FB-FD64-44AA-811C-52B11B68845F}"/>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24" name="Rectangle: Rounded Corners 23">
            <a:extLst>
              <a:ext uri="{FF2B5EF4-FFF2-40B4-BE49-F238E27FC236}">
                <a16:creationId xmlns:a16="http://schemas.microsoft.com/office/drawing/2014/main" id="{6EB11178-7DF7-473D-BB9A-C893DD763813}"/>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5" name="Rectangle: Rounded Corners 24">
            <a:extLst>
              <a:ext uri="{FF2B5EF4-FFF2-40B4-BE49-F238E27FC236}">
                <a16:creationId xmlns:a16="http://schemas.microsoft.com/office/drawing/2014/main" id="{75338AAA-8785-4BAF-A46F-29B370B7CA4A}"/>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512227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312175" y="47612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319249" y="40411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1350688" y="402830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9319249" y="333370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11350688" y="474838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3" name="Rectangle: Rounded Corners 22">
            <a:extLst>
              <a:ext uri="{FF2B5EF4-FFF2-40B4-BE49-F238E27FC236}">
                <a16:creationId xmlns:a16="http://schemas.microsoft.com/office/drawing/2014/main" id="{64812FB8-50F8-4D58-A9B4-BA465673863F}"/>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24" name="Rectangle: Rounded Corners 23">
            <a:extLst>
              <a:ext uri="{FF2B5EF4-FFF2-40B4-BE49-F238E27FC236}">
                <a16:creationId xmlns:a16="http://schemas.microsoft.com/office/drawing/2014/main" id="{DB1F5A78-C046-49E8-AA60-69065C96510A}"/>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5" name="Rectangle: Rounded Corners 24">
            <a:extLst>
              <a:ext uri="{FF2B5EF4-FFF2-40B4-BE49-F238E27FC236}">
                <a16:creationId xmlns:a16="http://schemas.microsoft.com/office/drawing/2014/main" id="{BE58B6B0-028B-41A9-8CC2-249A0C475588}"/>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31744162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312175" y="47612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319249" y="40411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1350688" y="402830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9319249" y="333370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11350688" y="474838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2" name="Speech Bubble: Rectangle with Corners Rounded 21">
            <a:extLst>
              <a:ext uri="{FF2B5EF4-FFF2-40B4-BE49-F238E27FC236}">
                <a16:creationId xmlns:a16="http://schemas.microsoft.com/office/drawing/2014/main" id="{0DEBCB86-9CFA-4D49-879F-7EFB680CF7B9}"/>
              </a:ext>
            </a:extLst>
          </p:cNvPr>
          <p:cNvSpPr/>
          <p:nvPr/>
        </p:nvSpPr>
        <p:spPr>
          <a:xfrm>
            <a:off x="5639767" y="651258"/>
            <a:ext cx="3840167" cy="1472395"/>
          </a:xfrm>
          <a:prstGeom prst="wedgeRoundRectCallout">
            <a:avLst>
              <a:gd name="adj1" fmla="val 78160"/>
              <a:gd name="adj2" fmla="val 21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Connecting a client program to a server program</a:t>
            </a:r>
          </a:p>
        </p:txBody>
      </p:sp>
      <p:sp>
        <p:nvSpPr>
          <p:cNvPr id="23" name="Rectangle: Rounded Corners 22">
            <a:extLst>
              <a:ext uri="{FF2B5EF4-FFF2-40B4-BE49-F238E27FC236}">
                <a16:creationId xmlns:a16="http://schemas.microsoft.com/office/drawing/2014/main" id="{357DCF39-19EA-435D-82F2-182DAB52D938}"/>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24" name="Rectangle: Rounded Corners 23">
            <a:extLst>
              <a:ext uri="{FF2B5EF4-FFF2-40B4-BE49-F238E27FC236}">
                <a16:creationId xmlns:a16="http://schemas.microsoft.com/office/drawing/2014/main" id="{5A463188-05E2-4575-86AB-AED26E33195D}"/>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5" name="Rectangle: Rounded Corners 24">
            <a:extLst>
              <a:ext uri="{FF2B5EF4-FFF2-40B4-BE49-F238E27FC236}">
                <a16:creationId xmlns:a16="http://schemas.microsoft.com/office/drawing/2014/main" id="{BFC90312-976F-4CF6-AA77-57F2B3C79A36}"/>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11766929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312175" y="47612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319249" y="40411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1350688" y="402830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9319249" y="333370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11350688" y="474838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0651877" y="127217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2" name="Speech Bubble: Rectangle with Corners Rounded 21">
            <a:extLst>
              <a:ext uri="{FF2B5EF4-FFF2-40B4-BE49-F238E27FC236}">
                <a16:creationId xmlns:a16="http://schemas.microsoft.com/office/drawing/2014/main" id="{0DEBCB86-9CFA-4D49-879F-7EFB680CF7B9}"/>
              </a:ext>
            </a:extLst>
          </p:cNvPr>
          <p:cNvSpPr/>
          <p:nvPr/>
        </p:nvSpPr>
        <p:spPr>
          <a:xfrm>
            <a:off x="5639767" y="651258"/>
            <a:ext cx="3840167" cy="1472395"/>
          </a:xfrm>
          <a:prstGeom prst="wedgeRoundRectCallout">
            <a:avLst>
              <a:gd name="adj1" fmla="val 78160"/>
              <a:gd name="adj2" fmla="val 21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Sometimes a part of the Model. Often a separate “cloud”</a:t>
            </a:r>
          </a:p>
        </p:txBody>
      </p:sp>
      <p:sp>
        <p:nvSpPr>
          <p:cNvPr id="23" name="Rectangle: Rounded Corners 22">
            <a:extLst>
              <a:ext uri="{FF2B5EF4-FFF2-40B4-BE49-F238E27FC236}">
                <a16:creationId xmlns:a16="http://schemas.microsoft.com/office/drawing/2014/main" id="{5316208A-DD26-4BCE-9864-1C13D003E410}"/>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24" name="Rectangle: Rounded Corners 23">
            <a:extLst>
              <a:ext uri="{FF2B5EF4-FFF2-40B4-BE49-F238E27FC236}">
                <a16:creationId xmlns:a16="http://schemas.microsoft.com/office/drawing/2014/main" id="{58CF2E9C-BD9B-4436-A5D7-1723D3338354}"/>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5" name="Rectangle: Rounded Corners 24">
            <a:extLst>
              <a:ext uri="{FF2B5EF4-FFF2-40B4-BE49-F238E27FC236}">
                <a16:creationId xmlns:a16="http://schemas.microsoft.com/office/drawing/2014/main" id="{07564822-1905-48A5-B520-AB1B22685E97}"/>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Tree>
    <p:extLst>
      <p:ext uri="{BB962C8B-B14F-4D97-AF65-F5344CB8AC3E}">
        <p14:creationId xmlns:p14="http://schemas.microsoft.com/office/powerpoint/2010/main" val="10567327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312175" y="47612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319249" y="40411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1350688" y="402830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9319249" y="333370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11350688" y="474838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4" name="Rectangle: Rounded Corners 23">
            <a:extLst>
              <a:ext uri="{FF2B5EF4-FFF2-40B4-BE49-F238E27FC236}">
                <a16:creationId xmlns:a16="http://schemas.microsoft.com/office/drawing/2014/main" id="{A6F72193-1BE2-4914-A4E5-6865C00B701C}"/>
              </a:ext>
            </a:extLst>
          </p:cNvPr>
          <p:cNvSpPr/>
          <p:nvPr/>
        </p:nvSpPr>
        <p:spPr>
          <a:xfrm>
            <a:off x="-2137097" y="199225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Input validation</a:t>
            </a:r>
          </a:p>
        </p:txBody>
      </p:sp>
    </p:spTree>
    <p:extLst>
      <p:ext uri="{BB962C8B-B14F-4D97-AF65-F5344CB8AC3E}">
        <p14:creationId xmlns:p14="http://schemas.microsoft.com/office/powerpoint/2010/main" val="36515556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312175" y="47612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319249" y="40411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1350688" y="402830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9319249" y="333370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11350688" y="474838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4" name="Rectangle: Rounded Corners 23">
            <a:extLst>
              <a:ext uri="{FF2B5EF4-FFF2-40B4-BE49-F238E27FC236}">
                <a16:creationId xmlns:a16="http://schemas.microsoft.com/office/drawing/2014/main" id="{A6F72193-1BE2-4914-A4E5-6865C00B701C}"/>
              </a:ext>
            </a:extLst>
          </p:cNvPr>
          <p:cNvSpPr/>
          <p:nvPr/>
        </p:nvSpPr>
        <p:spPr>
          <a:xfrm>
            <a:off x="1463303" y="71443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Input validation</a:t>
            </a:r>
          </a:p>
        </p:txBody>
      </p:sp>
      <p:sp>
        <p:nvSpPr>
          <p:cNvPr id="22" name="Speech Bubble: Rectangle with Corners Rounded 21">
            <a:extLst>
              <a:ext uri="{FF2B5EF4-FFF2-40B4-BE49-F238E27FC236}">
                <a16:creationId xmlns:a16="http://schemas.microsoft.com/office/drawing/2014/main" id="{FCF37F40-ED7D-488F-A4E2-DDD6D97466DE}"/>
              </a:ext>
            </a:extLst>
          </p:cNvPr>
          <p:cNvSpPr/>
          <p:nvPr/>
        </p:nvSpPr>
        <p:spPr>
          <a:xfrm>
            <a:off x="5472008" y="179437"/>
            <a:ext cx="3840167" cy="1472395"/>
          </a:xfrm>
          <a:prstGeom prst="wedgeRoundRectCallout">
            <a:avLst>
              <a:gd name="adj1" fmla="val -97657"/>
              <a:gd name="adj2" fmla="val 131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 simple input validation. </a:t>
            </a:r>
          </a:p>
          <a:p>
            <a:pPr algn="ctr"/>
            <a:r>
              <a:rPr lang="en-US" dirty="0">
                <a:solidFill>
                  <a:schemeClr val="tx1"/>
                </a:solidFill>
              </a:rPr>
              <a:t>Is the input actually a number?</a:t>
            </a:r>
          </a:p>
          <a:p>
            <a:pPr algn="ctr"/>
            <a:r>
              <a:rPr lang="en-US" dirty="0">
                <a:solidFill>
                  <a:schemeClr val="tx1"/>
                </a:solidFill>
              </a:rPr>
              <a:t>Is it in the general form of an email?</a:t>
            </a:r>
          </a:p>
          <a:p>
            <a:pPr algn="ctr"/>
            <a:r>
              <a:rPr lang="en-US" dirty="0">
                <a:solidFill>
                  <a:schemeClr val="tx1"/>
                </a:solidFill>
              </a:rPr>
              <a:t>Is it a phone number?</a:t>
            </a:r>
          </a:p>
        </p:txBody>
      </p:sp>
      <p:sp>
        <p:nvSpPr>
          <p:cNvPr id="25" name="Rectangle: Rounded Corners 24">
            <a:extLst>
              <a:ext uri="{FF2B5EF4-FFF2-40B4-BE49-F238E27FC236}">
                <a16:creationId xmlns:a16="http://schemas.microsoft.com/office/drawing/2014/main" id="{812339C0-EFFA-4BCF-BBCD-66148533A92E}"/>
              </a:ext>
            </a:extLst>
          </p:cNvPr>
          <p:cNvSpPr/>
          <p:nvPr/>
        </p:nvSpPr>
        <p:spPr>
          <a:xfrm>
            <a:off x="-2209105" y="1763613"/>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Data validation</a:t>
            </a:r>
          </a:p>
        </p:txBody>
      </p:sp>
    </p:spTree>
    <p:extLst>
      <p:ext uri="{BB962C8B-B14F-4D97-AF65-F5344CB8AC3E}">
        <p14:creationId xmlns:p14="http://schemas.microsoft.com/office/powerpoint/2010/main" val="36716087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6844-4AE3-44AE-A498-C72CC8E104CE}"/>
              </a:ext>
            </a:extLst>
          </p:cNvPr>
          <p:cNvSpPr>
            <a:spLocks noGrp="1"/>
          </p:cNvSpPr>
          <p:nvPr>
            <p:ph type="title"/>
          </p:nvPr>
        </p:nvSpPr>
        <p:spPr/>
        <p:txBody>
          <a:bodyPr/>
          <a:lstStyle/>
          <a:p>
            <a:r>
              <a:rPr lang="en-US" dirty="0"/>
              <a:t>Dividing responsibilities</a:t>
            </a:r>
          </a:p>
        </p:txBody>
      </p:sp>
      <p:sp>
        <p:nvSpPr>
          <p:cNvPr id="3" name="Text Placeholder 2">
            <a:extLst>
              <a:ext uri="{FF2B5EF4-FFF2-40B4-BE49-F238E27FC236}">
                <a16:creationId xmlns:a16="http://schemas.microsoft.com/office/drawing/2014/main" id="{F438F5EF-D91D-4A8C-95F2-F62DD940097D}"/>
              </a:ext>
            </a:extLst>
          </p:cNvPr>
          <p:cNvSpPr>
            <a:spLocks noGrp="1"/>
          </p:cNvSpPr>
          <p:nvPr>
            <p:ph type="body" sz="quarter" idx="10"/>
          </p:nvPr>
        </p:nvSpPr>
        <p:spPr/>
        <p:txBody>
          <a:bodyPr/>
          <a:lstStyle/>
          <a:p>
            <a:r>
              <a:rPr lang="en-US" dirty="0"/>
              <a:t>If you’re not careful, you might just end up with a class that does sort of everything.</a:t>
            </a:r>
          </a:p>
          <a:p>
            <a:r>
              <a:rPr lang="en-US" dirty="0"/>
              <a:t>It has GUI elements</a:t>
            </a:r>
          </a:p>
          <a:p>
            <a:r>
              <a:rPr lang="en-US" dirty="0"/>
              <a:t>Lists of data</a:t>
            </a:r>
          </a:p>
          <a:p>
            <a:r>
              <a:rPr lang="en-US" dirty="0"/>
              <a:t>Logic, like list-filtering, or sorting, translating from GUI to data in e.g. a file.</a:t>
            </a:r>
          </a:p>
        </p:txBody>
      </p:sp>
    </p:spTree>
    <p:extLst>
      <p:ext uri="{BB962C8B-B14F-4D97-AF65-F5344CB8AC3E}">
        <p14:creationId xmlns:p14="http://schemas.microsoft.com/office/powerpoint/2010/main" val="3167833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312175" y="47612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319249" y="40411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1350688" y="402830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9319249" y="333370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11350688" y="474838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4" name="Rectangle: Rounded Corners 23">
            <a:extLst>
              <a:ext uri="{FF2B5EF4-FFF2-40B4-BE49-F238E27FC236}">
                <a16:creationId xmlns:a16="http://schemas.microsoft.com/office/drawing/2014/main" id="{A6F72193-1BE2-4914-A4E5-6865C00B701C}"/>
              </a:ext>
            </a:extLst>
          </p:cNvPr>
          <p:cNvSpPr/>
          <p:nvPr/>
        </p:nvSpPr>
        <p:spPr>
          <a:xfrm>
            <a:off x="5117415" y="256274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Input validation</a:t>
            </a:r>
          </a:p>
        </p:txBody>
      </p:sp>
      <p:sp>
        <p:nvSpPr>
          <p:cNvPr id="22" name="Speech Bubble: Rectangle with Corners Rounded 21">
            <a:extLst>
              <a:ext uri="{FF2B5EF4-FFF2-40B4-BE49-F238E27FC236}">
                <a16:creationId xmlns:a16="http://schemas.microsoft.com/office/drawing/2014/main" id="{FCF37F40-ED7D-488F-A4E2-DDD6D97466DE}"/>
              </a:ext>
            </a:extLst>
          </p:cNvPr>
          <p:cNvSpPr/>
          <p:nvPr/>
        </p:nvSpPr>
        <p:spPr>
          <a:xfrm>
            <a:off x="5472008" y="179437"/>
            <a:ext cx="3840167" cy="1472395"/>
          </a:xfrm>
          <a:prstGeom prst="wedgeRoundRectCallout">
            <a:avLst>
              <a:gd name="adj1" fmla="val -97657"/>
              <a:gd name="adj2" fmla="val 131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Does the email already exist?</a:t>
            </a:r>
          </a:p>
          <a:p>
            <a:pPr algn="ctr"/>
            <a:r>
              <a:rPr lang="en-US" dirty="0">
                <a:solidFill>
                  <a:schemeClr val="tx1"/>
                </a:solidFill>
              </a:rPr>
              <a:t>Does the number actually make sense?</a:t>
            </a:r>
          </a:p>
          <a:p>
            <a:pPr algn="ctr"/>
            <a:r>
              <a:rPr lang="en-US" dirty="0">
                <a:solidFill>
                  <a:schemeClr val="tx1"/>
                </a:solidFill>
              </a:rPr>
              <a:t>Does the name contain numbers?</a:t>
            </a:r>
          </a:p>
        </p:txBody>
      </p:sp>
      <p:sp>
        <p:nvSpPr>
          <p:cNvPr id="25" name="Rectangle: Rounded Corners 24">
            <a:extLst>
              <a:ext uri="{FF2B5EF4-FFF2-40B4-BE49-F238E27FC236}">
                <a16:creationId xmlns:a16="http://schemas.microsoft.com/office/drawing/2014/main" id="{B7082DCC-351B-408C-89B2-332E6EA57ABB}"/>
              </a:ext>
            </a:extLst>
          </p:cNvPr>
          <p:cNvSpPr/>
          <p:nvPr/>
        </p:nvSpPr>
        <p:spPr>
          <a:xfrm>
            <a:off x="1463303" y="70043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Data validation</a:t>
            </a:r>
          </a:p>
        </p:txBody>
      </p:sp>
    </p:spTree>
    <p:extLst>
      <p:ext uri="{BB962C8B-B14F-4D97-AF65-F5344CB8AC3E}">
        <p14:creationId xmlns:p14="http://schemas.microsoft.com/office/powerpoint/2010/main" val="23030615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312175" y="47612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319249" y="40411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1350688" y="402830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9319249" y="333370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11350688" y="474838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4" name="Rectangle: Rounded Corners 23">
            <a:extLst>
              <a:ext uri="{FF2B5EF4-FFF2-40B4-BE49-F238E27FC236}">
                <a16:creationId xmlns:a16="http://schemas.microsoft.com/office/drawing/2014/main" id="{A6F72193-1BE2-4914-A4E5-6865C00B701C}"/>
              </a:ext>
            </a:extLst>
          </p:cNvPr>
          <p:cNvSpPr/>
          <p:nvPr/>
        </p:nvSpPr>
        <p:spPr>
          <a:xfrm>
            <a:off x="5117415" y="256274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Input validation</a:t>
            </a:r>
          </a:p>
        </p:txBody>
      </p:sp>
      <p:sp>
        <p:nvSpPr>
          <p:cNvPr id="25" name="Rectangle: Rounded Corners 24">
            <a:extLst>
              <a:ext uri="{FF2B5EF4-FFF2-40B4-BE49-F238E27FC236}">
                <a16:creationId xmlns:a16="http://schemas.microsoft.com/office/drawing/2014/main" id="{B7082DCC-351B-408C-89B2-332E6EA57ABB}"/>
              </a:ext>
            </a:extLst>
          </p:cNvPr>
          <p:cNvSpPr/>
          <p:nvPr/>
        </p:nvSpPr>
        <p:spPr>
          <a:xfrm>
            <a:off x="11365903" y="331472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Data validation</a:t>
            </a:r>
          </a:p>
        </p:txBody>
      </p:sp>
    </p:spTree>
    <p:extLst>
      <p:ext uri="{BB962C8B-B14F-4D97-AF65-F5344CB8AC3E}">
        <p14:creationId xmlns:p14="http://schemas.microsoft.com/office/powerpoint/2010/main" val="15953680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312175" y="47612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319249" y="40411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1350688" y="402830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9319249" y="333370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11350688" y="474838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sp>
        <p:nvSpPr>
          <p:cNvPr id="21" name="Rectangle: Rounded Corners 20">
            <a:extLst>
              <a:ext uri="{FF2B5EF4-FFF2-40B4-BE49-F238E27FC236}">
                <a16:creationId xmlns:a16="http://schemas.microsoft.com/office/drawing/2014/main" id="{6A0FCEB8-4D2F-401F-A8D2-9A006025ACF6}"/>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4" name="Rectangle: Rounded Corners 23">
            <a:extLst>
              <a:ext uri="{FF2B5EF4-FFF2-40B4-BE49-F238E27FC236}">
                <a16:creationId xmlns:a16="http://schemas.microsoft.com/office/drawing/2014/main" id="{A6F72193-1BE2-4914-A4E5-6865C00B701C}"/>
              </a:ext>
            </a:extLst>
          </p:cNvPr>
          <p:cNvSpPr/>
          <p:nvPr/>
        </p:nvSpPr>
        <p:spPr>
          <a:xfrm>
            <a:off x="5117415" y="256274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Input validation</a:t>
            </a:r>
          </a:p>
        </p:txBody>
      </p:sp>
      <p:sp>
        <p:nvSpPr>
          <p:cNvPr id="25" name="Rectangle: Rounded Corners 24">
            <a:extLst>
              <a:ext uri="{FF2B5EF4-FFF2-40B4-BE49-F238E27FC236}">
                <a16:creationId xmlns:a16="http://schemas.microsoft.com/office/drawing/2014/main" id="{B7082DCC-351B-408C-89B2-332E6EA57ABB}"/>
              </a:ext>
            </a:extLst>
          </p:cNvPr>
          <p:cNvSpPr/>
          <p:nvPr/>
        </p:nvSpPr>
        <p:spPr>
          <a:xfrm>
            <a:off x="11365903" y="331472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Data validation</a:t>
            </a:r>
          </a:p>
        </p:txBody>
      </p:sp>
    </p:spTree>
    <p:extLst>
      <p:ext uri="{BB962C8B-B14F-4D97-AF65-F5344CB8AC3E}">
        <p14:creationId xmlns:p14="http://schemas.microsoft.com/office/powerpoint/2010/main" val="3973242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A9FB9A6-9B6F-4BC3-8792-0A03AC9EC151}"/>
              </a:ext>
            </a:extLst>
          </p:cNvPr>
          <p:cNvSpPr>
            <a:spLocks noGrp="1"/>
          </p:cNvSpPr>
          <p:nvPr>
            <p:ph type="body" sz="quarter" idx="10"/>
          </p:nvPr>
        </p:nvSpPr>
        <p:spPr>
          <a:xfrm>
            <a:off x="0" y="3059757"/>
            <a:ext cx="13439775" cy="4499918"/>
          </a:xfrm>
        </p:spPr>
        <p:txBody>
          <a:bodyPr/>
          <a:lstStyle/>
          <a:p>
            <a:pPr marL="0" indent="0" algn="ctr">
              <a:buNone/>
            </a:pPr>
            <a:r>
              <a:rPr lang="en-US" dirty="0"/>
              <a:t>End of part 1</a:t>
            </a:r>
          </a:p>
        </p:txBody>
      </p:sp>
    </p:spTree>
    <p:extLst>
      <p:ext uri="{BB962C8B-B14F-4D97-AF65-F5344CB8AC3E}">
        <p14:creationId xmlns:p14="http://schemas.microsoft.com/office/powerpoint/2010/main" val="2724208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2860" y="2152642"/>
            <a:ext cx="9117547" cy="1816189"/>
          </a:xfrm>
        </p:spPr>
        <p:txBody>
          <a:bodyPr/>
          <a:lstStyle/>
          <a:p>
            <a:r>
              <a:rPr lang="da-DK" dirty="0"/>
              <a:t>Software Development with UML and Java 2</a:t>
            </a:r>
          </a:p>
        </p:txBody>
      </p:sp>
      <p:sp>
        <p:nvSpPr>
          <p:cNvPr id="3" name="Subtitle 2"/>
          <p:cNvSpPr>
            <a:spLocks noGrp="1"/>
          </p:cNvSpPr>
          <p:nvPr>
            <p:ph type="subTitle" idx="1"/>
          </p:nvPr>
        </p:nvSpPr>
        <p:spPr>
          <a:xfrm>
            <a:off x="2282860" y="4086609"/>
            <a:ext cx="6580912" cy="1241050"/>
          </a:xfrm>
        </p:spPr>
        <p:txBody>
          <a:bodyPr/>
          <a:lstStyle/>
          <a:p>
            <a:r>
              <a:rPr lang="da-DK" dirty="0"/>
              <a:t>Model, View, View-model (MVVM)</a:t>
            </a:r>
          </a:p>
          <a:p>
            <a:r>
              <a:rPr lang="da-DK" dirty="0"/>
              <a:t>Part 2</a:t>
            </a:r>
          </a:p>
        </p:txBody>
      </p:sp>
    </p:spTree>
    <p:extLst>
      <p:ext uri="{BB962C8B-B14F-4D97-AF65-F5344CB8AC3E}">
        <p14:creationId xmlns:p14="http://schemas.microsoft.com/office/powerpoint/2010/main" val="2656537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584D-C36B-41DF-9F8E-B6CFB8B6C9BB}"/>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C58D2A3D-F1A2-4317-9B3C-92EFBA94E4B0}"/>
              </a:ext>
            </a:extLst>
          </p:cNvPr>
          <p:cNvSpPr>
            <a:spLocks noGrp="1"/>
          </p:cNvSpPr>
          <p:nvPr>
            <p:ph type="body" sz="quarter" idx="10"/>
          </p:nvPr>
        </p:nvSpPr>
        <p:spPr/>
        <p:txBody>
          <a:bodyPr/>
          <a:lstStyle/>
          <a:p>
            <a:r>
              <a:rPr lang="en-US" dirty="0"/>
              <a:t>Communication between the different parts</a:t>
            </a:r>
          </a:p>
        </p:txBody>
      </p:sp>
    </p:spTree>
    <p:extLst>
      <p:ext uri="{BB962C8B-B14F-4D97-AF65-F5344CB8AC3E}">
        <p14:creationId xmlns:p14="http://schemas.microsoft.com/office/powerpoint/2010/main" val="21514433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C8C3-E96D-4653-A053-A7298B6BFFF6}"/>
              </a:ext>
            </a:extLst>
          </p:cNvPr>
          <p:cNvSpPr>
            <a:spLocks noGrp="1"/>
          </p:cNvSpPr>
          <p:nvPr>
            <p:ph type="title"/>
          </p:nvPr>
        </p:nvSpPr>
        <p:spPr/>
        <p:txBody>
          <a:bodyPr/>
          <a:lstStyle/>
          <a:p>
            <a:r>
              <a:rPr lang="en-US" dirty="0"/>
              <a:t>Dependencies</a:t>
            </a:r>
          </a:p>
        </p:txBody>
      </p:sp>
      <p:sp>
        <p:nvSpPr>
          <p:cNvPr id="3" name="Text Placeholder 2">
            <a:extLst>
              <a:ext uri="{FF2B5EF4-FFF2-40B4-BE49-F238E27FC236}">
                <a16:creationId xmlns:a16="http://schemas.microsoft.com/office/drawing/2014/main" id="{C7AB0E88-FC81-4F95-86BE-75EF43A25A34}"/>
              </a:ext>
            </a:extLst>
          </p:cNvPr>
          <p:cNvSpPr>
            <a:spLocks noGrp="1"/>
          </p:cNvSpPr>
          <p:nvPr>
            <p:ph type="body" sz="quarter" idx="10"/>
          </p:nvPr>
        </p:nvSpPr>
        <p:spPr/>
        <p:txBody>
          <a:bodyPr/>
          <a:lstStyle/>
          <a:p>
            <a:r>
              <a:rPr lang="en-US" dirty="0"/>
              <a:t>Who knows about who, and how does communication happen?</a:t>
            </a:r>
          </a:p>
        </p:txBody>
      </p:sp>
    </p:spTree>
    <p:extLst>
      <p:ext uri="{BB962C8B-B14F-4D97-AF65-F5344CB8AC3E}">
        <p14:creationId xmlns:p14="http://schemas.microsoft.com/office/powerpoint/2010/main" val="492362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2" name="Rectangle: Rounded Corners 1">
            <a:extLst>
              <a:ext uri="{FF2B5EF4-FFF2-40B4-BE49-F238E27FC236}">
                <a16:creationId xmlns:a16="http://schemas.microsoft.com/office/drawing/2014/main" id="{FD7569F6-8343-4BFF-B8C6-11342C4E2192}"/>
              </a:ext>
            </a:extLst>
          </p:cNvPr>
          <p:cNvSpPr/>
          <p:nvPr/>
        </p:nvSpPr>
        <p:spPr>
          <a:xfrm>
            <a:off x="1067259" y="471594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7" name="Rectangle: Rounded Corners 6">
            <a:extLst>
              <a:ext uri="{FF2B5EF4-FFF2-40B4-BE49-F238E27FC236}">
                <a16:creationId xmlns:a16="http://schemas.microsoft.com/office/drawing/2014/main" id="{28EEBC23-372A-4C4D-A987-150697C578F4}"/>
              </a:ext>
            </a:extLst>
          </p:cNvPr>
          <p:cNvSpPr/>
          <p:nvPr/>
        </p:nvSpPr>
        <p:spPr>
          <a:xfrm>
            <a:off x="1067259" y="399586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user input</a:t>
            </a:r>
          </a:p>
        </p:txBody>
      </p:sp>
      <p:sp>
        <p:nvSpPr>
          <p:cNvPr id="8" name="Rectangle: Rounded Corners 7">
            <a:extLst>
              <a:ext uri="{FF2B5EF4-FFF2-40B4-BE49-F238E27FC236}">
                <a16:creationId xmlns:a16="http://schemas.microsoft.com/office/drawing/2014/main" id="{400B2132-A72C-429F-8839-4C80BA33E9F2}"/>
              </a:ext>
            </a:extLst>
          </p:cNvPr>
          <p:cNvSpPr/>
          <p:nvPr/>
        </p:nvSpPr>
        <p:spPr>
          <a:xfrm>
            <a:off x="5117415" y="474053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event handling</a:t>
            </a:r>
          </a:p>
        </p:txBody>
      </p:sp>
      <p:sp>
        <p:nvSpPr>
          <p:cNvPr id="13" name="Rectangle: Rounded Corners 12">
            <a:extLst>
              <a:ext uri="{FF2B5EF4-FFF2-40B4-BE49-F238E27FC236}">
                <a16:creationId xmlns:a16="http://schemas.microsoft.com/office/drawing/2014/main" id="{F353EACD-F9CB-45B5-98B4-52A1F902ED7E}"/>
              </a:ext>
            </a:extLst>
          </p:cNvPr>
          <p:cNvSpPr/>
          <p:nvPr/>
        </p:nvSpPr>
        <p:spPr>
          <a:xfrm>
            <a:off x="9312175" y="47612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a:t>
            </a:r>
          </a:p>
        </p:txBody>
      </p:sp>
      <p:sp>
        <p:nvSpPr>
          <p:cNvPr id="14" name="Rectangle: Rounded Corners 13">
            <a:extLst>
              <a:ext uri="{FF2B5EF4-FFF2-40B4-BE49-F238E27FC236}">
                <a16:creationId xmlns:a16="http://schemas.microsoft.com/office/drawing/2014/main" id="{6F55EA33-B3A8-4876-B3F0-5ED08CF2A989}"/>
              </a:ext>
            </a:extLst>
          </p:cNvPr>
          <p:cNvSpPr/>
          <p:nvPr/>
        </p:nvSpPr>
        <p:spPr>
          <a:xfrm>
            <a:off x="9319249" y="40411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logic</a:t>
            </a:r>
          </a:p>
          <a:p>
            <a:pPr algn="ctr"/>
            <a:r>
              <a:rPr lang="en-US" sz="1400" dirty="0">
                <a:solidFill>
                  <a:schemeClr val="tx1"/>
                </a:solidFill>
              </a:rPr>
              <a:t>(data manipulation)</a:t>
            </a:r>
          </a:p>
        </p:txBody>
      </p:sp>
      <p:sp>
        <p:nvSpPr>
          <p:cNvPr id="15" name="Rectangle: Rounded Corners 14">
            <a:extLst>
              <a:ext uri="{FF2B5EF4-FFF2-40B4-BE49-F238E27FC236}">
                <a16:creationId xmlns:a16="http://schemas.microsoft.com/office/drawing/2014/main" id="{BBB0230A-8C72-4985-8B11-1CAABFF40090}"/>
              </a:ext>
            </a:extLst>
          </p:cNvPr>
          <p:cNvSpPr/>
          <p:nvPr/>
        </p:nvSpPr>
        <p:spPr>
          <a:xfrm>
            <a:off x="11350688" y="402830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a:p>
            <a:pPr algn="ctr"/>
            <a:r>
              <a:rPr lang="en-US" sz="2000" dirty="0">
                <a:solidFill>
                  <a:schemeClr val="tx1"/>
                </a:solidFill>
              </a:rPr>
              <a:t>data base</a:t>
            </a:r>
          </a:p>
        </p:txBody>
      </p:sp>
      <p:sp>
        <p:nvSpPr>
          <p:cNvPr id="16" name="Rectangle: Rounded Corners 15">
            <a:extLst>
              <a:ext uri="{FF2B5EF4-FFF2-40B4-BE49-F238E27FC236}">
                <a16:creationId xmlns:a16="http://schemas.microsoft.com/office/drawing/2014/main" id="{946314C9-306F-4244-B376-4DED51BBF6FB}"/>
              </a:ext>
            </a:extLst>
          </p:cNvPr>
          <p:cNvSpPr/>
          <p:nvPr/>
        </p:nvSpPr>
        <p:spPr>
          <a:xfrm>
            <a:off x="1067259" y="3275781"/>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Rendering</a:t>
            </a:r>
          </a:p>
        </p:txBody>
      </p:sp>
      <p:sp>
        <p:nvSpPr>
          <p:cNvPr id="17" name="Rectangle: Rounded Corners 16">
            <a:extLst>
              <a:ext uri="{FF2B5EF4-FFF2-40B4-BE49-F238E27FC236}">
                <a16:creationId xmlns:a16="http://schemas.microsoft.com/office/drawing/2014/main" id="{8782413F-DB3B-4191-9402-FE83AB483A9C}"/>
              </a:ext>
            </a:extLst>
          </p:cNvPr>
          <p:cNvSpPr/>
          <p:nvPr/>
        </p:nvSpPr>
        <p:spPr>
          <a:xfrm>
            <a:off x="9319249" y="333370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Translation</a:t>
            </a:r>
          </a:p>
        </p:txBody>
      </p:sp>
      <p:sp>
        <p:nvSpPr>
          <p:cNvPr id="18" name="Rectangle: Rounded Corners 17">
            <a:extLst>
              <a:ext uri="{FF2B5EF4-FFF2-40B4-BE49-F238E27FC236}">
                <a16:creationId xmlns:a16="http://schemas.microsoft.com/office/drawing/2014/main" id="{302692A6-8FB8-47FD-85F4-F7F6E015FDDE}"/>
              </a:ext>
            </a:extLst>
          </p:cNvPr>
          <p:cNvSpPr/>
          <p:nvPr/>
        </p:nvSpPr>
        <p:spPr>
          <a:xfrm>
            <a:off x="11350688" y="4748384"/>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Parsing (XML, JSON)</a:t>
            </a:r>
          </a:p>
        </p:txBody>
      </p:sp>
      <p:sp>
        <p:nvSpPr>
          <p:cNvPr id="19" name="Rectangle: Rounded Corners 18">
            <a:extLst>
              <a:ext uri="{FF2B5EF4-FFF2-40B4-BE49-F238E27FC236}">
                <a16:creationId xmlns:a16="http://schemas.microsoft.com/office/drawing/2014/main" id="{606BB069-5147-4337-B315-011FC10B85F6}"/>
              </a:ext>
            </a:extLst>
          </p:cNvPr>
          <p:cNvSpPr/>
          <p:nvPr/>
        </p:nvSpPr>
        <p:spPr>
          <a:xfrm>
            <a:off x="5117415" y="330037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Formatting</a:t>
            </a:r>
          </a:p>
        </p:txBody>
      </p:sp>
      <p:grpSp>
        <p:nvGrpSpPr>
          <p:cNvPr id="4" name="Group 3">
            <a:extLst>
              <a:ext uri="{FF2B5EF4-FFF2-40B4-BE49-F238E27FC236}">
                <a16:creationId xmlns:a16="http://schemas.microsoft.com/office/drawing/2014/main" id="{485064FE-5B86-4A8B-B65B-F77D9F38B614}"/>
              </a:ext>
            </a:extLst>
          </p:cNvPr>
          <p:cNvGrpSpPr/>
          <p:nvPr/>
        </p:nvGrpSpPr>
        <p:grpSpPr>
          <a:xfrm>
            <a:off x="11134664" y="1998194"/>
            <a:ext cx="2232248" cy="1296144"/>
            <a:chOff x="11134664" y="1998194"/>
            <a:chExt cx="2232248" cy="1296144"/>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grpSp>
      <p:sp>
        <p:nvSpPr>
          <p:cNvPr id="21" name="Rectangle: Rounded Corners 20">
            <a:extLst>
              <a:ext uri="{FF2B5EF4-FFF2-40B4-BE49-F238E27FC236}">
                <a16:creationId xmlns:a16="http://schemas.microsoft.com/office/drawing/2014/main" id="{6A0FCEB8-4D2F-401F-A8D2-9A006025ACF6}"/>
              </a:ext>
            </a:extLst>
          </p:cNvPr>
          <p:cNvSpPr/>
          <p:nvPr/>
        </p:nvSpPr>
        <p:spPr>
          <a:xfrm>
            <a:off x="5117415" y="402045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GUI state</a:t>
            </a:r>
          </a:p>
        </p:txBody>
      </p:sp>
      <p:sp>
        <p:nvSpPr>
          <p:cNvPr id="24" name="Rectangle: Rounded Corners 23">
            <a:extLst>
              <a:ext uri="{FF2B5EF4-FFF2-40B4-BE49-F238E27FC236}">
                <a16:creationId xmlns:a16="http://schemas.microsoft.com/office/drawing/2014/main" id="{A6F72193-1BE2-4914-A4E5-6865C00B701C}"/>
              </a:ext>
            </a:extLst>
          </p:cNvPr>
          <p:cNvSpPr/>
          <p:nvPr/>
        </p:nvSpPr>
        <p:spPr>
          <a:xfrm>
            <a:off x="5117415" y="2562749"/>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Input validation</a:t>
            </a:r>
          </a:p>
        </p:txBody>
      </p:sp>
      <p:sp>
        <p:nvSpPr>
          <p:cNvPr id="25" name="Rectangle: Rounded Corners 24">
            <a:extLst>
              <a:ext uri="{FF2B5EF4-FFF2-40B4-BE49-F238E27FC236}">
                <a16:creationId xmlns:a16="http://schemas.microsoft.com/office/drawing/2014/main" id="{B7082DCC-351B-408C-89B2-332E6EA57ABB}"/>
              </a:ext>
            </a:extLst>
          </p:cNvPr>
          <p:cNvSpPr/>
          <p:nvPr/>
        </p:nvSpPr>
        <p:spPr>
          <a:xfrm>
            <a:off x="11365903" y="3314725"/>
            <a:ext cx="2016224"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Data validation</a:t>
            </a:r>
          </a:p>
        </p:txBody>
      </p:sp>
    </p:spTree>
    <p:extLst>
      <p:ext uri="{BB962C8B-B14F-4D97-AF65-F5344CB8AC3E}">
        <p14:creationId xmlns:p14="http://schemas.microsoft.com/office/powerpoint/2010/main" val="2976630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383183" y="3109411"/>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5207719" y="3131765"/>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816231" y="3131765"/>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grpSp>
        <p:nvGrpSpPr>
          <p:cNvPr id="4" name="Group 3">
            <a:extLst>
              <a:ext uri="{FF2B5EF4-FFF2-40B4-BE49-F238E27FC236}">
                <a16:creationId xmlns:a16="http://schemas.microsoft.com/office/drawing/2014/main" id="{F2C22A9D-71BF-46D6-AD69-26CCD29A7FD4}"/>
              </a:ext>
            </a:extLst>
          </p:cNvPr>
          <p:cNvGrpSpPr/>
          <p:nvPr/>
        </p:nvGrpSpPr>
        <p:grpSpPr>
          <a:xfrm>
            <a:off x="13632655" y="1986685"/>
            <a:ext cx="2232248" cy="1296144"/>
            <a:chOff x="11134664" y="1998194"/>
            <a:chExt cx="2232248" cy="1296144"/>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grpSp>
    </p:spTree>
    <p:extLst>
      <p:ext uri="{BB962C8B-B14F-4D97-AF65-F5344CB8AC3E}">
        <p14:creationId xmlns:p14="http://schemas.microsoft.com/office/powerpoint/2010/main" val="13406710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383183" y="3109411"/>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5207719" y="3131765"/>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816231" y="3131765"/>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grpSp>
        <p:nvGrpSpPr>
          <p:cNvPr id="4" name="Group 3">
            <a:extLst>
              <a:ext uri="{FF2B5EF4-FFF2-40B4-BE49-F238E27FC236}">
                <a16:creationId xmlns:a16="http://schemas.microsoft.com/office/drawing/2014/main" id="{F2C22A9D-71BF-46D6-AD69-26CCD29A7FD4}"/>
              </a:ext>
            </a:extLst>
          </p:cNvPr>
          <p:cNvGrpSpPr/>
          <p:nvPr/>
        </p:nvGrpSpPr>
        <p:grpSpPr>
          <a:xfrm>
            <a:off x="13632655" y="1986685"/>
            <a:ext cx="2232248" cy="1296144"/>
            <a:chOff x="11134664" y="1998194"/>
            <a:chExt cx="2232248" cy="1296144"/>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grpSp>
      <p:cxnSp>
        <p:nvCxnSpPr>
          <p:cNvPr id="3" name="Straight Arrow Connector 2">
            <a:extLst>
              <a:ext uri="{FF2B5EF4-FFF2-40B4-BE49-F238E27FC236}">
                <a16:creationId xmlns:a16="http://schemas.microsoft.com/office/drawing/2014/main" id="{86777190-3DAD-4D0E-A7B0-FD021D6E476E}"/>
              </a:ext>
            </a:extLst>
          </p:cNvPr>
          <p:cNvCxnSpPr>
            <a:cxnSpLocks/>
          </p:cNvCxnSpPr>
          <p:nvPr/>
        </p:nvCxnSpPr>
        <p:spPr>
          <a:xfrm>
            <a:off x="2615431" y="3923853"/>
            <a:ext cx="24482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83442043-5E5E-4BFE-A9A9-E2C4BA8AEBEF}"/>
              </a:ext>
            </a:extLst>
          </p:cNvPr>
          <p:cNvSpPr txBox="1"/>
          <p:nvPr/>
        </p:nvSpPr>
        <p:spPr>
          <a:xfrm>
            <a:off x="3071853" y="4060990"/>
            <a:ext cx="1266950" cy="233397"/>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kern="1200" spc="-100" baseline="0" dirty="0">
                <a:solidFill>
                  <a:schemeClr val="tx1"/>
                </a:solidFill>
                <a:latin typeface="Via Light Office" panose="02000503000000020004" pitchFamily="2" charset="0"/>
                <a:ea typeface="+mn-ea"/>
                <a:cs typeface="+mn-cs"/>
              </a:rPr>
              <a:t>Has a reference</a:t>
            </a:r>
          </a:p>
        </p:txBody>
      </p:sp>
    </p:spTree>
    <p:extLst>
      <p:ext uri="{BB962C8B-B14F-4D97-AF65-F5344CB8AC3E}">
        <p14:creationId xmlns:p14="http://schemas.microsoft.com/office/powerpoint/2010/main" val="38584319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6844-4AE3-44AE-A498-C72CC8E104CE}"/>
              </a:ext>
            </a:extLst>
          </p:cNvPr>
          <p:cNvSpPr>
            <a:spLocks noGrp="1"/>
          </p:cNvSpPr>
          <p:nvPr>
            <p:ph type="title"/>
          </p:nvPr>
        </p:nvSpPr>
        <p:spPr/>
        <p:txBody>
          <a:bodyPr/>
          <a:lstStyle/>
          <a:p>
            <a:r>
              <a:rPr lang="en-US" dirty="0"/>
              <a:t>Dividing responsibilities</a:t>
            </a:r>
          </a:p>
        </p:txBody>
      </p:sp>
      <p:sp>
        <p:nvSpPr>
          <p:cNvPr id="3" name="Text Placeholder 2">
            <a:extLst>
              <a:ext uri="{FF2B5EF4-FFF2-40B4-BE49-F238E27FC236}">
                <a16:creationId xmlns:a16="http://schemas.microsoft.com/office/drawing/2014/main" id="{F438F5EF-D91D-4A8C-95F2-F62DD940097D}"/>
              </a:ext>
            </a:extLst>
          </p:cNvPr>
          <p:cNvSpPr>
            <a:spLocks noGrp="1"/>
          </p:cNvSpPr>
          <p:nvPr>
            <p:ph type="body" sz="quarter" idx="10"/>
          </p:nvPr>
        </p:nvSpPr>
        <p:spPr/>
        <p:txBody>
          <a:bodyPr/>
          <a:lstStyle/>
          <a:p>
            <a:r>
              <a:rPr lang="en-US" dirty="0"/>
              <a:t>When everything is bundled together, it’s difficult to:</a:t>
            </a:r>
          </a:p>
          <a:p>
            <a:pPr lvl="1"/>
            <a:r>
              <a:rPr lang="en-US" dirty="0"/>
              <a:t>Test a feature, you’ll have to start the program, insert relevant stuff, click different places in the GUI. We’re going to look at “automated” tests later in the semester.</a:t>
            </a:r>
          </a:p>
          <a:p>
            <a:pPr lvl="1"/>
            <a:r>
              <a:rPr lang="en-US" dirty="0"/>
              <a:t>Maintain; you don’t have a clear picture of where stuff happens, and where to put new stuff.</a:t>
            </a:r>
          </a:p>
          <a:p>
            <a:pPr lvl="1"/>
            <a:r>
              <a:rPr lang="en-US" dirty="0"/>
              <a:t>Add new functionality without modifying existing classes. We really want to avoid meddling with already working stuff.</a:t>
            </a:r>
          </a:p>
          <a:p>
            <a:pPr lvl="1"/>
            <a:r>
              <a:rPr lang="en-US" dirty="0"/>
              <a:t>If something breaks, it can be difficult to find.</a:t>
            </a:r>
          </a:p>
        </p:txBody>
      </p:sp>
    </p:spTree>
    <p:extLst>
      <p:ext uri="{BB962C8B-B14F-4D97-AF65-F5344CB8AC3E}">
        <p14:creationId xmlns:p14="http://schemas.microsoft.com/office/powerpoint/2010/main" val="150996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383183" y="3109411"/>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5207719" y="3131765"/>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816231" y="3131765"/>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grpSp>
        <p:nvGrpSpPr>
          <p:cNvPr id="4" name="Group 3">
            <a:extLst>
              <a:ext uri="{FF2B5EF4-FFF2-40B4-BE49-F238E27FC236}">
                <a16:creationId xmlns:a16="http://schemas.microsoft.com/office/drawing/2014/main" id="{F2C22A9D-71BF-46D6-AD69-26CCD29A7FD4}"/>
              </a:ext>
            </a:extLst>
          </p:cNvPr>
          <p:cNvGrpSpPr/>
          <p:nvPr/>
        </p:nvGrpSpPr>
        <p:grpSpPr>
          <a:xfrm>
            <a:off x="13632655" y="1986685"/>
            <a:ext cx="2232248" cy="1296144"/>
            <a:chOff x="11134664" y="1998194"/>
            <a:chExt cx="2232248" cy="1296144"/>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grpSp>
      <p:cxnSp>
        <p:nvCxnSpPr>
          <p:cNvPr id="3" name="Straight Arrow Connector 2">
            <a:extLst>
              <a:ext uri="{FF2B5EF4-FFF2-40B4-BE49-F238E27FC236}">
                <a16:creationId xmlns:a16="http://schemas.microsoft.com/office/drawing/2014/main" id="{86777190-3DAD-4D0E-A7B0-FD021D6E476E}"/>
              </a:ext>
            </a:extLst>
          </p:cNvPr>
          <p:cNvCxnSpPr>
            <a:cxnSpLocks/>
          </p:cNvCxnSpPr>
          <p:nvPr/>
        </p:nvCxnSpPr>
        <p:spPr>
          <a:xfrm>
            <a:off x="2615431" y="3923853"/>
            <a:ext cx="24482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83442043-5E5E-4BFE-A9A9-E2C4BA8AEBEF}"/>
              </a:ext>
            </a:extLst>
          </p:cNvPr>
          <p:cNvSpPr txBox="1"/>
          <p:nvPr/>
        </p:nvSpPr>
        <p:spPr>
          <a:xfrm>
            <a:off x="3071853" y="4060990"/>
            <a:ext cx="1266950" cy="233397"/>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kern="1200" spc="-100" baseline="0" dirty="0">
                <a:solidFill>
                  <a:schemeClr val="tx1"/>
                </a:solidFill>
                <a:latin typeface="Via Light Office" panose="02000503000000020004" pitchFamily="2" charset="0"/>
                <a:ea typeface="+mn-ea"/>
                <a:cs typeface="+mn-cs"/>
              </a:rPr>
              <a:t>Has a reference</a:t>
            </a:r>
          </a:p>
        </p:txBody>
      </p:sp>
      <p:cxnSp>
        <p:nvCxnSpPr>
          <p:cNvPr id="12" name="Straight Arrow Connector 11">
            <a:extLst>
              <a:ext uri="{FF2B5EF4-FFF2-40B4-BE49-F238E27FC236}">
                <a16:creationId xmlns:a16="http://schemas.microsoft.com/office/drawing/2014/main" id="{0192CA62-21C7-4B40-B96B-7AE06D947886}"/>
              </a:ext>
            </a:extLst>
          </p:cNvPr>
          <p:cNvCxnSpPr>
            <a:cxnSpLocks/>
          </p:cNvCxnSpPr>
          <p:nvPr/>
        </p:nvCxnSpPr>
        <p:spPr>
          <a:xfrm>
            <a:off x="7521009" y="3776522"/>
            <a:ext cx="22232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A814ED73-7586-4458-83D0-9B2F3BAC1AFD}"/>
              </a:ext>
            </a:extLst>
          </p:cNvPr>
          <p:cNvSpPr txBox="1"/>
          <p:nvPr/>
        </p:nvSpPr>
        <p:spPr>
          <a:xfrm>
            <a:off x="7977431" y="3913659"/>
            <a:ext cx="1266950" cy="233397"/>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kern="1200" spc="-100" baseline="0" dirty="0">
                <a:solidFill>
                  <a:schemeClr val="tx1"/>
                </a:solidFill>
                <a:latin typeface="Via Light Office" panose="02000503000000020004" pitchFamily="2" charset="0"/>
                <a:ea typeface="+mn-ea"/>
                <a:cs typeface="+mn-cs"/>
              </a:rPr>
              <a:t>Has a reference</a:t>
            </a:r>
          </a:p>
        </p:txBody>
      </p:sp>
      <p:grpSp>
        <p:nvGrpSpPr>
          <p:cNvPr id="8" name="Group 7">
            <a:extLst>
              <a:ext uri="{FF2B5EF4-FFF2-40B4-BE49-F238E27FC236}">
                <a16:creationId xmlns:a16="http://schemas.microsoft.com/office/drawing/2014/main" id="{57D068F0-DFAE-4999-8084-6070F00A1128}"/>
              </a:ext>
            </a:extLst>
          </p:cNvPr>
          <p:cNvGrpSpPr/>
          <p:nvPr/>
        </p:nvGrpSpPr>
        <p:grpSpPr>
          <a:xfrm>
            <a:off x="5783783" y="5292005"/>
            <a:ext cx="2232248" cy="1440156"/>
            <a:chOff x="5783783" y="5292005"/>
            <a:chExt cx="2232248" cy="1440156"/>
          </a:xfrm>
        </p:grpSpPr>
        <p:sp>
          <p:nvSpPr>
            <p:cNvPr id="6" name="Thought Bubble: Cloud 5">
              <a:extLst>
                <a:ext uri="{FF2B5EF4-FFF2-40B4-BE49-F238E27FC236}">
                  <a16:creationId xmlns:a16="http://schemas.microsoft.com/office/drawing/2014/main" id="{8C2CA43A-CAED-4BB7-8F27-2D7E0291FCF6}"/>
                </a:ext>
              </a:extLst>
            </p:cNvPr>
            <p:cNvSpPr/>
            <p:nvPr/>
          </p:nvSpPr>
          <p:spPr>
            <a:xfrm>
              <a:off x="5783783" y="5292005"/>
              <a:ext cx="2232248" cy="1440156"/>
            </a:xfrm>
            <a:prstGeom prst="cloudCallout">
              <a:avLst>
                <a:gd name="adj1" fmla="val -96567"/>
                <a:gd name="adj2" fmla="val -95495"/>
              </a:avLst>
            </a:prstGeom>
            <a:solidFill>
              <a:schemeClr val="bg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hought Bubble: Cloud 14">
              <a:extLst>
                <a:ext uri="{FF2B5EF4-FFF2-40B4-BE49-F238E27FC236}">
                  <a16:creationId xmlns:a16="http://schemas.microsoft.com/office/drawing/2014/main" id="{12B1C32E-BA27-44C1-8F69-99BEDFE457ED}"/>
                </a:ext>
              </a:extLst>
            </p:cNvPr>
            <p:cNvSpPr/>
            <p:nvPr/>
          </p:nvSpPr>
          <p:spPr>
            <a:xfrm>
              <a:off x="5783783" y="5292005"/>
              <a:ext cx="2232248" cy="1440156"/>
            </a:xfrm>
            <a:prstGeom prst="cloudCallout">
              <a:avLst>
                <a:gd name="adj1" fmla="val 70144"/>
                <a:gd name="adj2" fmla="val -109523"/>
              </a:avLst>
            </a:prstGeom>
            <a:solidFill>
              <a:schemeClr val="bg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Think private field variable</a:t>
              </a:r>
            </a:p>
          </p:txBody>
        </p:sp>
      </p:grpSp>
    </p:spTree>
    <p:extLst>
      <p:ext uri="{BB962C8B-B14F-4D97-AF65-F5344CB8AC3E}">
        <p14:creationId xmlns:p14="http://schemas.microsoft.com/office/powerpoint/2010/main" val="30640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383183" y="3109411"/>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5207719" y="3131765"/>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816231" y="3131765"/>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grpSp>
        <p:nvGrpSpPr>
          <p:cNvPr id="4" name="Group 3">
            <a:extLst>
              <a:ext uri="{FF2B5EF4-FFF2-40B4-BE49-F238E27FC236}">
                <a16:creationId xmlns:a16="http://schemas.microsoft.com/office/drawing/2014/main" id="{F2C22A9D-71BF-46D6-AD69-26CCD29A7FD4}"/>
              </a:ext>
            </a:extLst>
          </p:cNvPr>
          <p:cNvGrpSpPr/>
          <p:nvPr/>
        </p:nvGrpSpPr>
        <p:grpSpPr>
          <a:xfrm>
            <a:off x="13632655" y="1986685"/>
            <a:ext cx="2232248" cy="1296144"/>
            <a:chOff x="11134664" y="1998194"/>
            <a:chExt cx="2232248" cy="1296144"/>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grpSp>
      <p:cxnSp>
        <p:nvCxnSpPr>
          <p:cNvPr id="3" name="Straight Arrow Connector 2">
            <a:extLst>
              <a:ext uri="{FF2B5EF4-FFF2-40B4-BE49-F238E27FC236}">
                <a16:creationId xmlns:a16="http://schemas.microsoft.com/office/drawing/2014/main" id="{86777190-3DAD-4D0E-A7B0-FD021D6E476E}"/>
              </a:ext>
            </a:extLst>
          </p:cNvPr>
          <p:cNvCxnSpPr>
            <a:cxnSpLocks/>
          </p:cNvCxnSpPr>
          <p:nvPr/>
        </p:nvCxnSpPr>
        <p:spPr>
          <a:xfrm>
            <a:off x="2615431" y="3923853"/>
            <a:ext cx="24482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83442043-5E5E-4BFE-A9A9-E2C4BA8AEBEF}"/>
              </a:ext>
            </a:extLst>
          </p:cNvPr>
          <p:cNvSpPr txBox="1"/>
          <p:nvPr/>
        </p:nvSpPr>
        <p:spPr>
          <a:xfrm>
            <a:off x="3071853" y="4060990"/>
            <a:ext cx="1266950" cy="233397"/>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kern="1200" spc="-100" baseline="0" dirty="0">
                <a:solidFill>
                  <a:schemeClr val="tx1"/>
                </a:solidFill>
                <a:latin typeface="Via Light Office" panose="02000503000000020004" pitchFamily="2" charset="0"/>
                <a:ea typeface="+mn-ea"/>
                <a:cs typeface="+mn-cs"/>
              </a:rPr>
              <a:t>Has a reference</a:t>
            </a:r>
          </a:p>
        </p:txBody>
      </p:sp>
      <p:cxnSp>
        <p:nvCxnSpPr>
          <p:cNvPr id="12" name="Straight Arrow Connector 11">
            <a:extLst>
              <a:ext uri="{FF2B5EF4-FFF2-40B4-BE49-F238E27FC236}">
                <a16:creationId xmlns:a16="http://schemas.microsoft.com/office/drawing/2014/main" id="{0192CA62-21C7-4B40-B96B-7AE06D947886}"/>
              </a:ext>
            </a:extLst>
          </p:cNvPr>
          <p:cNvCxnSpPr>
            <a:cxnSpLocks/>
          </p:cNvCxnSpPr>
          <p:nvPr/>
        </p:nvCxnSpPr>
        <p:spPr>
          <a:xfrm>
            <a:off x="7521009" y="3776522"/>
            <a:ext cx="22232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A814ED73-7586-4458-83D0-9B2F3BAC1AFD}"/>
              </a:ext>
            </a:extLst>
          </p:cNvPr>
          <p:cNvSpPr txBox="1"/>
          <p:nvPr/>
        </p:nvSpPr>
        <p:spPr>
          <a:xfrm>
            <a:off x="7977431" y="3913659"/>
            <a:ext cx="1266950" cy="233397"/>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kern="1200" spc="-100" baseline="0" dirty="0">
                <a:solidFill>
                  <a:schemeClr val="tx1"/>
                </a:solidFill>
                <a:latin typeface="Via Light Office" panose="02000503000000020004" pitchFamily="2" charset="0"/>
                <a:ea typeface="+mn-ea"/>
                <a:cs typeface="+mn-cs"/>
              </a:rPr>
              <a:t>Has a reference</a:t>
            </a:r>
          </a:p>
        </p:txBody>
      </p:sp>
      <p:sp>
        <p:nvSpPr>
          <p:cNvPr id="33" name="TextBox 32">
            <a:extLst>
              <a:ext uri="{FF2B5EF4-FFF2-40B4-BE49-F238E27FC236}">
                <a16:creationId xmlns:a16="http://schemas.microsoft.com/office/drawing/2014/main" id="{B925534A-CE4B-43A3-BB29-393B3E55922B}"/>
              </a:ext>
            </a:extLst>
          </p:cNvPr>
          <p:cNvSpPr txBox="1"/>
          <p:nvPr/>
        </p:nvSpPr>
        <p:spPr>
          <a:xfrm>
            <a:off x="3646730" y="2427328"/>
            <a:ext cx="60112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Bindings</a:t>
            </a:r>
          </a:p>
        </p:txBody>
      </p:sp>
      <p:sp>
        <p:nvSpPr>
          <p:cNvPr id="34" name="Arc 33">
            <a:extLst>
              <a:ext uri="{FF2B5EF4-FFF2-40B4-BE49-F238E27FC236}">
                <a16:creationId xmlns:a16="http://schemas.microsoft.com/office/drawing/2014/main" id="{E25A7A83-3D59-4E91-8790-AA1A6CB4AEBB}"/>
              </a:ext>
            </a:extLst>
          </p:cNvPr>
          <p:cNvSpPr/>
          <p:nvPr/>
        </p:nvSpPr>
        <p:spPr>
          <a:xfrm>
            <a:off x="2253586" y="2312794"/>
            <a:ext cx="3410306" cy="1679053"/>
          </a:xfrm>
          <a:prstGeom prst="arc">
            <a:avLst>
              <a:gd name="adj1" fmla="val 11145499"/>
              <a:gd name="adj2" fmla="val 21234491"/>
            </a:avLst>
          </a:prstGeom>
          <a:ln>
            <a:prstDash val="dash"/>
            <a:headEnd type="triangl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28402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383183" y="3109411"/>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5207719" y="3131765"/>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816231" y="3131765"/>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grpSp>
        <p:nvGrpSpPr>
          <p:cNvPr id="4" name="Group 3">
            <a:extLst>
              <a:ext uri="{FF2B5EF4-FFF2-40B4-BE49-F238E27FC236}">
                <a16:creationId xmlns:a16="http://schemas.microsoft.com/office/drawing/2014/main" id="{F2C22A9D-71BF-46D6-AD69-26CCD29A7FD4}"/>
              </a:ext>
            </a:extLst>
          </p:cNvPr>
          <p:cNvGrpSpPr/>
          <p:nvPr/>
        </p:nvGrpSpPr>
        <p:grpSpPr>
          <a:xfrm>
            <a:off x="13632655" y="1986685"/>
            <a:ext cx="2232248" cy="1296144"/>
            <a:chOff x="11134664" y="1998194"/>
            <a:chExt cx="2232248" cy="1296144"/>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grpSp>
      <p:cxnSp>
        <p:nvCxnSpPr>
          <p:cNvPr id="3" name="Straight Arrow Connector 2">
            <a:extLst>
              <a:ext uri="{FF2B5EF4-FFF2-40B4-BE49-F238E27FC236}">
                <a16:creationId xmlns:a16="http://schemas.microsoft.com/office/drawing/2014/main" id="{86777190-3DAD-4D0E-A7B0-FD021D6E476E}"/>
              </a:ext>
            </a:extLst>
          </p:cNvPr>
          <p:cNvCxnSpPr>
            <a:cxnSpLocks/>
          </p:cNvCxnSpPr>
          <p:nvPr/>
        </p:nvCxnSpPr>
        <p:spPr>
          <a:xfrm>
            <a:off x="2615431" y="3923853"/>
            <a:ext cx="24482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83442043-5E5E-4BFE-A9A9-E2C4BA8AEBEF}"/>
              </a:ext>
            </a:extLst>
          </p:cNvPr>
          <p:cNvSpPr txBox="1"/>
          <p:nvPr/>
        </p:nvSpPr>
        <p:spPr>
          <a:xfrm>
            <a:off x="3071853" y="4060990"/>
            <a:ext cx="1266950" cy="233397"/>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kern="1200" spc="-100" baseline="0" dirty="0">
                <a:solidFill>
                  <a:schemeClr val="tx1"/>
                </a:solidFill>
                <a:latin typeface="Via Light Office" panose="02000503000000020004" pitchFamily="2" charset="0"/>
                <a:ea typeface="+mn-ea"/>
                <a:cs typeface="+mn-cs"/>
              </a:rPr>
              <a:t>Has a reference</a:t>
            </a:r>
          </a:p>
        </p:txBody>
      </p:sp>
      <p:cxnSp>
        <p:nvCxnSpPr>
          <p:cNvPr id="12" name="Straight Arrow Connector 11">
            <a:extLst>
              <a:ext uri="{FF2B5EF4-FFF2-40B4-BE49-F238E27FC236}">
                <a16:creationId xmlns:a16="http://schemas.microsoft.com/office/drawing/2014/main" id="{0192CA62-21C7-4B40-B96B-7AE06D947886}"/>
              </a:ext>
            </a:extLst>
          </p:cNvPr>
          <p:cNvCxnSpPr>
            <a:cxnSpLocks/>
          </p:cNvCxnSpPr>
          <p:nvPr/>
        </p:nvCxnSpPr>
        <p:spPr>
          <a:xfrm>
            <a:off x="7521009" y="3776522"/>
            <a:ext cx="22232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A814ED73-7586-4458-83D0-9B2F3BAC1AFD}"/>
              </a:ext>
            </a:extLst>
          </p:cNvPr>
          <p:cNvSpPr txBox="1"/>
          <p:nvPr/>
        </p:nvSpPr>
        <p:spPr>
          <a:xfrm>
            <a:off x="7977431" y="3913659"/>
            <a:ext cx="1266950" cy="233397"/>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kern="1200" spc="-100" baseline="0" dirty="0">
                <a:solidFill>
                  <a:schemeClr val="tx1"/>
                </a:solidFill>
                <a:latin typeface="Via Light Office" panose="02000503000000020004" pitchFamily="2" charset="0"/>
                <a:ea typeface="+mn-ea"/>
                <a:cs typeface="+mn-cs"/>
              </a:rPr>
              <a:t>Has a reference</a:t>
            </a:r>
          </a:p>
        </p:txBody>
      </p:sp>
      <p:sp>
        <p:nvSpPr>
          <p:cNvPr id="5" name="TextBox 4">
            <a:extLst>
              <a:ext uri="{FF2B5EF4-FFF2-40B4-BE49-F238E27FC236}">
                <a16:creationId xmlns:a16="http://schemas.microsoft.com/office/drawing/2014/main" id="{7BAC74DA-0B4B-44D0-8EC6-CCBAB1A7FE3E}"/>
              </a:ext>
            </a:extLst>
          </p:cNvPr>
          <p:cNvSpPr txBox="1"/>
          <p:nvPr/>
        </p:nvSpPr>
        <p:spPr>
          <a:xfrm>
            <a:off x="5649748" y="1911921"/>
            <a:ext cx="5357942" cy="311175"/>
          </a:xfrm>
          <a:prstGeom prst="rect">
            <a:avLst/>
          </a:prstGeom>
          <a:noFill/>
        </p:spPr>
        <p:txBody>
          <a:bodyPr wrap="none" lIns="0" tIns="0" rIns="0" bIns="0" rtlCol="0">
            <a:spAutoFit/>
          </a:bodyPr>
          <a:lstStyle/>
          <a:p>
            <a:pPr marL="342900" indent="-342900" algn="l" defTabSz="914400" rtl="0" eaLnBrk="1" latinLnBrk="0" hangingPunct="1">
              <a:lnSpc>
                <a:spcPct val="83000"/>
              </a:lnSpc>
              <a:spcBef>
                <a:spcPct val="20000"/>
              </a:spcBef>
              <a:buFont typeface="Arial" panose="020B0604020202020204" pitchFamily="34" charset="0"/>
              <a:buChar char="•"/>
            </a:pPr>
            <a:r>
              <a:rPr lang="en-US" sz="2400" kern="1200" spc="-100" baseline="0" dirty="0">
                <a:solidFill>
                  <a:schemeClr val="tx1"/>
                </a:solidFill>
                <a:latin typeface="Via Light Office" panose="02000503000000020004" pitchFamily="2" charset="0"/>
                <a:ea typeface="+mn-ea"/>
                <a:cs typeface="+mn-cs"/>
              </a:rPr>
              <a:t>The View model calls methods on the model</a:t>
            </a:r>
          </a:p>
        </p:txBody>
      </p:sp>
      <p:sp>
        <p:nvSpPr>
          <p:cNvPr id="15" name="Arc 14">
            <a:extLst>
              <a:ext uri="{FF2B5EF4-FFF2-40B4-BE49-F238E27FC236}">
                <a16:creationId xmlns:a16="http://schemas.microsoft.com/office/drawing/2014/main" id="{1C39701D-79F7-4F4B-AB6C-A7986D73F41F}"/>
              </a:ext>
            </a:extLst>
          </p:cNvPr>
          <p:cNvSpPr/>
          <p:nvPr/>
        </p:nvSpPr>
        <p:spPr>
          <a:xfrm>
            <a:off x="7079927" y="2477683"/>
            <a:ext cx="3236132" cy="1679053"/>
          </a:xfrm>
          <a:prstGeom prst="arc">
            <a:avLst>
              <a:gd name="adj1" fmla="val 11424316"/>
              <a:gd name="adj2" fmla="val 2123449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D297034-9D6B-4BF5-BAD5-3592FC1EC31E}"/>
              </a:ext>
            </a:extLst>
          </p:cNvPr>
          <p:cNvSpPr txBox="1"/>
          <p:nvPr/>
        </p:nvSpPr>
        <p:spPr>
          <a:xfrm>
            <a:off x="3646730" y="2427328"/>
            <a:ext cx="60112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Bindings</a:t>
            </a:r>
          </a:p>
        </p:txBody>
      </p:sp>
      <p:sp>
        <p:nvSpPr>
          <p:cNvPr id="18" name="Arc 17">
            <a:extLst>
              <a:ext uri="{FF2B5EF4-FFF2-40B4-BE49-F238E27FC236}">
                <a16:creationId xmlns:a16="http://schemas.microsoft.com/office/drawing/2014/main" id="{626361A8-DDD3-414F-9680-27B45F130141}"/>
              </a:ext>
            </a:extLst>
          </p:cNvPr>
          <p:cNvSpPr/>
          <p:nvPr/>
        </p:nvSpPr>
        <p:spPr>
          <a:xfrm>
            <a:off x="2253586" y="2312794"/>
            <a:ext cx="3410306" cy="1679053"/>
          </a:xfrm>
          <a:prstGeom prst="arc">
            <a:avLst>
              <a:gd name="adj1" fmla="val 11145499"/>
              <a:gd name="adj2" fmla="val 21234491"/>
            </a:avLst>
          </a:prstGeom>
          <a:ln>
            <a:prstDash val="dash"/>
            <a:headEnd type="triangl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83593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383183" y="3109411"/>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5207719" y="3131765"/>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816231" y="3131765"/>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grpSp>
        <p:nvGrpSpPr>
          <p:cNvPr id="4" name="Group 3">
            <a:extLst>
              <a:ext uri="{FF2B5EF4-FFF2-40B4-BE49-F238E27FC236}">
                <a16:creationId xmlns:a16="http://schemas.microsoft.com/office/drawing/2014/main" id="{F2C22A9D-71BF-46D6-AD69-26CCD29A7FD4}"/>
              </a:ext>
            </a:extLst>
          </p:cNvPr>
          <p:cNvGrpSpPr/>
          <p:nvPr/>
        </p:nvGrpSpPr>
        <p:grpSpPr>
          <a:xfrm>
            <a:off x="13632655" y="1986685"/>
            <a:ext cx="2232248" cy="1296144"/>
            <a:chOff x="11134664" y="1998194"/>
            <a:chExt cx="2232248" cy="1296144"/>
          </a:xfrm>
        </p:grpSpPr>
        <p:sp>
          <p:nvSpPr>
            <p:cNvPr id="23" name="Cloud 22">
              <a:extLst>
                <a:ext uri="{FF2B5EF4-FFF2-40B4-BE49-F238E27FC236}">
                  <a16:creationId xmlns:a16="http://schemas.microsoft.com/office/drawing/2014/main" id="{3A04A5A8-0075-4E6B-878F-5861F4C310C5}"/>
                </a:ext>
              </a:extLst>
            </p:cNvPr>
            <p:cNvSpPr/>
            <p:nvPr/>
          </p:nvSpPr>
          <p:spPr>
            <a:xfrm>
              <a:off x="11134664" y="1998194"/>
              <a:ext cx="2232248" cy="1296144"/>
            </a:xfrm>
            <a:prstGeom prst="clou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0" name="Rectangle: Rounded Corners 19">
              <a:extLst>
                <a:ext uri="{FF2B5EF4-FFF2-40B4-BE49-F238E27FC236}">
                  <a16:creationId xmlns:a16="http://schemas.microsoft.com/office/drawing/2014/main" id="{4E851737-1DE3-43A6-AE5A-385289AB6F47}"/>
                </a:ext>
              </a:extLst>
            </p:cNvPr>
            <p:cNvSpPr/>
            <p:nvPr/>
          </p:nvSpPr>
          <p:spPr>
            <a:xfrm>
              <a:off x="11242676" y="2234605"/>
              <a:ext cx="2016224"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Networking</a:t>
              </a:r>
            </a:p>
          </p:txBody>
        </p:sp>
      </p:grpSp>
      <p:cxnSp>
        <p:nvCxnSpPr>
          <p:cNvPr id="3" name="Straight Arrow Connector 2">
            <a:extLst>
              <a:ext uri="{FF2B5EF4-FFF2-40B4-BE49-F238E27FC236}">
                <a16:creationId xmlns:a16="http://schemas.microsoft.com/office/drawing/2014/main" id="{86777190-3DAD-4D0E-A7B0-FD021D6E476E}"/>
              </a:ext>
            </a:extLst>
          </p:cNvPr>
          <p:cNvCxnSpPr>
            <a:cxnSpLocks/>
          </p:cNvCxnSpPr>
          <p:nvPr/>
        </p:nvCxnSpPr>
        <p:spPr>
          <a:xfrm>
            <a:off x="2615431" y="3923853"/>
            <a:ext cx="24482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83442043-5E5E-4BFE-A9A9-E2C4BA8AEBEF}"/>
              </a:ext>
            </a:extLst>
          </p:cNvPr>
          <p:cNvSpPr txBox="1"/>
          <p:nvPr/>
        </p:nvSpPr>
        <p:spPr>
          <a:xfrm>
            <a:off x="3071853" y="4060990"/>
            <a:ext cx="1266950" cy="233397"/>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kern="1200" spc="-100" baseline="0" dirty="0">
                <a:solidFill>
                  <a:schemeClr val="tx1"/>
                </a:solidFill>
                <a:latin typeface="Via Light Office" panose="02000503000000020004" pitchFamily="2" charset="0"/>
                <a:ea typeface="+mn-ea"/>
                <a:cs typeface="+mn-cs"/>
              </a:rPr>
              <a:t>Has a reference</a:t>
            </a:r>
          </a:p>
        </p:txBody>
      </p:sp>
      <p:cxnSp>
        <p:nvCxnSpPr>
          <p:cNvPr id="12" name="Straight Arrow Connector 11">
            <a:extLst>
              <a:ext uri="{FF2B5EF4-FFF2-40B4-BE49-F238E27FC236}">
                <a16:creationId xmlns:a16="http://schemas.microsoft.com/office/drawing/2014/main" id="{0192CA62-21C7-4B40-B96B-7AE06D947886}"/>
              </a:ext>
            </a:extLst>
          </p:cNvPr>
          <p:cNvCxnSpPr>
            <a:cxnSpLocks/>
          </p:cNvCxnSpPr>
          <p:nvPr/>
        </p:nvCxnSpPr>
        <p:spPr>
          <a:xfrm>
            <a:off x="7521009" y="3776522"/>
            <a:ext cx="22232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A814ED73-7586-4458-83D0-9B2F3BAC1AFD}"/>
              </a:ext>
            </a:extLst>
          </p:cNvPr>
          <p:cNvSpPr txBox="1"/>
          <p:nvPr/>
        </p:nvSpPr>
        <p:spPr>
          <a:xfrm>
            <a:off x="7977431" y="3913659"/>
            <a:ext cx="1266950" cy="233397"/>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kern="1200" spc="-100" baseline="0" dirty="0">
                <a:solidFill>
                  <a:schemeClr val="tx1"/>
                </a:solidFill>
                <a:latin typeface="Via Light Office" panose="02000503000000020004" pitchFamily="2" charset="0"/>
                <a:ea typeface="+mn-ea"/>
                <a:cs typeface="+mn-cs"/>
              </a:rPr>
              <a:t>Has a reference</a:t>
            </a:r>
          </a:p>
        </p:txBody>
      </p:sp>
      <p:sp>
        <p:nvSpPr>
          <p:cNvPr id="15" name="Arc 14">
            <a:extLst>
              <a:ext uri="{FF2B5EF4-FFF2-40B4-BE49-F238E27FC236}">
                <a16:creationId xmlns:a16="http://schemas.microsoft.com/office/drawing/2014/main" id="{1C39701D-79F7-4F4B-AB6C-A7986D73F41F}"/>
              </a:ext>
            </a:extLst>
          </p:cNvPr>
          <p:cNvSpPr/>
          <p:nvPr/>
        </p:nvSpPr>
        <p:spPr>
          <a:xfrm>
            <a:off x="7079927" y="2477683"/>
            <a:ext cx="3236132" cy="1679053"/>
          </a:xfrm>
          <a:prstGeom prst="arc">
            <a:avLst>
              <a:gd name="adj1" fmla="val 11424316"/>
              <a:gd name="adj2" fmla="val 2123449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74ABCFA5-803F-44E9-AF6E-612491E7980E}"/>
              </a:ext>
            </a:extLst>
          </p:cNvPr>
          <p:cNvSpPr/>
          <p:nvPr/>
        </p:nvSpPr>
        <p:spPr>
          <a:xfrm rot="10800000">
            <a:off x="7154482" y="3454860"/>
            <a:ext cx="3236132" cy="1679053"/>
          </a:xfrm>
          <a:prstGeom prst="arc">
            <a:avLst>
              <a:gd name="adj1" fmla="val 11424316"/>
              <a:gd name="adj2" fmla="val 21234491"/>
            </a:avLst>
          </a:prstGeom>
          <a:ln>
            <a:prstDash val="dash"/>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80C861DE-6DE0-46B1-A2CD-C895FF079760}"/>
              </a:ext>
            </a:extLst>
          </p:cNvPr>
          <p:cNvSpPr txBox="1"/>
          <p:nvPr/>
        </p:nvSpPr>
        <p:spPr>
          <a:xfrm>
            <a:off x="3646730" y="2427328"/>
            <a:ext cx="60112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Bindings</a:t>
            </a:r>
          </a:p>
        </p:txBody>
      </p:sp>
      <p:sp>
        <p:nvSpPr>
          <p:cNvPr id="21" name="Arc 20">
            <a:extLst>
              <a:ext uri="{FF2B5EF4-FFF2-40B4-BE49-F238E27FC236}">
                <a16:creationId xmlns:a16="http://schemas.microsoft.com/office/drawing/2014/main" id="{F927EF1A-64F1-4C15-9567-0BA235BD7294}"/>
              </a:ext>
            </a:extLst>
          </p:cNvPr>
          <p:cNvSpPr/>
          <p:nvPr/>
        </p:nvSpPr>
        <p:spPr>
          <a:xfrm>
            <a:off x="2253586" y="2312794"/>
            <a:ext cx="3410306" cy="1679053"/>
          </a:xfrm>
          <a:prstGeom prst="arc">
            <a:avLst>
              <a:gd name="adj1" fmla="val 11145499"/>
              <a:gd name="adj2" fmla="val 21234491"/>
            </a:avLst>
          </a:prstGeom>
          <a:ln>
            <a:prstDash val="dash"/>
            <a:headEnd type="triangl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631442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383183" y="3109411"/>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5207719" y="3131765"/>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816231" y="3131765"/>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3" name="Straight Arrow Connector 2">
            <a:extLst>
              <a:ext uri="{FF2B5EF4-FFF2-40B4-BE49-F238E27FC236}">
                <a16:creationId xmlns:a16="http://schemas.microsoft.com/office/drawing/2014/main" id="{86777190-3DAD-4D0E-A7B0-FD021D6E476E}"/>
              </a:ext>
            </a:extLst>
          </p:cNvPr>
          <p:cNvCxnSpPr>
            <a:cxnSpLocks/>
          </p:cNvCxnSpPr>
          <p:nvPr/>
        </p:nvCxnSpPr>
        <p:spPr>
          <a:xfrm>
            <a:off x="2615431" y="3923853"/>
            <a:ext cx="24482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83442043-5E5E-4BFE-A9A9-E2C4BA8AEBEF}"/>
              </a:ext>
            </a:extLst>
          </p:cNvPr>
          <p:cNvSpPr txBox="1"/>
          <p:nvPr/>
        </p:nvSpPr>
        <p:spPr>
          <a:xfrm>
            <a:off x="3071853" y="4060990"/>
            <a:ext cx="1266950" cy="233397"/>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kern="1200" spc="-100" baseline="0" dirty="0">
                <a:solidFill>
                  <a:schemeClr val="tx1"/>
                </a:solidFill>
                <a:latin typeface="Via Light Office" panose="02000503000000020004" pitchFamily="2" charset="0"/>
                <a:ea typeface="+mn-ea"/>
                <a:cs typeface="+mn-cs"/>
              </a:rPr>
              <a:t>Has a reference</a:t>
            </a:r>
          </a:p>
        </p:txBody>
      </p:sp>
      <p:cxnSp>
        <p:nvCxnSpPr>
          <p:cNvPr id="12" name="Straight Arrow Connector 11">
            <a:extLst>
              <a:ext uri="{FF2B5EF4-FFF2-40B4-BE49-F238E27FC236}">
                <a16:creationId xmlns:a16="http://schemas.microsoft.com/office/drawing/2014/main" id="{0192CA62-21C7-4B40-B96B-7AE06D947886}"/>
              </a:ext>
            </a:extLst>
          </p:cNvPr>
          <p:cNvCxnSpPr>
            <a:cxnSpLocks/>
          </p:cNvCxnSpPr>
          <p:nvPr/>
        </p:nvCxnSpPr>
        <p:spPr>
          <a:xfrm>
            <a:off x="7521009" y="3776522"/>
            <a:ext cx="22232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A814ED73-7586-4458-83D0-9B2F3BAC1AFD}"/>
              </a:ext>
            </a:extLst>
          </p:cNvPr>
          <p:cNvSpPr txBox="1"/>
          <p:nvPr/>
        </p:nvSpPr>
        <p:spPr>
          <a:xfrm>
            <a:off x="7977431" y="3913659"/>
            <a:ext cx="1266950" cy="233397"/>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kern="1200" spc="-100" baseline="0" dirty="0">
                <a:solidFill>
                  <a:schemeClr val="tx1"/>
                </a:solidFill>
                <a:latin typeface="Via Light Office" panose="02000503000000020004" pitchFamily="2" charset="0"/>
                <a:ea typeface="+mn-ea"/>
                <a:cs typeface="+mn-cs"/>
              </a:rPr>
              <a:t>Has a reference</a:t>
            </a:r>
          </a:p>
        </p:txBody>
      </p:sp>
      <p:sp>
        <p:nvSpPr>
          <p:cNvPr id="15" name="Arc 14">
            <a:extLst>
              <a:ext uri="{FF2B5EF4-FFF2-40B4-BE49-F238E27FC236}">
                <a16:creationId xmlns:a16="http://schemas.microsoft.com/office/drawing/2014/main" id="{1C39701D-79F7-4F4B-AB6C-A7986D73F41F}"/>
              </a:ext>
            </a:extLst>
          </p:cNvPr>
          <p:cNvSpPr/>
          <p:nvPr/>
        </p:nvSpPr>
        <p:spPr>
          <a:xfrm>
            <a:off x="7079927" y="2477683"/>
            <a:ext cx="3236132" cy="1679053"/>
          </a:xfrm>
          <a:prstGeom prst="arc">
            <a:avLst>
              <a:gd name="adj1" fmla="val 11424316"/>
              <a:gd name="adj2" fmla="val 2123449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74ABCFA5-803F-44E9-AF6E-612491E7980E}"/>
              </a:ext>
            </a:extLst>
          </p:cNvPr>
          <p:cNvSpPr/>
          <p:nvPr/>
        </p:nvSpPr>
        <p:spPr>
          <a:xfrm rot="10800000">
            <a:off x="7154482" y="3454860"/>
            <a:ext cx="3236132" cy="1679053"/>
          </a:xfrm>
          <a:prstGeom prst="arc">
            <a:avLst>
              <a:gd name="adj1" fmla="val 11424316"/>
              <a:gd name="adj2" fmla="val 21234491"/>
            </a:avLst>
          </a:prstGeom>
          <a:ln>
            <a:prstDash val="dash"/>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BBE373D2-24D5-4A28-A652-4A8FA962BF9B}"/>
              </a:ext>
            </a:extLst>
          </p:cNvPr>
          <p:cNvSpPr/>
          <p:nvPr/>
        </p:nvSpPr>
        <p:spPr>
          <a:xfrm>
            <a:off x="2253586" y="2312794"/>
            <a:ext cx="3410306" cy="1679053"/>
          </a:xfrm>
          <a:prstGeom prst="arc">
            <a:avLst>
              <a:gd name="adj1" fmla="val 11145499"/>
              <a:gd name="adj2" fmla="val 21234491"/>
            </a:avLst>
          </a:prstGeom>
          <a:ln>
            <a:prstDash val="dash"/>
            <a:headEnd type="triangl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80C861DE-6DE0-46B1-A2CD-C895FF079760}"/>
              </a:ext>
            </a:extLst>
          </p:cNvPr>
          <p:cNvSpPr txBox="1"/>
          <p:nvPr/>
        </p:nvSpPr>
        <p:spPr>
          <a:xfrm>
            <a:off x="3646730" y="2427328"/>
            <a:ext cx="60112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Bindings</a:t>
            </a:r>
          </a:p>
        </p:txBody>
      </p:sp>
      <p:sp>
        <p:nvSpPr>
          <p:cNvPr id="2" name="TextBox 1">
            <a:extLst>
              <a:ext uri="{FF2B5EF4-FFF2-40B4-BE49-F238E27FC236}">
                <a16:creationId xmlns:a16="http://schemas.microsoft.com/office/drawing/2014/main" id="{768F4A3B-5FCF-4E84-BAC7-63F5C5A883F8}"/>
              </a:ext>
            </a:extLst>
          </p:cNvPr>
          <p:cNvSpPr txBox="1"/>
          <p:nvPr/>
        </p:nvSpPr>
        <p:spPr>
          <a:xfrm>
            <a:off x="239167" y="216207"/>
            <a:ext cx="11377264" cy="255455"/>
          </a:xfrm>
          <a:prstGeom prst="rect">
            <a:avLst/>
          </a:prstGeom>
          <a:noFill/>
        </p:spPr>
        <p:txBody>
          <a:bodyPr wrap="square" lIns="0" tIns="0" rIns="0" bIns="0" rtlCol="0">
            <a:spAutoFit/>
          </a:bodyPr>
          <a:lstStyle/>
          <a:p>
            <a:pPr marL="285750" indent="-285750" algn="l" defTabSz="914400" rtl="0" eaLnBrk="1" latinLnBrk="0" hangingPunct="1">
              <a:lnSpc>
                <a:spcPct val="83000"/>
              </a:lnSpc>
              <a:spcBef>
                <a:spcPct val="20000"/>
              </a:spcBef>
              <a:buFont typeface="Arial" panose="020B0604020202020204" pitchFamily="34" charset="0"/>
              <a:buChar char="•"/>
            </a:pPr>
            <a:endParaRPr lang="en-US" sz="2000" kern="1200" spc="-100" baseline="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20655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5EEFE7-7D38-4814-BC4A-9EB0E299BDBF}"/>
              </a:ext>
            </a:extLst>
          </p:cNvPr>
          <p:cNvSpPr>
            <a:spLocks noGrp="1"/>
          </p:cNvSpPr>
          <p:nvPr>
            <p:ph type="title"/>
          </p:nvPr>
        </p:nvSpPr>
        <p:spPr>
          <a:xfrm>
            <a:off x="311175" y="179437"/>
            <a:ext cx="2088232" cy="576064"/>
          </a:xfrm>
        </p:spPr>
        <p:txBody>
          <a:bodyPr/>
          <a:lstStyle/>
          <a:p>
            <a:r>
              <a:rPr lang="en-US" dirty="0"/>
              <a:t>In JavaFX</a:t>
            </a:r>
          </a:p>
        </p:txBody>
      </p:sp>
      <p:sp>
        <p:nvSpPr>
          <p:cNvPr id="7" name="Text Placeholder 6">
            <a:extLst>
              <a:ext uri="{FF2B5EF4-FFF2-40B4-BE49-F238E27FC236}">
                <a16:creationId xmlns:a16="http://schemas.microsoft.com/office/drawing/2014/main" id="{A37A7366-A55C-4000-9147-CADFDE8C11FB}"/>
              </a:ext>
            </a:extLst>
          </p:cNvPr>
          <p:cNvSpPr>
            <a:spLocks noGrp="1"/>
          </p:cNvSpPr>
          <p:nvPr>
            <p:ph type="body" sz="quarter" idx="10"/>
          </p:nvPr>
        </p:nvSpPr>
        <p:spPr/>
        <p:txBody>
          <a:bodyPr/>
          <a:lstStyle/>
          <a:p>
            <a:r>
              <a:rPr lang="en-US" dirty="0"/>
              <a:t>So far a lot of fluffy concepts</a:t>
            </a:r>
          </a:p>
          <a:p>
            <a:r>
              <a:rPr lang="en-US" dirty="0"/>
              <a:t>How do we translate this to JavaFX?</a:t>
            </a:r>
          </a:p>
        </p:txBody>
      </p:sp>
      <p:sp>
        <p:nvSpPr>
          <p:cNvPr id="8" name="Cloud 7">
            <a:extLst>
              <a:ext uri="{FF2B5EF4-FFF2-40B4-BE49-F238E27FC236}">
                <a16:creationId xmlns:a16="http://schemas.microsoft.com/office/drawing/2014/main" id="{67F349F8-1B19-4BFD-94FE-96F6A76F8240}"/>
              </a:ext>
            </a:extLst>
          </p:cNvPr>
          <p:cNvSpPr/>
          <p:nvPr/>
        </p:nvSpPr>
        <p:spPr>
          <a:xfrm>
            <a:off x="383183" y="3109411"/>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9" name="Cloud 8">
            <a:extLst>
              <a:ext uri="{FF2B5EF4-FFF2-40B4-BE49-F238E27FC236}">
                <a16:creationId xmlns:a16="http://schemas.microsoft.com/office/drawing/2014/main" id="{2DE00C93-C2A8-4132-91C2-AC18BAC9E737}"/>
              </a:ext>
            </a:extLst>
          </p:cNvPr>
          <p:cNvSpPr/>
          <p:nvPr/>
        </p:nvSpPr>
        <p:spPr>
          <a:xfrm>
            <a:off x="5207719" y="3131765"/>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0" name="Cloud 9">
            <a:extLst>
              <a:ext uri="{FF2B5EF4-FFF2-40B4-BE49-F238E27FC236}">
                <a16:creationId xmlns:a16="http://schemas.microsoft.com/office/drawing/2014/main" id="{78D13A75-4871-4DC2-82C0-584D8165B127}"/>
              </a:ext>
            </a:extLst>
          </p:cNvPr>
          <p:cNvSpPr/>
          <p:nvPr/>
        </p:nvSpPr>
        <p:spPr>
          <a:xfrm>
            <a:off x="9816231" y="3131765"/>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Tree>
    <p:extLst>
      <p:ext uri="{BB962C8B-B14F-4D97-AF65-F5344CB8AC3E}">
        <p14:creationId xmlns:p14="http://schemas.microsoft.com/office/powerpoint/2010/main" val="1066396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A9FB9A6-9B6F-4BC3-8792-0A03AC9EC151}"/>
              </a:ext>
            </a:extLst>
          </p:cNvPr>
          <p:cNvSpPr>
            <a:spLocks noGrp="1"/>
          </p:cNvSpPr>
          <p:nvPr>
            <p:ph type="body" sz="quarter" idx="10"/>
          </p:nvPr>
        </p:nvSpPr>
        <p:spPr>
          <a:xfrm>
            <a:off x="0" y="3059757"/>
            <a:ext cx="13439775" cy="4499918"/>
          </a:xfrm>
        </p:spPr>
        <p:txBody>
          <a:bodyPr/>
          <a:lstStyle/>
          <a:p>
            <a:pPr marL="0" indent="0" algn="ctr">
              <a:buNone/>
            </a:pPr>
            <a:r>
              <a:rPr lang="en-US" dirty="0"/>
              <a:t>End of part 2</a:t>
            </a:r>
          </a:p>
        </p:txBody>
      </p:sp>
    </p:spTree>
    <p:extLst>
      <p:ext uri="{BB962C8B-B14F-4D97-AF65-F5344CB8AC3E}">
        <p14:creationId xmlns:p14="http://schemas.microsoft.com/office/powerpoint/2010/main" val="3296556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2860" y="2152642"/>
            <a:ext cx="9117547" cy="1816189"/>
          </a:xfrm>
        </p:spPr>
        <p:txBody>
          <a:bodyPr/>
          <a:lstStyle/>
          <a:p>
            <a:r>
              <a:rPr lang="da-DK" dirty="0"/>
              <a:t>Software Development with UML and Java 2</a:t>
            </a:r>
          </a:p>
        </p:txBody>
      </p:sp>
      <p:sp>
        <p:nvSpPr>
          <p:cNvPr id="3" name="Subtitle 2"/>
          <p:cNvSpPr>
            <a:spLocks noGrp="1"/>
          </p:cNvSpPr>
          <p:nvPr>
            <p:ph type="subTitle" idx="1"/>
          </p:nvPr>
        </p:nvSpPr>
        <p:spPr>
          <a:xfrm>
            <a:off x="2282860" y="4086609"/>
            <a:ext cx="6580912" cy="1241050"/>
          </a:xfrm>
        </p:spPr>
        <p:txBody>
          <a:bodyPr/>
          <a:lstStyle/>
          <a:p>
            <a:r>
              <a:rPr lang="da-DK" dirty="0"/>
              <a:t>Model, View, View-model (MVVM)</a:t>
            </a:r>
          </a:p>
          <a:p>
            <a:r>
              <a:rPr lang="da-DK" dirty="0"/>
              <a:t>Part 3</a:t>
            </a:r>
          </a:p>
        </p:txBody>
      </p:sp>
    </p:spTree>
    <p:extLst>
      <p:ext uri="{BB962C8B-B14F-4D97-AF65-F5344CB8AC3E}">
        <p14:creationId xmlns:p14="http://schemas.microsoft.com/office/powerpoint/2010/main" val="750592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584D-C36B-41DF-9F8E-B6CFB8B6C9BB}"/>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C58D2A3D-F1A2-4317-9B3C-92EFBA94E4B0}"/>
              </a:ext>
            </a:extLst>
          </p:cNvPr>
          <p:cNvSpPr>
            <a:spLocks noGrp="1"/>
          </p:cNvSpPr>
          <p:nvPr>
            <p:ph type="body" sz="quarter" idx="10"/>
          </p:nvPr>
        </p:nvSpPr>
        <p:spPr/>
        <p:txBody>
          <a:bodyPr/>
          <a:lstStyle/>
          <a:p>
            <a:r>
              <a:rPr lang="en-US" dirty="0"/>
              <a:t>UML diagrams, how to structure your classes</a:t>
            </a:r>
          </a:p>
        </p:txBody>
      </p:sp>
    </p:spTree>
    <p:extLst>
      <p:ext uri="{BB962C8B-B14F-4D97-AF65-F5344CB8AC3E}">
        <p14:creationId xmlns:p14="http://schemas.microsoft.com/office/powerpoint/2010/main" val="4074844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BD0C-C0A5-4EB3-95A9-928AA7B87BE2}"/>
              </a:ext>
            </a:extLst>
          </p:cNvPr>
          <p:cNvSpPr>
            <a:spLocks noGrp="1"/>
          </p:cNvSpPr>
          <p:nvPr>
            <p:ph type="title"/>
          </p:nvPr>
        </p:nvSpPr>
        <p:spPr/>
        <p:txBody>
          <a:bodyPr/>
          <a:lstStyle/>
          <a:p>
            <a:r>
              <a:rPr lang="en-US" dirty="0"/>
              <a:t>Best practices for JavaFX?</a:t>
            </a:r>
          </a:p>
        </p:txBody>
      </p:sp>
      <p:sp>
        <p:nvSpPr>
          <p:cNvPr id="3" name="Text Placeholder 2">
            <a:extLst>
              <a:ext uri="{FF2B5EF4-FFF2-40B4-BE49-F238E27FC236}">
                <a16:creationId xmlns:a16="http://schemas.microsoft.com/office/drawing/2014/main" id="{7AFC0CE3-8F6D-42C5-9E98-62B6FCD6C2D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0248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6EFF-DF36-4887-8E46-246283215218}"/>
              </a:ext>
            </a:extLst>
          </p:cNvPr>
          <p:cNvSpPr>
            <a:spLocks noGrp="1"/>
          </p:cNvSpPr>
          <p:nvPr>
            <p:ph type="title"/>
          </p:nvPr>
        </p:nvSpPr>
        <p:spPr/>
        <p:txBody>
          <a:bodyPr/>
          <a:lstStyle/>
          <a:p>
            <a:r>
              <a:rPr lang="en-US" dirty="0"/>
              <a:t>MVVM in short</a:t>
            </a:r>
          </a:p>
        </p:txBody>
      </p:sp>
      <p:sp>
        <p:nvSpPr>
          <p:cNvPr id="3" name="Text Placeholder 2">
            <a:extLst>
              <a:ext uri="{FF2B5EF4-FFF2-40B4-BE49-F238E27FC236}">
                <a16:creationId xmlns:a16="http://schemas.microsoft.com/office/drawing/2014/main" id="{B5AD86A4-5120-46ED-9515-10D711C59B50}"/>
              </a:ext>
            </a:extLst>
          </p:cNvPr>
          <p:cNvSpPr>
            <a:spLocks noGrp="1"/>
          </p:cNvSpPr>
          <p:nvPr>
            <p:ph type="body" sz="quarter" idx="10"/>
          </p:nvPr>
        </p:nvSpPr>
        <p:spPr/>
        <p:txBody>
          <a:bodyPr/>
          <a:lstStyle/>
          <a:p>
            <a:r>
              <a:rPr lang="en-US" dirty="0"/>
              <a:t>Says something about how to structure a program, which will display some data.</a:t>
            </a:r>
          </a:p>
          <a:p>
            <a:endParaRPr lang="en-US" dirty="0"/>
          </a:p>
          <a:p>
            <a:r>
              <a:rPr lang="en-US" dirty="0"/>
              <a:t>Says nothing about client server systems, we’ll get to this later</a:t>
            </a:r>
          </a:p>
        </p:txBody>
      </p:sp>
    </p:spTree>
    <p:extLst>
      <p:ext uri="{BB962C8B-B14F-4D97-AF65-F5344CB8AC3E}">
        <p14:creationId xmlns:p14="http://schemas.microsoft.com/office/powerpoint/2010/main" val="40091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2"/>
                                      </p:to>
                                    </p:animClr>
                                    <p:animClr clrSpc="rgb" dir="cw">
                                      <p:cBhvr>
                                        <p:cTn id="7" dur="500" fill="hold"/>
                                        <p:tgtEl>
                                          <p:spTgt spid="3">
                                            <p:txEl>
                                              <p:pRg st="2" end="2"/>
                                            </p:txEl>
                                          </p:spTgt>
                                        </p:tgtEl>
                                        <p:attrNameLst>
                                          <p:attrName>fillcolor</p:attrName>
                                        </p:attrNameLst>
                                      </p:cBhvr>
                                      <p:to>
                                        <a:schemeClr val="accent2"/>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5EEFE7-7D38-4814-BC4A-9EB0E299BDBF}"/>
              </a:ext>
            </a:extLst>
          </p:cNvPr>
          <p:cNvSpPr>
            <a:spLocks noGrp="1"/>
          </p:cNvSpPr>
          <p:nvPr>
            <p:ph type="title"/>
          </p:nvPr>
        </p:nvSpPr>
        <p:spPr>
          <a:xfrm>
            <a:off x="311175" y="179437"/>
            <a:ext cx="2088232" cy="576064"/>
          </a:xfrm>
        </p:spPr>
        <p:txBody>
          <a:bodyPr/>
          <a:lstStyle/>
          <a:p>
            <a:r>
              <a:rPr lang="en-US" dirty="0"/>
              <a:t>In JavaFX</a:t>
            </a:r>
          </a:p>
        </p:txBody>
      </p:sp>
      <p:sp>
        <p:nvSpPr>
          <p:cNvPr id="7" name="Text Placeholder 6">
            <a:extLst>
              <a:ext uri="{FF2B5EF4-FFF2-40B4-BE49-F238E27FC236}">
                <a16:creationId xmlns:a16="http://schemas.microsoft.com/office/drawing/2014/main" id="{A37A7366-A55C-4000-9147-CADFDE8C11FB}"/>
              </a:ext>
            </a:extLst>
          </p:cNvPr>
          <p:cNvSpPr>
            <a:spLocks noGrp="1"/>
          </p:cNvSpPr>
          <p:nvPr>
            <p:ph type="body" sz="quarter" idx="10"/>
          </p:nvPr>
        </p:nvSpPr>
        <p:spPr/>
        <p:txBody>
          <a:bodyPr/>
          <a:lstStyle/>
          <a:p>
            <a:r>
              <a:rPr lang="en-US" dirty="0"/>
              <a:t>So far a lot of fluffy concepts</a:t>
            </a:r>
          </a:p>
          <a:p>
            <a:r>
              <a:rPr lang="en-US" dirty="0"/>
              <a:t>How do we translate this to JavaFX?</a:t>
            </a:r>
          </a:p>
        </p:txBody>
      </p:sp>
      <p:sp>
        <p:nvSpPr>
          <p:cNvPr id="8" name="Cloud 7">
            <a:extLst>
              <a:ext uri="{FF2B5EF4-FFF2-40B4-BE49-F238E27FC236}">
                <a16:creationId xmlns:a16="http://schemas.microsoft.com/office/drawing/2014/main" id="{67F349F8-1B19-4BFD-94FE-96F6A76F8240}"/>
              </a:ext>
            </a:extLst>
          </p:cNvPr>
          <p:cNvSpPr/>
          <p:nvPr/>
        </p:nvSpPr>
        <p:spPr>
          <a:xfrm>
            <a:off x="383183" y="3109411"/>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9" name="Cloud 8">
            <a:extLst>
              <a:ext uri="{FF2B5EF4-FFF2-40B4-BE49-F238E27FC236}">
                <a16:creationId xmlns:a16="http://schemas.microsoft.com/office/drawing/2014/main" id="{2DE00C93-C2A8-4132-91C2-AC18BAC9E737}"/>
              </a:ext>
            </a:extLst>
          </p:cNvPr>
          <p:cNvSpPr/>
          <p:nvPr/>
        </p:nvSpPr>
        <p:spPr>
          <a:xfrm>
            <a:off x="5207719" y="3131765"/>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0" name="Cloud 9">
            <a:extLst>
              <a:ext uri="{FF2B5EF4-FFF2-40B4-BE49-F238E27FC236}">
                <a16:creationId xmlns:a16="http://schemas.microsoft.com/office/drawing/2014/main" id="{78D13A75-4871-4DC2-82C0-584D8165B127}"/>
              </a:ext>
            </a:extLst>
          </p:cNvPr>
          <p:cNvSpPr/>
          <p:nvPr/>
        </p:nvSpPr>
        <p:spPr>
          <a:xfrm>
            <a:off x="9816231" y="3131765"/>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Tree>
    <p:extLst>
      <p:ext uri="{BB962C8B-B14F-4D97-AF65-F5344CB8AC3E}">
        <p14:creationId xmlns:p14="http://schemas.microsoft.com/office/powerpoint/2010/main" val="2287920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7">
            <a:extLst>
              <a:ext uri="{FF2B5EF4-FFF2-40B4-BE49-F238E27FC236}">
                <a16:creationId xmlns:a16="http://schemas.microsoft.com/office/drawing/2014/main" id="{67F349F8-1B19-4BFD-94FE-96F6A76F8240}"/>
              </a:ext>
            </a:extLst>
          </p:cNvPr>
          <p:cNvSpPr/>
          <p:nvPr/>
        </p:nvSpPr>
        <p:spPr>
          <a:xfrm>
            <a:off x="171038" y="467469"/>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9" name="Cloud 8">
            <a:extLst>
              <a:ext uri="{FF2B5EF4-FFF2-40B4-BE49-F238E27FC236}">
                <a16:creationId xmlns:a16="http://schemas.microsoft.com/office/drawing/2014/main" id="{2DE00C93-C2A8-4132-91C2-AC18BAC9E737}"/>
              </a:ext>
            </a:extLst>
          </p:cNvPr>
          <p:cNvSpPr/>
          <p:nvPr/>
        </p:nvSpPr>
        <p:spPr>
          <a:xfrm>
            <a:off x="204067" y="3203773"/>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0" name="Cloud 9">
            <a:extLst>
              <a:ext uri="{FF2B5EF4-FFF2-40B4-BE49-F238E27FC236}">
                <a16:creationId xmlns:a16="http://schemas.microsoft.com/office/drawing/2014/main" id="{78D13A75-4871-4DC2-82C0-584D8165B127}"/>
              </a:ext>
            </a:extLst>
          </p:cNvPr>
          <p:cNvSpPr/>
          <p:nvPr/>
        </p:nvSpPr>
        <p:spPr>
          <a:xfrm>
            <a:off x="204067" y="558003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B5BCF6DA-7517-4638-8F2C-D88C1BDBE692}"/>
              </a:ext>
            </a:extLst>
          </p:cNvPr>
          <p:cNvCxnSpPr>
            <a:cxnSpLocks/>
          </p:cNvCxnSpPr>
          <p:nvPr/>
        </p:nvCxnSpPr>
        <p:spPr>
          <a:xfrm>
            <a:off x="1175271" y="1835621"/>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EE443597-61FF-4928-94D8-4C9CE0508AA7}"/>
              </a:ext>
            </a:extLst>
          </p:cNvPr>
          <p:cNvCxnSpPr>
            <a:cxnSpLocks/>
          </p:cNvCxnSpPr>
          <p:nvPr/>
        </p:nvCxnSpPr>
        <p:spPr>
          <a:xfrm>
            <a:off x="1320191" y="4643933"/>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E6FB4DB-1E97-4C65-BCA5-9B7A99260EA8}"/>
              </a:ext>
            </a:extLst>
          </p:cNvPr>
          <p:cNvCxnSpPr>
            <a:cxnSpLocks/>
          </p:cNvCxnSpPr>
          <p:nvPr/>
        </p:nvCxnSpPr>
        <p:spPr>
          <a:xfrm>
            <a:off x="1390391" y="1835621"/>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248E7A55-B69B-4279-9B5D-27E8705CCF62}"/>
              </a:ext>
            </a:extLst>
          </p:cNvPr>
          <p:cNvCxnSpPr>
            <a:cxnSpLocks/>
          </p:cNvCxnSpPr>
          <p:nvPr/>
        </p:nvCxnSpPr>
        <p:spPr>
          <a:xfrm>
            <a:off x="204067" y="284373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F0B087-86D0-4990-BD05-7AA8F960E60F}"/>
              </a:ext>
            </a:extLst>
          </p:cNvPr>
          <p:cNvCxnSpPr/>
          <p:nvPr/>
        </p:nvCxnSpPr>
        <p:spPr>
          <a:xfrm>
            <a:off x="171037" y="500397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D125FE0-2675-40FC-9E33-C2D24F8776BA}"/>
              </a:ext>
            </a:extLst>
          </p:cNvPr>
          <p:cNvGrpSpPr/>
          <p:nvPr/>
        </p:nvGrpSpPr>
        <p:grpSpPr>
          <a:xfrm>
            <a:off x="4775671" y="33365"/>
            <a:ext cx="1416395" cy="864095"/>
            <a:chOff x="8059451" y="1907628"/>
            <a:chExt cx="1416395" cy="864095"/>
          </a:xfrm>
          <a:solidFill>
            <a:schemeClr val="bg2">
              <a:lumMod val="40000"/>
              <a:lumOff val="60000"/>
            </a:schemeClr>
          </a:solidFill>
        </p:grpSpPr>
        <p:sp>
          <p:nvSpPr>
            <p:cNvPr id="28" name="Rectangle: Folded Corner 27">
              <a:extLst>
                <a:ext uri="{FF2B5EF4-FFF2-40B4-BE49-F238E27FC236}">
                  <a16:creationId xmlns:a16="http://schemas.microsoft.com/office/drawing/2014/main" id="{37C4B4DF-0A92-4D06-AFDF-B1733A3BD2E1}"/>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F81B5C02-FFC0-44BA-B525-D6FA60BD854C}"/>
                </a:ext>
              </a:extLst>
            </p:cNvPr>
            <p:cNvSpPr txBox="1"/>
            <p:nvPr/>
          </p:nvSpPr>
          <p:spPr>
            <a:xfrm>
              <a:off x="8153176" y="2303673"/>
              <a:ext cx="1322670"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View1.FXML</a:t>
              </a:r>
            </a:p>
          </p:txBody>
        </p:sp>
      </p:grpSp>
      <p:cxnSp>
        <p:nvCxnSpPr>
          <p:cNvPr id="39" name="Straight Arrow Connector 38">
            <a:extLst>
              <a:ext uri="{FF2B5EF4-FFF2-40B4-BE49-F238E27FC236}">
                <a16:creationId xmlns:a16="http://schemas.microsoft.com/office/drawing/2014/main" id="{D7DB03BB-0446-4C5B-82B9-4E809D9FAB80}"/>
              </a:ext>
            </a:extLst>
          </p:cNvPr>
          <p:cNvCxnSpPr>
            <a:cxnSpLocks/>
            <a:stCxn id="28" idx="0"/>
          </p:cNvCxnSpPr>
          <p:nvPr/>
        </p:nvCxnSpPr>
        <p:spPr>
          <a:xfrm flipH="1">
            <a:off x="5185989" y="897460"/>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0F357EF-EA86-444B-BF69-AC39707F6554}"/>
              </a:ext>
            </a:extLst>
          </p:cNvPr>
          <p:cNvCxnSpPr/>
          <p:nvPr/>
        </p:nvCxnSpPr>
        <p:spPr>
          <a:xfrm>
            <a:off x="4869396" y="2341658"/>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122F9A2-5FA3-48ED-BD85-3F5B5A6C46C9}"/>
              </a:ext>
            </a:extLst>
          </p:cNvPr>
          <p:cNvCxnSpPr>
            <a:cxnSpLocks/>
          </p:cNvCxnSpPr>
          <p:nvPr/>
        </p:nvCxnSpPr>
        <p:spPr>
          <a:xfrm>
            <a:off x="5335360" y="2341658"/>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E509A21B-70B7-4F5E-80A4-B2DD8A12A7B4}"/>
              </a:ext>
            </a:extLst>
          </p:cNvPr>
          <p:cNvCxnSpPr>
            <a:cxnSpLocks/>
            <a:endCxn id="68" idx="0"/>
          </p:cNvCxnSpPr>
          <p:nvPr/>
        </p:nvCxnSpPr>
        <p:spPr>
          <a:xfrm flipH="1">
            <a:off x="5173097" y="4247147"/>
            <a:ext cx="12514" cy="8080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Connector: Elbow 68">
            <a:extLst>
              <a:ext uri="{FF2B5EF4-FFF2-40B4-BE49-F238E27FC236}">
                <a16:creationId xmlns:a16="http://schemas.microsoft.com/office/drawing/2014/main" id="{C3E47EE3-27D3-48A2-8E3F-C6FDF9F22A16}"/>
              </a:ext>
            </a:extLst>
          </p:cNvPr>
          <p:cNvCxnSpPr>
            <a:cxnSpLocks/>
          </p:cNvCxnSpPr>
          <p:nvPr/>
        </p:nvCxnSpPr>
        <p:spPr>
          <a:xfrm flipV="1">
            <a:off x="5786970" y="5707894"/>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C59B2454-C65E-4B89-B334-22A5AE26D7A4}"/>
              </a:ext>
            </a:extLst>
          </p:cNvPr>
          <p:cNvCxnSpPr>
            <a:cxnSpLocks/>
          </p:cNvCxnSpPr>
          <p:nvPr/>
        </p:nvCxnSpPr>
        <p:spPr>
          <a:xfrm flipV="1">
            <a:off x="5786970" y="6463484"/>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01D496C4-2375-4C65-AFC1-793754235CD8}"/>
              </a:ext>
            </a:extLst>
          </p:cNvPr>
          <p:cNvCxnSpPr>
            <a:cxnSpLocks/>
          </p:cNvCxnSpPr>
          <p:nvPr/>
        </p:nvCxnSpPr>
        <p:spPr>
          <a:xfrm>
            <a:off x="8295151" y="570789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14EB2CE2-68BF-43C0-9C41-40A0FAB3C471}"/>
              </a:ext>
            </a:extLst>
          </p:cNvPr>
          <p:cNvCxnSpPr>
            <a:cxnSpLocks/>
          </p:cNvCxnSpPr>
          <p:nvPr/>
        </p:nvCxnSpPr>
        <p:spPr>
          <a:xfrm>
            <a:off x="8313338" y="6478750"/>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159F6B54-EC6C-4422-9566-FEED0BB0E223}"/>
              </a:ext>
            </a:extLst>
          </p:cNvPr>
          <p:cNvCxnSpPr>
            <a:cxnSpLocks/>
          </p:cNvCxnSpPr>
          <p:nvPr/>
        </p:nvCxnSpPr>
        <p:spPr>
          <a:xfrm flipV="1">
            <a:off x="9464874" y="5707893"/>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6F507916-6B41-4919-9303-A0495CB3698F}"/>
              </a:ext>
            </a:extLst>
          </p:cNvPr>
          <p:cNvCxnSpPr>
            <a:cxnSpLocks/>
          </p:cNvCxnSpPr>
          <p:nvPr/>
        </p:nvCxnSpPr>
        <p:spPr>
          <a:xfrm>
            <a:off x="9740436" y="5707893"/>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AA77E8D2-6523-42EE-B150-6A9CC8CCCF54}"/>
              </a:ext>
            </a:extLst>
          </p:cNvPr>
          <p:cNvCxnSpPr>
            <a:cxnSpLocks/>
          </p:cNvCxnSpPr>
          <p:nvPr/>
        </p:nvCxnSpPr>
        <p:spPr>
          <a:xfrm flipH="1">
            <a:off x="9464873" y="6535973"/>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F4CAEC56-68F3-4592-8C17-9CD2EC3A7569}"/>
              </a:ext>
            </a:extLst>
          </p:cNvPr>
          <p:cNvCxnSpPr>
            <a:cxnSpLocks/>
            <a:endCxn id="104" idx="1"/>
          </p:cNvCxnSpPr>
          <p:nvPr/>
        </p:nvCxnSpPr>
        <p:spPr>
          <a:xfrm flipV="1">
            <a:off x="5182342" y="6059296"/>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4" name="Arrow: Right 103">
            <a:extLst>
              <a:ext uri="{FF2B5EF4-FFF2-40B4-BE49-F238E27FC236}">
                <a16:creationId xmlns:a16="http://schemas.microsoft.com/office/drawing/2014/main" id="{8FF15A4B-2D5C-4C79-8943-08143069DA4D}"/>
              </a:ext>
            </a:extLst>
          </p:cNvPr>
          <p:cNvSpPr/>
          <p:nvPr/>
        </p:nvSpPr>
        <p:spPr>
          <a:xfrm rot="16200000">
            <a:off x="5120290" y="5913982"/>
            <a:ext cx="139670" cy="150958"/>
          </a:xfrm>
          <a:prstGeom prst="rightArrow">
            <a:avLst>
              <a:gd name="adj1" fmla="val 58054"/>
              <a:gd name="adj2" fmla="val 107349"/>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FFE318D3-C669-43F1-B573-9D73012714AD}"/>
              </a:ext>
            </a:extLst>
          </p:cNvPr>
          <p:cNvGraphicFramePr>
            <a:graphicFrameLocks noGrp="1"/>
          </p:cNvGraphicFramePr>
          <p:nvPr>
            <p:extLst>
              <p:ext uri="{D42A27DB-BD31-4B8C-83A1-F6EECF244321}">
                <p14:modId xmlns:p14="http://schemas.microsoft.com/office/powerpoint/2010/main" val="2455046242"/>
              </p:ext>
            </p:extLst>
          </p:nvPr>
        </p:nvGraphicFramePr>
        <p:xfrm>
          <a:off x="4417893" y="1218807"/>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tc>
                <a:extLst>
                  <a:ext uri="{0D108BD9-81ED-4DB2-BD59-A6C34878D82A}">
                    <a16:rowId xmlns:a16="http://schemas.microsoft.com/office/drawing/2014/main" val="728167419"/>
                  </a:ext>
                </a:extLst>
              </a:tr>
              <a:tr h="576576">
                <a:tc>
                  <a:txBody>
                    <a:bodyPr/>
                    <a:lstStyle/>
                    <a:p>
                      <a:endParaRPr lang="en-US" dirty="0"/>
                    </a:p>
                  </a:txBody>
                  <a:tcPr/>
                </a:tc>
                <a:extLst>
                  <a:ext uri="{0D108BD9-81ED-4DB2-BD59-A6C34878D82A}">
                    <a16:rowId xmlns:a16="http://schemas.microsoft.com/office/drawing/2014/main" val="3290023362"/>
                  </a:ext>
                </a:extLst>
              </a:tr>
            </a:tbl>
          </a:graphicData>
        </a:graphic>
      </p:graphicFrame>
      <p:graphicFrame>
        <p:nvGraphicFramePr>
          <p:cNvPr id="59" name="Table 2">
            <a:extLst>
              <a:ext uri="{FF2B5EF4-FFF2-40B4-BE49-F238E27FC236}">
                <a16:creationId xmlns:a16="http://schemas.microsoft.com/office/drawing/2014/main" id="{35AA91E4-7CFD-4D61-A6F9-6402C511F73F}"/>
              </a:ext>
            </a:extLst>
          </p:cNvPr>
          <p:cNvGraphicFramePr>
            <a:graphicFrameLocks noGrp="1"/>
          </p:cNvGraphicFramePr>
          <p:nvPr>
            <p:extLst>
              <p:ext uri="{D42A27DB-BD31-4B8C-83A1-F6EECF244321}">
                <p14:modId xmlns:p14="http://schemas.microsoft.com/office/powerpoint/2010/main" val="1541874491"/>
              </p:ext>
            </p:extLst>
          </p:nvPr>
        </p:nvGraphicFramePr>
        <p:xfrm>
          <a:off x="4473446" y="3266903"/>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tc>
                <a:extLst>
                  <a:ext uri="{0D108BD9-81ED-4DB2-BD59-A6C34878D82A}">
                    <a16:rowId xmlns:a16="http://schemas.microsoft.com/office/drawing/2014/main" val="728167419"/>
                  </a:ext>
                </a:extLst>
              </a:tr>
              <a:tr h="576576">
                <a:tc>
                  <a:txBody>
                    <a:bodyPr/>
                    <a:lstStyle/>
                    <a:p>
                      <a:endParaRPr lang="en-US" dirty="0"/>
                    </a:p>
                  </a:txBody>
                  <a:tcPr/>
                </a:tc>
                <a:extLst>
                  <a:ext uri="{0D108BD9-81ED-4DB2-BD59-A6C34878D82A}">
                    <a16:rowId xmlns:a16="http://schemas.microsoft.com/office/drawing/2014/main" val="3290023362"/>
                  </a:ext>
                </a:extLst>
              </a:tr>
            </a:tbl>
          </a:graphicData>
        </a:graphic>
      </p:graphicFrame>
      <p:graphicFrame>
        <p:nvGraphicFramePr>
          <p:cNvPr id="68" name="Table 2">
            <a:extLst>
              <a:ext uri="{FF2B5EF4-FFF2-40B4-BE49-F238E27FC236}">
                <a16:creationId xmlns:a16="http://schemas.microsoft.com/office/drawing/2014/main" id="{9B25C191-F589-4473-BE15-EE4375C9D0B1}"/>
              </a:ext>
            </a:extLst>
          </p:cNvPr>
          <p:cNvGraphicFramePr>
            <a:graphicFrameLocks noGrp="1"/>
          </p:cNvGraphicFramePr>
          <p:nvPr>
            <p:extLst>
              <p:ext uri="{D42A27DB-BD31-4B8C-83A1-F6EECF244321}">
                <p14:modId xmlns:p14="http://schemas.microsoft.com/office/powerpoint/2010/main" val="1756216666"/>
              </p:ext>
            </p:extLst>
          </p:nvPr>
        </p:nvGraphicFramePr>
        <p:xfrm>
          <a:off x="4515498" y="5055163"/>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tc>
                <a:extLst>
                  <a:ext uri="{0D108BD9-81ED-4DB2-BD59-A6C34878D82A}">
                    <a16:rowId xmlns:a16="http://schemas.microsoft.com/office/drawing/2014/main" val="728167419"/>
                  </a:ext>
                </a:extLst>
              </a:tr>
              <a:tr h="313471">
                <a:tc>
                  <a:txBody>
                    <a:bodyPr/>
                    <a:lstStyle/>
                    <a:p>
                      <a:pPr algn="ctr"/>
                      <a:endParaRPr lang="en-US" sz="1400" dirty="0"/>
                    </a:p>
                  </a:txBody>
                  <a:tcPr/>
                </a:tc>
                <a:extLst>
                  <a:ext uri="{0D108BD9-81ED-4DB2-BD59-A6C34878D82A}">
                    <a16:rowId xmlns:a16="http://schemas.microsoft.com/office/drawing/2014/main" val="3290023362"/>
                  </a:ext>
                </a:extLst>
              </a:tr>
            </a:tbl>
          </a:graphicData>
        </a:graphic>
      </p:graphicFrame>
      <p:graphicFrame>
        <p:nvGraphicFramePr>
          <p:cNvPr id="71" name="Table 2">
            <a:extLst>
              <a:ext uri="{FF2B5EF4-FFF2-40B4-BE49-F238E27FC236}">
                <a16:creationId xmlns:a16="http://schemas.microsoft.com/office/drawing/2014/main" id="{5948F7B8-BE32-4BE5-88DF-74D1507556AE}"/>
              </a:ext>
            </a:extLst>
          </p:cNvPr>
          <p:cNvGraphicFramePr>
            <a:graphicFrameLocks noGrp="1"/>
          </p:cNvGraphicFramePr>
          <p:nvPr>
            <p:extLst>
              <p:ext uri="{D42A27DB-BD31-4B8C-83A1-F6EECF244321}">
                <p14:modId xmlns:p14="http://schemas.microsoft.com/office/powerpoint/2010/main" val="423267696"/>
              </p:ext>
            </p:extLst>
          </p:nvPr>
        </p:nvGraphicFramePr>
        <p:xfrm>
          <a:off x="4457046" y="6444133"/>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tc>
                <a:extLst>
                  <a:ext uri="{0D108BD9-81ED-4DB2-BD59-A6C34878D82A}">
                    <a16:rowId xmlns:a16="http://schemas.microsoft.com/office/drawing/2014/main" val="728167419"/>
                  </a:ext>
                </a:extLst>
              </a:tr>
              <a:tr h="373750">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2" name="Table 2">
            <a:extLst>
              <a:ext uri="{FF2B5EF4-FFF2-40B4-BE49-F238E27FC236}">
                <a16:creationId xmlns:a16="http://schemas.microsoft.com/office/drawing/2014/main" id="{CD799DED-9B6B-4707-9496-924B56A9B533}"/>
              </a:ext>
            </a:extLst>
          </p:cNvPr>
          <p:cNvGraphicFramePr>
            <a:graphicFrameLocks noGrp="1"/>
          </p:cNvGraphicFramePr>
          <p:nvPr>
            <p:extLst>
              <p:ext uri="{D42A27DB-BD31-4B8C-83A1-F6EECF244321}">
                <p14:modId xmlns:p14="http://schemas.microsoft.com/office/powerpoint/2010/main" val="3399457294"/>
              </p:ext>
            </p:extLst>
          </p:nvPr>
        </p:nvGraphicFramePr>
        <p:xfrm>
          <a:off x="7425814" y="5470978"/>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3" name="Table 2">
            <a:extLst>
              <a:ext uri="{FF2B5EF4-FFF2-40B4-BE49-F238E27FC236}">
                <a16:creationId xmlns:a16="http://schemas.microsoft.com/office/drawing/2014/main" id="{F0115402-5F74-4068-9358-F173D39A0F61}"/>
              </a:ext>
            </a:extLst>
          </p:cNvPr>
          <p:cNvGraphicFramePr>
            <a:graphicFrameLocks noGrp="1"/>
          </p:cNvGraphicFramePr>
          <p:nvPr>
            <p:extLst>
              <p:ext uri="{D42A27DB-BD31-4B8C-83A1-F6EECF244321}">
                <p14:modId xmlns:p14="http://schemas.microsoft.com/office/powerpoint/2010/main" val="1061229577"/>
              </p:ext>
            </p:extLst>
          </p:nvPr>
        </p:nvGraphicFramePr>
        <p:xfrm>
          <a:off x="8612575" y="5521855"/>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74" name="Table 2">
            <a:extLst>
              <a:ext uri="{FF2B5EF4-FFF2-40B4-BE49-F238E27FC236}">
                <a16:creationId xmlns:a16="http://schemas.microsoft.com/office/drawing/2014/main" id="{9F503F5D-05FF-444D-9212-A3D98AAF78A1}"/>
              </a:ext>
            </a:extLst>
          </p:cNvPr>
          <p:cNvGraphicFramePr>
            <a:graphicFrameLocks noGrp="1"/>
          </p:cNvGraphicFramePr>
          <p:nvPr>
            <p:extLst>
              <p:ext uri="{D42A27DB-BD31-4B8C-83A1-F6EECF244321}">
                <p14:modId xmlns:p14="http://schemas.microsoft.com/office/powerpoint/2010/main" val="3985062205"/>
              </p:ext>
            </p:extLst>
          </p:nvPr>
        </p:nvGraphicFramePr>
        <p:xfrm>
          <a:off x="7425813" y="6219780"/>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5" name="Table 2">
            <a:extLst>
              <a:ext uri="{FF2B5EF4-FFF2-40B4-BE49-F238E27FC236}">
                <a16:creationId xmlns:a16="http://schemas.microsoft.com/office/drawing/2014/main" id="{1717D800-D7E6-4024-9140-F6CB8D1966E5}"/>
              </a:ext>
            </a:extLst>
          </p:cNvPr>
          <p:cNvGraphicFramePr>
            <a:graphicFrameLocks noGrp="1"/>
          </p:cNvGraphicFramePr>
          <p:nvPr>
            <p:extLst>
              <p:ext uri="{D42A27DB-BD31-4B8C-83A1-F6EECF244321}">
                <p14:modId xmlns:p14="http://schemas.microsoft.com/office/powerpoint/2010/main" val="3815597573"/>
              </p:ext>
            </p:extLst>
          </p:nvPr>
        </p:nvGraphicFramePr>
        <p:xfrm>
          <a:off x="8629613" y="626397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sp>
        <p:nvSpPr>
          <p:cNvPr id="100" name="Rectangle: Rounded Corners 99">
            <a:extLst>
              <a:ext uri="{FF2B5EF4-FFF2-40B4-BE49-F238E27FC236}">
                <a16:creationId xmlns:a16="http://schemas.microsoft.com/office/drawing/2014/main" id="{4E00F762-59EF-4B7D-A850-3EE427B33F82}"/>
              </a:ext>
            </a:extLst>
          </p:cNvPr>
          <p:cNvSpPr/>
          <p:nvPr/>
        </p:nvSpPr>
        <p:spPr>
          <a:xfrm>
            <a:off x="6488519" y="5294016"/>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266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620B3413-BCC7-4A01-8626-98D03B78E5EA}"/>
              </a:ext>
            </a:extLst>
          </p:cNvPr>
          <p:cNvGrpSpPr/>
          <p:nvPr/>
        </p:nvGrpSpPr>
        <p:grpSpPr>
          <a:xfrm>
            <a:off x="4774055" y="23075"/>
            <a:ext cx="820638" cy="864095"/>
            <a:chOff x="8059451" y="1907628"/>
            <a:chExt cx="820638" cy="864095"/>
          </a:xfrm>
          <a:solidFill>
            <a:schemeClr val="bg2">
              <a:lumMod val="40000"/>
              <a:lumOff val="60000"/>
            </a:schemeClr>
          </a:solidFill>
        </p:grpSpPr>
        <p:sp>
          <p:nvSpPr>
            <p:cNvPr id="52" name="Rectangle: Folded Corner 51">
              <a:extLst>
                <a:ext uri="{FF2B5EF4-FFF2-40B4-BE49-F238E27FC236}">
                  <a16:creationId xmlns:a16="http://schemas.microsoft.com/office/drawing/2014/main" id="{6F5AF557-7EE8-4902-8C12-928ECA0F50B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29CF109D-5CCB-40C1-B831-AC0302D3FE23}"/>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54" name="Straight Arrow Connector 53">
            <a:extLst>
              <a:ext uri="{FF2B5EF4-FFF2-40B4-BE49-F238E27FC236}">
                <a16:creationId xmlns:a16="http://schemas.microsoft.com/office/drawing/2014/main" id="{29634C74-FA3D-4E50-8691-7CAE960511A5}"/>
              </a:ext>
            </a:extLst>
          </p:cNvPr>
          <p:cNvCxnSpPr>
            <a:cxnSpLocks/>
            <a:stCxn id="52" idx="0"/>
          </p:cNvCxnSpPr>
          <p:nvPr/>
        </p:nvCxnSpPr>
        <p:spPr>
          <a:xfrm flipH="1">
            <a:off x="5184373" y="887170"/>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6AC438F8-8203-4D52-A0C6-2CDEA5458F0B}"/>
              </a:ext>
            </a:extLst>
          </p:cNvPr>
          <p:cNvCxnSpPr/>
          <p:nvPr/>
        </p:nvCxnSpPr>
        <p:spPr>
          <a:xfrm>
            <a:off x="4867780" y="2331368"/>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FBE64440-D7EF-41BA-8FFC-124379E19205}"/>
              </a:ext>
            </a:extLst>
          </p:cNvPr>
          <p:cNvCxnSpPr>
            <a:cxnSpLocks/>
          </p:cNvCxnSpPr>
          <p:nvPr/>
        </p:nvCxnSpPr>
        <p:spPr>
          <a:xfrm>
            <a:off x="5333744" y="2331368"/>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57" name="Table 2">
            <a:extLst>
              <a:ext uri="{FF2B5EF4-FFF2-40B4-BE49-F238E27FC236}">
                <a16:creationId xmlns:a16="http://schemas.microsoft.com/office/drawing/2014/main" id="{94D9B2A5-F21C-4E3B-99EF-70B4EC764157}"/>
              </a:ext>
            </a:extLst>
          </p:cNvPr>
          <p:cNvGraphicFramePr>
            <a:graphicFrameLocks noGrp="1"/>
          </p:cNvGraphicFramePr>
          <p:nvPr>
            <p:extLst>
              <p:ext uri="{D42A27DB-BD31-4B8C-83A1-F6EECF244321}">
                <p14:modId xmlns:p14="http://schemas.microsoft.com/office/powerpoint/2010/main" val="1384709232"/>
              </p:ext>
            </p:extLst>
          </p:nvPr>
        </p:nvGraphicFramePr>
        <p:xfrm>
          <a:off x="4416277" y="1208517"/>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0" name="Table 2">
            <a:extLst>
              <a:ext uri="{FF2B5EF4-FFF2-40B4-BE49-F238E27FC236}">
                <a16:creationId xmlns:a16="http://schemas.microsoft.com/office/drawing/2014/main" id="{279959E3-629F-4094-A243-86060A6000F7}"/>
              </a:ext>
            </a:extLst>
          </p:cNvPr>
          <p:cNvGraphicFramePr>
            <a:graphicFrameLocks noGrp="1"/>
          </p:cNvGraphicFramePr>
          <p:nvPr>
            <p:extLst>
              <p:ext uri="{D42A27DB-BD31-4B8C-83A1-F6EECF244321}">
                <p14:modId xmlns:p14="http://schemas.microsoft.com/office/powerpoint/2010/main" val="1566398996"/>
              </p:ext>
            </p:extLst>
          </p:nvPr>
        </p:nvGraphicFramePr>
        <p:xfrm>
          <a:off x="4471830" y="3256613"/>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35" name="Group 34">
            <a:extLst>
              <a:ext uri="{FF2B5EF4-FFF2-40B4-BE49-F238E27FC236}">
                <a16:creationId xmlns:a16="http://schemas.microsoft.com/office/drawing/2014/main" id="{C3E41A6B-F084-4A1F-A58A-6B0741066900}"/>
              </a:ext>
            </a:extLst>
          </p:cNvPr>
          <p:cNvGrpSpPr/>
          <p:nvPr/>
        </p:nvGrpSpPr>
        <p:grpSpPr>
          <a:xfrm>
            <a:off x="4771447" y="23512"/>
            <a:ext cx="820638" cy="864095"/>
            <a:chOff x="8059451" y="1907628"/>
            <a:chExt cx="820638" cy="864095"/>
          </a:xfrm>
          <a:solidFill>
            <a:schemeClr val="bg2">
              <a:lumMod val="40000"/>
              <a:lumOff val="60000"/>
            </a:schemeClr>
          </a:solidFill>
        </p:grpSpPr>
        <p:sp>
          <p:nvSpPr>
            <p:cNvPr id="36" name="Rectangle: Folded Corner 35">
              <a:extLst>
                <a:ext uri="{FF2B5EF4-FFF2-40B4-BE49-F238E27FC236}">
                  <a16:creationId xmlns:a16="http://schemas.microsoft.com/office/drawing/2014/main" id="{846BF75E-2A04-4DE5-AF26-30F2A5F9EE25}"/>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A8CFC06C-30F5-4DDD-AD31-4BDDB475E7D1}"/>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38" name="Straight Arrow Connector 37">
            <a:extLst>
              <a:ext uri="{FF2B5EF4-FFF2-40B4-BE49-F238E27FC236}">
                <a16:creationId xmlns:a16="http://schemas.microsoft.com/office/drawing/2014/main" id="{7ABC1249-7B94-43F1-BF77-897AF837F3F9}"/>
              </a:ext>
            </a:extLst>
          </p:cNvPr>
          <p:cNvCxnSpPr>
            <a:cxnSpLocks/>
            <a:stCxn id="36" idx="0"/>
          </p:cNvCxnSpPr>
          <p:nvPr/>
        </p:nvCxnSpPr>
        <p:spPr>
          <a:xfrm flipH="1">
            <a:off x="5181765" y="887607"/>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B6B1820B-8B41-415E-9ACB-335A19E4CCA3}"/>
              </a:ext>
            </a:extLst>
          </p:cNvPr>
          <p:cNvCxnSpPr/>
          <p:nvPr/>
        </p:nvCxnSpPr>
        <p:spPr>
          <a:xfrm>
            <a:off x="4865172" y="2331805"/>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28F12F22-D82C-4AB7-AB7A-FB773486137F}"/>
              </a:ext>
            </a:extLst>
          </p:cNvPr>
          <p:cNvCxnSpPr>
            <a:cxnSpLocks/>
          </p:cNvCxnSpPr>
          <p:nvPr/>
        </p:nvCxnSpPr>
        <p:spPr>
          <a:xfrm>
            <a:off x="5331136" y="2331805"/>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45" name="Table 2">
            <a:extLst>
              <a:ext uri="{FF2B5EF4-FFF2-40B4-BE49-F238E27FC236}">
                <a16:creationId xmlns:a16="http://schemas.microsoft.com/office/drawing/2014/main" id="{6C75EF9A-6604-43DF-84EF-1B1C92E1584E}"/>
              </a:ext>
            </a:extLst>
          </p:cNvPr>
          <p:cNvGraphicFramePr>
            <a:graphicFrameLocks noGrp="1"/>
          </p:cNvGraphicFramePr>
          <p:nvPr>
            <p:extLst>
              <p:ext uri="{D42A27DB-BD31-4B8C-83A1-F6EECF244321}">
                <p14:modId xmlns:p14="http://schemas.microsoft.com/office/powerpoint/2010/main" val="973035260"/>
              </p:ext>
            </p:extLst>
          </p:nvPr>
        </p:nvGraphicFramePr>
        <p:xfrm>
          <a:off x="4413669" y="1208954"/>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46" name="Table 2">
            <a:extLst>
              <a:ext uri="{FF2B5EF4-FFF2-40B4-BE49-F238E27FC236}">
                <a16:creationId xmlns:a16="http://schemas.microsoft.com/office/drawing/2014/main" id="{E234695D-24CD-402C-B685-92CBB19100A1}"/>
              </a:ext>
            </a:extLst>
          </p:cNvPr>
          <p:cNvGraphicFramePr>
            <a:graphicFrameLocks noGrp="1"/>
          </p:cNvGraphicFramePr>
          <p:nvPr>
            <p:extLst>
              <p:ext uri="{D42A27DB-BD31-4B8C-83A1-F6EECF244321}">
                <p14:modId xmlns:p14="http://schemas.microsoft.com/office/powerpoint/2010/main" val="2711419520"/>
              </p:ext>
            </p:extLst>
          </p:nvPr>
        </p:nvGraphicFramePr>
        <p:xfrm>
          <a:off x="4469222" y="3257050"/>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8" name="Cloud 7">
            <a:extLst>
              <a:ext uri="{FF2B5EF4-FFF2-40B4-BE49-F238E27FC236}">
                <a16:creationId xmlns:a16="http://schemas.microsoft.com/office/drawing/2014/main" id="{67F349F8-1B19-4BFD-94FE-96F6A76F8240}"/>
              </a:ext>
            </a:extLst>
          </p:cNvPr>
          <p:cNvSpPr/>
          <p:nvPr/>
        </p:nvSpPr>
        <p:spPr>
          <a:xfrm>
            <a:off x="171038" y="467469"/>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9" name="Cloud 8">
            <a:extLst>
              <a:ext uri="{FF2B5EF4-FFF2-40B4-BE49-F238E27FC236}">
                <a16:creationId xmlns:a16="http://schemas.microsoft.com/office/drawing/2014/main" id="{2DE00C93-C2A8-4132-91C2-AC18BAC9E737}"/>
              </a:ext>
            </a:extLst>
          </p:cNvPr>
          <p:cNvSpPr/>
          <p:nvPr/>
        </p:nvSpPr>
        <p:spPr>
          <a:xfrm>
            <a:off x="204067" y="3203773"/>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0" name="Cloud 9">
            <a:extLst>
              <a:ext uri="{FF2B5EF4-FFF2-40B4-BE49-F238E27FC236}">
                <a16:creationId xmlns:a16="http://schemas.microsoft.com/office/drawing/2014/main" id="{78D13A75-4871-4DC2-82C0-584D8165B127}"/>
              </a:ext>
            </a:extLst>
          </p:cNvPr>
          <p:cNvSpPr/>
          <p:nvPr/>
        </p:nvSpPr>
        <p:spPr>
          <a:xfrm>
            <a:off x="204067" y="558003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B5BCF6DA-7517-4638-8F2C-D88C1BDBE692}"/>
              </a:ext>
            </a:extLst>
          </p:cNvPr>
          <p:cNvCxnSpPr>
            <a:cxnSpLocks/>
          </p:cNvCxnSpPr>
          <p:nvPr/>
        </p:nvCxnSpPr>
        <p:spPr>
          <a:xfrm>
            <a:off x="1175271" y="1835621"/>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EE443597-61FF-4928-94D8-4C9CE0508AA7}"/>
              </a:ext>
            </a:extLst>
          </p:cNvPr>
          <p:cNvCxnSpPr>
            <a:cxnSpLocks/>
          </p:cNvCxnSpPr>
          <p:nvPr/>
        </p:nvCxnSpPr>
        <p:spPr>
          <a:xfrm>
            <a:off x="1320191" y="4643933"/>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E6FB4DB-1E97-4C65-BCA5-9B7A99260EA8}"/>
              </a:ext>
            </a:extLst>
          </p:cNvPr>
          <p:cNvCxnSpPr>
            <a:cxnSpLocks/>
          </p:cNvCxnSpPr>
          <p:nvPr/>
        </p:nvCxnSpPr>
        <p:spPr>
          <a:xfrm>
            <a:off x="1390391" y="1835621"/>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248E7A55-B69B-4279-9B5D-27E8705CCF62}"/>
              </a:ext>
            </a:extLst>
          </p:cNvPr>
          <p:cNvCxnSpPr>
            <a:cxnSpLocks/>
          </p:cNvCxnSpPr>
          <p:nvPr/>
        </p:nvCxnSpPr>
        <p:spPr>
          <a:xfrm>
            <a:off x="204067" y="284373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F0B087-86D0-4990-BD05-7AA8F960E60F}"/>
              </a:ext>
            </a:extLst>
          </p:cNvPr>
          <p:cNvCxnSpPr/>
          <p:nvPr/>
        </p:nvCxnSpPr>
        <p:spPr>
          <a:xfrm>
            <a:off x="171037" y="500397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D125FE0-2675-40FC-9E33-C2D24F8776BA}"/>
              </a:ext>
            </a:extLst>
          </p:cNvPr>
          <p:cNvGrpSpPr/>
          <p:nvPr/>
        </p:nvGrpSpPr>
        <p:grpSpPr>
          <a:xfrm>
            <a:off x="4775671" y="33365"/>
            <a:ext cx="820638" cy="864095"/>
            <a:chOff x="8059451" y="1907628"/>
            <a:chExt cx="820638" cy="864095"/>
          </a:xfrm>
          <a:solidFill>
            <a:schemeClr val="bg2">
              <a:lumMod val="40000"/>
              <a:lumOff val="60000"/>
            </a:schemeClr>
          </a:solidFill>
        </p:grpSpPr>
        <p:sp>
          <p:nvSpPr>
            <p:cNvPr id="28" name="Rectangle: Folded Corner 27">
              <a:extLst>
                <a:ext uri="{FF2B5EF4-FFF2-40B4-BE49-F238E27FC236}">
                  <a16:creationId xmlns:a16="http://schemas.microsoft.com/office/drawing/2014/main" id="{37C4B4DF-0A92-4D06-AFDF-B1733A3BD2E1}"/>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F81B5C02-FFC0-44BA-B525-D6FA60BD854C}"/>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9" name="Straight Arrow Connector 38">
            <a:extLst>
              <a:ext uri="{FF2B5EF4-FFF2-40B4-BE49-F238E27FC236}">
                <a16:creationId xmlns:a16="http://schemas.microsoft.com/office/drawing/2014/main" id="{D7DB03BB-0446-4C5B-82B9-4E809D9FAB80}"/>
              </a:ext>
            </a:extLst>
          </p:cNvPr>
          <p:cNvCxnSpPr>
            <a:cxnSpLocks/>
            <a:stCxn id="28" idx="0"/>
          </p:cNvCxnSpPr>
          <p:nvPr/>
        </p:nvCxnSpPr>
        <p:spPr>
          <a:xfrm flipH="1">
            <a:off x="5185989" y="897460"/>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0F357EF-EA86-444B-BF69-AC39707F6554}"/>
              </a:ext>
            </a:extLst>
          </p:cNvPr>
          <p:cNvCxnSpPr/>
          <p:nvPr/>
        </p:nvCxnSpPr>
        <p:spPr>
          <a:xfrm>
            <a:off x="4869396" y="2341658"/>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122F9A2-5FA3-48ED-BD85-3F5B5A6C46C9}"/>
              </a:ext>
            </a:extLst>
          </p:cNvPr>
          <p:cNvCxnSpPr>
            <a:cxnSpLocks/>
          </p:cNvCxnSpPr>
          <p:nvPr/>
        </p:nvCxnSpPr>
        <p:spPr>
          <a:xfrm>
            <a:off x="5335360" y="2341658"/>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E509A21B-70B7-4F5E-80A4-B2DD8A12A7B4}"/>
              </a:ext>
            </a:extLst>
          </p:cNvPr>
          <p:cNvCxnSpPr>
            <a:cxnSpLocks/>
            <a:endCxn id="68" idx="0"/>
          </p:cNvCxnSpPr>
          <p:nvPr/>
        </p:nvCxnSpPr>
        <p:spPr>
          <a:xfrm flipH="1">
            <a:off x="5173097" y="4247147"/>
            <a:ext cx="12514" cy="8080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Connector: Elbow 68">
            <a:extLst>
              <a:ext uri="{FF2B5EF4-FFF2-40B4-BE49-F238E27FC236}">
                <a16:creationId xmlns:a16="http://schemas.microsoft.com/office/drawing/2014/main" id="{C3E47EE3-27D3-48A2-8E3F-C6FDF9F22A16}"/>
              </a:ext>
            </a:extLst>
          </p:cNvPr>
          <p:cNvCxnSpPr>
            <a:cxnSpLocks/>
          </p:cNvCxnSpPr>
          <p:nvPr/>
        </p:nvCxnSpPr>
        <p:spPr>
          <a:xfrm flipV="1">
            <a:off x="5786970" y="5707894"/>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C59B2454-C65E-4B89-B334-22A5AE26D7A4}"/>
              </a:ext>
            </a:extLst>
          </p:cNvPr>
          <p:cNvCxnSpPr>
            <a:cxnSpLocks/>
          </p:cNvCxnSpPr>
          <p:nvPr/>
        </p:nvCxnSpPr>
        <p:spPr>
          <a:xfrm flipV="1">
            <a:off x="5786970" y="6463484"/>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01D496C4-2375-4C65-AFC1-793754235CD8}"/>
              </a:ext>
            </a:extLst>
          </p:cNvPr>
          <p:cNvCxnSpPr>
            <a:cxnSpLocks/>
          </p:cNvCxnSpPr>
          <p:nvPr/>
        </p:nvCxnSpPr>
        <p:spPr>
          <a:xfrm>
            <a:off x="8295151" y="570789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14EB2CE2-68BF-43C0-9C41-40A0FAB3C471}"/>
              </a:ext>
            </a:extLst>
          </p:cNvPr>
          <p:cNvCxnSpPr>
            <a:cxnSpLocks/>
          </p:cNvCxnSpPr>
          <p:nvPr/>
        </p:nvCxnSpPr>
        <p:spPr>
          <a:xfrm>
            <a:off x="8313338" y="6478750"/>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159F6B54-EC6C-4422-9566-FEED0BB0E223}"/>
              </a:ext>
            </a:extLst>
          </p:cNvPr>
          <p:cNvCxnSpPr>
            <a:cxnSpLocks/>
          </p:cNvCxnSpPr>
          <p:nvPr/>
        </p:nvCxnSpPr>
        <p:spPr>
          <a:xfrm flipV="1">
            <a:off x="9464874" y="5707893"/>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6F507916-6B41-4919-9303-A0495CB3698F}"/>
              </a:ext>
            </a:extLst>
          </p:cNvPr>
          <p:cNvCxnSpPr>
            <a:cxnSpLocks/>
          </p:cNvCxnSpPr>
          <p:nvPr/>
        </p:nvCxnSpPr>
        <p:spPr>
          <a:xfrm>
            <a:off x="9740436" y="5707893"/>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AA77E8D2-6523-42EE-B150-6A9CC8CCCF54}"/>
              </a:ext>
            </a:extLst>
          </p:cNvPr>
          <p:cNvCxnSpPr>
            <a:cxnSpLocks/>
          </p:cNvCxnSpPr>
          <p:nvPr/>
        </p:nvCxnSpPr>
        <p:spPr>
          <a:xfrm flipH="1">
            <a:off x="9464873" y="6535973"/>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F4CAEC56-68F3-4592-8C17-9CD2EC3A7569}"/>
              </a:ext>
            </a:extLst>
          </p:cNvPr>
          <p:cNvCxnSpPr>
            <a:cxnSpLocks/>
            <a:endCxn id="104" idx="1"/>
          </p:cNvCxnSpPr>
          <p:nvPr/>
        </p:nvCxnSpPr>
        <p:spPr>
          <a:xfrm flipV="1">
            <a:off x="5182342" y="6059296"/>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4" name="Arrow: Right 103">
            <a:extLst>
              <a:ext uri="{FF2B5EF4-FFF2-40B4-BE49-F238E27FC236}">
                <a16:creationId xmlns:a16="http://schemas.microsoft.com/office/drawing/2014/main" id="{8FF15A4B-2D5C-4C79-8943-08143069DA4D}"/>
              </a:ext>
            </a:extLst>
          </p:cNvPr>
          <p:cNvSpPr/>
          <p:nvPr/>
        </p:nvSpPr>
        <p:spPr>
          <a:xfrm rot="16200000">
            <a:off x="5120290" y="5913982"/>
            <a:ext cx="139670" cy="150958"/>
          </a:xfrm>
          <a:prstGeom prst="rightArrow">
            <a:avLst>
              <a:gd name="adj1" fmla="val 58054"/>
              <a:gd name="adj2" fmla="val 107349"/>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FFE318D3-C669-43F1-B573-9D73012714AD}"/>
              </a:ext>
            </a:extLst>
          </p:cNvPr>
          <p:cNvGraphicFramePr>
            <a:graphicFrameLocks noGrp="1"/>
          </p:cNvGraphicFramePr>
          <p:nvPr>
            <p:extLst>
              <p:ext uri="{D42A27DB-BD31-4B8C-83A1-F6EECF244321}">
                <p14:modId xmlns:p14="http://schemas.microsoft.com/office/powerpoint/2010/main" val="2324383882"/>
              </p:ext>
            </p:extLst>
          </p:nvPr>
        </p:nvGraphicFramePr>
        <p:xfrm>
          <a:off x="4417893" y="1218807"/>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9" name="Table 2">
            <a:extLst>
              <a:ext uri="{FF2B5EF4-FFF2-40B4-BE49-F238E27FC236}">
                <a16:creationId xmlns:a16="http://schemas.microsoft.com/office/drawing/2014/main" id="{35AA91E4-7CFD-4D61-A6F9-6402C511F73F}"/>
              </a:ext>
            </a:extLst>
          </p:cNvPr>
          <p:cNvGraphicFramePr>
            <a:graphicFrameLocks noGrp="1"/>
          </p:cNvGraphicFramePr>
          <p:nvPr>
            <p:extLst>
              <p:ext uri="{D42A27DB-BD31-4B8C-83A1-F6EECF244321}">
                <p14:modId xmlns:p14="http://schemas.microsoft.com/office/powerpoint/2010/main" val="2374261768"/>
              </p:ext>
            </p:extLst>
          </p:nvPr>
        </p:nvGraphicFramePr>
        <p:xfrm>
          <a:off x="4473446" y="3266903"/>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8" name="Table 2">
            <a:extLst>
              <a:ext uri="{FF2B5EF4-FFF2-40B4-BE49-F238E27FC236}">
                <a16:creationId xmlns:a16="http://schemas.microsoft.com/office/drawing/2014/main" id="{9B25C191-F589-4473-BE15-EE4375C9D0B1}"/>
              </a:ext>
            </a:extLst>
          </p:cNvPr>
          <p:cNvGraphicFramePr>
            <a:graphicFrameLocks noGrp="1"/>
          </p:cNvGraphicFramePr>
          <p:nvPr>
            <p:extLst>
              <p:ext uri="{D42A27DB-BD31-4B8C-83A1-F6EECF244321}">
                <p14:modId xmlns:p14="http://schemas.microsoft.com/office/powerpoint/2010/main" val="2765870390"/>
              </p:ext>
            </p:extLst>
          </p:nvPr>
        </p:nvGraphicFramePr>
        <p:xfrm>
          <a:off x="4515498" y="5055163"/>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1" name="Table 2">
            <a:extLst>
              <a:ext uri="{FF2B5EF4-FFF2-40B4-BE49-F238E27FC236}">
                <a16:creationId xmlns:a16="http://schemas.microsoft.com/office/drawing/2014/main" id="{5948F7B8-BE32-4BE5-88DF-74D1507556AE}"/>
              </a:ext>
            </a:extLst>
          </p:cNvPr>
          <p:cNvGraphicFramePr>
            <a:graphicFrameLocks noGrp="1"/>
          </p:cNvGraphicFramePr>
          <p:nvPr>
            <p:extLst>
              <p:ext uri="{D42A27DB-BD31-4B8C-83A1-F6EECF244321}">
                <p14:modId xmlns:p14="http://schemas.microsoft.com/office/powerpoint/2010/main" val="633496253"/>
              </p:ext>
            </p:extLst>
          </p:nvPr>
        </p:nvGraphicFramePr>
        <p:xfrm>
          <a:off x="4457046" y="6444133"/>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2" name="Table 2">
            <a:extLst>
              <a:ext uri="{FF2B5EF4-FFF2-40B4-BE49-F238E27FC236}">
                <a16:creationId xmlns:a16="http://schemas.microsoft.com/office/drawing/2014/main" id="{CD799DED-9B6B-4707-9496-924B56A9B533}"/>
              </a:ext>
            </a:extLst>
          </p:cNvPr>
          <p:cNvGraphicFramePr>
            <a:graphicFrameLocks noGrp="1"/>
          </p:cNvGraphicFramePr>
          <p:nvPr/>
        </p:nvGraphicFramePr>
        <p:xfrm>
          <a:off x="7425814" y="5470978"/>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3" name="Table 2">
            <a:extLst>
              <a:ext uri="{FF2B5EF4-FFF2-40B4-BE49-F238E27FC236}">
                <a16:creationId xmlns:a16="http://schemas.microsoft.com/office/drawing/2014/main" id="{F0115402-5F74-4068-9358-F173D39A0F61}"/>
              </a:ext>
            </a:extLst>
          </p:cNvPr>
          <p:cNvGraphicFramePr>
            <a:graphicFrameLocks noGrp="1"/>
          </p:cNvGraphicFramePr>
          <p:nvPr/>
        </p:nvGraphicFramePr>
        <p:xfrm>
          <a:off x="8612575" y="5521855"/>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74" name="Table 2">
            <a:extLst>
              <a:ext uri="{FF2B5EF4-FFF2-40B4-BE49-F238E27FC236}">
                <a16:creationId xmlns:a16="http://schemas.microsoft.com/office/drawing/2014/main" id="{9F503F5D-05FF-444D-9212-A3D98AAF78A1}"/>
              </a:ext>
            </a:extLst>
          </p:cNvPr>
          <p:cNvGraphicFramePr>
            <a:graphicFrameLocks noGrp="1"/>
          </p:cNvGraphicFramePr>
          <p:nvPr/>
        </p:nvGraphicFramePr>
        <p:xfrm>
          <a:off x="7425813" y="6219780"/>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5" name="Table 2">
            <a:extLst>
              <a:ext uri="{FF2B5EF4-FFF2-40B4-BE49-F238E27FC236}">
                <a16:creationId xmlns:a16="http://schemas.microsoft.com/office/drawing/2014/main" id="{1717D800-D7E6-4024-9140-F6CB8D1966E5}"/>
              </a:ext>
            </a:extLst>
          </p:cNvPr>
          <p:cNvGraphicFramePr>
            <a:graphicFrameLocks noGrp="1"/>
          </p:cNvGraphicFramePr>
          <p:nvPr/>
        </p:nvGraphicFramePr>
        <p:xfrm>
          <a:off x="8629613" y="626397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sp>
        <p:nvSpPr>
          <p:cNvPr id="100" name="Rectangle: Rounded Corners 99">
            <a:extLst>
              <a:ext uri="{FF2B5EF4-FFF2-40B4-BE49-F238E27FC236}">
                <a16:creationId xmlns:a16="http://schemas.microsoft.com/office/drawing/2014/main" id="{4E00F762-59EF-4B7D-A850-3EE427B33F82}"/>
              </a:ext>
            </a:extLst>
          </p:cNvPr>
          <p:cNvSpPr/>
          <p:nvPr/>
        </p:nvSpPr>
        <p:spPr>
          <a:xfrm>
            <a:off x="6488519" y="5294016"/>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262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620B3413-BCC7-4A01-8626-98D03B78E5EA}"/>
              </a:ext>
            </a:extLst>
          </p:cNvPr>
          <p:cNvGrpSpPr/>
          <p:nvPr/>
        </p:nvGrpSpPr>
        <p:grpSpPr>
          <a:xfrm>
            <a:off x="8746000" y="27141"/>
            <a:ext cx="820638" cy="864095"/>
            <a:chOff x="8059451" y="1907628"/>
            <a:chExt cx="820638" cy="864095"/>
          </a:xfrm>
          <a:solidFill>
            <a:schemeClr val="bg2">
              <a:lumMod val="40000"/>
              <a:lumOff val="60000"/>
            </a:schemeClr>
          </a:solidFill>
        </p:grpSpPr>
        <p:sp>
          <p:nvSpPr>
            <p:cNvPr id="52" name="Rectangle: Folded Corner 51">
              <a:extLst>
                <a:ext uri="{FF2B5EF4-FFF2-40B4-BE49-F238E27FC236}">
                  <a16:creationId xmlns:a16="http://schemas.microsoft.com/office/drawing/2014/main" id="{6F5AF557-7EE8-4902-8C12-928ECA0F50B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29CF109D-5CCB-40C1-B831-AC0302D3FE23}"/>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54" name="Straight Arrow Connector 53">
            <a:extLst>
              <a:ext uri="{FF2B5EF4-FFF2-40B4-BE49-F238E27FC236}">
                <a16:creationId xmlns:a16="http://schemas.microsoft.com/office/drawing/2014/main" id="{29634C74-FA3D-4E50-8691-7CAE960511A5}"/>
              </a:ext>
            </a:extLst>
          </p:cNvPr>
          <p:cNvCxnSpPr>
            <a:cxnSpLocks/>
            <a:stCxn id="52" idx="0"/>
          </p:cNvCxnSpPr>
          <p:nvPr/>
        </p:nvCxnSpPr>
        <p:spPr>
          <a:xfrm flipH="1">
            <a:off x="9156318"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6AC438F8-8203-4D52-A0C6-2CDEA5458F0B}"/>
              </a:ext>
            </a:extLst>
          </p:cNvPr>
          <p:cNvCxnSpPr/>
          <p:nvPr/>
        </p:nvCxnSpPr>
        <p:spPr>
          <a:xfrm>
            <a:off x="8839725"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FBE64440-D7EF-41BA-8FFC-124379E19205}"/>
              </a:ext>
            </a:extLst>
          </p:cNvPr>
          <p:cNvCxnSpPr>
            <a:cxnSpLocks/>
          </p:cNvCxnSpPr>
          <p:nvPr/>
        </p:nvCxnSpPr>
        <p:spPr>
          <a:xfrm>
            <a:off x="9305689"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57" name="Table 2">
            <a:extLst>
              <a:ext uri="{FF2B5EF4-FFF2-40B4-BE49-F238E27FC236}">
                <a16:creationId xmlns:a16="http://schemas.microsoft.com/office/drawing/2014/main" id="{94D9B2A5-F21C-4E3B-99EF-70B4EC764157}"/>
              </a:ext>
            </a:extLst>
          </p:cNvPr>
          <p:cNvGraphicFramePr>
            <a:graphicFrameLocks noGrp="1"/>
          </p:cNvGraphicFramePr>
          <p:nvPr>
            <p:extLst>
              <p:ext uri="{D42A27DB-BD31-4B8C-83A1-F6EECF244321}">
                <p14:modId xmlns:p14="http://schemas.microsoft.com/office/powerpoint/2010/main" val="2615270634"/>
              </p:ext>
            </p:extLst>
          </p:nvPr>
        </p:nvGraphicFramePr>
        <p:xfrm>
          <a:off x="8388222"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0" name="Table 2">
            <a:extLst>
              <a:ext uri="{FF2B5EF4-FFF2-40B4-BE49-F238E27FC236}">
                <a16:creationId xmlns:a16="http://schemas.microsoft.com/office/drawing/2014/main" id="{279959E3-629F-4094-A243-86060A6000F7}"/>
              </a:ext>
            </a:extLst>
          </p:cNvPr>
          <p:cNvGraphicFramePr>
            <a:graphicFrameLocks noGrp="1"/>
          </p:cNvGraphicFramePr>
          <p:nvPr>
            <p:extLst>
              <p:ext uri="{D42A27DB-BD31-4B8C-83A1-F6EECF244321}">
                <p14:modId xmlns:p14="http://schemas.microsoft.com/office/powerpoint/2010/main" val="3475929507"/>
              </p:ext>
            </p:extLst>
          </p:nvPr>
        </p:nvGraphicFramePr>
        <p:xfrm>
          <a:off x="8443775"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35" name="Group 34">
            <a:extLst>
              <a:ext uri="{FF2B5EF4-FFF2-40B4-BE49-F238E27FC236}">
                <a16:creationId xmlns:a16="http://schemas.microsoft.com/office/drawing/2014/main" id="{C3E41A6B-F084-4A1F-A58A-6B0741066900}"/>
              </a:ext>
            </a:extLst>
          </p:cNvPr>
          <p:cNvGrpSpPr/>
          <p:nvPr/>
        </p:nvGrpSpPr>
        <p:grpSpPr>
          <a:xfrm>
            <a:off x="6724476" y="16128"/>
            <a:ext cx="820638" cy="864095"/>
            <a:chOff x="8059451" y="1907628"/>
            <a:chExt cx="820638" cy="864095"/>
          </a:xfrm>
          <a:solidFill>
            <a:schemeClr val="bg2">
              <a:lumMod val="40000"/>
              <a:lumOff val="60000"/>
            </a:schemeClr>
          </a:solidFill>
        </p:grpSpPr>
        <p:sp>
          <p:nvSpPr>
            <p:cNvPr id="36" name="Rectangle: Folded Corner 35">
              <a:extLst>
                <a:ext uri="{FF2B5EF4-FFF2-40B4-BE49-F238E27FC236}">
                  <a16:creationId xmlns:a16="http://schemas.microsoft.com/office/drawing/2014/main" id="{846BF75E-2A04-4DE5-AF26-30F2A5F9EE25}"/>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A8CFC06C-30F5-4DDD-AD31-4BDDB475E7D1}"/>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38" name="Straight Arrow Connector 37">
            <a:extLst>
              <a:ext uri="{FF2B5EF4-FFF2-40B4-BE49-F238E27FC236}">
                <a16:creationId xmlns:a16="http://schemas.microsoft.com/office/drawing/2014/main" id="{7ABC1249-7B94-43F1-BF77-897AF837F3F9}"/>
              </a:ext>
            </a:extLst>
          </p:cNvPr>
          <p:cNvCxnSpPr>
            <a:cxnSpLocks/>
            <a:stCxn id="36" idx="0"/>
          </p:cNvCxnSpPr>
          <p:nvPr/>
        </p:nvCxnSpPr>
        <p:spPr>
          <a:xfrm flipH="1">
            <a:off x="7134794"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B6B1820B-8B41-415E-9ACB-335A19E4CCA3}"/>
              </a:ext>
            </a:extLst>
          </p:cNvPr>
          <p:cNvCxnSpPr/>
          <p:nvPr/>
        </p:nvCxnSpPr>
        <p:spPr>
          <a:xfrm>
            <a:off x="6818201"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28F12F22-D82C-4AB7-AB7A-FB773486137F}"/>
              </a:ext>
            </a:extLst>
          </p:cNvPr>
          <p:cNvCxnSpPr>
            <a:cxnSpLocks/>
          </p:cNvCxnSpPr>
          <p:nvPr/>
        </p:nvCxnSpPr>
        <p:spPr>
          <a:xfrm>
            <a:off x="7284165"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45" name="Table 2">
            <a:extLst>
              <a:ext uri="{FF2B5EF4-FFF2-40B4-BE49-F238E27FC236}">
                <a16:creationId xmlns:a16="http://schemas.microsoft.com/office/drawing/2014/main" id="{6C75EF9A-6604-43DF-84EF-1B1C92E1584E}"/>
              </a:ext>
            </a:extLst>
          </p:cNvPr>
          <p:cNvGraphicFramePr>
            <a:graphicFrameLocks noGrp="1"/>
          </p:cNvGraphicFramePr>
          <p:nvPr>
            <p:extLst>
              <p:ext uri="{D42A27DB-BD31-4B8C-83A1-F6EECF244321}">
                <p14:modId xmlns:p14="http://schemas.microsoft.com/office/powerpoint/2010/main" val="3077960608"/>
              </p:ext>
            </p:extLst>
          </p:nvPr>
        </p:nvGraphicFramePr>
        <p:xfrm>
          <a:off x="6366698"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46" name="Table 2">
            <a:extLst>
              <a:ext uri="{FF2B5EF4-FFF2-40B4-BE49-F238E27FC236}">
                <a16:creationId xmlns:a16="http://schemas.microsoft.com/office/drawing/2014/main" id="{E234695D-24CD-402C-B685-92CBB19100A1}"/>
              </a:ext>
            </a:extLst>
          </p:cNvPr>
          <p:cNvGraphicFramePr>
            <a:graphicFrameLocks noGrp="1"/>
          </p:cNvGraphicFramePr>
          <p:nvPr>
            <p:extLst>
              <p:ext uri="{D42A27DB-BD31-4B8C-83A1-F6EECF244321}">
                <p14:modId xmlns:p14="http://schemas.microsoft.com/office/powerpoint/2010/main" val="3659860409"/>
              </p:ext>
            </p:extLst>
          </p:nvPr>
        </p:nvGraphicFramePr>
        <p:xfrm>
          <a:off x="6422251"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8" name="Cloud 7">
            <a:extLst>
              <a:ext uri="{FF2B5EF4-FFF2-40B4-BE49-F238E27FC236}">
                <a16:creationId xmlns:a16="http://schemas.microsoft.com/office/drawing/2014/main" id="{67F349F8-1B19-4BFD-94FE-96F6A76F8240}"/>
              </a:ext>
            </a:extLst>
          </p:cNvPr>
          <p:cNvSpPr/>
          <p:nvPr/>
        </p:nvSpPr>
        <p:spPr>
          <a:xfrm>
            <a:off x="171038" y="467469"/>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9" name="Cloud 8">
            <a:extLst>
              <a:ext uri="{FF2B5EF4-FFF2-40B4-BE49-F238E27FC236}">
                <a16:creationId xmlns:a16="http://schemas.microsoft.com/office/drawing/2014/main" id="{2DE00C93-C2A8-4132-91C2-AC18BAC9E737}"/>
              </a:ext>
            </a:extLst>
          </p:cNvPr>
          <p:cNvSpPr/>
          <p:nvPr/>
        </p:nvSpPr>
        <p:spPr>
          <a:xfrm>
            <a:off x="204067" y="3203773"/>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0" name="Cloud 9">
            <a:extLst>
              <a:ext uri="{FF2B5EF4-FFF2-40B4-BE49-F238E27FC236}">
                <a16:creationId xmlns:a16="http://schemas.microsoft.com/office/drawing/2014/main" id="{78D13A75-4871-4DC2-82C0-584D8165B127}"/>
              </a:ext>
            </a:extLst>
          </p:cNvPr>
          <p:cNvSpPr/>
          <p:nvPr/>
        </p:nvSpPr>
        <p:spPr>
          <a:xfrm>
            <a:off x="204067" y="558003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B5BCF6DA-7517-4638-8F2C-D88C1BDBE692}"/>
              </a:ext>
            </a:extLst>
          </p:cNvPr>
          <p:cNvCxnSpPr>
            <a:cxnSpLocks/>
          </p:cNvCxnSpPr>
          <p:nvPr/>
        </p:nvCxnSpPr>
        <p:spPr>
          <a:xfrm>
            <a:off x="1175271" y="1835621"/>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EE443597-61FF-4928-94D8-4C9CE0508AA7}"/>
              </a:ext>
            </a:extLst>
          </p:cNvPr>
          <p:cNvCxnSpPr>
            <a:cxnSpLocks/>
          </p:cNvCxnSpPr>
          <p:nvPr/>
        </p:nvCxnSpPr>
        <p:spPr>
          <a:xfrm>
            <a:off x="1320191" y="4643933"/>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E6FB4DB-1E97-4C65-BCA5-9B7A99260EA8}"/>
              </a:ext>
            </a:extLst>
          </p:cNvPr>
          <p:cNvCxnSpPr>
            <a:cxnSpLocks/>
          </p:cNvCxnSpPr>
          <p:nvPr/>
        </p:nvCxnSpPr>
        <p:spPr>
          <a:xfrm>
            <a:off x="1390391" y="1835621"/>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248E7A55-B69B-4279-9B5D-27E8705CCF62}"/>
              </a:ext>
            </a:extLst>
          </p:cNvPr>
          <p:cNvCxnSpPr>
            <a:cxnSpLocks/>
          </p:cNvCxnSpPr>
          <p:nvPr/>
        </p:nvCxnSpPr>
        <p:spPr>
          <a:xfrm>
            <a:off x="204067" y="284373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F0B087-86D0-4990-BD05-7AA8F960E60F}"/>
              </a:ext>
            </a:extLst>
          </p:cNvPr>
          <p:cNvCxnSpPr/>
          <p:nvPr/>
        </p:nvCxnSpPr>
        <p:spPr>
          <a:xfrm>
            <a:off x="171037" y="500397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D125FE0-2675-40FC-9E33-C2D24F8776BA}"/>
              </a:ext>
            </a:extLst>
          </p:cNvPr>
          <p:cNvGrpSpPr/>
          <p:nvPr/>
        </p:nvGrpSpPr>
        <p:grpSpPr>
          <a:xfrm>
            <a:off x="4721522" y="8358"/>
            <a:ext cx="820638" cy="864095"/>
            <a:chOff x="8059451" y="1907628"/>
            <a:chExt cx="820638" cy="864095"/>
          </a:xfrm>
          <a:solidFill>
            <a:schemeClr val="bg2">
              <a:lumMod val="40000"/>
              <a:lumOff val="60000"/>
            </a:schemeClr>
          </a:solidFill>
        </p:grpSpPr>
        <p:sp>
          <p:nvSpPr>
            <p:cNvPr id="28" name="Rectangle: Folded Corner 27">
              <a:extLst>
                <a:ext uri="{FF2B5EF4-FFF2-40B4-BE49-F238E27FC236}">
                  <a16:creationId xmlns:a16="http://schemas.microsoft.com/office/drawing/2014/main" id="{37C4B4DF-0A92-4D06-AFDF-B1733A3BD2E1}"/>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F81B5C02-FFC0-44BA-B525-D6FA60BD854C}"/>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9" name="Straight Arrow Connector 38">
            <a:extLst>
              <a:ext uri="{FF2B5EF4-FFF2-40B4-BE49-F238E27FC236}">
                <a16:creationId xmlns:a16="http://schemas.microsoft.com/office/drawing/2014/main" id="{D7DB03BB-0446-4C5B-82B9-4E809D9FAB80}"/>
              </a:ext>
            </a:extLst>
          </p:cNvPr>
          <p:cNvCxnSpPr>
            <a:cxnSpLocks/>
            <a:stCxn id="28" idx="0"/>
          </p:cNvCxnSpPr>
          <p:nvPr/>
        </p:nvCxnSpPr>
        <p:spPr>
          <a:xfrm flipH="1">
            <a:off x="5131840"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0F357EF-EA86-444B-BF69-AC39707F6554}"/>
              </a:ext>
            </a:extLst>
          </p:cNvPr>
          <p:cNvCxnSpPr/>
          <p:nvPr/>
        </p:nvCxnSpPr>
        <p:spPr>
          <a:xfrm>
            <a:off x="4815247"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122F9A2-5FA3-48ED-BD85-3F5B5A6C46C9}"/>
              </a:ext>
            </a:extLst>
          </p:cNvPr>
          <p:cNvCxnSpPr>
            <a:cxnSpLocks/>
          </p:cNvCxnSpPr>
          <p:nvPr/>
        </p:nvCxnSpPr>
        <p:spPr>
          <a:xfrm>
            <a:off x="5281211"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E509A21B-70B7-4F5E-80A4-B2DD8A12A7B4}"/>
              </a:ext>
            </a:extLst>
          </p:cNvPr>
          <p:cNvCxnSpPr>
            <a:cxnSpLocks/>
          </p:cNvCxnSpPr>
          <p:nvPr/>
        </p:nvCxnSpPr>
        <p:spPr>
          <a:xfrm>
            <a:off x="5631763" y="4293031"/>
            <a:ext cx="587290" cy="7109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Connector: Elbow 68">
            <a:extLst>
              <a:ext uri="{FF2B5EF4-FFF2-40B4-BE49-F238E27FC236}">
                <a16:creationId xmlns:a16="http://schemas.microsoft.com/office/drawing/2014/main" id="{C3E47EE3-27D3-48A2-8E3F-C6FDF9F22A16}"/>
              </a:ext>
            </a:extLst>
          </p:cNvPr>
          <p:cNvCxnSpPr>
            <a:cxnSpLocks/>
          </p:cNvCxnSpPr>
          <p:nvPr/>
        </p:nvCxnSpPr>
        <p:spPr>
          <a:xfrm flipV="1">
            <a:off x="7490525"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C59B2454-C65E-4B89-B334-22A5AE26D7A4}"/>
              </a:ext>
            </a:extLst>
          </p:cNvPr>
          <p:cNvCxnSpPr>
            <a:cxnSpLocks/>
          </p:cNvCxnSpPr>
          <p:nvPr/>
        </p:nvCxnSpPr>
        <p:spPr>
          <a:xfrm flipV="1">
            <a:off x="7490525"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01D496C4-2375-4C65-AFC1-793754235CD8}"/>
              </a:ext>
            </a:extLst>
          </p:cNvPr>
          <p:cNvCxnSpPr>
            <a:cxnSpLocks/>
          </p:cNvCxnSpPr>
          <p:nvPr/>
        </p:nvCxnSpPr>
        <p:spPr>
          <a:xfrm>
            <a:off x="9998706"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14EB2CE2-68BF-43C0-9C41-40A0FAB3C471}"/>
              </a:ext>
            </a:extLst>
          </p:cNvPr>
          <p:cNvCxnSpPr>
            <a:cxnSpLocks/>
          </p:cNvCxnSpPr>
          <p:nvPr/>
        </p:nvCxnSpPr>
        <p:spPr>
          <a:xfrm>
            <a:off x="10016893"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159F6B54-EC6C-4422-9566-FEED0BB0E223}"/>
              </a:ext>
            </a:extLst>
          </p:cNvPr>
          <p:cNvCxnSpPr>
            <a:cxnSpLocks/>
          </p:cNvCxnSpPr>
          <p:nvPr/>
        </p:nvCxnSpPr>
        <p:spPr>
          <a:xfrm flipV="1">
            <a:off x="11168429"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6F507916-6B41-4919-9303-A0495CB3698F}"/>
              </a:ext>
            </a:extLst>
          </p:cNvPr>
          <p:cNvCxnSpPr>
            <a:cxnSpLocks/>
          </p:cNvCxnSpPr>
          <p:nvPr/>
        </p:nvCxnSpPr>
        <p:spPr>
          <a:xfrm>
            <a:off x="11443991"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AA77E8D2-6523-42EE-B150-6A9CC8CCCF54}"/>
              </a:ext>
            </a:extLst>
          </p:cNvPr>
          <p:cNvCxnSpPr>
            <a:cxnSpLocks/>
          </p:cNvCxnSpPr>
          <p:nvPr/>
        </p:nvCxnSpPr>
        <p:spPr>
          <a:xfrm flipH="1">
            <a:off x="11168428"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F4CAEC56-68F3-4592-8C17-9CD2EC3A7569}"/>
              </a:ext>
            </a:extLst>
          </p:cNvPr>
          <p:cNvCxnSpPr>
            <a:cxnSpLocks/>
            <a:endCxn id="104" idx="1"/>
          </p:cNvCxnSpPr>
          <p:nvPr/>
        </p:nvCxnSpPr>
        <p:spPr>
          <a:xfrm flipV="1">
            <a:off x="6885897"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4" name="Arrow: Right 103">
            <a:extLst>
              <a:ext uri="{FF2B5EF4-FFF2-40B4-BE49-F238E27FC236}">
                <a16:creationId xmlns:a16="http://schemas.microsoft.com/office/drawing/2014/main" id="{8FF15A4B-2D5C-4C79-8943-08143069DA4D}"/>
              </a:ext>
            </a:extLst>
          </p:cNvPr>
          <p:cNvSpPr/>
          <p:nvPr/>
        </p:nvSpPr>
        <p:spPr>
          <a:xfrm rot="16200000">
            <a:off x="6823845"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FFE318D3-C669-43F1-B573-9D73012714AD}"/>
              </a:ext>
            </a:extLst>
          </p:cNvPr>
          <p:cNvGraphicFramePr>
            <a:graphicFrameLocks noGrp="1"/>
          </p:cNvGraphicFramePr>
          <p:nvPr>
            <p:extLst>
              <p:ext uri="{D42A27DB-BD31-4B8C-83A1-F6EECF244321}">
                <p14:modId xmlns:p14="http://schemas.microsoft.com/office/powerpoint/2010/main" val="2810028403"/>
              </p:ext>
            </p:extLst>
          </p:nvPr>
        </p:nvGraphicFramePr>
        <p:xfrm>
          <a:off x="4363744"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9" name="Table 2">
            <a:extLst>
              <a:ext uri="{FF2B5EF4-FFF2-40B4-BE49-F238E27FC236}">
                <a16:creationId xmlns:a16="http://schemas.microsoft.com/office/drawing/2014/main" id="{35AA91E4-7CFD-4D61-A6F9-6402C511F73F}"/>
              </a:ext>
            </a:extLst>
          </p:cNvPr>
          <p:cNvGraphicFramePr>
            <a:graphicFrameLocks noGrp="1"/>
          </p:cNvGraphicFramePr>
          <p:nvPr>
            <p:extLst>
              <p:ext uri="{D42A27DB-BD31-4B8C-83A1-F6EECF244321}">
                <p14:modId xmlns:p14="http://schemas.microsoft.com/office/powerpoint/2010/main" val="71518178"/>
              </p:ext>
            </p:extLst>
          </p:nvPr>
        </p:nvGraphicFramePr>
        <p:xfrm>
          <a:off x="4419297"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8" name="Table 2">
            <a:extLst>
              <a:ext uri="{FF2B5EF4-FFF2-40B4-BE49-F238E27FC236}">
                <a16:creationId xmlns:a16="http://schemas.microsoft.com/office/drawing/2014/main" id="{9B25C191-F589-4473-BE15-EE4375C9D0B1}"/>
              </a:ext>
            </a:extLst>
          </p:cNvPr>
          <p:cNvGraphicFramePr>
            <a:graphicFrameLocks noGrp="1"/>
          </p:cNvGraphicFramePr>
          <p:nvPr>
            <p:extLst>
              <p:ext uri="{D42A27DB-BD31-4B8C-83A1-F6EECF244321}">
                <p14:modId xmlns:p14="http://schemas.microsoft.com/office/powerpoint/2010/main" val="1347726380"/>
              </p:ext>
            </p:extLst>
          </p:nvPr>
        </p:nvGraphicFramePr>
        <p:xfrm>
          <a:off x="6219053"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1" name="Table 2">
            <a:extLst>
              <a:ext uri="{FF2B5EF4-FFF2-40B4-BE49-F238E27FC236}">
                <a16:creationId xmlns:a16="http://schemas.microsoft.com/office/drawing/2014/main" id="{5948F7B8-BE32-4BE5-88DF-74D1507556AE}"/>
              </a:ext>
            </a:extLst>
          </p:cNvPr>
          <p:cNvGraphicFramePr>
            <a:graphicFrameLocks noGrp="1"/>
          </p:cNvGraphicFramePr>
          <p:nvPr>
            <p:extLst>
              <p:ext uri="{D42A27DB-BD31-4B8C-83A1-F6EECF244321}">
                <p14:modId xmlns:p14="http://schemas.microsoft.com/office/powerpoint/2010/main" val="1956609907"/>
              </p:ext>
            </p:extLst>
          </p:nvPr>
        </p:nvGraphicFramePr>
        <p:xfrm>
          <a:off x="6160601"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2" name="Table 2">
            <a:extLst>
              <a:ext uri="{FF2B5EF4-FFF2-40B4-BE49-F238E27FC236}">
                <a16:creationId xmlns:a16="http://schemas.microsoft.com/office/drawing/2014/main" id="{CD799DED-9B6B-4707-9496-924B56A9B533}"/>
              </a:ext>
            </a:extLst>
          </p:cNvPr>
          <p:cNvGraphicFramePr>
            <a:graphicFrameLocks noGrp="1"/>
          </p:cNvGraphicFramePr>
          <p:nvPr>
            <p:extLst>
              <p:ext uri="{D42A27DB-BD31-4B8C-83A1-F6EECF244321}">
                <p14:modId xmlns:p14="http://schemas.microsoft.com/office/powerpoint/2010/main" val="4209174836"/>
              </p:ext>
            </p:extLst>
          </p:nvPr>
        </p:nvGraphicFramePr>
        <p:xfrm>
          <a:off x="9129369"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3" name="Table 2">
            <a:extLst>
              <a:ext uri="{FF2B5EF4-FFF2-40B4-BE49-F238E27FC236}">
                <a16:creationId xmlns:a16="http://schemas.microsoft.com/office/drawing/2014/main" id="{F0115402-5F74-4068-9358-F173D39A0F61}"/>
              </a:ext>
            </a:extLst>
          </p:cNvPr>
          <p:cNvGraphicFramePr>
            <a:graphicFrameLocks noGrp="1"/>
          </p:cNvGraphicFramePr>
          <p:nvPr>
            <p:extLst>
              <p:ext uri="{D42A27DB-BD31-4B8C-83A1-F6EECF244321}">
                <p14:modId xmlns:p14="http://schemas.microsoft.com/office/powerpoint/2010/main" val="760232221"/>
              </p:ext>
            </p:extLst>
          </p:nvPr>
        </p:nvGraphicFramePr>
        <p:xfrm>
          <a:off x="10316130"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74" name="Table 2">
            <a:extLst>
              <a:ext uri="{FF2B5EF4-FFF2-40B4-BE49-F238E27FC236}">
                <a16:creationId xmlns:a16="http://schemas.microsoft.com/office/drawing/2014/main" id="{9F503F5D-05FF-444D-9212-A3D98AAF78A1}"/>
              </a:ext>
            </a:extLst>
          </p:cNvPr>
          <p:cNvGraphicFramePr>
            <a:graphicFrameLocks noGrp="1"/>
          </p:cNvGraphicFramePr>
          <p:nvPr>
            <p:extLst>
              <p:ext uri="{D42A27DB-BD31-4B8C-83A1-F6EECF244321}">
                <p14:modId xmlns:p14="http://schemas.microsoft.com/office/powerpoint/2010/main" val="2656743787"/>
              </p:ext>
            </p:extLst>
          </p:nvPr>
        </p:nvGraphicFramePr>
        <p:xfrm>
          <a:off x="9129368"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5" name="Table 2">
            <a:extLst>
              <a:ext uri="{FF2B5EF4-FFF2-40B4-BE49-F238E27FC236}">
                <a16:creationId xmlns:a16="http://schemas.microsoft.com/office/drawing/2014/main" id="{1717D800-D7E6-4024-9140-F6CB8D1966E5}"/>
              </a:ext>
            </a:extLst>
          </p:cNvPr>
          <p:cNvGraphicFramePr>
            <a:graphicFrameLocks noGrp="1"/>
          </p:cNvGraphicFramePr>
          <p:nvPr>
            <p:extLst>
              <p:ext uri="{D42A27DB-BD31-4B8C-83A1-F6EECF244321}">
                <p14:modId xmlns:p14="http://schemas.microsoft.com/office/powerpoint/2010/main" val="2627571139"/>
              </p:ext>
            </p:extLst>
          </p:nvPr>
        </p:nvGraphicFramePr>
        <p:xfrm>
          <a:off x="10333168"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sp>
        <p:nvSpPr>
          <p:cNvPr id="100" name="Rectangle: Rounded Corners 99">
            <a:extLst>
              <a:ext uri="{FF2B5EF4-FFF2-40B4-BE49-F238E27FC236}">
                <a16:creationId xmlns:a16="http://schemas.microsoft.com/office/drawing/2014/main" id="{4E00F762-59EF-4B7D-A850-3EE427B33F82}"/>
              </a:ext>
            </a:extLst>
          </p:cNvPr>
          <p:cNvSpPr/>
          <p:nvPr/>
        </p:nvSpPr>
        <p:spPr>
          <a:xfrm>
            <a:off x="8192074"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4982A489-AF66-41EB-87B1-C168EBD7F479}"/>
              </a:ext>
            </a:extLst>
          </p:cNvPr>
          <p:cNvCxnSpPr>
            <a:cxnSpLocks/>
            <a:stCxn id="46" idx="2"/>
          </p:cNvCxnSpPr>
          <p:nvPr/>
        </p:nvCxnSpPr>
        <p:spPr>
          <a:xfrm flipH="1">
            <a:off x="6969159" y="4220069"/>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78CBEBBA-F446-4977-BD0F-4F6BB9A61893}"/>
              </a:ext>
            </a:extLst>
          </p:cNvPr>
          <p:cNvCxnSpPr>
            <a:cxnSpLocks/>
          </p:cNvCxnSpPr>
          <p:nvPr/>
        </p:nvCxnSpPr>
        <p:spPr>
          <a:xfrm flipH="1">
            <a:off x="7583803"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76656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DataModel2">
            <a:extLst>
              <a:ext uri="{FF2B5EF4-FFF2-40B4-BE49-F238E27FC236}">
                <a16:creationId xmlns:a16="http://schemas.microsoft.com/office/drawing/2014/main" id="{D9336FFE-F60B-4227-9023-423295CE6B90}"/>
              </a:ext>
            </a:extLst>
          </p:cNvPr>
          <p:cNvGraphicFramePr>
            <a:graphicFrameLocks noGrp="1"/>
          </p:cNvGraphicFramePr>
          <p:nvPr>
            <p:extLst>
              <p:ext uri="{D42A27DB-BD31-4B8C-83A1-F6EECF244321}">
                <p14:modId xmlns:p14="http://schemas.microsoft.com/office/powerpoint/2010/main" val="506254697"/>
              </p:ext>
            </p:extLst>
          </p:nvPr>
        </p:nvGraphicFramePr>
        <p:xfrm>
          <a:off x="6209233" y="5085658"/>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a:t>DataModel2</a:t>
                      </a:r>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4" name="DataModelImpl2">
            <a:extLst>
              <a:ext uri="{FF2B5EF4-FFF2-40B4-BE49-F238E27FC236}">
                <a16:creationId xmlns:a16="http://schemas.microsoft.com/office/drawing/2014/main" id="{B657F9C0-88CB-46A2-91F2-C3D53E2BC4B8}"/>
              </a:ext>
            </a:extLst>
          </p:cNvPr>
          <p:cNvGraphicFramePr>
            <a:graphicFrameLocks noGrp="1"/>
          </p:cNvGraphicFramePr>
          <p:nvPr>
            <p:extLst>
              <p:ext uri="{D42A27DB-BD31-4B8C-83A1-F6EECF244321}">
                <p14:modId xmlns:p14="http://schemas.microsoft.com/office/powerpoint/2010/main" val="1487090776"/>
              </p:ext>
            </p:extLst>
          </p:nvPr>
        </p:nvGraphicFramePr>
        <p:xfrm>
          <a:off x="6150781" y="6474628"/>
          <a:ext cx="1315199" cy="63283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100" dirty="0"/>
                        <a:t>DataModel2Impl</a:t>
                      </a:r>
                    </a:p>
                  </a:txBody>
                  <a:tcPr>
                    <a:solidFill>
                      <a:schemeClr val="bg1"/>
                    </a:solidFill>
                  </a:tcPr>
                </a:tc>
                <a:extLst>
                  <a:ext uri="{0D108BD9-81ED-4DB2-BD59-A6C34878D82A}">
                    <a16:rowId xmlns:a16="http://schemas.microsoft.com/office/drawing/2014/main" val="728167419"/>
                  </a:ext>
                </a:extLst>
              </a:tr>
              <a:tr h="373750">
                <a:tc>
                  <a:txBody>
                    <a:bodyPr/>
                    <a:lstStyle/>
                    <a:p>
                      <a:endParaRPr lang="en-US" sz="11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5" name="DataList2">
            <a:extLst>
              <a:ext uri="{FF2B5EF4-FFF2-40B4-BE49-F238E27FC236}">
                <a16:creationId xmlns:a16="http://schemas.microsoft.com/office/drawing/2014/main" id="{DC602F4D-9AA3-4FAD-9679-473928959987}"/>
              </a:ext>
            </a:extLst>
          </p:cNvPr>
          <p:cNvGraphicFramePr>
            <a:graphicFrameLocks noGrp="1"/>
          </p:cNvGraphicFramePr>
          <p:nvPr>
            <p:extLst>
              <p:ext uri="{D42A27DB-BD31-4B8C-83A1-F6EECF244321}">
                <p14:modId xmlns:p14="http://schemas.microsoft.com/office/powerpoint/2010/main" val="2413068651"/>
              </p:ext>
            </p:extLst>
          </p:nvPr>
        </p:nvGraphicFramePr>
        <p:xfrm>
          <a:off x="9119549" y="5501473"/>
          <a:ext cx="810439" cy="53612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100" dirty="0"/>
                        <a:t>DataList2</a:t>
                      </a:r>
                    </a:p>
                  </a:txBody>
                  <a:tcPr/>
                </a:tc>
                <a:extLst>
                  <a:ext uri="{0D108BD9-81ED-4DB2-BD59-A6C34878D82A}">
                    <a16:rowId xmlns:a16="http://schemas.microsoft.com/office/drawing/2014/main" val="728167419"/>
                  </a:ext>
                </a:extLst>
              </a:tr>
              <a:tr h="277042">
                <a:tc>
                  <a:txBody>
                    <a:bodyPr/>
                    <a:lstStyle/>
                    <a:p>
                      <a:endParaRPr lang="en-US" sz="1100" dirty="0"/>
                    </a:p>
                  </a:txBody>
                  <a:tcPr/>
                </a:tc>
                <a:extLst>
                  <a:ext uri="{0D108BD9-81ED-4DB2-BD59-A6C34878D82A}">
                    <a16:rowId xmlns:a16="http://schemas.microsoft.com/office/drawing/2014/main" val="3290023362"/>
                  </a:ext>
                </a:extLst>
              </a:tr>
            </a:tbl>
          </a:graphicData>
        </a:graphic>
      </p:graphicFrame>
      <p:graphicFrame>
        <p:nvGraphicFramePr>
          <p:cNvPr id="66" name="DataContainer2">
            <a:extLst>
              <a:ext uri="{FF2B5EF4-FFF2-40B4-BE49-F238E27FC236}">
                <a16:creationId xmlns:a16="http://schemas.microsoft.com/office/drawing/2014/main" id="{22590C4E-77B8-4794-BDFD-E8E6F82F9827}"/>
              </a:ext>
            </a:extLst>
          </p:cNvPr>
          <p:cNvGraphicFramePr>
            <a:graphicFrameLocks noGrp="1"/>
          </p:cNvGraphicFramePr>
          <p:nvPr>
            <p:extLst>
              <p:ext uri="{D42A27DB-BD31-4B8C-83A1-F6EECF244321}">
                <p14:modId xmlns:p14="http://schemas.microsoft.com/office/powerpoint/2010/main" val="396210305"/>
              </p:ext>
            </p:extLst>
          </p:nvPr>
        </p:nvGraphicFramePr>
        <p:xfrm>
          <a:off x="10306310" y="5552350"/>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600" dirty="0"/>
                        <a:t>DataContainer2</a:t>
                      </a:r>
                    </a:p>
                  </a:txBody>
                  <a:tcPr/>
                </a:tc>
                <a:extLst>
                  <a:ext uri="{0D108BD9-81ED-4DB2-BD59-A6C34878D82A}">
                    <a16:rowId xmlns:a16="http://schemas.microsoft.com/office/drawing/2014/main" val="728167419"/>
                  </a:ext>
                </a:extLst>
              </a:tr>
              <a:tr h="277042">
                <a:tc>
                  <a:txBody>
                    <a:bodyPr/>
                    <a:lstStyle/>
                    <a:p>
                      <a:endParaRPr lang="en-US" sz="600" dirty="0"/>
                    </a:p>
                  </a:txBody>
                  <a:tcPr/>
                </a:tc>
                <a:extLst>
                  <a:ext uri="{0D108BD9-81ED-4DB2-BD59-A6C34878D82A}">
                    <a16:rowId xmlns:a16="http://schemas.microsoft.com/office/drawing/2014/main" val="3290023362"/>
                  </a:ext>
                </a:extLst>
              </a:tr>
            </a:tbl>
          </a:graphicData>
        </a:graphic>
      </p:graphicFrame>
      <p:graphicFrame>
        <p:nvGraphicFramePr>
          <p:cNvPr id="67" name="DataLogic2">
            <a:extLst>
              <a:ext uri="{FF2B5EF4-FFF2-40B4-BE49-F238E27FC236}">
                <a16:creationId xmlns:a16="http://schemas.microsoft.com/office/drawing/2014/main" id="{75FAD3B3-DD36-4736-B30C-14741298170F}"/>
              </a:ext>
            </a:extLst>
          </p:cNvPr>
          <p:cNvGraphicFramePr>
            <a:graphicFrameLocks noGrp="1"/>
          </p:cNvGraphicFramePr>
          <p:nvPr>
            <p:extLst>
              <p:ext uri="{D42A27DB-BD31-4B8C-83A1-F6EECF244321}">
                <p14:modId xmlns:p14="http://schemas.microsoft.com/office/powerpoint/2010/main" val="1816117358"/>
              </p:ext>
            </p:extLst>
          </p:nvPr>
        </p:nvGraphicFramePr>
        <p:xfrm>
          <a:off x="9119548" y="6250275"/>
          <a:ext cx="810439" cy="50564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900" dirty="0"/>
                        <a:t>DataLogic2</a:t>
                      </a:r>
                    </a:p>
                  </a:txBody>
                  <a:tcPr/>
                </a:tc>
                <a:extLst>
                  <a:ext uri="{0D108BD9-81ED-4DB2-BD59-A6C34878D82A}">
                    <a16:rowId xmlns:a16="http://schemas.microsoft.com/office/drawing/2014/main" val="728167419"/>
                  </a:ext>
                </a:extLst>
              </a:tr>
              <a:tr h="277042">
                <a:tc>
                  <a:txBody>
                    <a:bodyPr/>
                    <a:lstStyle/>
                    <a:p>
                      <a:endParaRPr lang="en-US" sz="1050" dirty="0"/>
                    </a:p>
                  </a:txBody>
                  <a:tcPr/>
                </a:tc>
                <a:extLst>
                  <a:ext uri="{0D108BD9-81ED-4DB2-BD59-A6C34878D82A}">
                    <a16:rowId xmlns:a16="http://schemas.microsoft.com/office/drawing/2014/main" val="3290023362"/>
                  </a:ext>
                </a:extLst>
              </a:tr>
            </a:tbl>
          </a:graphicData>
        </a:graphic>
      </p:graphicFrame>
      <p:graphicFrame>
        <p:nvGraphicFramePr>
          <p:cNvPr id="76" name="LogicHelper2">
            <a:extLst>
              <a:ext uri="{FF2B5EF4-FFF2-40B4-BE49-F238E27FC236}">
                <a16:creationId xmlns:a16="http://schemas.microsoft.com/office/drawing/2014/main" id="{8B540C67-E787-4F04-83E4-DD0976BDA8B6}"/>
              </a:ext>
            </a:extLst>
          </p:cNvPr>
          <p:cNvGraphicFramePr>
            <a:graphicFrameLocks noGrp="1"/>
          </p:cNvGraphicFramePr>
          <p:nvPr>
            <p:extLst>
              <p:ext uri="{D42A27DB-BD31-4B8C-83A1-F6EECF244321}">
                <p14:modId xmlns:p14="http://schemas.microsoft.com/office/powerpoint/2010/main" val="3587354782"/>
              </p:ext>
            </p:extLst>
          </p:nvPr>
        </p:nvGraphicFramePr>
        <p:xfrm>
          <a:off x="10323348" y="6294474"/>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a:t>LogicHelper2</a:t>
                      </a:r>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cxnSp>
        <p:nvCxnSpPr>
          <p:cNvPr id="77" name="Connector: Elbow 76">
            <a:extLst>
              <a:ext uri="{FF2B5EF4-FFF2-40B4-BE49-F238E27FC236}">
                <a16:creationId xmlns:a16="http://schemas.microsoft.com/office/drawing/2014/main" id="{8CEB15EB-802B-4C42-80E4-9C7BCD147D79}"/>
              </a:ext>
            </a:extLst>
          </p:cNvPr>
          <p:cNvCxnSpPr>
            <a:cxnSpLocks/>
          </p:cNvCxnSpPr>
          <p:nvPr/>
        </p:nvCxnSpPr>
        <p:spPr>
          <a:xfrm flipV="1">
            <a:off x="7480705" y="5738389"/>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78" name="Connector: Elbow 77">
            <a:extLst>
              <a:ext uri="{FF2B5EF4-FFF2-40B4-BE49-F238E27FC236}">
                <a16:creationId xmlns:a16="http://schemas.microsoft.com/office/drawing/2014/main" id="{A0D04E42-2C49-4945-ADB6-298ECE077A4B}"/>
              </a:ext>
            </a:extLst>
          </p:cNvPr>
          <p:cNvCxnSpPr>
            <a:cxnSpLocks/>
          </p:cNvCxnSpPr>
          <p:nvPr/>
        </p:nvCxnSpPr>
        <p:spPr>
          <a:xfrm flipV="1">
            <a:off x="7480705" y="6493979"/>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5C23CC81-E1B1-4C8F-A4A1-E6A5AA0AB91F}"/>
              </a:ext>
            </a:extLst>
          </p:cNvPr>
          <p:cNvCxnSpPr>
            <a:cxnSpLocks/>
          </p:cNvCxnSpPr>
          <p:nvPr/>
        </p:nvCxnSpPr>
        <p:spPr>
          <a:xfrm>
            <a:off x="9988886" y="5738389"/>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E7E68063-CCE2-48F7-9EC7-2B6211897C34}"/>
              </a:ext>
            </a:extLst>
          </p:cNvPr>
          <p:cNvCxnSpPr>
            <a:cxnSpLocks/>
          </p:cNvCxnSpPr>
          <p:nvPr/>
        </p:nvCxnSpPr>
        <p:spPr>
          <a:xfrm>
            <a:off x="10007073" y="6509245"/>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A09D0D7A-1781-4DD4-A1B9-04781E50576F}"/>
              </a:ext>
            </a:extLst>
          </p:cNvPr>
          <p:cNvCxnSpPr>
            <a:cxnSpLocks/>
          </p:cNvCxnSpPr>
          <p:nvPr/>
        </p:nvCxnSpPr>
        <p:spPr>
          <a:xfrm flipV="1">
            <a:off x="11158609" y="5738388"/>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id="{13D7E39E-86A2-4E94-BD7E-4F4765BED6BE}"/>
              </a:ext>
            </a:extLst>
          </p:cNvPr>
          <p:cNvCxnSpPr>
            <a:cxnSpLocks/>
          </p:cNvCxnSpPr>
          <p:nvPr/>
        </p:nvCxnSpPr>
        <p:spPr>
          <a:xfrm>
            <a:off x="11434171" y="5738388"/>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750038BC-27CC-4F91-9F49-BAEB8D0CF7BB}"/>
              </a:ext>
            </a:extLst>
          </p:cNvPr>
          <p:cNvCxnSpPr>
            <a:cxnSpLocks/>
          </p:cNvCxnSpPr>
          <p:nvPr/>
        </p:nvCxnSpPr>
        <p:spPr>
          <a:xfrm flipH="1">
            <a:off x="11158608" y="6566468"/>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3A261248-C218-405B-8CAD-ED624F280A1C}"/>
              </a:ext>
            </a:extLst>
          </p:cNvPr>
          <p:cNvCxnSpPr>
            <a:cxnSpLocks/>
            <a:endCxn id="86" idx="1"/>
          </p:cNvCxnSpPr>
          <p:nvPr/>
        </p:nvCxnSpPr>
        <p:spPr>
          <a:xfrm flipV="1">
            <a:off x="6876077" y="6089791"/>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6" name="Arrow: Right 85">
            <a:extLst>
              <a:ext uri="{FF2B5EF4-FFF2-40B4-BE49-F238E27FC236}">
                <a16:creationId xmlns:a16="http://schemas.microsoft.com/office/drawing/2014/main" id="{C70B0036-FE33-4E2C-B1BB-DC8F30AE40CB}"/>
              </a:ext>
            </a:extLst>
          </p:cNvPr>
          <p:cNvSpPr/>
          <p:nvPr/>
        </p:nvSpPr>
        <p:spPr>
          <a:xfrm rot="16200000">
            <a:off x="6814025" y="5944477"/>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58C6BB33-4DE9-4356-BBCD-C6641FAE4373}"/>
              </a:ext>
            </a:extLst>
          </p:cNvPr>
          <p:cNvSpPr/>
          <p:nvPr/>
        </p:nvSpPr>
        <p:spPr>
          <a:xfrm>
            <a:off x="8195959" y="5329347"/>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 name="DataModel">
            <a:extLst>
              <a:ext uri="{FF2B5EF4-FFF2-40B4-BE49-F238E27FC236}">
                <a16:creationId xmlns:a16="http://schemas.microsoft.com/office/drawing/2014/main" id="{9B25C191-F589-4473-BE15-EE4375C9D0B1}"/>
              </a:ext>
            </a:extLst>
          </p:cNvPr>
          <p:cNvGraphicFramePr>
            <a:graphicFrameLocks noGrp="1"/>
          </p:cNvGraphicFramePr>
          <p:nvPr/>
        </p:nvGraphicFramePr>
        <p:xfrm>
          <a:off x="6219053"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1" name="DataModelImpl">
            <a:extLst>
              <a:ext uri="{FF2B5EF4-FFF2-40B4-BE49-F238E27FC236}">
                <a16:creationId xmlns:a16="http://schemas.microsoft.com/office/drawing/2014/main" id="{5948F7B8-BE32-4BE5-88DF-74D1507556AE}"/>
              </a:ext>
            </a:extLst>
          </p:cNvPr>
          <p:cNvGraphicFramePr>
            <a:graphicFrameLocks noGrp="1"/>
          </p:cNvGraphicFramePr>
          <p:nvPr/>
        </p:nvGraphicFramePr>
        <p:xfrm>
          <a:off x="6160601"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2" name="DataList">
            <a:extLst>
              <a:ext uri="{FF2B5EF4-FFF2-40B4-BE49-F238E27FC236}">
                <a16:creationId xmlns:a16="http://schemas.microsoft.com/office/drawing/2014/main" id="{CD799DED-9B6B-4707-9496-924B56A9B533}"/>
              </a:ext>
            </a:extLst>
          </p:cNvPr>
          <p:cNvGraphicFramePr>
            <a:graphicFrameLocks noGrp="1"/>
          </p:cNvGraphicFramePr>
          <p:nvPr/>
        </p:nvGraphicFramePr>
        <p:xfrm>
          <a:off x="9129369"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3" name="DataContainer">
            <a:extLst>
              <a:ext uri="{FF2B5EF4-FFF2-40B4-BE49-F238E27FC236}">
                <a16:creationId xmlns:a16="http://schemas.microsoft.com/office/drawing/2014/main" id="{F0115402-5F74-4068-9358-F173D39A0F61}"/>
              </a:ext>
            </a:extLst>
          </p:cNvPr>
          <p:cNvGraphicFramePr>
            <a:graphicFrameLocks noGrp="1"/>
          </p:cNvGraphicFramePr>
          <p:nvPr/>
        </p:nvGraphicFramePr>
        <p:xfrm>
          <a:off x="10316130"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74" name="DataLogic">
            <a:extLst>
              <a:ext uri="{FF2B5EF4-FFF2-40B4-BE49-F238E27FC236}">
                <a16:creationId xmlns:a16="http://schemas.microsoft.com/office/drawing/2014/main" id="{9F503F5D-05FF-444D-9212-A3D98AAF78A1}"/>
              </a:ext>
            </a:extLst>
          </p:cNvPr>
          <p:cNvGraphicFramePr>
            <a:graphicFrameLocks noGrp="1"/>
          </p:cNvGraphicFramePr>
          <p:nvPr/>
        </p:nvGraphicFramePr>
        <p:xfrm>
          <a:off x="9129368"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5" name="LogicHelper">
            <a:extLst>
              <a:ext uri="{FF2B5EF4-FFF2-40B4-BE49-F238E27FC236}">
                <a16:creationId xmlns:a16="http://schemas.microsoft.com/office/drawing/2014/main" id="{1717D800-D7E6-4024-9140-F6CB8D1966E5}"/>
              </a:ext>
            </a:extLst>
          </p:cNvPr>
          <p:cNvGraphicFramePr>
            <a:graphicFrameLocks noGrp="1"/>
          </p:cNvGraphicFramePr>
          <p:nvPr/>
        </p:nvGraphicFramePr>
        <p:xfrm>
          <a:off x="10333168"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pSp>
        <p:nvGrpSpPr>
          <p:cNvPr id="51" name="Group 50">
            <a:extLst>
              <a:ext uri="{FF2B5EF4-FFF2-40B4-BE49-F238E27FC236}">
                <a16:creationId xmlns:a16="http://schemas.microsoft.com/office/drawing/2014/main" id="{620B3413-BCC7-4A01-8626-98D03B78E5EA}"/>
              </a:ext>
            </a:extLst>
          </p:cNvPr>
          <p:cNvGrpSpPr/>
          <p:nvPr/>
        </p:nvGrpSpPr>
        <p:grpSpPr>
          <a:xfrm>
            <a:off x="8746000" y="27141"/>
            <a:ext cx="820638" cy="864095"/>
            <a:chOff x="8059451" y="1907628"/>
            <a:chExt cx="820638" cy="864095"/>
          </a:xfrm>
          <a:solidFill>
            <a:schemeClr val="bg2">
              <a:lumMod val="40000"/>
              <a:lumOff val="60000"/>
            </a:schemeClr>
          </a:solidFill>
        </p:grpSpPr>
        <p:sp>
          <p:nvSpPr>
            <p:cNvPr id="52" name="Rectangle: Folded Corner 51">
              <a:extLst>
                <a:ext uri="{FF2B5EF4-FFF2-40B4-BE49-F238E27FC236}">
                  <a16:creationId xmlns:a16="http://schemas.microsoft.com/office/drawing/2014/main" id="{6F5AF557-7EE8-4902-8C12-928ECA0F50B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29CF109D-5CCB-40C1-B831-AC0302D3FE23}"/>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54" name="Straight Arrow Connector 53">
            <a:extLst>
              <a:ext uri="{FF2B5EF4-FFF2-40B4-BE49-F238E27FC236}">
                <a16:creationId xmlns:a16="http://schemas.microsoft.com/office/drawing/2014/main" id="{29634C74-FA3D-4E50-8691-7CAE960511A5}"/>
              </a:ext>
            </a:extLst>
          </p:cNvPr>
          <p:cNvCxnSpPr>
            <a:cxnSpLocks/>
            <a:stCxn id="52" idx="0"/>
          </p:cNvCxnSpPr>
          <p:nvPr/>
        </p:nvCxnSpPr>
        <p:spPr>
          <a:xfrm flipH="1">
            <a:off x="9156318"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6AC438F8-8203-4D52-A0C6-2CDEA5458F0B}"/>
              </a:ext>
            </a:extLst>
          </p:cNvPr>
          <p:cNvCxnSpPr/>
          <p:nvPr/>
        </p:nvCxnSpPr>
        <p:spPr>
          <a:xfrm>
            <a:off x="8839725"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FBE64440-D7EF-41BA-8FFC-124379E19205}"/>
              </a:ext>
            </a:extLst>
          </p:cNvPr>
          <p:cNvCxnSpPr>
            <a:cxnSpLocks/>
          </p:cNvCxnSpPr>
          <p:nvPr/>
        </p:nvCxnSpPr>
        <p:spPr>
          <a:xfrm>
            <a:off x="9305689"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57" name="Table 2">
            <a:extLst>
              <a:ext uri="{FF2B5EF4-FFF2-40B4-BE49-F238E27FC236}">
                <a16:creationId xmlns:a16="http://schemas.microsoft.com/office/drawing/2014/main" id="{94D9B2A5-F21C-4E3B-99EF-70B4EC764157}"/>
              </a:ext>
            </a:extLst>
          </p:cNvPr>
          <p:cNvGraphicFramePr>
            <a:graphicFrameLocks noGrp="1"/>
          </p:cNvGraphicFramePr>
          <p:nvPr/>
        </p:nvGraphicFramePr>
        <p:xfrm>
          <a:off x="8388222"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0" name="Table 2">
            <a:extLst>
              <a:ext uri="{FF2B5EF4-FFF2-40B4-BE49-F238E27FC236}">
                <a16:creationId xmlns:a16="http://schemas.microsoft.com/office/drawing/2014/main" id="{279959E3-629F-4094-A243-86060A6000F7}"/>
              </a:ext>
            </a:extLst>
          </p:cNvPr>
          <p:cNvGraphicFramePr>
            <a:graphicFrameLocks noGrp="1"/>
          </p:cNvGraphicFramePr>
          <p:nvPr/>
        </p:nvGraphicFramePr>
        <p:xfrm>
          <a:off x="8443775"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35" name="Group 34">
            <a:extLst>
              <a:ext uri="{FF2B5EF4-FFF2-40B4-BE49-F238E27FC236}">
                <a16:creationId xmlns:a16="http://schemas.microsoft.com/office/drawing/2014/main" id="{C3E41A6B-F084-4A1F-A58A-6B0741066900}"/>
              </a:ext>
            </a:extLst>
          </p:cNvPr>
          <p:cNvGrpSpPr/>
          <p:nvPr/>
        </p:nvGrpSpPr>
        <p:grpSpPr>
          <a:xfrm>
            <a:off x="6724476" y="16128"/>
            <a:ext cx="820638" cy="864095"/>
            <a:chOff x="8059451" y="1907628"/>
            <a:chExt cx="820638" cy="864095"/>
          </a:xfrm>
          <a:solidFill>
            <a:schemeClr val="bg2">
              <a:lumMod val="40000"/>
              <a:lumOff val="60000"/>
            </a:schemeClr>
          </a:solidFill>
        </p:grpSpPr>
        <p:sp>
          <p:nvSpPr>
            <p:cNvPr id="36" name="Rectangle: Folded Corner 35">
              <a:extLst>
                <a:ext uri="{FF2B5EF4-FFF2-40B4-BE49-F238E27FC236}">
                  <a16:creationId xmlns:a16="http://schemas.microsoft.com/office/drawing/2014/main" id="{846BF75E-2A04-4DE5-AF26-30F2A5F9EE25}"/>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A8CFC06C-30F5-4DDD-AD31-4BDDB475E7D1}"/>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38" name="Straight Arrow Connector 37">
            <a:extLst>
              <a:ext uri="{FF2B5EF4-FFF2-40B4-BE49-F238E27FC236}">
                <a16:creationId xmlns:a16="http://schemas.microsoft.com/office/drawing/2014/main" id="{7ABC1249-7B94-43F1-BF77-897AF837F3F9}"/>
              </a:ext>
            </a:extLst>
          </p:cNvPr>
          <p:cNvCxnSpPr>
            <a:cxnSpLocks/>
            <a:stCxn id="36" idx="0"/>
          </p:cNvCxnSpPr>
          <p:nvPr/>
        </p:nvCxnSpPr>
        <p:spPr>
          <a:xfrm flipH="1">
            <a:off x="7134794"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B6B1820B-8B41-415E-9ACB-335A19E4CCA3}"/>
              </a:ext>
            </a:extLst>
          </p:cNvPr>
          <p:cNvCxnSpPr/>
          <p:nvPr/>
        </p:nvCxnSpPr>
        <p:spPr>
          <a:xfrm>
            <a:off x="6818201"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28F12F22-D82C-4AB7-AB7A-FB773486137F}"/>
              </a:ext>
            </a:extLst>
          </p:cNvPr>
          <p:cNvCxnSpPr>
            <a:cxnSpLocks/>
          </p:cNvCxnSpPr>
          <p:nvPr/>
        </p:nvCxnSpPr>
        <p:spPr>
          <a:xfrm>
            <a:off x="7284165"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45" name="Table 2">
            <a:extLst>
              <a:ext uri="{FF2B5EF4-FFF2-40B4-BE49-F238E27FC236}">
                <a16:creationId xmlns:a16="http://schemas.microsoft.com/office/drawing/2014/main" id="{6C75EF9A-6604-43DF-84EF-1B1C92E1584E}"/>
              </a:ext>
            </a:extLst>
          </p:cNvPr>
          <p:cNvGraphicFramePr>
            <a:graphicFrameLocks noGrp="1"/>
          </p:cNvGraphicFramePr>
          <p:nvPr/>
        </p:nvGraphicFramePr>
        <p:xfrm>
          <a:off x="6366698"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46" name="Table 2">
            <a:extLst>
              <a:ext uri="{FF2B5EF4-FFF2-40B4-BE49-F238E27FC236}">
                <a16:creationId xmlns:a16="http://schemas.microsoft.com/office/drawing/2014/main" id="{E234695D-24CD-402C-B685-92CBB19100A1}"/>
              </a:ext>
            </a:extLst>
          </p:cNvPr>
          <p:cNvGraphicFramePr>
            <a:graphicFrameLocks noGrp="1"/>
          </p:cNvGraphicFramePr>
          <p:nvPr/>
        </p:nvGraphicFramePr>
        <p:xfrm>
          <a:off x="6422251"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8" name="Cloud 7">
            <a:extLst>
              <a:ext uri="{FF2B5EF4-FFF2-40B4-BE49-F238E27FC236}">
                <a16:creationId xmlns:a16="http://schemas.microsoft.com/office/drawing/2014/main" id="{67F349F8-1B19-4BFD-94FE-96F6A76F8240}"/>
              </a:ext>
            </a:extLst>
          </p:cNvPr>
          <p:cNvSpPr/>
          <p:nvPr/>
        </p:nvSpPr>
        <p:spPr>
          <a:xfrm>
            <a:off x="171038" y="467469"/>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9" name="Cloud 8">
            <a:extLst>
              <a:ext uri="{FF2B5EF4-FFF2-40B4-BE49-F238E27FC236}">
                <a16:creationId xmlns:a16="http://schemas.microsoft.com/office/drawing/2014/main" id="{2DE00C93-C2A8-4132-91C2-AC18BAC9E737}"/>
              </a:ext>
            </a:extLst>
          </p:cNvPr>
          <p:cNvSpPr/>
          <p:nvPr/>
        </p:nvSpPr>
        <p:spPr>
          <a:xfrm>
            <a:off x="204067" y="3203773"/>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0" name="Cloud 9">
            <a:extLst>
              <a:ext uri="{FF2B5EF4-FFF2-40B4-BE49-F238E27FC236}">
                <a16:creationId xmlns:a16="http://schemas.microsoft.com/office/drawing/2014/main" id="{78D13A75-4871-4DC2-82C0-584D8165B127}"/>
              </a:ext>
            </a:extLst>
          </p:cNvPr>
          <p:cNvSpPr/>
          <p:nvPr/>
        </p:nvSpPr>
        <p:spPr>
          <a:xfrm>
            <a:off x="204067" y="558003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B5BCF6DA-7517-4638-8F2C-D88C1BDBE692}"/>
              </a:ext>
            </a:extLst>
          </p:cNvPr>
          <p:cNvCxnSpPr>
            <a:cxnSpLocks/>
          </p:cNvCxnSpPr>
          <p:nvPr/>
        </p:nvCxnSpPr>
        <p:spPr>
          <a:xfrm>
            <a:off x="1175271" y="1835621"/>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EE443597-61FF-4928-94D8-4C9CE0508AA7}"/>
              </a:ext>
            </a:extLst>
          </p:cNvPr>
          <p:cNvCxnSpPr>
            <a:cxnSpLocks/>
          </p:cNvCxnSpPr>
          <p:nvPr/>
        </p:nvCxnSpPr>
        <p:spPr>
          <a:xfrm>
            <a:off x="1320191" y="4643933"/>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E6FB4DB-1E97-4C65-BCA5-9B7A99260EA8}"/>
              </a:ext>
            </a:extLst>
          </p:cNvPr>
          <p:cNvCxnSpPr>
            <a:cxnSpLocks/>
          </p:cNvCxnSpPr>
          <p:nvPr/>
        </p:nvCxnSpPr>
        <p:spPr>
          <a:xfrm>
            <a:off x="1390391" y="1835621"/>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248E7A55-B69B-4279-9B5D-27E8705CCF62}"/>
              </a:ext>
            </a:extLst>
          </p:cNvPr>
          <p:cNvCxnSpPr>
            <a:cxnSpLocks/>
          </p:cNvCxnSpPr>
          <p:nvPr/>
        </p:nvCxnSpPr>
        <p:spPr>
          <a:xfrm>
            <a:off x="204067" y="284373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F0B087-86D0-4990-BD05-7AA8F960E60F}"/>
              </a:ext>
            </a:extLst>
          </p:cNvPr>
          <p:cNvCxnSpPr/>
          <p:nvPr/>
        </p:nvCxnSpPr>
        <p:spPr>
          <a:xfrm>
            <a:off x="171037" y="500397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D125FE0-2675-40FC-9E33-C2D24F8776BA}"/>
              </a:ext>
            </a:extLst>
          </p:cNvPr>
          <p:cNvGrpSpPr/>
          <p:nvPr/>
        </p:nvGrpSpPr>
        <p:grpSpPr>
          <a:xfrm>
            <a:off x="4721522" y="8358"/>
            <a:ext cx="820638" cy="864095"/>
            <a:chOff x="8059451" y="1907628"/>
            <a:chExt cx="820638" cy="864095"/>
          </a:xfrm>
          <a:solidFill>
            <a:schemeClr val="bg2">
              <a:lumMod val="40000"/>
              <a:lumOff val="60000"/>
            </a:schemeClr>
          </a:solidFill>
        </p:grpSpPr>
        <p:sp>
          <p:nvSpPr>
            <p:cNvPr id="28" name="Rectangle: Folded Corner 27">
              <a:extLst>
                <a:ext uri="{FF2B5EF4-FFF2-40B4-BE49-F238E27FC236}">
                  <a16:creationId xmlns:a16="http://schemas.microsoft.com/office/drawing/2014/main" id="{37C4B4DF-0A92-4D06-AFDF-B1733A3BD2E1}"/>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F81B5C02-FFC0-44BA-B525-D6FA60BD854C}"/>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9" name="Straight Arrow Connector 38">
            <a:extLst>
              <a:ext uri="{FF2B5EF4-FFF2-40B4-BE49-F238E27FC236}">
                <a16:creationId xmlns:a16="http://schemas.microsoft.com/office/drawing/2014/main" id="{D7DB03BB-0446-4C5B-82B9-4E809D9FAB80}"/>
              </a:ext>
            </a:extLst>
          </p:cNvPr>
          <p:cNvCxnSpPr>
            <a:cxnSpLocks/>
            <a:stCxn id="28" idx="0"/>
          </p:cNvCxnSpPr>
          <p:nvPr/>
        </p:nvCxnSpPr>
        <p:spPr>
          <a:xfrm flipH="1">
            <a:off x="5131840"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0F357EF-EA86-444B-BF69-AC39707F6554}"/>
              </a:ext>
            </a:extLst>
          </p:cNvPr>
          <p:cNvCxnSpPr/>
          <p:nvPr/>
        </p:nvCxnSpPr>
        <p:spPr>
          <a:xfrm>
            <a:off x="4815247"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122F9A2-5FA3-48ED-BD85-3F5B5A6C46C9}"/>
              </a:ext>
            </a:extLst>
          </p:cNvPr>
          <p:cNvCxnSpPr>
            <a:cxnSpLocks/>
          </p:cNvCxnSpPr>
          <p:nvPr/>
        </p:nvCxnSpPr>
        <p:spPr>
          <a:xfrm>
            <a:off x="5281211"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E509A21B-70B7-4F5E-80A4-B2DD8A12A7B4}"/>
              </a:ext>
            </a:extLst>
          </p:cNvPr>
          <p:cNvCxnSpPr>
            <a:cxnSpLocks/>
          </p:cNvCxnSpPr>
          <p:nvPr/>
        </p:nvCxnSpPr>
        <p:spPr>
          <a:xfrm>
            <a:off x="5631763" y="4293031"/>
            <a:ext cx="587290" cy="7109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Connector: Elbow 68">
            <a:extLst>
              <a:ext uri="{FF2B5EF4-FFF2-40B4-BE49-F238E27FC236}">
                <a16:creationId xmlns:a16="http://schemas.microsoft.com/office/drawing/2014/main" id="{C3E47EE3-27D3-48A2-8E3F-C6FDF9F22A16}"/>
              </a:ext>
            </a:extLst>
          </p:cNvPr>
          <p:cNvCxnSpPr>
            <a:cxnSpLocks/>
          </p:cNvCxnSpPr>
          <p:nvPr/>
        </p:nvCxnSpPr>
        <p:spPr>
          <a:xfrm flipV="1">
            <a:off x="7490525"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C59B2454-C65E-4B89-B334-22A5AE26D7A4}"/>
              </a:ext>
            </a:extLst>
          </p:cNvPr>
          <p:cNvCxnSpPr>
            <a:cxnSpLocks/>
          </p:cNvCxnSpPr>
          <p:nvPr/>
        </p:nvCxnSpPr>
        <p:spPr>
          <a:xfrm flipV="1">
            <a:off x="7490525"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01D496C4-2375-4C65-AFC1-793754235CD8}"/>
              </a:ext>
            </a:extLst>
          </p:cNvPr>
          <p:cNvCxnSpPr>
            <a:cxnSpLocks/>
          </p:cNvCxnSpPr>
          <p:nvPr/>
        </p:nvCxnSpPr>
        <p:spPr>
          <a:xfrm>
            <a:off x="9998706"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14EB2CE2-68BF-43C0-9C41-40A0FAB3C471}"/>
              </a:ext>
            </a:extLst>
          </p:cNvPr>
          <p:cNvCxnSpPr>
            <a:cxnSpLocks/>
          </p:cNvCxnSpPr>
          <p:nvPr/>
        </p:nvCxnSpPr>
        <p:spPr>
          <a:xfrm>
            <a:off x="10016893"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159F6B54-EC6C-4422-9566-FEED0BB0E223}"/>
              </a:ext>
            </a:extLst>
          </p:cNvPr>
          <p:cNvCxnSpPr>
            <a:cxnSpLocks/>
          </p:cNvCxnSpPr>
          <p:nvPr/>
        </p:nvCxnSpPr>
        <p:spPr>
          <a:xfrm flipV="1">
            <a:off x="11168429"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6F507916-6B41-4919-9303-A0495CB3698F}"/>
              </a:ext>
            </a:extLst>
          </p:cNvPr>
          <p:cNvCxnSpPr>
            <a:cxnSpLocks/>
          </p:cNvCxnSpPr>
          <p:nvPr/>
        </p:nvCxnSpPr>
        <p:spPr>
          <a:xfrm>
            <a:off x="11443991"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AA77E8D2-6523-42EE-B150-6A9CC8CCCF54}"/>
              </a:ext>
            </a:extLst>
          </p:cNvPr>
          <p:cNvCxnSpPr>
            <a:cxnSpLocks/>
          </p:cNvCxnSpPr>
          <p:nvPr/>
        </p:nvCxnSpPr>
        <p:spPr>
          <a:xfrm flipH="1">
            <a:off x="11168428"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F4CAEC56-68F3-4592-8C17-9CD2EC3A7569}"/>
              </a:ext>
            </a:extLst>
          </p:cNvPr>
          <p:cNvCxnSpPr>
            <a:cxnSpLocks/>
            <a:endCxn id="104" idx="1"/>
          </p:cNvCxnSpPr>
          <p:nvPr/>
        </p:nvCxnSpPr>
        <p:spPr>
          <a:xfrm flipV="1">
            <a:off x="6885897"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4" name="Arrow: Right 103">
            <a:extLst>
              <a:ext uri="{FF2B5EF4-FFF2-40B4-BE49-F238E27FC236}">
                <a16:creationId xmlns:a16="http://schemas.microsoft.com/office/drawing/2014/main" id="{8FF15A4B-2D5C-4C79-8943-08143069DA4D}"/>
              </a:ext>
            </a:extLst>
          </p:cNvPr>
          <p:cNvSpPr/>
          <p:nvPr/>
        </p:nvSpPr>
        <p:spPr>
          <a:xfrm rot="16200000">
            <a:off x="6823845"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FFE318D3-C669-43F1-B573-9D73012714AD}"/>
              </a:ext>
            </a:extLst>
          </p:cNvPr>
          <p:cNvGraphicFramePr>
            <a:graphicFrameLocks noGrp="1"/>
          </p:cNvGraphicFramePr>
          <p:nvPr/>
        </p:nvGraphicFramePr>
        <p:xfrm>
          <a:off x="4363744"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9" name="Table 2">
            <a:extLst>
              <a:ext uri="{FF2B5EF4-FFF2-40B4-BE49-F238E27FC236}">
                <a16:creationId xmlns:a16="http://schemas.microsoft.com/office/drawing/2014/main" id="{35AA91E4-7CFD-4D61-A6F9-6402C511F73F}"/>
              </a:ext>
            </a:extLst>
          </p:cNvPr>
          <p:cNvGraphicFramePr>
            <a:graphicFrameLocks noGrp="1"/>
          </p:cNvGraphicFramePr>
          <p:nvPr/>
        </p:nvGraphicFramePr>
        <p:xfrm>
          <a:off x="4419297"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100" name="Rectangle: Rounded Corners 99">
            <a:extLst>
              <a:ext uri="{FF2B5EF4-FFF2-40B4-BE49-F238E27FC236}">
                <a16:creationId xmlns:a16="http://schemas.microsoft.com/office/drawing/2014/main" id="{4E00F762-59EF-4B7D-A850-3EE427B33F82}"/>
              </a:ext>
            </a:extLst>
          </p:cNvPr>
          <p:cNvSpPr/>
          <p:nvPr/>
        </p:nvSpPr>
        <p:spPr>
          <a:xfrm>
            <a:off x="8192074"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4982A489-AF66-41EB-87B1-C168EBD7F479}"/>
              </a:ext>
            </a:extLst>
          </p:cNvPr>
          <p:cNvCxnSpPr>
            <a:cxnSpLocks/>
            <a:stCxn id="46" idx="2"/>
          </p:cNvCxnSpPr>
          <p:nvPr/>
        </p:nvCxnSpPr>
        <p:spPr>
          <a:xfrm flipH="1">
            <a:off x="6969159" y="4220069"/>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78CBEBBA-F446-4977-BD0F-4F6BB9A61893}"/>
              </a:ext>
            </a:extLst>
          </p:cNvPr>
          <p:cNvCxnSpPr>
            <a:cxnSpLocks/>
          </p:cNvCxnSpPr>
          <p:nvPr/>
        </p:nvCxnSpPr>
        <p:spPr>
          <a:xfrm flipH="1">
            <a:off x="7583803"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261248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DataModel">
            <a:extLst>
              <a:ext uri="{FF2B5EF4-FFF2-40B4-BE49-F238E27FC236}">
                <a16:creationId xmlns:a16="http://schemas.microsoft.com/office/drawing/2014/main" id="{9B25C191-F589-4473-BE15-EE4375C9D0B1}"/>
              </a:ext>
            </a:extLst>
          </p:cNvPr>
          <p:cNvGraphicFramePr>
            <a:graphicFrameLocks noGrp="1"/>
          </p:cNvGraphicFramePr>
          <p:nvPr>
            <p:extLst>
              <p:ext uri="{D42A27DB-BD31-4B8C-83A1-F6EECF244321}">
                <p14:modId xmlns:p14="http://schemas.microsoft.com/office/powerpoint/2010/main" val="619786228"/>
              </p:ext>
            </p:extLst>
          </p:nvPr>
        </p:nvGraphicFramePr>
        <p:xfrm>
          <a:off x="6979114"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1" name="DataModelImpl">
            <a:extLst>
              <a:ext uri="{FF2B5EF4-FFF2-40B4-BE49-F238E27FC236}">
                <a16:creationId xmlns:a16="http://schemas.microsoft.com/office/drawing/2014/main" id="{5948F7B8-BE32-4BE5-88DF-74D1507556AE}"/>
              </a:ext>
            </a:extLst>
          </p:cNvPr>
          <p:cNvGraphicFramePr>
            <a:graphicFrameLocks noGrp="1"/>
          </p:cNvGraphicFramePr>
          <p:nvPr>
            <p:extLst>
              <p:ext uri="{D42A27DB-BD31-4B8C-83A1-F6EECF244321}">
                <p14:modId xmlns:p14="http://schemas.microsoft.com/office/powerpoint/2010/main" val="85681559"/>
              </p:ext>
            </p:extLst>
          </p:nvPr>
        </p:nvGraphicFramePr>
        <p:xfrm>
          <a:off x="6920662"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2" name="DataList">
            <a:extLst>
              <a:ext uri="{FF2B5EF4-FFF2-40B4-BE49-F238E27FC236}">
                <a16:creationId xmlns:a16="http://schemas.microsoft.com/office/drawing/2014/main" id="{CD799DED-9B6B-4707-9496-924B56A9B533}"/>
              </a:ext>
            </a:extLst>
          </p:cNvPr>
          <p:cNvGraphicFramePr>
            <a:graphicFrameLocks noGrp="1"/>
          </p:cNvGraphicFramePr>
          <p:nvPr>
            <p:extLst>
              <p:ext uri="{D42A27DB-BD31-4B8C-83A1-F6EECF244321}">
                <p14:modId xmlns:p14="http://schemas.microsoft.com/office/powerpoint/2010/main" val="1808385562"/>
              </p:ext>
            </p:extLst>
          </p:nvPr>
        </p:nvGraphicFramePr>
        <p:xfrm>
          <a:off x="9889430"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3" name="DataContainer">
            <a:extLst>
              <a:ext uri="{FF2B5EF4-FFF2-40B4-BE49-F238E27FC236}">
                <a16:creationId xmlns:a16="http://schemas.microsoft.com/office/drawing/2014/main" id="{F0115402-5F74-4068-9358-F173D39A0F61}"/>
              </a:ext>
            </a:extLst>
          </p:cNvPr>
          <p:cNvGraphicFramePr>
            <a:graphicFrameLocks noGrp="1"/>
          </p:cNvGraphicFramePr>
          <p:nvPr>
            <p:extLst>
              <p:ext uri="{D42A27DB-BD31-4B8C-83A1-F6EECF244321}">
                <p14:modId xmlns:p14="http://schemas.microsoft.com/office/powerpoint/2010/main" val="2049935872"/>
              </p:ext>
            </p:extLst>
          </p:nvPr>
        </p:nvGraphicFramePr>
        <p:xfrm>
          <a:off x="11076191"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74" name="DataLogic">
            <a:extLst>
              <a:ext uri="{FF2B5EF4-FFF2-40B4-BE49-F238E27FC236}">
                <a16:creationId xmlns:a16="http://schemas.microsoft.com/office/drawing/2014/main" id="{9F503F5D-05FF-444D-9212-A3D98AAF78A1}"/>
              </a:ext>
            </a:extLst>
          </p:cNvPr>
          <p:cNvGraphicFramePr>
            <a:graphicFrameLocks noGrp="1"/>
          </p:cNvGraphicFramePr>
          <p:nvPr>
            <p:extLst>
              <p:ext uri="{D42A27DB-BD31-4B8C-83A1-F6EECF244321}">
                <p14:modId xmlns:p14="http://schemas.microsoft.com/office/powerpoint/2010/main" val="3245798577"/>
              </p:ext>
            </p:extLst>
          </p:nvPr>
        </p:nvGraphicFramePr>
        <p:xfrm>
          <a:off x="9889429"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5" name="LogicHelper">
            <a:extLst>
              <a:ext uri="{FF2B5EF4-FFF2-40B4-BE49-F238E27FC236}">
                <a16:creationId xmlns:a16="http://schemas.microsoft.com/office/drawing/2014/main" id="{1717D800-D7E6-4024-9140-F6CB8D1966E5}"/>
              </a:ext>
            </a:extLst>
          </p:cNvPr>
          <p:cNvGraphicFramePr>
            <a:graphicFrameLocks noGrp="1"/>
          </p:cNvGraphicFramePr>
          <p:nvPr>
            <p:extLst>
              <p:ext uri="{D42A27DB-BD31-4B8C-83A1-F6EECF244321}">
                <p14:modId xmlns:p14="http://schemas.microsoft.com/office/powerpoint/2010/main" val="742998993"/>
              </p:ext>
            </p:extLst>
          </p:nvPr>
        </p:nvGraphicFramePr>
        <p:xfrm>
          <a:off x="11093229"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pSp>
        <p:nvGrpSpPr>
          <p:cNvPr id="51" name="Group 50">
            <a:extLst>
              <a:ext uri="{FF2B5EF4-FFF2-40B4-BE49-F238E27FC236}">
                <a16:creationId xmlns:a16="http://schemas.microsoft.com/office/drawing/2014/main" id="{620B3413-BCC7-4A01-8626-98D03B78E5EA}"/>
              </a:ext>
            </a:extLst>
          </p:cNvPr>
          <p:cNvGrpSpPr/>
          <p:nvPr/>
        </p:nvGrpSpPr>
        <p:grpSpPr>
          <a:xfrm>
            <a:off x="8746000" y="27141"/>
            <a:ext cx="820638" cy="864095"/>
            <a:chOff x="8059451" y="1907628"/>
            <a:chExt cx="820638" cy="864095"/>
          </a:xfrm>
          <a:solidFill>
            <a:schemeClr val="bg2">
              <a:lumMod val="40000"/>
              <a:lumOff val="60000"/>
            </a:schemeClr>
          </a:solidFill>
        </p:grpSpPr>
        <p:sp>
          <p:nvSpPr>
            <p:cNvPr id="52" name="Rectangle: Folded Corner 51">
              <a:extLst>
                <a:ext uri="{FF2B5EF4-FFF2-40B4-BE49-F238E27FC236}">
                  <a16:creationId xmlns:a16="http://schemas.microsoft.com/office/drawing/2014/main" id="{6F5AF557-7EE8-4902-8C12-928ECA0F50B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29CF109D-5CCB-40C1-B831-AC0302D3FE23}"/>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54" name="Straight Arrow Connector 53">
            <a:extLst>
              <a:ext uri="{FF2B5EF4-FFF2-40B4-BE49-F238E27FC236}">
                <a16:creationId xmlns:a16="http://schemas.microsoft.com/office/drawing/2014/main" id="{29634C74-FA3D-4E50-8691-7CAE960511A5}"/>
              </a:ext>
            </a:extLst>
          </p:cNvPr>
          <p:cNvCxnSpPr>
            <a:cxnSpLocks/>
            <a:stCxn id="52" idx="0"/>
          </p:cNvCxnSpPr>
          <p:nvPr/>
        </p:nvCxnSpPr>
        <p:spPr>
          <a:xfrm flipH="1">
            <a:off x="9156318"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6AC438F8-8203-4D52-A0C6-2CDEA5458F0B}"/>
              </a:ext>
            </a:extLst>
          </p:cNvPr>
          <p:cNvCxnSpPr/>
          <p:nvPr/>
        </p:nvCxnSpPr>
        <p:spPr>
          <a:xfrm>
            <a:off x="8839725"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FBE64440-D7EF-41BA-8FFC-124379E19205}"/>
              </a:ext>
            </a:extLst>
          </p:cNvPr>
          <p:cNvCxnSpPr>
            <a:cxnSpLocks/>
          </p:cNvCxnSpPr>
          <p:nvPr/>
        </p:nvCxnSpPr>
        <p:spPr>
          <a:xfrm>
            <a:off x="9305689"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57" name="Table 2">
            <a:extLst>
              <a:ext uri="{FF2B5EF4-FFF2-40B4-BE49-F238E27FC236}">
                <a16:creationId xmlns:a16="http://schemas.microsoft.com/office/drawing/2014/main" id="{94D9B2A5-F21C-4E3B-99EF-70B4EC764157}"/>
              </a:ext>
            </a:extLst>
          </p:cNvPr>
          <p:cNvGraphicFramePr>
            <a:graphicFrameLocks noGrp="1"/>
          </p:cNvGraphicFramePr>
          <p:nvPr/>
        </p:nvGraphicFramePr>
        <p:xfrm>
          <a:off x="8388222"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0" name="Table 2">
            <a:extLst>
              <a:ext uri="{FF2B5EF4-FFF2-40B4-BE49-F238E27FC236}">
                <a16:creationId xmlns:a16="http://schemas.microsoft.com/office/drawing/2014/main" id="{279959E3-629F-4094-A243-86060A6000F7}"/>
              </a:ext>
            </a:extLst>
          </p:cNvPr>
          <p:cNvGraphicFramePr>
            <a:graphicFrameLocks noGrp="1"/>
          </p:cNvGraphicFramePr>
          <p:nvPr/>
        </p:nvGraphicFramePr>
        <p:xfrm>
          <a:off x="8443775"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35" name="Group 34">
            <a:extLst>
              <a:ext uri="{FF2B5EF4-FFF2-40B4-BE49-F238E27FC236}">
                <a16:creationId xmlns:a16="http://schemas.microsoft.com/office/drawing/2014/main" id="{C3E41A6B-F084-4A1F-A58A-6B0741066900}"/>
              </a:ext>
            </a:extLst>
          </p:cNvPr>
          <p:cNvGrpSpPr/>
          <p:nvPr/>
        </p:nvGrpSpPr>
        <p:grpSpPr>
          <a:xfrm>
            <a:off x="6724476" y="16128"/>
            <a:ext cx="820638" cy="864095"/>
            <a:chOff x="8059451" y="1907628"/>
            <a:chExt cx="820638" cy="864095"/>
          </a:xfrm>
          <a:solidFill>
            <a:schemeClr val="bg2">
              <a:lumMod val="40000"/>
              <a:lumOff val="60000"/>
            </a:schemeClr>
          </a:solidFill>
        </p:grpSpPr>
        <p:sp>
          <p:nvSpPr>
            <p:cNvPr id="36" name="Rectangle: Folded Corner 35">
              <a:extLst>
                <a:ext uri="{FF2B5EF4-FFF2-40B4-BE49-F238E27FC236}">
                  <a16:creationId xmlns:a16="http://schemas.microsoft.com/office/drawing/2014/main" id="{846BF75E-2A04-4DE5-AF26-30F2A5F9EE25}"/>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A8CFC06C-30F5-4DDD-AD31-4BDDB475E7D1}"/>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38" name="Straight Arrow Connector 37">
            <a:extLst>
              <a:ext uri="{FF2B5EF4-FFF2-40B4-BE49-F238E27FC236}">
                <a16:creationId xmlns:a16="http://schemas.microsoft.com/office/drawing/2014/main" id="{7ABC1249-7B94-43F1-BF77-897AF837F3F9}"/>
              </a:ext>
            </a:extLst>
          </p:cNvPr>
          <p:cNvCxnSpPr>
            <a:cxnSpLocks/>
            <a:stCxn id="36" idx="0"/>
          </p:cNvCxnSpPr>
          <p:nvPr/>
        </p:nvCxnSpPr>
        <p:spPr>
          <a:xfrm flipH="1">
            <a:off x="7134794"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B6B1820B-8B41-415E-9ACB-335A19E4CCA3}"/>
              </a:ext>
            </a:extLst>
          </p:cNvPr>
          <p:cNvCxnSpPr/>
          <p:nvPr/>
        </p:nvCxnSpPr>
        <p:spPr>
          <a:xfrm>
            <a:off x="6818201"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28F12F22-D82C-4AB7-AB7A-FB773486137F}"/>
              </a:ext>
            </a:extLst>
          </p:cNvPr>
          <p:cNvCxnSpPr>
            <a:cxnSpLocks/>
          </p:cNvCxnSpPr>
          <p:nvPr/>
        </p:nvCxnSpPr>
        <p:spPr>
          <a:xfrm>
            <a:off x="7284165"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45" name="Table 2">
            <a:extLst>
              <a:ext uri="{FF2B5EF4-FFF2-40B4-BE49-F238E27FC236}">
                <a16:creationId xmlns:a16="http://schemas.microsoft.com/office/drawing/2014/main" id="{6C75EF9A-6604-43DF-84EF-1B1C92E1584E}"/>
              </a:ext>
            </a:extLst>
          </p:cNvPr>
          <p:cNvGraphicFramePr>
            <a:graphicFrameLocks noGrp="1"/>
          </p:cNvGraphicFramePr>
          <p:nvPr/>
        </p:nvGraphicFramePr>
        <p:xfrm>
          <a:off x="6366698"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46" name="Table 2">
            <a:extLst>
              <a:ext uri="{FF2B5EF4-FFF2-40B4-BE49-F238E27FC236}">
                <a16:creationId xmlns:a16="http://schemas.microsoft.com/office/drawing/2014/main" id="{E234695D-24CD-402C-B685-92CBB19100A1}"/>
              </a:ext>
            </a:extLst>
          </p:cNvPr>
          <p:cNvGraphicFramePr>
            <a:graphicFrameLocks noGrp="1"/>
          </p:cNvGraphicFramePr>
          <p:nvPr/>
        </p:nvGraphicFramePr>
        <p:xfrm>
          <a:off x="6422251"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8" name="Cloud 7">
            <a:extLst>
              <a:ext uri="{FF2B5EF4-FFF2-40B4-BE49-F238E27FC236}">
                <a16:creationId xmlns:a16="http://schemas.microsoft.com/office/drawing/2014/main" id="{67F349F8-1B19-4BFD-94FE-96F6A76F8240}"/>
              </a:ext>
            </a:extLst>
          </p:cNvPr>
          <p:cNvSpPr/>
          <p:nvPr/>
        </p:nvSpPr>
        <p:spPr>
          <a:xfrm>
            <a:off x="171038" y="467469"/>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9" name="Cloud 8">
            <a:extLst>
              <a:ext uri="{FF2B5EF4-FFF2-40B4-BE49-F238E27FC236}">
                <a16:creationId xmlns:a16="http://schemas.microsoft.com/office/drawing/2014/main" id="{2DE00C93-C2A8-4132-91C2-AC18BAC9E737}"/>
              </a:ext>
            </a:extLst>
          </p:cNvPr>
          <p:cNvSpPr/>
          <p:nvPr/>
        </p:nvSpPr>
        <p:spPr>
          <a:xfrm>
            <a:off x="204067" y="3203773"/>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0" name="Cloud 9">
            <a:extLst>
              <a:ext uri="{FF2B5EF4-FFF2-40B4-BE49-F238E27FC236}">
                <a16:creationId xmlns:a16="http://schemas.microsoft.com/office/drawing/2014/main" id="{78D13A75-4871-4DC2-82C0-584D8165B127}"/>
              </a:ext>
            </a:extLst>
          </p:cNvPr>
          <p:cNvSpPr/>
          <p:nvPr/>
        </p:nvSpPr>
        <p:spPr>
          <a:xfrm>
            <a:off x="204067" y="558003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B5BCF6DA-7517-4638-8F2C-D88C1BDBE692}"/>
              </a:ext>
            </a:extLst>
          </p:cNvPr>
          <p:cNvCxnSpPr>
            <a:cxnSpLocks/>
          </p:cNvCxnSpPr>
          <p:nvPr/>
        </p:nvCxnSpPr>
        <p:spPr>
          <a:xfrm>
            <a:off x="1175271" y="1835621"/>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EE443597-61FF-4928-94D8-4C9CE0508AA7}"/>
              </a:ext>
            </a:extLst>
          </p:cNvPr>
          <p:cNvCxnSpPr>
            <a:cxnSpLocks/>
          </p:cNvCxnSpPr>
          <p:nvPr/>
        </p:nvCxnSpPr>
        <p:spPr>
          <a:xfrm>
            <a:off x="1320191" y="4643933"/>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E6FB4DB-1E97-4C65-BCA5-9B7A99260EA8}"/>
              </a:ext>
            </a:extLst>
          </p:cNvPr>
          <p:cNvCxnSpPr>
            <a:cxnSpLocks/>
          </p:cNvCxnSpPr>
          <p:nvPr/>
        </p:nvCxnSpPr>
        <p:spPr>
          <a:xfrm>
            <a:off x="1390391" y="1835621"/>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248E7A55-B69B-4279-9B5D-27E8705CCF62}"/>
              </a:ext>
            </a:extLst>
          </p:cNvPr>
          <p:cNvCxnSpPr>
            <a:cxnSpLocks/>
          </p:cNvCxnSpPr>
          <p:nvPr/>
        </p:nvCxnSpPr>
        <p:spPr>
          <a:xfrm>
            <a:off x="204067" y="284373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F0B087-86D0-4990-BD05-7AA8F960E60F}"/>
              </a:ext>
            </a:extLst>
          </p:cNvPr>
          <p:cNvCxnSpPr/>
          <p:nvPr/>
        </p:nvCxnSpPr>
        <p:spPr>
          <a:xfrm>
            <a:off x="171037" y="500397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D125FE0-2675-40FC-9E33-C2D24F8776BA}"/>
              </a:ext>
            </a:extLst>
          </p:cNvPr>
          <p:cNvGrpSpPr/>
          <p:nvPr/>
        </p:nvGrpSpPr>
        <p:grpSpPr>
          <a:xfrm>
            <a:off x="4721522" y="8358"/>
            <a:ext cx="820638" cy="864095"/>
            <a:chOff x="8059451" y="1907628"/>
            <a:chExt cx="820638" cy="864095"/>
          </a:xfrm>
          <a:solidFill>
            <a:schemeClr val="bg2">
              <a:lumMod val="40000"/>
              <a:lumOff val="60000"/>
            </a:schemeClr>
          </a:solidFill>
        </p:grpSpPr>
        <p:sp>
          <p:nvSpPr>
            <p:cNvPr id="28" name="Rectangle: Folded Corner 27">
              <a:extLst>
                <a:ext uri="{FF2B5EF4-FFF2-40B4-BE49-F238E27FC236}">
                  <a16:creationId xmlns:a16="http://schemas.microsoft.com/office/drawing/2014/main" id="{37C4B4DF-0A92-4D06-AFDF-B1733A3BD2E1}"/>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F81B5C02-FFC0-44BA-B525-D6FA60BD854C}"/>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9" name="Straight Arrow Connector 38">
            <a:extLst>
              <a:ext uri="{FF2B5EF4-FFF2-40B4-BE49-F238E27FC236}">
                <a16:creationId xmlns:a16="http://schemas.microsoft.com/office/drawing/2014/main" id="{D7DB03BB-0446-4C5B-82B9-4E809D9FAB80}"/>
              </a:ext>
            </a:extLst>
          </p:cNvPr>
          <p:cNvCxnSpPr>
            <a:cxnSpLocks/>
            <a:stCxn id="28" idx="0"/>
          </p:cNvCxnSpPr>
          <p:nvPr/>
        </p:nvCxnSpPr>
        <p:spPr>
          <a:xfrm flipH="1">
            <a:off x="5131840"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0F357EF-EA86-444B-BF69-AC39707F6554}"/>
              </a:ext>
            </a:extLst>
          </p:cNvPr>
          <p:cNvCxnSpPr/>
          <p:nvPr/>
        </p:nvCxnSpPr>
        <p:spPr>
          <a:xfrm>
            <a:off x="4815247"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122F9A2-5FA3-48ED-BD85-3F5B5A6C46C9}"/>
              </a:ext>
            </a:extLst>
          </p:cNvPr>
          <p:cNvCxnSpPr>
            <a:cxnSpLocks/>
          </p:cNvCxnSpPr>
          <p:nvPr/>
        </p:nvCxnSpPr>
        <p:spPr>
          <a:xfrm>
            <a:off x="5281211"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E509A21B-70B7-4F5E-80A4-B2DD8A12A7B4}"/>
              </a:ext>
            </a:extLst>
          </p:cNvPr>
          <p:cNvCxnSpPr>
            <a:cxnSpLocks/>
          </p:cNvCxnSpPr>
          <p:nvPr/>
        </p:nvCxnSpPr>
        <p:spPr>
          <a:xfrm>
            <a:off x="5447023" y="4252665"/>
            <a:ext cx="253013" cy="729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Connector: Elbow 68">
            <a:extLst>
              <a:ext uri="{FF2B5EF4-FFF2-40B4-BE49-F238E27FC236}">
                <a16:creationId xmlns:a16="http://schemas.microsoft.com/office/drawing/2014/main" id="{C3E47EE3-27D3-48A2-8E3F-C6FDF9F22A16}"/>
              </a:ext>
            </a:extLst>
          </p:cNvPr>
          <p:cNvCxnSpPr>
            <a:cxnSpLocks/>
          </p:cNvCxnSpPr>
          <p:nvPr/>
        </p:nvCxnSpPr>
        <p:spPr>
          <a:xfrm flipV="1">
            <a:off x="8250586"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C59B2454-C65E-4B89-B334-22A5AE26D7A4}"/>
              </a:ext>
            </a:extLst>
          </p:cNvPr>
          <p:cNvCxnSpPr>
            <a:cxnSpLocks/>
          </p:cNvCxnSpPr>
          <p:nvPr/>
        </p:nvCxnSpPr>
        <p:spPr>
          <a:xfrm flipV="1">
            <a:off x="8250586"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01D496C4-2375-4C65-AFC1-793754235CD8}"/>
              </a:ext>
            </a:extLst>
          </p:cNvPr>
          <p:cNvCxnSpPr>
            <a:cxnSpLocks/>
          </p:cNvCxnSpPr>
          <p:nvPr/>
        </p:nvCxnSpPr>
        <p:spPr>
          <a:xfrm>
            <a:off x="10758767"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14EB2CE2-68BF-43C0-9C41-40A0FAB3C471}"/>
              </a:ext>
            </a:extLst>
          </p:cNvPr>
          <p:cNvCxnSpPr>
            <a:cxnSpLocks/>
          </p:cNvCxnSpPr>
          <p:nvPr/>
        </p:nvCxnSpPr>
        <p:spPr>
          <a:xfrm>
            <a:off x="10776954"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159F6B54-EC6C-4422-9566-FEED0BB0E223}"/>
              </a:ext>
            </a:extLst>
          </p:cNvPr>
          <p:cNvCxnSpPr>
            <a:cxnSpLocks/>
          </p:cNvCxnSpPr>
          <p:nvPr/>
        </p:nvCxnSpPr>
        <p:spPr>
          <a:xfrm flipV="1">
            <a:off x="11928490"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6F507916-6B41-4919-9303-A0495CB3698F}"/>
              </a:ext>
            </a:extLst>
          </p:cNvPr>
          <p:cNvCxnSpPr>
            <a:cxnSpLocks/>
          </p:cNvCxnSpPr>
          <p:nvPr/>
        </p:nvCxnSpPr>
        <p:spPr>
          <a:xfrm>
            <a:off x="12204052"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AA77E8D2-6523-42EE-B150-6A9CC8CCCF54}"/>
              </a:ext>
            </a:extLst>
          </p:cNvPr>
          <p:cNvCxnSpPr>
            <a:cxnSpLocks/>
          </p:cNvCxnSpPr>
          <p:nvPr/>
        </p:nvCxnSpPr>
        <p:spPr>
          <a:xfrm flipH="1">
            <a:off x="11928489"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F4CAEC56-68F3-4592-8C17-9CD2EC3A7569}"/>
              </a:ext>
            </a:extLst>
          </p:cNvPr>
          <p:cNvCxnSpPr>
            <a:cxnSpLocks/>
            <a:endCxn id="104" idx="1"/>
          </p:cNvCxnSpPr>
          <p:nvPr/>
        </p:nvCxnSpPr>
        <p:spPr>
          <a:xfrm flipV="1">
            <a:off x="7645958"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4" name="Arrow: Right 103">
            <a:extLst>
              <a:ext uri="{FF2B5EF4-FFF2-40B4-BE49-F238E27FC236}">
                <a16:creationId xmlns:a16="http://schemas.microsoft.com/office/drawing/2014/main" id="{8FF15A4B-2D5C-4C79-8943-08143069DA4D}"/>
              </a:ext>
            </a:extLst>
          </p:cNvPr>
          <p:cNvSpPr/>
          <p:nvPr/>
        </p:nvSpPr>
        <p:spPr>
          <a:xfrm rot="16200000">
            <a:off x="7583906"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FFE318D3-C669-43F1-B573-9D73012714AD}"/>
              </a:ext>
            </a:extLst>
          </p:cNvPr>
          <p:cNvGraphicFramePr>
            <a:graphicFrameLocks noGrp="1"/>
          </p:cNvGraphicFramePr>
          <p:nvPr/>
        </p:nvGraphicFramePr>
        <p:xfrm>
          <a:off x="4363744"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9" name="Table 2">
            <a:extLst>
              <a:ext uri="{FF2B5EF4-FFF2-40B4-BE49-F238E27FC236}">
                <a16:creationId xmlns:a16="http://schemas.microsoft.com/office/drawing/2014/main" id="{35AA91E4-7CFD-4D61-A6F9-6402C511F73F}"/>
              </a:ext>
            </a:extLst>
          </p:cNvPr>
          <p:cNvGraphicFramePr>
            <a:graphicFrameLocks noGrp="1"/>
          </p:cNvGraphicFramePr>
          <p:nvPr/>
        </p:nvGraphicFramePr>
        <p:xfrm>
          <a:off x="4419297"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100" name="Rectangle: Rounded Corners 99">
            <a:extLst>
              <a:ext uri="{FF2B5EF4-FFF2-40B4-BE49-F238E27FC236}">
                <a16:creationId xmlns:a16="http://schemas.microsoft.com/office/drawing/2014/main" id="{4E00F762-59EF-4B7D-A850-3EE427B33F82}"/>
              </a:ext>
            </a:extLst>
          </p:cNvPr>
          <p:cNvSpPr/>
          <p:nvPr/>
        </p:nvSpPr>
        <p:spPr>
          <a:xfrm>
            <a:off x="8952135"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4982A489-AF66-41EB-87B1-C168EBD7F479}"/>
              </a:ext>
            </a:extLst>
          </p:cNvPr>
          <p:cNvCxnSpPr>
            <a:cxnSpLocks/>
          </p:cNvCxnSpPr>
          <p:nvPr/>
        </p:nvCxnSpPr>
        <p:spPr>
          <a:xfrm flipH="1">
            <a:off x="6472700" y="4233777"/>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78CBEBBA-F446-4977-BD0F-4F6BB9A61893}"/>
              </a:ext>
            </a:extLst>
          </p:cNvPr>
          <p:cNvCxnSpPr>
            <a:cxnSpLocks/>
          </p:cNvCxnSpPr>
          <p:nvPr/>
        </p:nvCxnSpPr>
        <p:spPr>
          <a:xfrm flipH="1">
            <a:off x="7583803"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3" name="DataModel2">
            <a:extLst>
              <a:ext uri="{FF2B5EF4-FFF2-40B4-BE49-F238E27FC236}">
                <a16:creationId xmlns:a16="http://schemas.microsoft.com/office/drawing/2014/main" id="{D9336FFE-F60B-4227-9023-423295CE6B90}"/>
              </a:ext>
            </a:extLst>
          </p:cNvPr>
          <p:cNvGraphicFramePr>
            <a:graphicFrameLocks noGrp="1"/>
          </p:cNvGraphicFramePr>
          <p:nvPr>
            <p:extLst>
              <p:ext uri="{D42A27DB-BD31-4B8C-83A1-F6EECF244321}">
                <p14:modId xmlns:p14="http://schemas.microsoft.com/office/powerpoint/2010/main" val="3138432758"/>
              </p:ext>
            </p:extLst>
          </p:nvPr>
        </p:nvGraphicFramePr>
        <p:xfrm>
          <a:off x="5329006" y="509335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a:t>DataModel2</a:t>
                      </a:r>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4" name="DataModelImpl2">
            <a:extLst>
              <a:ext uri="{FF2B5EF4-FFF2-40B4-BE49-F238E27FC236}">
                <a16:creationId xmlns:a16="http://schemas.microsoft.com/office/drawing/2014/main" id="{B657F9C0-88CB-46A2-91F2-C3D53E2BC4B8}"/>
              </a:ext>
            </a:extLst>
          </p:cNvPr>
          <p:cNvGraphicFramePr>
            <a:graphicFrameLocks noGrp="1"/>
          </p:cNvGraphicFramePr>
          <p:nvPr>
            <p:extLst>
              <p:ext uri="{D42A27DB-BD31-4B8C-83A1-F6EECF244321}">
                <p14:modId xmlns:p14="http://schemas.microsoft.com/office/powerpoint/2010/main" val="2917574029"/>
              </p:ext>
            </p:extLst>
          </p:nvPr>
        </p:nvGraphicFramePr>
        <p:xfrm>
          <a:off x="5270554" y="6482327"/>
          <a:ext cx="1315199" cy="63283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100" dirty="0"/>
                        <a:t>DataModel2Impl</a:t>
                      </a:r>
                    </a:p>
                  </a:txBody>
                  <a:tcPr>
                    <a:solidFill>
                      <a:schemeClr val="bg1"/>
                    </a:solidFill>
                  </a:tcPr>
                </a:tc>
                <a:extLst>
                  <a:ext uri="{0D108BD9-81ED-4DB2-BD59-A6C34878D82A}">
                    <a16:rowId xmlns:a16="http://schemas.microsoft.com/office/drawing/2014/main" val="728167419"/>
                  </a:ext>
                </a:extLst>
              </a:tr>
              <a:tr h="373750">
                <a:tc>
                  <a:txBody>
                    <a:bodyPr/>
                    <a:lstStyle/>
                    <a:p>
                      <a:endParaRPr lang="en-US" sz="11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5" name="DataList2">
            <a:extLst>
              <a:ext uri="{FF2B5EF4-FFF2-40B4-BE49-F238E27FC236}">
                <a16:creationId xmlns:a16="http://schemas.microsoft.com/office/drawing/2014/main" id="{DC602F4D-9AA3-4FAD-9679-473928959987}"/>
              </a:ext>
            </a:extLst>
          </p:cNvPr>
          <p:cNvGraphicFramePr>
            <a:graphicFrameLocks noGrp="1"/>
          </p:cNvGraphicFramePr>
          <p:nvPr>
            <p:extLst>
              <p:ext uri="{D42A27DB-BD31-4B8C-83A1-F6EECF244321}">
                <p14:modId xmlns:p14="http://schemas.microsoft.com/office/powerpoint/2010/main" val="3452119784"/>
              </p:ext>
            </p:extLst>
          </p:nvPr>
        </p:nvGraphicFramePr>
        <p:xfrm>
          <a:off x="5420303" y="7606481"/>
          <a:ext cx="810439" cy="53612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100" dirty="0"/>
                        <a:t>DataList2</a:t>
                      </a:r>
                    </a:p>
                  </a:txBody>
                  <a:tcPr/>
                </a:tc>
                <a:extLst>
                  <a:ext uri="{0D108BD9-81ED-4DB2-BD59-A6C34878D82A}">
                    <a16:rowId xmlns:a16="http://schemas.microsoft.com/office/drawing/2014/main" val="728167419"/>
                  </a:ext>
                </a:extLst>
              </a:tr>
              <a:tr h="277042">
                <a:tc>
                  <a:txBody>
                    <a:bodyPr/>
                    <a:lstStyle/>
                    <a:p>
                      <a:endParaRPr lang="en-US" sz="1100" dirty="0"/>
                    </a:p>
                  </a:txBody>
                  <a:tcPr/>
                </a:tc>
                <a:extLst>
                  <a:ext uri="{0D108BD9-81ED-4DB2-BD59-A6C34878D82A}">
                    <a16:rowId xmlns:a16="http://schemas.microsoft.com/office/drawing/2014/main" val="3290023362"/>
                  </a:ext>
                </a:extLst>
              </a:tr>
            </a:tbl>
          </a:graphicData>
        </a:graphic>
      </p:graphicFrame>
      <p:graphicFrame>
        <p:nvGraphicFramePr>
          <p:cNvPr id="66" name="DataContainer2">
            <a:extLst>
              <a:ext uri="{FF2B5EF4-FFF2-40B4-BE49-F238E27FC236}">
                <a16:creationId xmlns:a16="http://schemas.microsoft.com/office/drawing/2014/main" id="{22590C4E-77B8-4794-BDFD-E8E6F82F9827}"/>
              </a:ext>
            </a:extLst>
          </p:cNvPr>
          <p:cNvGraphicFramePr>
            <a:graphicFrameLocks noGrp="1"/>
          </p:cNvGraphicFramePr>
          <p:nvPr>
            <p:extLst>
              <p:ext uri="{D42A27DB-BD31-4B8C-83A1-F6EECF244321}">
                <p14:modId xmlns:p14="http://schemas.microsoft.com/office/powerpoint/2010/main" val="1588093273"/>
              </p:ext>
            </p:extLst>
          </p:nvPr>
        </p:nvGraphicFramePr>
        <p:xfrm>
          <a:off x="6607064" y="7657358"/>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600" dirty="0"/>
                        <a:t>DataContainer2</a:t>
                      </a:r>
                    </a:p>
                  </a:txBody>
                  <a:tcPr/>
                </a:tc>
                <a:extLst>
                  <a:ext uri="{0D108BD9-81ED-4DB2-BD59-A6C34878D82A}">
                    <a16:rowId xmlns:a16="http://schemas.microsoft.com/office/drawing/2014/main" val="728167419"/>
                  </a:ext>
                </a:extLst>
              </a:tr>
              <a:tr h="277042">
                <a:tc>
                  <a:txBody>
                    <a:bodyPr/>
                    <a:lstStyle/>
                    <a:p>
                      <a:endParaRPr lang="en-US" sz="600" dirty="0"/>
                    </a:p>
                  </a:txBody>
                  <a:tcPr/>
                </a:tc>
                <a:extLst>
                  <a:ext uri="{0D108BD9-81ED-4DB2-BD59-A6C34878D82A}">
                    <a16:rowId xmlns:a16="http://schemas.microsoft.com/office/drawing/2014/main" val="3290023362"/>
                  </a:ext>
                </a:extLst>
              </a:tr>
            </a:tbl>
          </a:graphicData>
        </a:graphic>
      </p:graphicFrame>
      <p:graphicFrame>
        <p:nvGraphicFramePr>
          <p:cNvPr id="67" name="DataLogic2">
            <a:extLst>
              <a:ext uri="{FF2B5EF4-FFF2-40B4-BE49-F238E27FC236}">
                <a16:creationId xmlns:a16="http://schemas.microsoft.com/office/drawing/2014/main" id="{75FAD3B3-DD36-4736-B30C-14741298170F}"/>
              </a:ext>
            </a:extLst>
          </p:cNvPr>
          <p:cNvGraphicFramePr>
            <a:graphicFrameLocks noGrp="1"/>
          </p:cNvGraphicFramePr>
          <p:nvPr>
            <p:extLst>
              <p:ext uri="{D42A27DB-BD31-4B8C-83A1-F6EECF244321}">
                <p14:modId xmlns:p14="http://schemas.microsoft.com/office/powerpoint/2010/main" val="2137619621"/>
              </p:ext>
            </p:extLst>
          </p:nvPr>
        </p:nvGraphicFramePr>
        <p:xfrm>
          <a:off x="5420302" y="8355283"/>
          <a:ext cx="810439" cy="50564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900" dirty="0"/>
                        <a:t>DataLogic2</a:t>
                      </a:r>
                    </a:p>
                  </a:txBody>
                  <a:tcPr/>
                </a:tc>
                <a:extLst>
                  <a:ext uri="{0D108BD9-81ED-4DB2-BD59-A6C34878D82A}">
                    <a16:rowId xmlns:a16="http://schemas.microsoft.com/office/drawing/2014/main" val="728167419"/>
                  </a:ext>
                </a:extLst>
              </a:tr>
              <a:tr h="277042">
                <a:tc>
                  <a:txBody>
                    <a:bodyPr/>
                    <a:lstStyle/>
                    <a:p>
                      <a:endParaRPr lang="en-US" sz="1050" dirty="0"/>
                    </a:p>
                  </a:txBody>
                  <a:tcPr/>
                </a:tc>
                <a:extLst>
                  <a:ext uri="{0D108BD9-81ED-4DB2-BD59-A6C34878D82A}">
                    <a16:rowId xmlns:a16="http://schemas.microsoft.com/office/drawing/2014/main" val="3290023362"/>
                  </a:ext>
                </a:extLst>
              </a:tr>
            </a:tbl>
          </a:graphicData>
        </a:graphic>
      </p:graphicFrame>
      <p:graphicFrame>
        <p:nvGraphicFramePr>
          <p:cNvPr id="76" name="LogicHelper2">
            <a:extLst>
              <a:ext uri="{FF2B5EF4-FFF2-40B4-BE49-F238E27FC236}">
                <a16:creationId xmlns:a16="http://schemas.microsoft.com/office/drawing/2014/main" id="{8B540C67-E787-4F04-83E4-DD0976BDA8B6}"/>
              </a:ext>
            </a:extLst>
          </p:cNvPr>
          <p:cNvGraphicFramePr>
            <a:graphicFrameLocks noGrp="1"/>
          </p:cNvGraphicFramePr>
          <p:nvPr>
            <p:extLst>
              <p:ext uri="{D42A27DB-BD31-4B8C-83A1-F6EECF244321}">
                <p14:modId xmlns:p14="http://schemas.microsoft.com/office/powerpoint/2010/main" val="2990309510"/>
              </p:ext>
            </p:extLst>
          </p:nvPr>
        </p:nvGraphicFramePr>
        <p:xfrm>
          <a:off x="6624102" y="8399482"/>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a:t>LogicHelper2</a:t>
                      </a:r>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cxnSp>
        <p:nvCxnSpPr>
          <p:cNvPr id="77" name="Connector: Elbow 76">
            <a:extLst>
              <a:ext uri="{FF2B5EF4-FFF2-40B4-BE49-F238E27FC236}">
                <a16:creationId xmlns:a16="http://schemas.microsoft.com/office/drawing/2014/main" id="{8CEB15EB-802B-4C42-80E4-9C7BCD147D79}"/>
              </a:ext>
            </a:extLst>
          </p:cNvPr>
          <p:cNvCxnSpPr>
            <a:cxnSpLocks/>
          </p:cNvCxnSpPr>
          <p:nvPr/>
        </p:nvCxnSpPr>
        <p:spPr>
          <a:xfrm rot="16200000" flipH="1">
            <a:off x="5295116" y="7282313"/>
            <a:ext cx="457515" cy="1232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78" name="Connector: Elbow 77">
            <a:extLst>
              <a:ext uri="{FF2B5EF4-FFF2-40B4-BE49-F238E27FC236}">
                <a16:creationId xmlns:a16="http://schemas.microsoft.com/office/drawing/2014/main" id="{A0D04E42-2C49-4945-ADB6-298ECE077A4B}"/>
              </a:ext>
            </a:extLst>
          </p:cNvPr>
          <p:cNvCxnSpPr>
            <a:cxnSpLocks/>
          </p:cNvCxnSpPr>
          <p:nvPr/>
        </p:nvCxnSpPr>
        <p:spPr>
          <a:xfrm rot="16200000" flipH="1">
            <a:off x="4798090" y="7617743"/>
            <a:ext cx="1219608" cy="23195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5C23CC81-E1B1-4C8F-A4A1-E6A5AA0AB91F}"/>
              </a:ext>
            </a:extLst>
          </p:cNvPr>
          <p:cNvCxnSpPr>
            <a:cxnSpLocks/>
          </p:cNvCxnSpPr>
          <p:nvPr/>
        </p:nvCxnSpPr>
        <p:spPr>
          <a:xfrm>
            <a:off x="6289640" y="7843397"/>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E7E68063-CCE2-48F7-9EC7-2B6211897C34}"/>
              </a:ext>
            </a:extLst>
          </p:cNvPr>
          <p:cNvCxnSpPr>
            <a:cxnSpLocks/>
          </p:cNvCxnSpPr>
          <p:nvPr/>
        </p:nvCxnSpPr>
        <p:spPr>
          <a:xfrm>
            <a:off x="6307827" y="8614253"/>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A09D0D7A-1781-4DD4-A1B9-04781E50576F}"/>
              </a:ext>
            </a:extLst>
          </p:cNvPr>
          <p:cNvCxnSpPr>
            <a:cxnSpLocks/>
          </p:cNvCxnSpPr>
          <p:nvPr/>
        </p:nvCxnSpPr>
        <p:spPr>
          <a:xfrm flipV="1">
            <a:off x="7459363" y="7843396"/>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id="{13D7E39E-86A2-4E94-BD7E-4F4765BED6BE}"/>
              </a:ext>
            </a:extLst>
          </p:cNvPr>
          <p:cNvCxnSpPr>
            <a:cxnSpLocks/>
          </p:cNvCxnSpPr>
          <p:nvPr/>
        </p:nvCxnSpPr>
        <p:spPr>
          <a:xfrm>
            <a:off x="7734925" y="7843396"/>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750038BC-27CC-4F91-9F49-BAEB8D0CF7BB}"/>
              </a:ext>
            </a:extLst>
          </p:cNvPr>
          <p:cNvCxnSpPr>
            <a:cxnSpLocks/>
          </p:cNvCxnSpPr>
          <p:nvPr/>
        </p:nvCxnSpPr>
        <p:spPr>
          <a:xfrm flipH="1">
            <a:off x="7459362" y="8671476"/>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3A261248-C218-405B-8CAD-ED624F280A1C}"/>
              </a:ext>
            </a:extLst>
          </p:cNvPr>
          <p:cNvCxnSpPr>
            <a:cxnSpLocks/>
            <a:endCxn id="86" idx="1"/>
          </p:cNvCxnSpPr>
          <p:nvPr/>
        </p:nvCxnSpPr>
        <p:spPr>
          <a:xfrm flipV="1">
            <a:off x="5995850" y="609749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6" name="Arrow: Right 85">
            <a:extLst>
              <a:ext uri="{FF2B5EF4-FFF2-40B4-BE49-F238E27FC236}">
                <a16:creationId xmlns:a16="http://schemas.microsoft.com/office/drawing/2014/main" id="{C70B0036-FE33-4E2C-B1BB-DC8F30AE40CB}"/>
              </a:ext>
            </a:extLst>
          </p:cNvPr>
          <p:cNvSpPr/>
          <p:nvPr/>
        </p:nvSpPr>
        <p:spPr>
          <a:xfrm rot="16200000">
            <a:off x="5933798" y="595217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58C6BB33-4DE9-4356-BBCD-C6641FAE4373}"/>
              </a:ext>
            </a:extLst>
          </p:cNvPr>
          <p:cNvSpPr/>
          <p:nvPr/>
        </p:nvSpPr>
        <p:spPr>
          <a:xfrm>
            <a:off x="4447608" y="7434355"/>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D726622D-3606-4F2F-A932-8714F493A535}"/>
              </a:ext>
            </a:extLst>
          </p:cNvPr>
          <p:cNvCxnSpPr>
            <a:cxnSpLocks/>
          </p:cNvCxnSpPr>
          <p:nvPr/>
        </p:nvCxnSpPr>
        <p:spPr>
          <a:xfrm>
            <a:off x="5750620" y="4214653"/>
            <a:ext cx="1170042" cy="822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6F2522D0-1769-4085-94C5-F280C9D7D50C}"/>
              </a:ext>
            </a:extLst>
          </p:cNvPr>
          <p:cNvCxnSpPr>
            <a:cxnSpLocks/>
            <a:stCxn id="46" idx="2"/>
          </p:cNvCxnSpPr>
          <p:nvPr/>
        </p:nvCxnSpPr>
        <p:spPr>
          <a:xfrm>
            <a:off x="7079850" y="4220069"/>
            <a:ext cx="225621" cy="825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35482B16-02FF-458C-8DF1-B501908F43EA}"/>
              </a:ext>
            </a:extLst>
          </p:cNvPr>
          <p:cNvSpPr txBox="1"/>
          <p:nvPr/>
        </p:nvSpPr>
        <p:spPr>
          <a:xfrm>
            <a:off x="10896351" y="856239"/>
            <a:ext cx="1703993" cy="25930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rgbClr val="FF0000"/>
                </a:solidFill>
                <a:latin typeface="Via Light Office" panose="02000503000000020004" pitchFamily="2" charset="0"/>
                <a:ea typeface="+mn-ea"/>
                <a:cs typeface="+mn-cs"/>
              </a:rPr>
              <a:t>S O L I D  principles</a:t>
            </a:r>
          </a:p>
        </p:txBody>
      </p:sp>
    </p:spTree>
    <p:extLst>
      <p:ext uri="{BB962C8B-B14F-4D97-AF65-F5344CB8AC3E}">
        <p14:creationId xmlns:p14="http://schemas.microsoft.com/office/powerpoint/2010/main" val="3956859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DataModel">
            <a:extLst>
              <a:ext uri="{FF2B5EF4-FFF2-40B4-BE49-F238E27FC236}">
                <a16:creationId xmlns:a16="http://schemas.microsoft.com/office/drawing/2014/main" id="{9B25C191-F589-4473-BE15-EE4375C9D0B1}"/>
              </a:ext>
            </a:extLst>
          </p:cNvPr>
          <p:cNvGraphicFramePr>
            <a:graphicFrameLocks noGrp="1"/>
          </p:cNvGraphicFramePr>
          <p:nvPr/>
        </p:nvGraphicFramePr>
        <p:xfrm>
          <a:off x="6979114"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1" name="DataModelImpl">
            <a:extLst>
              <a:ext uri="{FF2B5EF4-FFF2-40B4-BE49-F238E27FC236}">
                <a16:creationId xmlns:a16="http://schemas.microsoft.com/office/drawing/2014/main" id="{5948F7B8-BE32-4BE5-88DF-74D1507556AE}"/>
              </a:ext>
            </a:extLst>
          </p:cNvPr>
          <p:cNvGraphicFramePr>
            <a:graphicFrameLocks noGrp="1"/>
          </p:cNvGraphicFramePr>
          <p:nvPr/>
        </p:nvGraphicFramePr>
        <p:xfrm>
          <a:off x="6920662"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2" name="DataList">
            <a:extLst>
              <a:ext uri="{FF2B5EF4-FFF2-40B4-BE49-F238E27FC236}">
                <a16:creationId xmlns:a16="http://schemas.microsoft.com/office/drawing/2014/main" id="{CD799DED-9B6B-4707-9496-924B56A9B533}"/>
              </a:ext>
            </a:extLst>
          </p:cNvPr>
          <p:cNvGraphicFramePr>
            <a:graphicFrameLocks noGrp="1"/>
          </p:cNvGraphicFramePr>
          <p:nvPr/>
        </p:nvGraphicFramePr>
        <p:xfrm>
          <a:off x="9889430"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3" name="DataContainer">
            <a:extLst>
              <a:ext uri="{FF2B5EF4-FFF2-40B4-BE49-F238E27FC236}">
                <a16:creationId xmlns:a16="http://schemas.microsoft.com/office/drawing/2014/main" id="{F0115402-5F74-4068-9358-F173D39A0F61}"/>
              </a:ext>
            </a:extLst>
          </p:cNvPr>
          <p:cNvGraphicFramePr>
            <a:graphicFrameLocks noGrp="1"/>
          </p:cNvGraphicFramePr>
          <p:nvPr/>
        </p:nvGraphicFramePr>
        <p:xfrm>
          <a:off x="11076191"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74" name="DataLogic">
            <a:extLst>
              <a:ext uri="{FF2B5EF4-FFF2-40B4-BE49-F238E27FC236}">
                <a16:creationId xmlns:a16="http://schemas.microsoft.com/office/drawing/2014/main" id="{9F503F5D-05FF-444D-9212-A3D98AAF78A1}"/>
              </a:ext>
            </a:extLst>
          </p:cNvPr>
          <p:cNvGraphicFramePr>
            <a:graphicFrameLocks noGrp="1"/>
          </p:cNvGraphicFramePr>
          <p:nvPr/>
        </p:nvGraphicFramePr>
        <p:xfrm>
          <a:off x="9889429"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5" name="LogicHelper">
            <a:extLst>
              <a:ext uri="{FF2B5EF4-FFF2-40B4-BE49-F238E27FC236}">
                <a16:creationId xmlns:a16="http://schemas.microsoft.com/office/drawing/2014/main" id="{1717D800-D7E6-4024-9140-F6CB8D1966E5}"/>
              </a:ext>
            </a:extLst>
          </p:cNvPr>
          <p:cNvGraphicFramePr>
            <a:graphicFrameLocks noGrp="1"/>
          </p:cNvGraphicFramePr>
          <p:nvPr/>
        </p:nvGraphicFramePr>
        <p:xfrm>
          <a:off x="11093229"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pSp>
        <p:nvGrpSpPr>
          <p:cNvPr id="51" name="Group 50">
            <a:extLst>
              <a:ext uri="{FF2B5EF4-FFF2-40B4-BE49-F238E27FC236}">
                <a16:creationId xmlns:a16="http://schemas.microsoft.com/office/drawing/2014/main" id="{620B3413-BCC7-4A01-8626-98D03B78E5EA}"/>
              </a:ext>
            </a:extLst>
          </p:cNvPr>
          <p:cNvGrpSpPr/>
          <p:nvPr/>
        </p:nvGrpSpPr>
        <p:grpSpPr>
          <a:xfrm>
            <a:off x="8746000" y="27141"/>
            <a:ext cx="820638" cy="864095"/>
            <a:chOff x="8059451" y="1907628"/>
            <a:chExt cx="820638" cy="864095"/>
          </a:xfrm>
          <a:solidFill>
            <a:schemeClr val="bg2">
              <a:lumMod val="40000"/>
              <a:lumOff val="60000"/>
            </a:schemeClr>
          </a:solidFill>
        </p:grpSpPr>
        <p:sp>
          <p:nvSpPr>
            <p:cNvPr id="52" name="Rectangle: Folded Corner 51">
              <a:extLst>
                <a:ext uri="{FF2B5EF4-FFF2-40B4-BE49-F238E27FC236}">
                  <a16:creationId xmlns:a16="http://schemas.microsoft.com/office/drawing/2014/main" id="{6F5AF557-7EE8-4902-8C12-928ECA0F50B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29CF109D-5CCB-40C1-B831-AC0302D3FE23}"/>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54" name="Straight Arrow Connector 53">
            <a:extLst>
              <a:ext uri="{FF2B5EF4-FFF2-40B4-BE49-F238E27FC236}">
                <a16:creationId xmlns:a16="http://schemas.microsoft.com/office/drawing/2014/main" id="{29634C74-FA3D-4E50-8691-7CAE960511A5}"/>
              </a:ext>
            </a:extLst>
          </p:cNvPr>
          <p:cNvCxnSpPr>
            <a:cxnSpLocks/>
            <a:stCxn id="52" idx="0"/>
          </p:cNvCxnSpPr>
          <p:nvPr/>
        </p:nvCxnSpPr>
        <p:spPr>
          <a:xfrm flipH="1">
            <a:off x="9156318"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6AC438F8-8203-4D52-A0C6-2CDEA5458F0B}"/>
              </a:ext>
            </a:extLst>
          </p:cNvPr>
          <p:cNvCxnSpPr/>
          <p:nvPr/>
        </p:nvCxnSpPr>
        <p:spPr>
          <a:xfrm>
            <a:off x="8839725"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FBE64440-D7EF-41BA-8FFC-124379E19205}"/>
              </a:ext>
            </a:extLst>
          </p:cNvPr>
          <p:cNvCxnSpPr>
            <a:cxnSpLocks/>
          </p:cNvCxnSpPr>
          <p:nvPr/>
        </p:nvCxnSpPr>
        <p:spPr>
          <a:xfrm>
            <a:off x="9305689"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57" name="Table 2">
            <a:extLst>
              <a:ext uri="{FF2B5EF4-FFF2-40B4-BE49-F238E27FC236}">
                <a16:creationId xmlns:a16="http://schemas.microsoft.com/office/drawing/2014/main" id="{94D9B2A5-F21C-4E3B-99EF-70B4EC764157}"/>
              </a:ext>
            </a:extLst>
          </p:cNvPr>
          <p:cNvGraphicFramePr>
            <a:graphicFrameLocks noGrp="1"/>
          </p:cNvGraphicFramePr>
          <p:nvPr/>
        </p:nvGraphicFramePr>
        <p:xfrm>
          <a:off x="8388222"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0" name="Table 2">
            <a:extLst>
              <a:ext uri="{FF2B5EF4-FFF2-40B4-BE49-F238E27FC236}">
                <a16:creationId xmlns:a16="http://schemas.microsoft.com/office/drawing/2014/main" id="{279959E3-629F-4094-A243-86060A6000F7}"/>
              </a:ext>
            </a:extLst>
          </p:cNvPr>
          <p:cNvGraphicFramePr>
            <a:graphicFrameLocks noGrp="1"/>
          </p:cNvGraphicFramePr>
          <p:nvPr/>
        </p:nvGraphicFramePr>
        <p:xfrm>
          <a:off x="8443775"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35" name="Group 34">
            <a:extLst>
              <a:ext uri="{FF2B5EF4-FFF2-40B4-BE49-F238E27FC236}">
                <a16:creationId xmlns:a16="http://schemas.microsoft.com/office/drawing/2014/main" id="{C3E41A6B-F084-4A1F-A58A-6B0741066900}"/>
              </a:ext>
            </a:extLst>
          </p:cNvPr>
          <p:cNvGrpSpPr/>
          <p:nvPr/>
        </p:nvGrpSpPr>
        <p:grpSpPr>
          <a:xfrm>
            <a:off x="6724476" y="16128"/>
            <a:ext cx="820638" cy="864095"/>
            <a:chOff x="8059451" y="1907628"/>
            <a:chExt cx="820638" cy="864095"/>
          </a:xfrm>
          <a:solidFill>
            <a:schemeClr val="bg2">
              <a:lumMod val="40000"/>
              <a:lumOff val="60000"/>
            </a:schemeClr>
          </a:solidFill>
        </p:grpSpPr>
        <p:sp>
          <p:nvSpPr>
            <p:cNvPr id="36" name="Rectangle: Folded Corner 35">
              <a:extLst>
                <a:ext uri="{FF2B5EF4-FFF2-40B4-BE49-F238E27FC236}">
                  <a16:creationId xmlns:a16="http://schemas.microsoft.com/office/drawing/2014/main" id="{846BF75E-2A04-4DE5-AF26-30F2A5F9EE25}"/>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A8CFC06C-30F5-4DDD-AD31-4BDDB475E7D1}"/>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38" name="Straight Arrow Connector 37">
            <a:extLst>
              <a:ext uri="{FF2B5EF4-FFF2-40B4-BE49-F238E27FC236}">
                <a16:creationId xmlns:a16="http://schemas.microsoft.com/office/drawing/2014/main" id="{7ABC1249-7B94-43F1-BF77-897AF837F3F9}"/>
              </a:ext>
            </a:extLst>
          </p:cNvPr>
          <p:cNvCxnSpPr>
            <a:cxnSpLocks/>
            <a:stCxn id="36" idx="0"/>
          </p:cNvCxnSpPr>
          <p:nvPr/>
        </p:nvCxnSpPr>
        <p:spPr>
          <a:xfrm flipH="1">
            <a:off x="7134794"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B6B1820B-8B41-415E-9ACB-335A19E4CCA3}"/>
              </a:ext>
            </a:extLst>
          </p:cNvPr>
          <p:cNvCxnSpPr/>
          <p:nvPr/>
        </p:nvCxnSpPr>
        <p:spPr>
          <a:xfrm>
            <a:off x="6818201"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28F12F22-D82C-4AB7-AB7A-FB773486137F}"/>
              </a:ext>
            </a:extLst>
          </p:cNvPr>
          <p:cNvCxnSpPr>
            <a:cxnSpLocks/>
          </p:cNvCxnSpPr>
          <p:nvPr/>
        </p:nvCxnSpPr>
        <p:spPr>
          <a:xfrm>
            <a:off x="7284165"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45" name="Table 2">
            <a:extLst>
              <a:ext uri="{FF2B5EF4-FFF2-40B4-BE49-F238E27FC236}">
                <a16:creationId xmlns:a16="http://schemas.microsoft.com/office/drawing/2014/main" id="{6C75EF9A-6604-43DF-84EF-1B1C92E1584E}"/>
              </a:ext>
            </a:extLst>
          </p:cNvPr>
          <p:cNvGraphicFramePr>
            <a:graphicFrameLocks noGrp="1"/>
          </p:cNvGraphicFramePr>
          <p:nvPr/>
        </p:nvGraphicFramePr>
        <p:xfrm>
          <a:off x="6366698"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46" name="Table 2">
            <a:extLst>
              <a:ext uri="{FF2B5EF4-FFF2-40B4-BE49-F238E27FC236}">
                <a16:creationId xmlns:a16="http://schemas.microsoft.com/office/drawing/2014/main" id="{E234695D-24CD-402C-B685-92CBB19100A1}"/>
              </a:ext>
            </a:extLst>
          </p:cNvPr>
          <p:cNvGraphicFramePr>
            <a:graphicFrameLocks noGrp="1"/>
          </p:cNvGraphicFramePr>
          <p:nvPr/>
        </p:nvGraphicFramePr>
        <p:xfrm>
          <a:off x="6422251"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8" name="Cloud 7">
            <a:extLst>
              <a:ext uri="{FF2B5EF4-FFF2-40B4-BE49-F238E27FC236}">
                <a16:creationId xmlns:a16="http://schemas.microsoft.com/office/drawing/2014/main" id="{67F349F8-1B19-4BFD-94FE-96F6A76F8240}"/>
              </a:ext>
            </a:extLst>
          </p:cNvPr>
          <p:cNvSpPr/>
          <p:nvPr/>
        </p:nvSpPr>
        <p:spPr>
          <a:xfrm>
            <a:off x="171038" y="467469"/>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9" name="Cloud 8">
            <a:extLst>
              <a:ext uri="{FF2B5EF4-FFF2-40B4-BE49-F238E27FC236}">
                <a16:creationId xmlns:a16="http://schemas.microsoft.com/office/drawing/2014/main" id="{2DE00C93-C2A8-4132-91C2-AC18BAC9E737}"/>
              </a:ext>
            </a:extLst>
          </p:cNvPr>
          <p:cNvSpPr/>
          <p:nvPr/>
        </p:nvSpPr>
        <p:spPr>
          <a:xfrm>
            <a:off x="204067" y="3203773"/>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0" name="Cloud 9">
            <a:extLst>
              <a:ext uri="{FF2B5EF4-FFF2-40B4-BE49-F238E27FC236}">
                <a16:creationId xmlns:a16="http://schemas.microsoft.com/office/drawing/2014/main" id="{78D13A75-4871-4DC2-82C0-584D8165B127}"/>
              </a:ext>
            </a:extLst>
          </p:cNvPr>
          <p:cNvSpPr/>
          <p:nvPr/>
        </p:nvSpPr>
        <p:spPr>
          <a:xfrm>
            <a:off x="204067" y="558003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B5BCF6DA-7517-4638-8F2C-D88C1BDBE692}"/>
              </a:ext>
            </a:extLst>
          </p:cNvPr>
          <p:cNvCxnSpPr>
            <a:cxnSpLocks/>
          </p:cNvCxnSpPr>
          <p:nvPr/>
        </p:nvCxnSpPr>
        <p:spPr>
          <a:xfrm>
            <a:off x="1175271" y="1835621"/>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EE443597-61FF-4928-94D8-4C9CE0508AA7}"/>
              </a:ext>
            </a:extLst>
          </p:cNvPr>
          <p:cNvCxnSpPr>
            <a:cxnSpLocks/>
          </p:cNvCxnSpPr>
          <p:nvPr/>
        </p:nvCxnSpPr>
        <p:spPr>
          <a:xfrm>
            <a:off x="1320191" y="4643933"/>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E6FB4DB-1E97-4C65-BCA5-9B7A99260EA8}"/>
              </a:ext>
            </a:extLst>
          </p:cNvPr>
          <p:cNvCxnSpPr>
            <a:cxnSpLocks/>
          </p:cNvCxnSpPr>
          <p:nvPr/>
        </p:nvCxnSpPr>
        <p:spPr>
          <a:xfrm>
            <a:off x="1390391" y="1835621"/>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248E7A55-B69B-4279-9B5D-27E8705CCF62}"/>
              </a:ext>
            </a:extLst>
          </p:cNvPr>
          <p:cNvCxnSpPr>
            <a:cxnSpLocks/>
          </p:cNvCxnSpPr>
          <p:nvPr/>
        </p:nvCxnSpPr>
        <p:spPr>
          <a:xfrm>
            <a:off x="204067" y="284373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F0B087-86D0-4990-BD05-7AA8F960E60F}"/>
              </a:ext>
            </a:extLst>
          </p:cNvPr>
          <p:cNvCxnSpPr/>
          <p:nvPr/>
        </p:nvCxnSpPr>
        <p:spPr>
          <a:xfrm>
            <a:off x="171037" y="500397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D125FE0-2675-40FC-9E33-C2D24F8776BA}"/>
              </a:ext>
            </a:extLst>
          </p:cNvPr>
          <p:cNvGrpSpPr/>
          <p:nvPr/>
        </p:nvGrpSpPr>
        <p:grpSpPr>
          <a:xfrm>
            <a:off x="4721522" y="8358"/>
            <a:ext cx="820638" cy="864095"/>
            <a:chOff x="8059451" y="1907628"/>
            <a:chExt cx="820638" cy="864095"/>
          </a:xfrm>
          <a:solidFill>
            <a:schemeClr val="bg2">
              <a:lumMod val="40000"/>
              <a:lumOff val="60000"/>
            </a:schemeClr>
          </a:solidFill>
        </p:grpSpPr>
        <p:sp>
          <p:nvSpPr>
            <p:cNvPr id="28" name="Rectangle: Folded Corner 27">
              <a:extLst>
                <a:ext uri="{FF2B5EF4-FFF2-40B4-BE49-F238E27FC236}">
                  <a16:creationId xmlns:a16="http://schemas.microsoft.com/office/drawing/2014/main" id="{37C4B4DF-0A92-4D06-AFDF-B1733A3BD2E1}"/>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F81B5C02-FFC0-44BA-B525-D6FA60BD854C}"/>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9" name="Straight Arrow Connector 38">
            <a:extLst>
              <a:ext uri="{FF2B5EF4-FFF2-40B4-BE49-F238E27FC236}">
                <a16:creationId xmlns:a16="http://schemas.microsoft.com/office/drawing/2014/main" id="{D7DB03BB-0446-4C5B-82B9-4E809D9FAB80}"/>
              </a:ext>
            </a:extLst>
          </p:cNvPr>
          <p:cNvCxnSpPr>
            <a:cxnSpLocks/>
            <a:stCxn id="28" idx="0"/>
          </p:cNvCxnSpPr>
          <p:nvPr/>
        </p:nvCxnSpPr>
        <p:spPr>
          <a:xfrm flipH="1">
            <a:off x="5131840"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0F357EF-EA86-444B-BF69-AC39707F6554}"/>
              </a:ext>
            </a:extLst>
          </p:cNvPr>
          <p:cNvCxnSpPr/>
          <p:nvPr/>
        </p:nvCxnSpPr>
        <p:spPr>
          <a:xfrm>
            <a:off x="4815247"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122F9A2-5FA3-48ED-BD85-3F5B5A6C46C9}"/>
              </a:ext>
            </a:extLst>
          </p:cNvPr>
          <p:cNvCxnSpPr>
            <a:cxnSpLocks/>
          </p:cNvCxnSpPr>
          <p:nvPr/>
        </p:nvCxnSpPr>
        <p:spPr>
          <a:xfrm>
            <a:off x="5281211"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E509A21B-70B7-4F5E-80A4-B2DD8A12A7B4}"/>
              </a:ext>
            </a:extLst>
          </p:cNvPr>
          <p:cNvCxnSpPr>
            <a:cxnSpLocks/>
          </p:cNvCxnSpPr>
          <p:nvPr/>
        </p:nvCxnSpPr>
        <p:spPr>
          <a:xfrm>
            <a:off x="5447023" y="4252665"/>
            <a:ext cx="253013" cy="729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Connector: Elbow 68">
            <a:extLst>
              <a:ext uri="{FF2B5EF4-FFF2-40B4-BE49-F238E27FC236}">
                <a16:creationId xmlns:a16="http://schemas.microsoft.com/office/drawing/2014/main" id="{C3E47EE3-27D3-48A2-8E3F-C6FDF9F22A16}"/>
              </a:ext>
            </a:extLst>
          </p:cNvPr>
          <p:cNvCxnSpPr>
            <a:cxnSpLocks/>
          </p:cNvCxnSpPr>
          <p:nvPr/>
        </p:nvCxnSpPr>
        <p:spPr>
          <a:xfrm flipV="1">
            <a:off x="8250586"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C59B2454-C65E-4B89-B334-22A5AE26D7A4}"/>
              </a:ext>
            </a:extLst>
          </p:cNvPr>
          <p:cNvCxnSpPr>
            <a:cxnSpLocks/>
          </p:cNvCxnSpPr>
          <p:nvPr/>
        </p:nvCxnSpPr>
        <p:spPr>
          <a:xfrm flipV="1">
            <a:off x="8250586"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01D496C4-2375-4C65-AFC1-793754235CD8}"/>
              </a:ext>
            </a:extLst>
          </p:cNvPr>
          <p:cNvCxnSpPr>
            <a:cxnSpLocks/>
          </p:cNvCxnSpPr>
          <p:nvPr/>
        </p:nvCxnSpPr>
        <p:spPr>
          <a:xfrm>
            <a:off x="10758767"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14EB2CE2-68BF-43C0-9C41-40A0FAB3C471}"/>
              </a:ext>
            </a:extLst>
          </p:cNvPr>
          <p:cNvCxnSpPr>
            <a:cxnSpLocks/>
          </p:cNvCxnSpPr>
          <p:nvPr/>
        </p:nvCxnSpPr>
        <p:spPr>
          <a:xfrm>
            <a:off x="10776954"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159F6B54-EC6C-4422-9566-FEED0BB0E223}"/>
              </a:ext>
            </a:extLst>
          </p:cNvPr>
          <p:cNvCxnSpPr>
            <a:cxnSpLocks/>
          </p:cNvCxnSpPr>
          <p:nvPr/>
        </p:nvCxnSpPr>
        <p:spPr>
          <a:xfrm flipV="1">
            <a:off x="11928490"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6F507916-6B41-4919-9303-A0495CB3698F}"/>
              </a:ext>
            </a:extLst>
          </p:cNvPr>
          <p:cNvCxnSpPr>
            <a:cxnSpLocks/>
          </p:cNvCxnSpPr>
          <p:nvPr/>
        </p:nvCxnSpPr>
        <p:spPr>
          <a:xfrm>
            <a:off x="12204052"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AA77E8D2-6523-42EE-B150-6A9CC8CCCF54}"/>
              </a:ext>
            </a:extLst>
          </p:cNvPr>
          <p:cNvCxnSpPr>
            <a:cxnSpLocks/>
          </p:cNvCxnSpPr>
          <p:nvPr/>
        </p:nvCxnSpPr>
        <p:spPr>
          <a:xfrm flipH="1">
            <a:off x="11928489"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F4CAEC56-68F3-4592-8C17-9CD2EC3A7569}"/>
              </a:ext>
            </a:extLst>
          </p:cNvPr>
          <p:cNvCxnSpPr>
            <a:cxnSpLocks/>
            <a:endCxn id="104" idx="1"/>
          </p:cNvCxnSpPr>
          <p:nvPr/>
        </p:nvCxnSpPr>
        <p:spPr>
          <a:xfrm flipV="1">
            <a:off x="7645958"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4" name="Arrow: Right 103">
            <a:extLst>
              <a:ext uri="{FF2B5EF4-FFF2-40B4-BE49-F238E27FC236}">
                <a16:creationId xmlns:a16="http://schemas.microsoft.com/office/drawing/2014/main" id="{8FF15A4B-2D5C-4C79-8943-08143069DA4D}"/>
              </a:ext>
            </a:extLst>
          </p:cNvPr>
          <p:cNvSpPr/>
          <p:nvPr/>
        </p:nvSpPr>
        <p:spPr>
          <a:xfrm rot="16200000">
            <a:off x="7583906"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FFE318D3-C669-43F1-B573-9D73012714AD}"/>
              </a:ext>
            </a:extLst>
          </p:cNvPr>
          <p:cNvGraphicFramePr>
            <a:graphicFrameLocks noGrp="1"/>
          </p:cNvGraphicFramePr>
          <p:nvPr/>
        </p:nvGraphicFramePr>
        <p:xfrm>
          <a:off x="4363744"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9" name="Table 2">
            <a:extLst>
              <a:ext uri="{FF2B5EF4-FFF2-40B4-BE49-F238E27FC236}">
                <a16:creationId xmlns:a16="http://schemas.microsoft.com/office/drawing/2014/main" id="{35AA91E4-7CFD-4D61-A6F9-6402C511F73F}"/>
              </a:ext>
            </a:extLst>
          </p:cNvPr>
          <p:cNvGraphicFramePr>
            <a:graphicFrameLocks noGrp="1"/>
          </p:cNvGraphicFramePr>
          <p:nvPr/>
        </p:nvGraphicFramePr>
        <p:xfrm>
          <a:off x="4419297"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100" name="Rectangle: Rounded Corners 99">
            <a:extLst>
              <a:ext uri="{FF2B5EF4-FFF2-40B4-BE49-F238E27FC236}">
                <a16:creationId xmlns:a16="http://schemas.microsoft.com/office/drawing/2014/main" id="{4E00F762-59EF-4B7D-A850-3EE427B33F82}"/>
              </a:ext>
            </a:extLst>
          </p:cNvPr>
          <p:cNvSpPr/>
          <p:nvPr/>
        </p:nvSpPr>
        <p:spPr>
          <a:xfrm>
            <a:off x="8952135"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4982A489-AF66-41EB-87B1-C168EBD7F479}"/>
              </a:ext>
            </a:extLst>
          </p:cNvPr>
          <p:cNvCxnSpPr>
            <a:cxnSpLocks/>
          </p:cNvCxnSpPr>
          <p:nvPr/>
        </p:nvCxnSpPr>
        <p:spPr>
          <a:xfrm flipH="1">
            <a:off x="6472700" y="4233777"/>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78CBEBBA-F446-4977-BD0F-4F6BB9A61893}"/>
              </a:ext>
            </a:extLst>
          </p:cNvPr>
          <p:cNvCxnSpPr>
            <a:cxnSpLocks/>
          </p:cNvCxnSpPr>
          <p:nvPr/>
        </p:nvCxnSpPr>
        <p:spPr>
          <a:xfrm flipH="1">
            <a:off x="7583803"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3" name="DataModel2">
            <a:extLst>
              <a:ext uri="{FF2B5EF4-FFF2-40B4-BE49-F238E27FC236}">
                <a16:creationId xmlns:a16="http://schemas.microsoft.com/office/drawing/2014/main" id="{D9336FFE-F60B-4227-9023-423295CE6B90}"/>
              </a:ext>
            </a:extLst>
          </p:cNvPr>
          <p:cNvGraphicFramePr>
            <a:graphicFrameLocks noGrp="1"/>
          </p:cNvGraphicFramePr>
          <p:nvPr/>
        </p:nvGraphicFramePr>
        <p:xfrm>
          <a:off x="5329006" y="509335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a:t>DataModel2</a:t>
                      </a:r>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4" name="DataModelImpl2">
            <a:extLst>
              <a:ext uri="{FF2B5EF4-FFF2-40B4-BE49-F238E27FC236}">
                <a16:creationId xmlns:a16="http://schemas.microsoft.com/office/drawing/2014/main" id="{B657F9C0-88CB-46A2-91F2-C3D53E2BC4B8}"/>
              </a:ext>
            </a:extLst>
          </p:cNvPr>
          <p:cNvGraphicFramePr>
            <a:graphicFrameLocks noGrp="1"/>
          </p:cNvGraphicFramePr>
          <p:nvPr/>
        </p:nvGraphicFramePr>
        <p:xfrm>
          <a:off x="5270554" y="6482327"/>
          <a:ext cx="1315199" cy="63283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100" dirty="0"/>
                        <a:t>DataModel2Impl</a:t>
                      </a:r>
                    </a:p>
                  </a:txBody>
                  <a:tcPr>
                    <a:solidFill>
                      <a:schemeClr val="bg1"/>
                    </a:solidFill>
                  </a:tcPr>
                </a:tc>
                <a:extLst>
                  <a:ext uri="{0D108BD9-81ED-4DB2-BD59-A6C34878D82A}">
                    <a16:rowId xmlns:a16="http://schemas.microsoft.com/office/drawing/2014/main" val="728167419"/>
                  </a:ext>
                </a:extLst>
              </a:tr>
              <a:tr h="373750">
                <a:tc>
                  <a:txBody>
                    <a:bodyPr/>
                    <a:lstStyle/>
                    <a:p>
                      <a:endParaRPr lang="en-US" sz="11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5" name="DataList2">
            <a:extLst>
              <a:ext uri="{FF2B5EF4-FFF2-40B4-BE49-F238E27FC236}">
                <a16:creationId xmlns:a16="http://schemas.microsoft.com/office/drawing/2014/main" id="{DC602F4D-9AA3-4FAD-9679-473928959987}"/>
              </a:ext>
            </a:extLst>
          </p:cNvPr>
          <p:cNvGraphicFramePr>
            <a:graphicFrameLocks noGrp="1"/>
          </p:cNvGraphicFramePr>
          <p:nvPr/>
        </p:nvGraphicFramePr>
        <p:xfrm>
          <a:off x="5420303" y="7606481"/>
          <a:ext cx="810439" cy="53612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100" dirty="0"/>
                        <a:t>DataList2</a:t>
                      </a:r>
                    </a:p>
                  </a:txBody>
                  <a:tcPr/>
                </a:tc>
                <a:extLst>
                  <a:ext uri="{0D108BD9-81ED-4DB2-BD59-A6C34878D82A}">
                    <a16:rowId xmlns:a16="http://schemas.microsoft.com/office/drawing/2014/main" val="728167419"/>
                  </a:ext>
                </a:extLst>
              </a:tr>
              <a:tr h="277042">
                <a:tc>
                  <a:txBody>
                    <a:bodyPr/>
                    <a:lstStyle/>
                    <a:p>
                      <a:endParaRPr lang="en-US" sz="1100" dirty="0"/>
                    </a:p>
                  </a:txBody>
                  <a:tcPr/>
                </a:tc>
                <a:extLst>
                  <a:ext uri="{0D108BD9-81ED-4DB2-BD59-A6C34878D82A}">
                    <a16:rowId xmlns:a16="http://schemas.microsoft.com/office/drawing/2014/main" val="3290023362"/>
                  </a:ext>
                </a:extLst>
              </a:tr>
            </a:tbl>
          </a:graphicData>
        </a:graphic>
      </p:graphicFrame>
      <p:graphicFrame>
        <p:nvGraphicFramePr>
          <p:cNvPr id="66" name="DataContainer2">
            <a:extLst>
              <a:ext uri="{FF2B5EF4-FFF2-40B4-BE49-F238E27FC236}">
                <a16:creationId xmlns:a16="http://schemas.microsoft.com/office/drawing/2014/main" id="{22590C4E-77B8-4794-BDFD-E8E6F82F9827}"/>
              </a:ext>
            </a:extLst>
          </p:cNvPr>
          <p:cNvGraphicFramePr>
            <a:graphicFrameLocks noGrp="1"/>
          </p:cNvGraphicFramePr>
          <p:nvPr/>
        </p:nvGraphicFramePr>
        <p:xfrm>
          <a:off x="6607064" y="7657358"/>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600" dirty="0"/>
                        <a:t>DataContainer2</a:t>
                      </a:r>
                    </a:p>
                  </a:txBody>
                  <a:tcPr/>
                </a:tc>
                <a:extLst>
                  <a:ext uri="{0D108BD9-81ED-4DB2-BD59-A6C34878D82A}">
                    <a16:rowId xmlns:a16="http://schemas.microsoft.com/office/drawing/2014/main" val="728167419"/>
                  </a:ext>
                </a:extLst>
              </a:tr>
              <a:tr h="277042">
                <a:tc>
                  <a:txBody>
                    <a:bodyPr/>
                    <a:lstStyle/>
                    <a:p>
                      <a:endParaRPr lang="en-US" sz="600" dirty="0"/>
                    </a:p>
                  </a:txBody>
                  <a:tcPr/>
                </a:tc>
                <a:extLst>
                  <a:ext uri="{0D108BD9-81ED-4DB2-BD59-A6C34878D82A}">
                    <a16:rowId xmlns:a16="http://schemas.microsoft.com/office/drawing/2014/main" val="3290023362"/>
                  </a:ext>
                </a:extLst>
              </a:tr>
            </a:tbl>
          </a:graphicData>
        </a:graphic>
      </p:graphicFrame>
      <p:graphicFrame>
        <p:nvGraphicFramePr>
          <p:cNvPr id="67" name="DataLogic2">
            <a:extLst>
              <a:ext uri="{FF2B5EF4-FFF2-40B4-BE49-F238E27FC236}">
                <a16:creationId xmlns:a16="http://schemas.microsoft.com/office/drawing/2014/main" id="{75FAD3B3-DD36-4736-B30C-14741298170F}"/>
              </a:ext>
            </a:extLst>
          </p:cNvPr>
          <p:cNvGraphicFramePr>
            <a:graphicFrameLocks noGrp="1"/>
          </p:cNvGraphicFramePr>
          <p:nvPr/>
        </p:nvGraphicFramePr>
        <p:xfrm>
          <a:off x="5420302" y="8355283"/>
          <a:ext cx="810439" cy="50564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900" dirty="0"/>
                        <a:t>DataLogic2</a:t>
                      </a:r>
                    </a:p>
                  </a:txBody>
                  <a:tcPr/>
                </a:tc>
                <a:extLst>
                  <a:ext uri="{0D108BD9-81ED-4DB2-BD59-A6C34878D82A}">
                    <a16:rowId xmlns:a16="http://schemas.microsoft.com/office/drawing/2014/main" val="728167419"/>
                  </a:ext>
                </a:extLst>
              </a:tr>
              <a:tr h="277042">
                <a:tc>
                  <a:txBody>
                    <a:bodyPr/>
                    <a:lstStyle/>
                    <a:p>
                      <a:endParaRPr lang="en-US" sz="1050" dirty="0"/>
                    </a:p>
                  </a:txBody>
                  <a:tcPr/>
                </a:tc>
                <a:extLst>
                  <a:ext uri="{0D108BD9-81ED-4DB2-BD59-A6C34878D82A}">
                    <a16:rowId xmlns:a16="http://schemas.microsoft.com/office/drawing/2014/main" val="3290023362"/>
                  </a:ext>
                </a:extLst>
              </a:tr>
            </a:tbl>
          </a:graphicData>
        </a:graphic>
      </p:graphicFrame>
      <p:graphicFrame>
        <p:nvGraphicFramePr>
          <p:cNvPr id="76" name="LogicHelper2">
            <a:extLst>
              <a:ext uri="{FF2B5EF4-FFF2-40B4-BE49-F238E27FC236}">
                <a16:creationId xmlns:a16="http://schemas.microsoft.com/office/drawing/2014/main" id="{8B540C67-E787-4F04-83E4-DD0976BDA8B6}"/>
              </a:ext>
            </a:extLst>
          </p:cNvPr>
          <p:cNvGraphicFramePr>
            <a:graphicFrameLocks noGrp="1"/>
          </p:cNvGraphicFramePr>
          <p:nvPr/>
        </p:nvGraphicFramePr>
        <p:xfrm>
          <a:off x="6624102" y="8399482"/>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a:t>LogicHelper2</a:t>
                      </a:r>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cxnSp>
        <p:nvCxnSpPr>
          <p:cNvPr id="77" name="Connector: Elbow 76">
            <a:extLst>
              <a:ext uri="{FF2B5EF4-FFF2-40B4-BE49-F238E27FC236}">
                <a16:creationId xmlns:a16="http://schemas.microsoft.com/office/drawing/2014/main" id="{8CEB15EB-802B-4C42-80E4-9C7BCD147D79}"/>
              </a:ext>
            </a:extLst>
          </p:cNvPr>
          <p:cNvCxnSpPr>
            <a:cxnSpLocks/>
          </p:cNvCxnSpPr>
          <p:nvPr/>
        </p:nvCxnSpPr>
        <p:spPr>
          <a:xfrm rot="16200000" flipH="1">
            <a:off x="5295116" y="7282313"/>
            <a:ext cx="457515" cy="1232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78" name="Connector: Elbow 77">
            <a:extLst>
              <a:ext uri="{FF2B5EF4-FFF2-40B4-BE49-F238E27FC236}">
                <a16:creationId xmlns:a16="http://schemas.microsoft.com/office/drawing/2014/main" id="{A0D04E42-2C49-4945-ADB6-298ECE077A4B}"/>
              </a:ext>
            </a:extLst>
          </p:cNvPr>
          <p:cNvCxnSpPr>
            <a:cxnSpLocks/>
          </p:cNvCxnSpPr>
          <p:nvPr/>
        </p:nvCxnSpPr>
        <p:spPr>
          <a:xfrm rot="16200000" flipH="1">
            <a:off x="4798090" y="7617743"/>
            <a:ext cx="1219608" cy="23195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5C23CC81-E1B1-4C8F-A4A1-E6A5AA0AB91F}"/>
              </a:ext>
            </a:extLst>
          </p:cNvPr>
          <p:cNvCxnSpPr>
            <a:cxnSpLocks/>
          </p:cNvCxnSpPr>
          <p:nvPr/>
        </p:nvCxnSpPr>
        <p:spPr>
          <a:xfrm>
            <a:off x="6289640" y="7843397"/>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E7E68063-CCE2-48F7-9EC7-2B6211897C34}"/>
              </a:ext>
            </a:extLst>
          </p:cNvPr>
          <p:cNvCxnSpPr>
            <a:cxnSpLocks/>
          </p:cNvCxnSpPr>
          <p:nvPr/>
        </p:nvCxnSpPr>
        <p:spPr>
          <a:xfrm>
            <a:off x="6307827" y="8614253"/>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A09D0D7A-1781-4DD4-A1B9-04781E50576F}"/>
              </a:ext>
            </a:extLst>
          </p:cNvPr>
          <p:cNvCxnSpPr>
            <a:cxnSpLocks/>
          </p:cNvCxnSpPr>
          <p:nvPr/>
        </p:nvCxnSpPr>
        <p:spPr>
          <a:xfrm flipV="1">
            <a:off x="7459363" y="7843396"/>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id="{13D7E39E-86A2-4E94-BD7E-4F4765BED6BE}"/>
              </a:ext>
            </a:extLst>
          </p:cNvPr>
          <p:cNvCxnSpPr>
            <a:cxnSpLocks/>
          </p:cNvCxnSpPr>
          <p:nvPr/>
        </p:nvCxnSpPr>
        <p:spPr>
          <a:xfrm>
            <a:off x="7734925" y="7843396"/>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750038BC-27CC-4F91-9F49-BAEB8D0CF7BB}"/>
              </a:ext>
            </a:extLst>
          </p:cNvPr>
          <p:cNvCxnSpPr>
            <a:cxnSpLocks/>
          </p:cNvCxnSpPr>
          <p:nvPr/>
        </p:nvCxnSpPr>
        <p:spPr>
          <a:xfrm flipH="1">
            <a:off x="7459362" y="8671476"/>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3A261248-C218-405B-8CAD-ED624F280A1C}"/>
              </a:ext>
            </a:extLst>
          </p:cNvPr>
          <p:cNvCxnSpPr>
            <a:cxnSpLocks/>
            <a:endCxn id="86" idx="1"/>
          </p:cNvCxnSpPr>
          <p:nvPr/>
        </p:nvCxnSpPr>
        <p:spPr>
          <a:xfrm flipV="1">
            <a:off x="5995850" y="609749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6" name="Arrow: Right 85">
            <a:extLst>
              <a:ext uri="{FF2B5EF4-FFF2-40B4-BE49-F238E27FC236}">
                <a16:creationId xmlns:a16="http://schemas.microsoft.com/office/drawing/2014/main" id="{C70B0036-FE33-4E2C-B1BB-DC8F30AE40CB}"/>
              </a:ext>
            </a:extLst>
          </p:cNvPr>
          <p:cNvSpPr/>
          <p:nvPr/>
        </p:nvSpPr>
        <p:spPr>
          <a:xfrm rot="16200000">
            <a:off x="5933798" y="595217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58C6BB33-4DE9-4356-BBCD-C6641FAE4373}"/>
              </a:ext>
            </a:extLst>
          </p:cNvPr>
          <p:cNvSpPr/>
          <p:nvPr/>
        </p:nvSpPr>
        <p:spPr>
          <a:xfrm>
            <a:off x="4447608" y="7434355"/>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D726622D-3606-4F2F-A932-8714F493A535}"/>
              </a:ext>
            </a:extLst>
          </p:cNvPr>
          <p:cNvCxnSpPr>
            <a:cxnSpLocks/>
          </p:cNvCxnSpPr>
          <p:nvPr/>
        </p:nvCxnSpPr>
        <p:spPr>
          <a:xfrm>
            <a:off x="5750620" y="4214653"/>
            <a:ext cx="1170042" cy="822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6F2522D0-1769-4085-94C5-F280C9D7D50C}"/>
              </a:ext>
            </a:extLst>
          </p:cNvPr>
          <p:cNvCxnSpPr>
            <a:cxnSpLocks/>
            <a:stCxn id="46" idx="2"/>
          </p:cNvCxnSpPr>
          <p:nvPr/>
        </p:nvCxnSpPr>
        <p:spPr>
          <a:xfrm>
            <a:off x="7079850" y="4220069"/>
            <a:ext cx="225621" cy="825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9192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A2D0-974A-4B44-B29B-76E2A6D41DE0}"/>
              </a:ext>
            </a:extLst>
          </p:cNvPr>
          <p:cNvSpPr>
            <a:spLocks noGrp="1"/>
          </p:cNvSpPr>
          <p:nvPr>
            <p:ph type="title"/>
          </p:nvPr>
        </p:nvSpPr>
        <p:spPr/>
        <p:txBody>
          <a:bodyPr/>
          <a:lstStyle/>
          <a:p>
            <a:r>
              <a:rPr lang="en-US" dirty="0"/>
              <a:t>MVVM, bind everything together</a:t>
            </a:r>
          </a:p>
        </p:txBody>
      </p:sp>
      <p:sp>
        <p:nvSpPr>
          <p:cNvPr id="3" name="Text Placeholder 2">
            <a:extLst>
              <a:ext uri="{FF2B5EF4-FFF2-40B4-BE49-F238E27FC236}">
                <a16:creationId xmlns:a16="http://schemas.microsoft.com/office/drawing/2014/main" id="{4E9BB3A7-80B6-42F4-98D6-471E00A3BB8B}"/>
              </a:ext>
            </a:extLst>
          </p:cNvPr>
          <p:cNvSpPr>
            <a:spLocks noGrp="1"/>
          </p:cNvSpPr>
          <p:nvPr>
            <p:ph type="body" sz="quarter" idx="10"/>
          </p:nvPr>
        </p:nvSpPr>
        <p:spPr/>
        <p:txBody>
          <a:bodyPr/>
          <a:lstStyle/>
          <a:p>
            <a:r>
              <a:rPr lang="en-US" dirty="0"/>
              <a:t>We have the core structure of our program, but how is everything started? When are the classes created?</a:t>
            </a:r>
          </a:p>
          <a:p>
            <a:r>
              <a:rPr lang="en-US" dirty="0"/>
              <a:t>Let’s introduce classes responsible for this.</a:t>
            </a:r>
          </a:p>
        </p:txBody>
      </p:sp>
    </p:spTree>
    <p:extLst>
      <p:ext uri="{BB962C8B-B14F-4D97-AF65-F5344CB8AC3E}">
        <p14:creationId xmlns:p14="http://schemas.microsoft.com/office/powerpoint/2010/main" val="21601216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ataModel">
            <a:extLst>
              <a:ext uri="{FF2B5EF4-FFF2-40B4-BE49-F238E27FC236}">
                <a16:creationId xmlns:a16="http://schemas.microsoft.com/office/drawing/2014/main" id="{4548B4D8-57AC-4E83-88A6-C5506DCB5770}"/>
              </a:ext>
            </a:extLst>
          </p:cNvPr>
          <p:cNvGraphicFramePr>
            <a:graphicFrameLocks noGrp="1"/>
          </p:cNvGraphicFramePr>
          <p:nvPr>
            <p:extLst>
              <p:ext uri="{D42A27DB-BD31-4B8C-83A1-F6EECF244321}">
                <p14:modId xmlns:p14="http://schemas.microsoft.com/office/powerpoint/2010/main" val="3256854844"/>
              </p:ext>
            </p:extLst>
          </p:nvPr>
        </p:nvGraphicFramePr>
        <p:xfrm>
          <a:off x="6979114"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 name="DataModelImpl">
            <a:extLst>
              <a:ext uri="{FF2B5EF4-FFF2-40B4-BE49-F238E27FC236}">
                <a16:creationId xmlns:a16="http://schemas.microsoft.com/office/drawing/2014/main" id="{35E84B31-7C54-4293-AF4D-FCF6FB6B1D5F}"/>
              </a:ext>
            </a:extLst>
          </p:cNvPr>
          <p:cNvGraphicFramePr>
            <a:graphicFrameLocks noGrp="1"/>
          </p:cNvGraphicFramePr>
          <p:nvPr>
            <p:extLst>
              <p:ext uri="{D42A27DB-BD31-4B8C-83A1-F6EECF244321}">
                <p14:modId xmlns:p14="http://schemas.microsoft.com/office/powerpoint/2010/main" val="460331423"/>
              </p:ext>
            </p:extLst>
          </p:nvPr>
        </p:nvGraphicFramePr>
        <p:xfrm>
          <a:off x="6920662"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 name="DataList">
            <a:extLst>
              <a:ext uri="{FF2B5EF4-FFF2-40B4-BE49-F238E27FC236}">
                <a16:creationId xmlns:a16="http://schemas.microsoft.com/office/drawing/2014/main" id="{F4D695A0-05E3-439A-AA04-AC735093558D}"/>
              </a:ext>
            </a:extLst>
          </p:cNvPr>
          <p:cNvGraphicFramePr>
            <a:graphicFrameLocks noGrp="1"/>
          </p:cNvGraphicFramePr>
          <p:nvPr>
            <p:extLst>
              <p:ext uri="{D42A27DB-BD31-4B8C-83A1-F6EECF244321}">
                <p14:modId xmlns:p14="http://schemas.microsoft.com/office/powerpoint/2010/main" val="1033025525"/>
              </p:ext>
            </p:extLst>
          </p:nvPr>
        </p:nvGraphicFramePr>
        <p:xfrm>
          <a:off x="9889430"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 name="DataContainer">
            <a:extLst>
              <a:ext uri="{FF2B5EF4-FFF2-40B4-BE49-F238E27FC236}">
                <a16:creationId xmlns:a16="http://schemas.microsoft.com/office/drawing/2014/main" id="{0E9BF27D-BAEB-48E4-B103-02B1C67736BF}"/>
              </a:ext>
            </a:extLst>
          </p:cNvPr>
          <p:cNvGraphicFramePr>
            <a:graphicFrameLocks noGrp="1"/>
          </p:cNvGraphicFramePr>
          <p:nvPr>
            <p:extLst>
              <p:ext uri="{D42A27DB-BD31-4B8C-83A1-F6EECF244321}">
                <p14:modId xmlns:p14="http://schemas.microsoft.com/office/powerpoint/2010/main" val="1800389227"/>
              </p:ext>
            </p:extLst>
          </p:nvPr>
        </p:nvGraphicFramePr>
        <p:xfrm>
          <a:off x="11076191"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8" name="DataLogic">
            <a:extLst>
              <a:ext uri="{FF2B5EF4-FFF2-40B4-BE49-F238E27FC236}">
                <a16:creationId xmlns:a16="http://schemas.microsoft.com/office/drawing/2014/main" id="{D95DF6B2-D34B-4166-A5CC-E3B0482550FF}"/>
              </a:ext>
            </a:extLst>
          </p:cNvPr>
          <p:cNvGraphicFramePr>
            <a:graphicFrameLocks noGrp="1"/>
          </p:cNvGraphicFramePr>
          <p:nvPr>
            <p:extLst>
              <p:ext uri="{D42A27DB-BD31-4B8C-83A1-F6EECF244321}">
                <p14:modId xmlns:p14="http://schemas.microsoft.com/office/powerpoint/2010/main" val="1240676860"/>
              </p:ext>
            </p:extLst>
          </p:nvPr>
        </p:nvGraphicFramePr>
        <p:xfrm>
          <a:off x="9889429"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9" name="LogicHelper">
            <a:extLst>
              <a:ext uri="{FF2B5EF4-FFF2-40B4-BE49-F238E27FC236}">
                <a16:creationId xmlns:a16="http://schemas.microsoft.com/office/drawing/2014/main" id="{B4CA9F27-7AAE-4591-8496-361239B20018}"/>
              </a:ext>
            </a:extLst>
          </p:cNvPr>
          <p:cNvGraphicFramePr>
            <a:graphicFrameLocks noGrp="1"/>
          </p:cNvGraphicFramePr>
          <p:nvPr>
            <p:extLst>
              <p:ext uri="{D42A27DB-BD31-4B8C-83A1-F6EECF244321}">
                <p14:modId xmlns:p14="http://schemas.microsoft.com/office/powerpoint/2010/main" val="1241987638"/>
              </p:ext>
            </p:extLst>
          </p:nvPr>
        </p:nvGraphicFramePr>
        <p:xfrm>
          <a:off x="11093229"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pSp>
        <p:nvGrpSpPr>
          <p:cNvPr id="10" name="Group 9">
            <a:extLst>
              <a:ext uri="{FF2B5EF4-FFF2-40B4-BE49-F238E27FC236}">
                <a16:creationId xmlns:a16="http://schemas.microsoft.com/office/drawing/2014/main" id="{B18BEF3E-9B32-4D0C-A9B7-0555E849064F}"/>
              </a:ext>
            </a:extLst>
          </p:cNvPr>
          <p:cNvGrpSpPr/>
          <p:nvPr/>
        </p:nvGrpSpPr>
        <p:grpSpPr>
          <a:xfrm>
            <a:off x="8746000" y="27141"/>
            <a:ext cx="820638" cy="864095"/>
            <a:chOff x="8059451" y="1907628"/>
            <a:chExt cx="820638" cy="864095"/>
          </a:xfrm>
          <a:solidFill>
            <a:schemeClr val="bg2">
              <a:lumMod val="40000"/>
              <a:lumOff val="60000"/>
            </a:schemeClr>
          </a:solidFill>
        </p:grpSpPr>
        <p:sp>
          <p:nvSpPr>
            <p:cNvPr id="11" name="Rectangle: Folded Corner 10">
              <a:extLst>
                <a:ext uri="{FF2B5EF4-FFF2-40B4-BE49-F238E27FC236}">
                  <a16:creationId xmlns:a16="http://schemas.microsoft.com/office/drawing/2014/main" id="{D75DF3F9-961C-4FE1-9553-45767AFB9D98}"/>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BCBB534-73E0-4279-BA7B-F0353BD873B9}"/>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13" name="Straight Arrow Connector 12">
            <a:extLst>
              <a:ext uri="{FF2B5EF4-FFF2-40B4-BE49-F238E27FC236}">
                <a16:creationId xmlns:a16="http://schemas.microsoft.com/office/drawing/2014/main" id="{3CE14EA5-8DE3-4CD5-8CAE-88DC60E0347D}"/>
              </a:ext>
            </a:extLst>
          </p:cNvPr>
          <p:cNvCxnSpPr>
            <a:cxnSpLocks/>
            <a:stCxn id="11" idx="0"/>
          </p:cNvCxnSpPr>
          <p:nvPr/>
        </p:nvCxnSpPr>
        <p:spPr>
          <a:xfrm flipH="1">
            <a:off x="9156318"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53BA3D9A-639F-4590-AE12-23B3AA980CB2}"/>
              </a:ext>
            </a:extLst>
          </p:cNvPr>
          <p:cNvCxnSpPr/>
          <p:nvPr/>
        </p:nvCxnSpPr>
        <p:spPr>
          <a:xfrm>
            <a:off x="8839725"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6519BDF-0092-4322-8CC3-811BBA7986E4}"/>
              </a:ext>
            </a:extLst>
          </p:cNvPr>
          <p:cNvCxnSpPr>
            <a:cxnSpLocks/>
          </p:cNvCxnSpPr>
          <p:nvPr/>
        </p:nvCxnSpPr>
        <p:spPr>
          <a:xfrm>
            <a:off x="9305689"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16" name="Table 2">
            <a:extLst>
              <a:ext uri="{FF2B5EF4-FFF2-40B4-BE49-F238E27FC236}">
                <a16:creationId xmlns:a16="http://schemas.microsoft.com/office/drawing/2014/main" id="{2F95A6C8-6F91-4F39-B6B8-455A2C8919EB}"/>
              </a:ext>
            </a:extLst>
          </p:cNvPr>
          <p:cNvGraphicFramePr>
            <a:graphicFrameLocks noGrp="1"/>
          </p:cNvGraphicFramePr>
          <p:nvPr/>
        </p:nvGraphicFramePr>
        <p:xfrm>
          <a:off x="8388222"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17" name="Table 2">
            <a:extLst>
              <a:ext uri="{FF2B5EF4-FFF2-40B4-BE49-F238E27FC236}">
                <a16:creationId xmlns:a16="http://schemas.microsoft.com/office/drawing/2014/main" id="{FCC7ED47-BB39-49BF-8EA8-9FFD200276C7}"/>
              </a:ext>
            </a:extLst>
          </p:cNvPr>
          <p:cNvGraphicFramePr>
            <a:graphicFrameLocks noGrp="1"/>
          </p:cNvGraphicFramePr>
          <p:nvPr/>
        </p:nvGraphicFramePr>
        <p:xfrm>
          <a:off x="8443775"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18" name="Group 17">
            <a:extLst>
              <a:ext uri="{FF2B5EF4-FFF2-40B4-BE49-F238E27FC236}">
                <a16:creationId xmlns:a16="http://schemas.microsoft.com/office/drawing/2014/main" id="{D23484DF-1BCA-4406-AF68-45D032110C8E}"/>
              </a:ext>
            </a:extLst>
          </p:cNvPr>
          <p:cNvGrpSpPr/>
          <p:nvPr/>
        </p:nvGrpSpPr>
        <p:grpSpPr>
          <a:xfrm>
            <a:off x="6724476" y="16128"/>
            <a:ext cx="820638" cy="864095"/>
            <a:chOff x="8059451" y="1907628"/>
            <a:chExt cx="820638" cy="864095"/>
          </a:xfrm>
          <a:solidFill>
            <a:schemeClr val="bg2">
              <a:lumMod val="40000"/>
              <a:lumOff val="60000"/>
            </a:schemeClr>
          </a:solidFill>
        </p:grpSpPr>
        <p:sp>
          <p:nvSpPr>
            <p:cNvPr id="19" name="Rectangle: Folded Corner 18">
              <a:extLst>
                <a:ext uri="{FF2B5EF4-FFF2-40B4-BE49-F238E27FC236}">
                  <a16:creationId xmlns:a16="http://schemas.microsoft.com/office/drawing/2014/main" id="{3BC4D0DB-1948-489A-BBB1-9E6AB01A5DF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A83EA75-F268-40EC-B922-EB7FB20F916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21" name="Straight Arrow Connector 20">
            <a:extLst>
              <a:ext uri="{FF2B5EF4-FFF2-40B4-BE49-F238E27FC236}">
                <a16:creationId xmlns:a16="http://schemas.microsoft.com/office/drawing/2014/main" id="{29D7C3F5-9612-4C48-A409-90402AA1DB7A}"/>
              </a:ext>
            </a:extLst>
          </p:cNvPr>
          <p:cNvCxnSpPr>
            <a:cxnSpLocks/>
            <a:stCxn id="19" idx="0"/>
          </p:cNvCxnSpPr>
          <p:nvPr/>
        </p:nvCxnSpPr>
        <p:spPr>
          <a:xfrm flipH="1">
            <a:off x="7134794"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3052CB0-A583-48AF-8B5A-95E62F0F97D0}"/>
              </a:ext>
            </a:extLst>
          </p:cNvPr>
          <p:cNvCxnSpPr/>
          <p:nvPr/>
        </p:nvCxnSpPr>
        <p:spPr>
          <a:xfrm>
            <a:off x="6818201"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E9613A8-DFD5-49BD-89D0-2C0E107F1172}"/>
              </a:ext>
            </a:extLst>
          </p:cNvPr>
          <p:cNvCxnSpPr>
            <a:cxnSpLocks/>
          </p:cNvCxnSpPr>
          <p:nvPr/>
        </p:nvCxnSpPr>
        <p:spPr>
          <a:xfrm>
            <a:off x="7284165"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24" name="Table 2">
            <a:extLst>
              <a:ext uri="{FF2B5EF4-FFF2-40B4-BE49-F238E27FC236}">
                <a16:creationId xmlns:a16="http://schemas.microsoft.com/office/drawing/2014/main" id="{615869B6-5964-4236-94BF-189AEB25D587}"/>
              </a:ext>
            </a:extLst>
          </p:cNvPr>
          <p:cNvGraphicFramePr>
            <a:graphicFrameLocks noGrp="1"/>
          </p:cNvGraphicFramePr>
          <p:nvPr/>
        </p:nvGraphicFramePr>
        <p:xfrm>
          <a:off x="6366698"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25" name="Table 2">
            <a:extLst>
              <a:ext uri="{FF2B5EF4-FFF2-40B4-BE49-F238E27FC236}">
                <a16:creationId xmlns:a16="http://schemas.microsoft.com/office/drawing/2014/main" id="{02EFB335-17D7-46C4-A20F-CA5E955F8DC6}"/>
              </a:ext>
            </a:extLst>
          </p:cNvPr>
          <p:cNvGraphicFramePr>
            <a:graphicFrameLocks noGrp="1"/>
          </p:cNvGraphicFramePr>
          <p:nvPr/>
        </p:nvGraphicFramePr>
        <p:xfrm>
          <a:off x="6422251"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26" name="Cloud 25">
            <a:extLst>
              <a:ext uri="{FF2B5EF4-FFF2-40B4-BE49-F238E27FC236}">
                <a16:creationId xmlns:a16="http://schemas.microsoft.com/office/drawing/2014/main" id="{2E360016-2A35-41B3-8E5C-EFB62B2DD63D}"/>
              </a:ext>
            </a:extLst>
          </p:cNvPr>
          <p:cNvSpPr/>
          <p:nvPr/>
        </p:nvSpPr>
        <p:spPr>
          <a:xfrm>
            <a:off x="171038" y="467469"/>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27" name="Cloud 26">
            <a:extLst>
              <a:ext uri="{FF2B5EF4-FFF2-40B4-BE49-F238E27FC236}">
                <a16:creationId xmlns:a16="http://schemas.microsoft.com/office/drawing/2014/main" id="{5BFB3EC7-0C72-4605-AB27-63015FE59F60}"/>
              </a:ext>
            </a:extLst>
          </p:cNvPr>
          <p:cNvSpPr/>
          <p:nvPr/>
        </p:nvSpPr>
        <p:spPr>
          <a:xfrm>
            <a:off x="204067" y="3203773"/>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28" name="Cloud 27">
            <a:extLst>
              <a:ext uri="{FF2B5EF4-FFF2-40B4-BE49-F238E27FC236}">
                <a16:creationId xmlns:a16="http://schemas.microsoft.com/office/drawing/2014/main" id="{69080F22-EA2F-40FC-A44D-3509ADAFDDDD}"/>
              </a:ext>
            </a:extLst>
          </p:cNvPr>
          <p:cNvSpPr/>
          <p:nvPr/>
        </p:nvSpPr>
        <p:spPr>
          <a:xfrm>
            <a:off x="204067" y="558003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29" name="Straight Arrow Connector 28">
            <a:extLst>
              <a:ext uri="{FF2B5EF4-FFF2-40B4-BE49-F238E27FC236}">
                <a16:creationId xmlns:a16="http://schemas.microsoft.com/office/drawing/2014/main" id="{1A3C8709-D623-4AFF-8350-0E9CE617015F}"/>
              </a:ext>
            </a:extLst>
          </p:cNvPr>
          <p:cNvCxnSpPr>
            <a:cxnSpLocks/>
          </p:cNvCxnSpPr>
          <p:nvPr/>
        </p:nvCxnSpPr>
        <p:spPr>
          <a:xfrm>
            <a:off x="1175271" y="1835621"/>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8CD40AA-F45C-472C-9438-354BEB24AD70}"/>
              </a:ext>
            </a:extLst>
          </p:cNvPr>
          <p:cNvCxnSpPr>
            <a:cxnSpLocks/>
          </p:cNvCxnSpPr>
          <p:nvPr/>
        </p:nvCxnSpPr>
        <p:spPr>
          <a:xfrm>
            <a:off x="1320191" y="4643933"/>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08B877F-D346-4ACD-B25E-90DA73827FEF}"/>
              </a:ext>
            </a:extLst>
          </p:cNvPr>
          <p:cNvCxnSpPr>
            <a:cxnSpLocks/>
          </p:cNvCxnSpPr>
          <p:nvPr/>
        </p:nvCxnSpPr>
        <p:spPr>
          <a:xfrm>
            <a:off x="1390391" y="1835621"/>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75E28747-B4D1-4C52-BECC-23CE1CE4B0E3}"/>
              </a:ext>
            </a:extLst>
          </p:cNvPr>
          <p:cNvCxnSpPr>
            <a:cxnSpLocks/>
          </p:cNvCxnSpPr>
          <p:nvPr/>
        </p:nvCxnSpPr>
        <p:spPr>
          <a:xfrm>
            <a:off x="204067" y="284373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3AA923-1D88-428B-ADD6-D08539D45CEC}"/>
              </a:ext>
            </a:extLst>
          </p:cNvPr>
          <p:cNvCxnSpPr/>
          <p:nvPr/>
        </p:nvCxnSpPr>
        <p:spPr>
          <a:xfrm>
            <a:off x="171037" y="5003973"/>
            <a:ext cx="69088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CC862600-D843-4F60-9CCA-3330DDDA0CD8}"/>
              </a:ext>
            </a:extLst>
          </p:cNvPr>
          <p:cNvGrpSpPr/>
          <p:nvPr/>
        </p:nvGrpSpPr>
        <p:grpSpPr>
          <a:xfrm>
            <a:off x="4721522" y="8358"/>
            <a:ext cx="820638" cy="864095"/>
            <a:chOff x="8059451" y="1907628"/>
            <a:chExt cx="820638" cy="864095"/>
          </a:xfrm>
          <a:solidFill>
            <a:schemeClr val="bg2">
              <a:lumMod val="40000"/>
              <a:lumOff val="60000"/>
            </a:schemeClr>
          </a:solidFill>
        </p:grpSpPr>
        <p:sp>
          <p:nvSpPr>
            <p:cNvPr id="35" name="Rectangle: Folded Corner 34">
              <a:extLst>
                <a:ext uri="{FF2B5EF4-FFF2-40B4-BE49-F238E27FC236}">
                  <a16:creationId xmlns:a16="http://schemas.microsoft.com/office/drawing/2014/main" id="{9A774B52-5A48-48E8-860D-0ED64FCD14CC}"/>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6DB82FE8-30EC-46AA-87BA-8D462E4D93F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7" name="Straight Arrow Connector 36">
            <a:extLst>
              <a:ext uri="{FF2B5EF4-FFF2-40B4-BE49-F238E27FC236}">
                <a16:creationId xmlns:a16="http://schemas.microsoft.com/office/drawing/2014/main" id="{1C706C95-541B-4E27-95BB-44E4E778F260}"/>
              </a:ext>
            </a:extLst>
          </p:cNvPr>
          <p:cNvCxnSpPr>
            <a:cxnSpLocks/>
            <a:stCxn id="35" idx="0"/>
          </p:cNvCxnSpPr>
          <p:nvPr/>
        </p:nvCxnSpPr>
        <p:spPr>
          <a:xfrm flipH="1">
            <a:off x="5131840"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519E108B-82B5-4A37-8137-A0A26C65BFED}"/>
              </a:ext>
            </a:extLst>
          </p:cNvPr>
          <p:cNvCxnSpPr/>
          <p:nvPr/>
        </p:nvCxnSpPr>
        <p:spPr>
          <a:xfrm>
            <a:off x="4815247"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7930270-A653-4B37-B9C1-2FD966D110F8}"/>
              </a:ext>
            </a:extLst>
          </p:cNvPr>
          <p:cNvCxnSpPr>
            <a:cxnSpLocks/>
          </p:cNvCxnSpPr>
          <p:nvPr/>
        </p:nvCxnSpPr>
        <p:spPr>
          <a:xfrm>
            <a:off x="5281211"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E942DFC-6C7A-4244-BFC3-488DAAE7C214}"/>
              </a:ext>
            </a:extLst>
          </p:cNvPr>
          <p:cNvCxnSpPr>
            <a:cxnSpLocks/>
          </p:cNvCxnSpPr>
          <p:nvPr/>
        </p:nvCxnSpPr>
        <p:spPr>
          <a:xfrm>
            <a:off x="5447023" y="4252665"/>
            <a:ext cx="253013" cy="729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Connector: Elbow 40">
            <a:extLst>
              <a:ext uri="{FF2B5EF4-FFF2-40B4-BE49-F238E27FC236}">
                <a16:creationId xmlns:a16="http://schemas.microsoft.com/office/drawing/2014/main" id="{E0468A1A-35EE-4118-9DD6-0E319E002143}"/>
              </a:ext>
            </a:extLst>
          </p:cNvPr>
          <p:cNvCxnSpPr>
            <a:cxnSpLocks/>
          </p:cNvCxnSpPr>
          <p:nvPr/>
        </p:nvCxnSpPr>
        <p:spPr>
          <a:xfrm flipV="1">
            <a:off x="8250586"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4DB14D0D-5507-4C5C-85A1-B840A0037B12}"/>
              </a:ext>
            </a:extLst>
          </p:cNvPr>
          <p:cNvCxnSpPr>
            <a:cxnSpLocks/>
          </p:cNvCxnSpPr>
          <p:nvPr/>
        </p:nvCxnSpPr>
        <p:spPr>
          <a:xfrm flipV="1">
            <a:off x="8250586"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5574472-EF03-4621-9DC8-2A70B29B982F}"/>
              </a:ext>
            </a:extLst>
          </p:cNvPr>
          <p:cNvCxnSpPr>
            <a:cxnSpLocks/>
          </p:cNvCxnSpPr>
          <p:nvPr/>
        </p:nvCxnSpPr>
        <p:spPr>
          <a:xfrm>
            <a:off x="10758767"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0F578600-9F23-4DF7-A448-2F52B22B46E2}"/>
              </a:ext>
            </a:extLst>
          </p:cNvPr>
          <p:cNvCxnSpPr>
            <a:cxnSpLocks/>
          </p:cNvCxnSpPr>
          <p:nvPr/>
        </p:nvCxnSpPr>
        <p:spPr>
          <a:xfrm>
            <a:off x="10776954"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3D2C050-B244-4BDD-B4D3-E90CA0D764BB}"/>
              </a:ext>
            </a:extLst>
          </p:cNvPr>
          <p:cNvCxnSpPr>
            <a:cxnSpLocks/>
          </p:cNvCxnSpPr>
          <p:nvPr/>
        </p:nvCxnSpPr>
        <p:spPr>
          <a:xfrm flipV="1">
            <a:off x="11928490"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2469A87B-F08B-4B27-B271-58969AC85B46}"/>
              </a:ext>
            </a:extLst>
          </p:cNvPr>
          <p:cNvCxnSpPr>
            <a:cxnSpLocks/>
          </p:cNvCxnSpPr>
          <p:nvPr/>
        </p:nvCxnSpPr>
        <p:spPr>
          <a:xfrm>
            <a:off x="12204052"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C17230-E748-42E2-AE90-F1132318A604}"/>
              </a:ext>
            </a:extLst>
          </p:cNvPr>
          <p:cNvCxnSpPr>
            <a:cxnSpLocks/>
          </p:cNvCxnSpPr>
          <p:nvPr/>
        </p:nvCxnSpPr>
        <p:spPr>
          <a:xfrm flipH="1">
            <a:off x="11928489"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7BD6183A-9C90-4DB1-A422-FEDECBB5C0C5}"/>
              </a:ext>
            </a:extLst>
          </p:cNvPr>
          <p:cNvCxnSpPr>
            <a:cxnSpLocks/>
            <a:endCxn id="49" idx="1"/>
          </p:cNvCxnSpPr>
          <p:nvPr/>
        </p:nvCxnSpPr>
        <p:spPr>
          <a:xfrm flipV="1">
            <a:off x="7645958"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Arrow: Right 48">
            <a:extLst>
              <a:ext uri="{FF2B5EF4-FFF2-40B4-BE49-F238E27FC236}">
                <a16:creationId xmlns:a16="http://schemas.microsoft.com/office/drawing/2014/main" id="{6B504E57-7243-47D1-B1C4-C7D36DE8F729}"/>
              </a:ext>
            </a:extLst>
          </p:cNvPr>
          <p:cNvSpPr/>
          <p:nvPr/>
        </p:nvSpPr>
        <p:spPr>
          <a:xfrm rot="16200000">
            <a:off x="7583906"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2">
            <a:extLst>
              <a:ext uri="{FF2B5EF4-FFF2-40B4-BE49-F238E27FC236}">
                <a16:creationId xmlns:a16="http://schemas.microsoft.com/office/drawing/2014/main" id="{BBD4893E-67DC-4FFF-A344-46C60E99B011}"/>
              </a:ext>
            </a:extLst>
          </p:cNvPr>
          <p:cNvGraphicFramePr>
            <a:graphicFrameLocks noGrp="1"/>
          </p:cNvGraphicFramePr>
          <p:nvPr/>
        </p:nvGraphicFramePr>
        <p:xfrm>
          <a:off x="4363744"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1" name="Table 2">
            <a:extLst>
              <a:ext uri="{FF2B5EF4-FFF2-40B4-BE49-F238E27FC236}">
                <a16:creationId xmlns:a16="http://schemas.microsoft.com/office/drawing/2014/main" id="{66D1C267-3FBE-4682-B529-74C62C16F6F2}"/>
              </a:ext>
            </a:extLst>
          </p:cNvPr>
          <p:cNvGraphicFramePr>
            <a:graphicFrameLocks noGrp="1"/>
          </p:cNvGraphicFramePr>
          <p:nvPr/>
        </p:nvGraphicFramePr>
        <p:xfrm>
          <a:off x="4419297"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52" name="Rectangle: Rounded Corners 51">
            <a:extLst>
              <a:ext uri="{FF2B5EF4-FFF2-40B4-BE49-F238E27FC236}">
                <a16:creationId xmlns:a16="http://schemas.microsoft.com/office/drawing/2014/main" id="{7D5D738B-62EA-4C93-AA34-7C4E2935361F}"/>
              </a:ext>
            </a:extLst>
          </p:cNvPr>
          <p:cNvSpPr/>
          <p:nvPr/>
        </p:nvSpPr>
        <p:spPr>
          <a:xfrm>
            <a:off x="8952135"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EFA3876-3640-4892-83DC-6F2BF121EF02}"/>
              </a:ext>
            </a:extLst>
          </p:cNvPr>
          <p:cNvCxnSpPr>
            <a:cxnSpLocks/>
          </p:cNvCxnSpPr>
          <p:nvPr/>
        </p:nvCxnSpPr>
        <p:spPr>
          <a:xfrm flipH="1">
            <a:off x="6472700" y="4233777"/>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7CEE663-BC1F-4E01-B53A-167B61163BE8}"/>
              </a:ext>
            </a:extLst>
          </p:cNvPr>
          <p:cNvCxnSpPr>
            <a:cxnSpLocks/>
          </p:cNvCxnSpPr>
          <p:nvPr/>
        </p:nvCxnSpPr>
        <p:spPr>
          <a:xfrm flipH="1">
            <a:off x="7583803"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5" name="DataModel2">
            <a:extLst>
              <a:ext uri="{FF2B5EF4-FFF2-40B4-BE49-F238E27FC236}">
                <a16:creationId xmlns:a16="http://schemas.microsoft.com/office/drawing/2014/main" id="{0731E578-DF89-4A54-B8D4-59C35DBCE6A6}"/>
              </a:ext>
            </a:extLst>
          </p:cNvPr>
          <p:cNvGraphicFramePr>
            <a:graphicFrameLocks noGrp="1"/>
          </p:cNvGraphicFramePr>
          <p:nvPr>
            <p:extLst>
              <p:ext uri="{D42A27DB-BD31-4B8C-83A1-F6EECF244321}">
                <p14:modId xmlns:p14="http://schemas.microsoft.com/office/powerpoint/2010/main" val="3959600419"/>
              </p:ext>
            </p:extLst>
          </p:nvPr>
        </p:nvGraphicFramePr>
        <p:xfrm>
          <a:off x="5329006" y="509335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a:t>DataModel2</a:t>
                      </a:r>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6" name="DataModelImpl2">
            <a:extLst>
              <a:ext uri="{FF2B5EF4-FFF2-40B4-BE49-F238E27FC236}">
                <a16:creationId xmlns:a16="http://schemas.microsoft.com/office/drawing/2014/main" id="{F0DCB777-D345-4829-9420-51D88C40DEB8}"/>
              </a:ext>
            </a:extLst>
          </p:cNvPr>
          <p:cNvGraphicFramePr>
            <a:graphicFrameLocks noGrp="1"/>
          </p:cNvGraphicFramePr>
          <p:nvPr>
            <p:extLst>
              <p:ext uri="{D42A27DB-BD31-4B8C-83A1-F6EECF244321}">
                <p14:modId xmlns:p14="http://schemas.microsoft.com/office/powerpoint/2010/main" val="491631774"/>
              </p:ext>
            </p:extLst>
          </p:nvPr>
        </p:nvGraphicFramePr>
        <p:xfrm>
          <a:off x="5270554" y="6482327"/>
          <a:ext cx="1315199" cy="63283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100" dirty="0"/>
                        <a:t>DataModel2Impl</a:t>
                      </a:r>
                    </a:p>
                  </a:txBody>
                  <a:tcPr>
                    <a:solidFill>
                      <a:schemeClr val="bg1"/>
                    </a:solidFill>
                  </a:tcPr>
                </a:tc>
                <a:extLst>
                  <a:ext uri="{0D108BD9-81ED-4DB2-BD59-A6C34878D82A}">
                    <a16:rowId xmlns:a16="http://schemas.microsoft.com/office/drawing/2014/main" val="728167419"/>
                  </a:ext>
                </a:extLst>
              </a:tr>
              <a:tr h="373750">
                <a:tc>
                  <a:txBody>
                    <a:bodyPr/>
                    <a:lstStyle/>
                    <a:p>
                      <a:endParaRPr lang="en-US" sz="11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7" name="DataList2">
            <a:extLst>
              <a:ext uri="{FF2B5EF4-FFF2-40B4-BE49-F238E27FC236}">
                <a16:creationId xmlns:a16="http://schemas.microsoft.com/office/drawing/2014/main" id="{74B4D2F1-A597-4A4B-B32F-3DA540D7F0E4}"/>
              </a:ext>
            </a:extLst>
          </p:cNvPr>
          <p:cNvGraphicFramePr>
            <a:graphicFrameLocks noGrp="1"/>
          </p:cNvGraphicFramePr>
          <p:nvPr>
            <p:extLst>
              <p:ext uri="{D42A27DB-BD31-4B8C-83A1-F6EECF244321}">
                <p14:modId xmlns:p14="http://schemas.microsoft.com/office/powerpoint/2010/main" val="2481947455"/>
              </p:ext>
            </p:extLst>
          </p:nvPr>
        </p:nvGraphicFramePr>
        <p:xfrm>
          <a:off x="5420303" y="7606481"/>
          <a:ext cx="810439" cy="53612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100" dirty="0"/>
                        <a:t>DataList2</a:t>
                      </a:r>
                    </a:p>
                  </a:txBody>
                  <a:tcPr/>
                </a:tc>
                <a:extLst>
                  <a:ext uri="{0D108BD9-81ED-4DB2-BD59-A6C34878D82A}">
                    <a16:rowId xmlns:a16="http://schemas.microsoft.com/office/drawing/2014/main" val="728167419"/>
                  </a:ext>
                </a:extLst>
              </a:tr>
              <a:tr h="277042">
                <a:tc>
                  <a:txBody>
                    <a:bodyPr/>
                    <a:lstStyle/>
                    <a:p>
                      <a:endParaRPr lang="en-US" sz="1100" dirty="0"/>
                    </a:p>
                  </a:txBody>
                  <a:tcPr/>
                </a:tc>
                <a:extLst>
                  <a:ext uri="{0D108BD9-81ED-4DB2-BD59-A6C34878D82A}">
                    <a16:rowId xmlns:a16="http://schemas.microsoft.com/office/drawing/2014/main" val="3290023362"/>
                  </a:ext>
                </a:extLst>
              </a:tr>
            </a:tbl>
          </a:graphicData>
        </a:graphic>
      </p:graphicFrame>
      <p:graphicFrame>
        <p:nvGraphicFramePr>
          <p:cNvPr id="58" name="DataContainer2">
            <a:extLst>
              <a:ext uri="{FF2B5EF4-FFF2-40B4-BE49-F238E27FC236}">
                <a16:creationId xmlns:a16="http://schemas.microsoft.com/office/drawing/2014/main" id="{9532CD36-A76F-4DDC-AC87-99F028A181CA}"/>
              </a:ext>
            </a:extLst>
          </p:cNvPr>
          <p:cNvGraphicFramePr>
            <a:graphicFrameLocks noGrp="1"/>
          </p:cNvGraphicFramePr>
          <p:nvPr>
            <p:extLst>
              <p:ext uri="{D42A27DB-BD31-4B8C-83A1-F6EECF244321}">
                <p14:modId xmlns:p14="http://schemas.microsoft.com/office/powerpoint/2010/main" val="3852831868"/>
              </p:ext>
            </p:extLst>
          </p:nvPr>
        </p:nvGraphicFramePr>
        <p:xfrm>
          <a:off x="6607064" y="7657358"/>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600" dirty="0"/>
                        <a:t>DataContainer2</a:t>
                      </a:r>
                    </a:p>
                  </a:txBody>
                  <a:tcPr/>
                </a:tc>
                <a:extLst>
                  <a:ext uri="{0D108BD9-81ED-4DB2-BD59-A6C34878D82A}">
                    <a16:rowId xmlns:a16="http://schemas.microsoft.com/office/drawing/2014/main" val="728167419"/>
                  </a:ext>
                </a:extLst>
              </a:tr>
              <a:tr h="277042">
                <a:tc>
                  <a:txBody>
                    <a:bodyPr/>
                    <a:lstStyle/>
                    <a:p>
                      <a:endParaRPr lang="en-US" sz="600" dirty="0"/>
                    </a:p>
                  </a:txBody>
                  <a:tcPr/>
                </a:tc>
                <a:extLst>
                  <a:ext uri="{0D108BD9-81ED-4DB2-BD59-A6C34878D82A}">
                    <a16:rowId xmlns:a16="http://schemas.microsoft.com/office/drawing/2014/main" val="3290023362"/>
                  </a:ext>
                </a:extLst>
              </a:tr>
            </a:tbl>
          </a:graphicData>
        </a:graphic>
      </p:graphicFrame>
      <p:graphicFrame>
        <p:nvGraphicFramePr>
          <p:cNvPr id="59" name="DataLogic2">
            <a:extLst>
              <a:ext uri="{FF2B5EF4-FFF2-40B4-BE49-F238E27FC236}">
                <a16:creationId xmlns:a16="http://schemas.microsoft.com/office/drawing/2014/main" id="{FBA8CF92-7AAB-404B-A46B-220CCABCB71C}"/>
              </a:ext>
            </a:extLst>
          </p:cNvPr>
          <p:cNvGraphicFramePr>
            <a:graphicFrameLocks noGrp="1"/>
          </p:cNvGraphicFramePr>
          <p:nvPr>
            <p:extLst>
              <p:ext uri="{D42A27DB-BD31-4B8C-83A1-F6EECF244321}">
                <p14:modId xmlns:p14="http://schemas.microsoft.com/office/powerpoint/2010/main" val="2451522878"/>
              </p:ext>
            </p:extLst>
          </p:nvPr>
        </p:nvGraphicFramePr>
        <p:xfrm>
          <a:off x="5420302" y="8355283"/>
          <a:ext cx="810439" cy="50564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900" dirty="0"/>
                        <a:t>DataLogic2</a:t>
                      </a:r>
                    </a:p>
                  </a:txBody>
                  <a:tcPr/>
                </a:tc>
                <a:extLst>
                  <a:ext uri="{0D108BD9-81ED-4DB2-BD59-A6C34878D82A}">
                    <a16:rowId xmlns:a16="http://schemas.microsoft.com/office/drawing/2014/main" val="728167419"/>
                  </a:ext>
                </a:extLst>
              </a:tr>
              <a:tr h="277042">
                <a:tc>
                  <a:txBody>
                    <a:bodyPr/>
                    <a:lstStyle/>
                    <a:p>
                      <a:endParaRPr lang="en-US" sz="1050" dirty="0"/>
                    </a:p>
                  </a:txBody>
                  <a:tcPr/>
                </a:tc>
                <a:extLst>
                  <a:ext uri="{0D108BD9-81ED-4DB2-BD59-A6C34878D82A}">
                    <a16:rowId xmlns:a16="http://schemas.microsoft.com/office/drawing/2014/main" val="3290023362"/>
                  </a:ext>
                </a:extLst>
              </a:tr>
            </a:tbl>
          </a:graphicData>
        </a:graphic>
      </p:graphicFrame>
      <p:graphicFrame>
        <p:nvGraphicFramePr>
          <p:cNvPr id="60" name="LogicHelper2">
            <a:extLst>
              <a:ext uri="{FF2B5EF4-FFF2-40B4-BE49-F238E27FC236}">
                <a16:creationId xmlns:a16="http://schemas.microsoft.com/office/drawing/2014/main" id="{BEDCF22B-ECA6-437D-8B83-AF66A447B487}"/>
              </a:ext>
            </a:extLst>
          </p:cNvPr>
          <p:cNvGraphicFramePr>
            <a:graphicFrameLocks noGrp="1"/>
          </p:cNvGraphicFramePr>
          <p:nvPr>
            <p:extLst>
              <p:ext uri="{D42A27DB-BD31-4B8C-83A1-F6EECF244321}">
                <p14:modId xmlns:p14="http://schemas.microsoft.com/office/powerpoint/2010/main" val="2490220382"/>
              </p:ext>
            </p:extLst>
          </p:nvPr>
        </p:nvGraphicFramePr>
        <p:xfrm>
          <a:off x="6624102" y="8399482"/>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a:t>LogicHelper2</a:t>
                      </a:r>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cxnSp>
        <p:nvCxnSpPr>
          <p:cNvPr id="61" name="Connector: Elbow 60">
            <a:extLst>
              <a:ext uri="{FF2B5EF4-FFF2-40B4-BE49-F238E27FC236}">
                <a16:creationId xmlns:a16="http://schemas.microsoft.com/office/drawing/2014/main" id="{5D5A8E56-E12E-43FD-BDE4-34B997B1A7A3}"/>
              </a:ext>
            </a:extLst>
          </p:cNvPr>
          <p:cNvCxnSpPr>
            <a:cxnSpLocks/>
          </p:cNvCxnSpPr>
          <p:nvPr/>
        </p:nvCxnSpPr>
        <p:spPr>
          <a:xfrm rot="16200000" flipH="1">
            <a:off x="5295116" y="7282313"/>
            <a:ext cx="457515" cy="1232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or: Elbow 61">
            <a:extLst>
              <a:ext uri="{FF2B5EF4-FFF2-40B4-BE49-F238E27FC236}">
                <a16:creationId xmlns:a16="http://schemas.microsoft.com/office/drawing/2014/main" id="{FF4A3AE5-EF65-4337-908E-4B49AC7C85FC}"/>
              </a:ext>
            </a:extLst>
          </p:cNvPr>
          <p:cNvCxnSpPr>
            <a:cxnSpLocks/>
          </p:cNvCxnSpPr>
          <p:nvPr/>
        </p:nvCxnSpPr>
        <p:spPr>
          <a:xfrm rot="16200000" flipH="1">
            <a:off x="4798090" y="7617743"/>
            <a:ext cx="1219608" cy="23195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2F46FF53-D1D2-439F-8B6C-C0E742C6B2B2}"/>
              </a:ext>
            </a:extLst>
          </p:cNvPr>
          <p:cNvCxnSpPr>
            <a:cxnSpLocks/>
          </p:cNvCxnSpPr>
          <p:nvPr/>
        </p:nvCxnSpPr>
        <p:spPr>
          <a:xfrm>
            <a:off x="6289640" y="7843397"/>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82C81BD0-1E80-4F6E-B79E-03F932FF90D7}"/>
              </a:ext>
            </a:extLst>
          </p:cNvPr>
          <p:cNvCxnSpPr>
            <a:cxnSpLocks/>
          </p:cNvCxnSpPr>
          <p:nvPr/>
        </p:nvCxnSpPr>
        <p:spPr>
          <a:xfrm>
            <a:off x="6307827" y="8614253"/>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D3D7C219-5317-4C21-90BC-C1A62DC7382C}"/>
              </a:ext>
            </a:extLst>
          </p:cNvPr>
          <p:cNvCxnSpPr>
            <a:cxnSpLocks/>
          </p:cNvCxnSpPr>
          <p:nvPr/>
        </p:nvCxnSpPr>
        <p:spPr>
          <a:xfrm flipV="1">
            <a:off x="7459363" y="7843396"/>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2B80D879-E649-484F-A92A-1B383DB2C10F}"/>
              </a:ext>
            </a:extLst>
          </p:cNvPr>
          <p:cNvCxnSpPr>
            <a:cxnSpLocks/>
          </p:cNvCxnSpPr>
          <p:nvPr/>
        </p:nvCxnSpPr>
        <p:spPr>
          <a:xfrm>
            <a:off x="7734925" y="7843396"/>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290AE373-0B2D-4C81-ACE6-6F6BBDC72B0E}"/>
              </a:ext>
            </a:extLst>
          </p:cNvPr>
          <p:cNvCxnSpPr>
            <a:cxnSpLocks/>
          </p:cNvCxnSpPr>
          <p:nvPr/>
        </p:nvCxnSpPr>
        <p:spPr>
          <a:xfrm flipH="1">
            <a:off x="7459362" y="8671476"/>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D6F11208-5A8B-4179-BF5A-78931AA2C504}"/>
              </a:ext>
            </a:extLst>
          </p:cNvPr>
          <p:cNvCxnSpPr>
            <a:cxnSpLocks/>
            <a:endCxn id="69" idx="1"/>
          </p:cNvCxnSpPr>
          <p:nvPr/>
        </p:nvCxnSpPr>
        <p:spPr>
          <a:xfrm flipV="1">
            <a:off x="5995850" y="609749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9" name="Arrow: Right 68">
            <a:extLst>
              <a:ext uri="{FF2B5EF4-FFF2-40B4-BE49-F238E27FC236}">
                <a16:creationId xmlns:a16="http://schemas.microsoft.com/office/drawing/2014/main" id="{5A4E42F0-58C4-41CB-862F-F92BA12D2328}"/>
              </a:ext>
            </a:extLst>
          </p:cNvPr>
          <p:cNvSpPr/>
          <p:nvPr/>
        </p:nvSpPr>
        <p:spPr>
          <a:xfrm rot="16200000">
            <a:off x="5933798" y="595217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6A946341-091C-4A8A-8761-E6636A788C97}"/>
              </a:ext>
            </a:extLst>
          </p:cNvPr>
          <p:cNvSpPr/>
          <p:nvPr/>
        </p:nvSpPr>
        <p:spPr>
          <a:xfrm>
            <a:off x="4447608" y="7434355"/>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A79BD9C-9DAA-4FD7-A2CC-47F80D8A3EDE}"/>
              </a:ext>
            </a:extLst>
          </p:cNvPr>
          <p:cNvCxnSpPr>
            <a:cxnSpLocks/>
          </p:cNvCxnSpPr>
          <p:nvPr/>
        </p:nvCxnSpPr>
        <p:spPr>
          <a:xfrm>
            <a:off x="5750620" y="4214653"/>
            <a:ext cx="1170042" cy="822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E7FA98C0-45F9-4953-A9E5-5D1C41BF88F6}"/>
              </a:ext>
            </a:extLst>
          </p:cNvPr>
          <p:cNvCxnSpPr>
            <a:cxnSpLocks/>
            <a:stCxn id="25" idx="2"/>
          </p:cNvCxnSpPr>
          <p:nvPr/>
        </p:nvCxnSpPr>
        <p:spPr>
          <a:xfrm>
            <a:off x="7079850" y="4220069"/>
            <a:ext cx="225621" cy="825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65694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ataModel">
            <a:extLst>
              <a:ext uri="{FF2B5EF4-FFF2-40B4-BE49-F238E27FC236}">
                <a16:creationId xmlns:a16="http://schemas.microsoft.com/office/drawing/2014/main" id="{4548B4D8-57AC-4E83-88A6-C5506DCB5770}"/>
              </a:ext>
            </a:extLst>
          </p:cNvPr>
          <p:cNvGraphicFramePr>
            <a:graphicFrameLocks noGrp="1"/>
          </p:cNvGraphicFramePr>
          <p:nvPr/>
        </p:nvGraphicFramePr>
        <p:xfrm>
          <a:off x="6979114"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 name="DataModelImpl">
            <a:extLst>
              <a:ext uri="{FF2B5EF4-FFF2-40B4-BE49-F238E27FC236}">
                <a16:creationId xmlns:a16="http://schemas.microsoft.com/office/drawing/2014/main" id="{35E84B31-7C54-4293-AF4D-FCF6FB6B1D5F}"/>
              </a:ext>
            </a:extLst>
          </p:cNvPr>
          <p:cNvGraphicFramePr>
            <a:graphicFrameLocks noGrp="1"/>
          </p:cNvGraphicFramePr>
          <p:nvPr/>
        </p:nvGraphicFramePr>
        <p:xfrm>
          <a:off x="6920662"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 name="DataList">
            <a:extLst>
              <a:ext uri="{FF2B5EF4-FFF2-40B4-BE49-F238E27FC236}">
                <a16:creationId xmlns:a16="http://schemas.microsoft.com/office/drawing/2014/main" id="{F4D695A0-05E3-439A-AA04-AC735093558D}"/>
              </a:ext>
            </a:extLst>
          </p:cNvPr>
          <p:cNvGraphicFramePr>
            <a:graphicFrameLocks noGrp="1"/>
          </p:cNvGraphicFramePr>
          <p:nvPr/>
        </p:nvGraphicFramePr>
        <p:xfrm>
          <a:off x="9889430"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 name="DataContainer">
            <a:extLst>
              <a:ext uri="{FF2B5EF4-FFF2-40B4-BE49-F238E27FC236}">
                <a16:creationId xmlns:a16="http://schemas.microsoft.com/office/drawing/2014/main" id="{0E9BF27D-BAEB-48E4-B103-02B1C67736BF}"/>
              </a:ext>
            </a:extLst>
          </p:cNvPr>
          <p:cNvGraphicFramePr>
            <a:graphicFrameLocks noGrp="1"/>
          </p:cNvGraphicFramePr>
          <p:nvPr/>
        </p:nvGraphicFramePr>
        <p:xfrm>
          <a:off x="11076191"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8" name="DataLogic">
            <a:extLst>
              <a:ext uri="{FF2B5EF4-FFF2-40B4-BE49-F238E27FC236}">
                <a16:creationId xmlns:a16="http://schemas.microsoft.com/office/drawing/2014/main" id="{D95DF6B2-D34B-4166-A5CC-E3B0482550FF}"/>
              </a:ext>
            </a:extLst>
          </p:cNvPr>
          <p:cNvGraphicFramePr>
            <a:graphicFrameLocks noGrp="1"/>
          </p:cNvGraphicFramePr>
          <p:nvPr/>
        </p:nvGraphicFramePr>
        <p:xfrm>
          <a:off x="9889429"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9" name="LogicHelper">
            <a:extLst>
              <a:ext uri="{FF2B5EF4-FFF2-40B4-BE49-F238E27FC236}">
                <a16:creationId xmlns:a16="http://schemas.microsoft.com/office/drawing/2014/main" id="{B4CA9F27-7AAE-4591-8496-361239B20018}"/>
              </a:ext>
            </a:extLst>
          </p:cNvPr>
          <p:cNvGraphicFramePr>
            <a:graphicFrameLocks noGrp="1"/>
          </p:cNvGraphicFramePr>
          <p:nvPr/>
        </p:nvGraphicFramePr>
        <p:xfrm>
          <a:off x="11093229"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pSp>
        <p:nvGrpSpPr>
          <p:cNvPr id="10" name="Group 9">
            <a:extLst>
              <a:ext uri="{FF2B5EF4-FFF2-40B4-BE49-F238E27FC236}">
                <a16:creationId xmlns:a16="http://schemas.microsoft.com/office/drawing/2014/main" id="{B18BEF3E-9B32-4D0C-A9B7-0555E849064F}"/>
              </a:ext>
            </a:extLst>
          </p:cNvPr>
          <p:cNvGrpSpPr/>
          <p:nvPr/>
        </p:nvGrpSpPr>
        <p:grpSpPr>
          <a:xfrm>
            <a:off x="8746000" y="27141"/>
            <a:ext cx="820638" cy="864095"/>
            <a:chOff x="8059451" y="1907628"/>
            <a:chExt cx="820638" cy="864095"/>
          </a:xfrm>
          <a:solidFill>
            <a:schemeClr val="bg2">
              <a:lumMod val="40000"/>
              <a:lumOff val="60000"/>
            </a:schemeClr>
          </a:solidFill>
        </p:grpSpPr>
        <p:sp>
          <p:nvSpPr>
            <p:cNvPr id="11" name="Rectangle: Folded Corner 10">
              <a:extLst>
                <a:ext uri="{FF2B5EF4-FFF2-40B4-BE49-F238E27FC236}">
                  <a16:creationId xmlns:a16="http://schemas.microsoft.com/office/drawing/2014/main" id="{D75DF3F9-961C-4FE1-9553-45767AFB9D98}"/>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BCBB534-73E0-4279-BA7B-F0353BD873B9}"/>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13" name="Straight Arrow Connector 12">
            <a:extLst>
              <a:ext uri="{FF2B5EF4-FFF2-40B4-BE49-F238E27FC236}">
                <a16:creationId xmlns:a16="http://schemas.microsoft.com/office/drawing/2014/main" id="{3CE14EA5-8DE3-4CD5-8CAE-88DC60E0347D}"/>
              </a:ext>
            </a:extLst>
          </p:cNvPr>
          <p:cNvCxnSpPr>
            <a:cxnSpLocks/>
            <a:stCxn id="11" idx="0"/>
          </p:cNvCxnSpPr>
          <p:nvPr/>
        </p:nvCxnSpPr>
        <p:spPr>
          <a:xfrm flipH="1">
            <a:off x="9156318"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53BA3D9A-639F-4590-AE12-23B3AA980CB2}"/>
              </a:ext>
            </a:extLst>
          </p:cNvPr>
          <p:cNvCxnSpPr/>
          <p:nvPr/>
        </p:nvCxnSpPr>
        <p:spPr>
          <a:xfrm>
            <a:off x="8839725"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6519BDF-0092-4322-8CC3-811BBA7986E4}"/>
              </a:ext>
            </a:extLst>
          </p:cNvPr>
          <p:cNvCxnSpPr>
            <a:cxnSpLocks/>
          </p:cNvCxnSpPr>
          <p:nvPr/>
        </p:nvCxnSpPr>
        <p:spPr>
          <a:xfrm>
            <a:off x="9305689"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16" name="Table 2">
            <a:extLst>
              <a:ext uri="{FF2B5EF4-FFF2-40B4-BE49-F238E27FC236}">
                <a16:creationId xmlns:a16="http://schemas.microsoft.com/office/drawing/2014/main" id="{2F95A6C8-6F91-4F39-B6B8-455A2C8919EB}"/>
              </a:ext>
            </a:extLst>
          </p:cNvPr>
          <p:cNvGraphicFramePr>
            <a:graphicFrameLocks noGrp="1"/>
          </p:cNvGraphicFramePr>
          <p:nvPr/>
        </p:nvGraphicFramePr>
        <p:xfrm>
          <a:off x="8388222"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17" name="Table 2">
            <a:extLst>
              <a:ext uri="{FF2B5EF4-FFF2-40B4-BE49-F238E27FC236}">
                <a16:creationId xmlns:a16="http://schemas.microsoft.com/office/drawing/2014/main" id="{FCC7ED47-BB39-49BF-8EA8-9FFD200276C7}"/>
              </a:ext>
            </a:extLst>
          </p:cNvPr>
          <p:cNvGraphicFramePr>
            <a:graphicFrameLocks noGrp="1"/>
          </p:cNvGraphicFramePr>
          <p:nvPr/>
        </p:nvGraphicFramePr>
        <p:xfrm>
          <a:off x="8443775"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18" name="Group 17">
            <a:extLst>
              <a:ext uri="{FF2B5EF4-FFF2-40B4-BE49-F238E27FC236}">
                <a16:creationId xmlns:a16="http://schemas.microsoft.com/office/drawing/2014/main" id="{D23484DF-1BCA-4406-AF68-45D032110C8E}"/>
              </a:ext>
            </a:extLst>
          </p:cNvPr>
          <p:cNvGrpSpPr/>
          <p:nvPr/>
        </p:nvGrpSpPr>
        <p:grpSpPr>
          <a:xfrm>
            <a:off x="6724476" y="16128"/>
            <a:ext cx="820638" cy="864095"/>
            <a:chOff x="8059451" y="1907628"/>
            <a:chExt cx="820638" cy="864095"/>
          </a:xfrm>
          <a:solidFill>
            <a:schemeClr val="bg2">
              <a:lumMod val="40000"/>
              <a:lumOff val="60000"/>
            </a:schemeClr>
          </a:solidFill>
        </p:grpSpPr>
        <p:sp>
          <p:nvSpPr>
            <p:cNvPr id="19" name="Rectangle: Folded Corner 18">
              <a:extLst>
                <a:ext uri="{FF2B5EF4-FFF2-40B4-BE49-F238E27FC236}">
                  <a16:creationId xmlns:a16="http://schemas.microsoft.com/office/drawing/2014/main" id="{3BC4D0DB-1948-489A-BBB1-9E6AB01A5DF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A83EA75-F268-40EC-B922-EB7FB20F916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21" name="Straight Arrow Connector 20">
            <a:extLst>
              <a:ext uri="{FF2B5EF4-FFF2-40B4-BE49-F238E27FC236}">
                <a16:creationId xmlns:a16="http://schemas.microsoft.com/office/drawing/2014/main" id="{29D7C3F5-9612-4C48-A409-90402AA1DB7A}"/>
              </a:ext>
            </a:extLst>
          </p:cNvPr>
          <p:cNvCxnSpPr>
            <a:cxnSpLocks/>
            <a:stCxn id="19" idx="0"/>
          </p:cNvCxnSpPr>
          <p:nvPr/>
        </p:nvCxnSpPr>
        <p:spPr>
          <a:xfrm flipH="1">
            <a:off x="7134794"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3052CB0-A583-48AF-8B5A-95E62F0F97D0}"/>
              </a:ext>
            </a:extLst>
          </p:cNvPr>
          <p:cNvCxnSpPr/>
          <p:nvPr/>
        </p:nvCxnSpPr>
        <p:spPr>
          <a:xfrm>
            <a:off x="6818201"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E9613A8-DFD5-49BD-89D0-2C0E107F1172}"/>
              </a:ext>
            </a:extLst>
          </p:cNvPr>
          <p:cNvCxnSpPr>
            <a:cxnSpLocks/>
          </p:cNvCxnSpPr>
          <p:nvPr/>
        </p:nvCxnSpPr>
        <p:spPr>
          <a:xfrm>
            <a:off x="7284165"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24" name="Table 2">
            <a:extLst>
              <a:ext uri="{FF2B5EF4-FFF2-40B4-BE49-F238E27FC236}">
                <a16:creationId xmlns:a16="http://schemas.microsoft.com/office/drawing/2014/main" id="{615869B6-5964-4236-94BF-189AEB25D587}"/>
              </a:ext>
            </a:extLst>
          </p:cNvPr>
          <p:cNvGraphicFramePr>
            <a:graphicFrameLocks noGrp="1"/>
          </p:cNvGraphicFramePr>
          <p:nvPr/>
        </p:nvGraphicFramePr>
        <p:xfrm>
          <a:off x="6366698"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25" name="Table 2">
            <a:extLst>
              <a:ext uri="{FF2B5EF4-FFF2-40B4-BE49-F238E27FC236}">
                <a16:creationId xmlns:a16="http://schemas.microsoft.com/office/drawing/2014/main" id="{02EFB335-17D7-46C4-A20F-CA5E955F8DC6}"/>
              </a:ext>
            </a:extLst>
          </p:cNvPr>
          <p:cNvGraphicFramePr>
            <a:graphicFrameLocks noGrp="1"/>
          </p:cNvGraphicFramePr>
          <p:nvPr/>
        </p:nvGraphicFramePr>
        <p:xfrm>
          <a:off x="6422251"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26" name="Cloud 25">
            <a:extLst>
              <a:ext uri="{FF2B5EF4-FFF2-40B4-BE49-F238E27FC236}">
                <a16:creationId xmlns:a16="http://schemas.microsoft.com/office/drawing/2014/main" id="{2E360016-2A35-41B3-8E5C-EFB62B2DD63D}"/>
              </a:ext>
            </a:extLst>
          </p:cNvPr>
          <p:cNvSpPr/>
          <p:nvPr/>
        </p:nvSpPr>
        <p:spPr>
          <a:xfrm>
            <a:off x="-2862846" y="482094"/>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27" name="Cloud 26">
            <a:extLst>
              <a:ext uri="{FF2B5EF4-FFF2-40B4-BE49-F238E27FC236}">
                <a16:creationId xmlns:a16="http://schemas.microsoft.com/office/drawing/2014/main" id="{5BFB3EC7-0C72-4605-AB27-63015FE59F60}"/>
              </a:ext>
            </a:extLst>
          </p:cNvPr>
          <p:cNvSpPr/>
          <p:nvPr/>
        </p:nvSpPr>
        <p:spPr>
          <a:xfrm>
            <a:off x="-2829817" y="3218398"/>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28" name="Cloud 27">
            <a:extLst>
              <a:ext uri="{FF2B5EF4-FFF2-40B4-BE49-F238E27FC236}">
                <a16:creationId xmlns:a16="http://schemas.microsoft.com/office/drawing/2014/main" id="{69080F22-EA2F-40FC-A44D-3509ADAFDDDD}"/>
              </a:ext>
            </a:extLst>
          </p:cNvPr>
          <p:cNvSpPr/>
          <p:nvPr/>
        </p:nvSpPr>
        <p:spPr>
          <a:xfrm>
            <a:off x="-2829817" y="5594662"/>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29" name="Straight Arrow Connector 28">
            <a:extLst>
              <a:ext uri="{FF2B5EF4-FFF2-40B4-BE49-F238E27FC236}">
                <a16:creationId xmlns:a16="http://schemas.microsoft.com/office/drawing/2014/main" id="{1A3C8709-D623-4AFF-8350-0E9CE617015F}"/>
              </a:ext>
            </a:extLst>
          </p:cNvPr>
          <p:cNvCxnSpPr>
            <a:cxnSpLocks/>
          </p:cNvCxnSpPr>
          <p:nvPr/>
        </p:nvCxnSpPr>
        <p:spPr>
          <a:xfrm>
            <a:off x="-1858613" y="1850246"/>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8CD40AA-F45C-472C-9438-354BEB24AD70}"/>
              </a:ext>
            </a:extLst>
          </p:cNvPr>
          <p:cNvCxnSpPr>
            <a:cxnSpLocks/>
          </p:cNvCxnSpPr>
          <p:nvPr/>
        </p:nvCxnSpPr>
        <p:spPr>
          <a:xfrm>
            <a:off x="-1713693" y="4658558"/>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08B877F-D346-4ACD-B25E-90DA73827FEF}"/>
              </a:ext>
            </a:extLst>
          </p:cNvPr>
          <p:cNvCxnSpPr>
            <a:cxnSpLocks/>
          </p:cNvCxnSpPr>
          <p:nvPr/>
        </p:nvCxnSpPr>
        <p:spPr>
          <a:xfrm>
            <a:off x="-1643493" y="1850246"/>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75E28747-B4D1-4C52-BECC-23CE1CE4B0E3}"/>
              </a:ext>
            </a:extLst>
          </p:cNvPr>
          <p:cNvCxnSpPr>
            <a:cxnSpLocks/>
          </p:cNvCxnSpPr>
          <p:nvPr/>
        </p:nvCxnSpPr>
        <p:spPr>
          <a:xfrm>
            <a:off x="4055591" y="2843733"/>
            <a:ext cx="58615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3AA923-1D88-428B-ADD6-D08539D45CEC}"/>
              </a:ext>
            </a:extLst>
          </p:cNvPr>
          <p:cNvCxnSpPr>
            <a:cxnSpLocks/>
          </p:cNvCxnSpPr>
          <p:nvPr/>
        </p:nvCxnSpPr>
        <p:spPr>
          <a:xfrm>
            <a:off x="4144858" y="4684131"/>
            <a:ext cx="57197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CC862600-D843-4F60-9CCA-3330DDDA0CD8}"/>
              </a:ext>
            </a:extLst>
          </p:cNvPr>
          <p:cNvGrpSpPr/>
          <p:nvPr/>
        </p:nvGrpSpPr>
        <p:grpSpPr>
          <a:xfrm>
            <a:off x="4721522" y="8358"/>
            <a:ext cx="820638" cy="864095"/>
            <a:chOff x="8059451" y="1907628"/>
            <a:chExt cx="820638" cy="864095"/>
          </a:xfrm>
          <a:solidFill>
            <a:schemeClr val="bg2">
              <a:lumMod val="40000"/>
              <a:lumOff val="60000"/>
            </a:schemeClr>
          </a:solidFill>
        </p:grpSpPr>
        <p:sp>
          <p:nvSpPr>
            <p:cNvPr id="35" name="Rectangle: Folded Corner 34">
              <a:extLst>
                <a:ext uri="{FF2B5EF4-FFF2-40B4-BE49-F238E27FC236}">
                  <a16:creationId xmlns:a16="http://schemas.microsoft.com/office/drawing/2014/main" id="{9A774B52-5A48-48E8-860D-0ED64FCD14CC}"/>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6DB82FE8-30EC-46AA-87BA-8D462E4D93F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7" name="Straight Arrow Connector 36">
            <a:extLst>
              <a:ext uri="{FF2B5EF4-FFF2-40B4-BE49-F238E27FC236}">
                <a16:creationId xmlns:a16="http://schemas.microsoft.com/office/drawing/2014/main" id="{1C706C95-541B-4E27-95BB-44E4E778F260}"/>
              </a:ext>
            </a:extLst>
          </p:cNvPr>
          <p:cNvCxnSpPr>
            <a:cxnSpLocks/>
            <a:stCxn id="35" idx="0"/>
          </p:cNvCxnSpPr>
          <p:nvPr/>
        </p:nvCxnSpPr>
        <p:spPr>
          <a:xfrm flipH="1">
            <a:off x="5131840"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519E108B-82B5-4A37-8137-A0A26C65BFED}"/>
              </a:ext>
            </a:extLst>
          </p:cNvPr>
          <p:cNvCxnSpPr/>
          <p:nvPr/>
        </p:nvCxnSpPr>
        <p:spPr>
          <a:xfrm>
            <a:off x="4815247"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7930270-A653-4B37-B9C1-2FD966D110F8}"/>
              </a:ext>
            </a:extLst>
          </p:cNvPr>
          <p:cNvCxnSpPr>
            <a:cxnSpLocks/>
          </p:cNvCxnSpPr>
          <p:nvPr/>
        </p:nvCxnSpPr>
        <p:spPr>
          <a:xfrm>
            <a:off x="5281211"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E942DFC-6C7A-4244-BFC3-488DAAE7C214}"/>
              </a:ext>
            </a:extLst>
          </p:cNvPr>
          <p:cNvCxnSpPr>
            <a:cxnSpLocks/>
          </p:cNvCxnSpPr>
          <p:nvPr/>
        </p:nvCxnSpPr>
        <p:spPr>
          <a:xfrm>
            <a:off x="5447023" y="4252665"/>
            <a:ext cx="253013" cy="729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Connector: Elbow 40">
            <a:extLst>
              <a:ext uri="{FF2B5EF4-FFF2-40B4-BE49-F238E27FC236}">
                <a16:creationId xmlns:a16="http://schemas.microsoft.com/office/drawing/2014/main" id="{E0468A1A-35EE-4118-9DD6-0E319E002143}"/>
              </a:ext>
            </a:extLst>
          </p:cNvPr>
          <p:cNvCxnSpPr>
            <a:cxnSpLocks/>
          </p:cNvCxnSpPr>
          <p:nvPr/>
        </p:nvCxnSpPr>
        <p:spPr>
          <a:xfrm flipV="1">
            <a:off x="8250586"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4DB14D0D-5507-4C5C-85A1-B840A0037B12}"/>
              </a:ext>
            </a:extLst>
          </p:cNvPr>
          <p:cNvCxnSpPr>
            <a:cxnSpLocks/>
          </p:cNvCxnSpPr>
          <p:nvPr/>
        </p:nvCxnSpPr>
        <p:spPr>
          <a:xfrm flipV="1">
            <a:off x="8250586"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5574472-EF03-4621-9DC8-2A70B29B982F}"/>
              </a:ext>
            </a:extLst>
          </p:cNvPr>
          <p:cNvCxnSpPr>
            <a:cxnSpLocks/>
          </p:cNvCxnSpPr>
          <p:nvPr/>
        </p:nvCxnSpPr>
        <p:spPr>
          <a:xfrm>
            <a:off x="10758767"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0F578600-9F23-4DF7-A448-2F52B22B46E2}"/>
              </a:ext>
            </a:extLst>
          </p:cNvPr>
          <p:cNvCxnSpPr>
            <a:cxnSpLocks/>
          </p:cNvCxnSpPr>
          <p:nvPr/>
        </p:nvCxnSpPr>
        <p:spPr>
          <a:xfrm>
            <a:off x="10776954"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3D2C050-B244-4BDD-B4D3-E90CA0D764BB}"/>
              </a:ext>
            </a:extLst>
          </p:cNvPr>
          <p:cNvCxnSpPr>
            <a:cxnSpLocks/>
          </p:cNvCxnSpPr>
          <p:nvPr/>
        </p:nvCxnSpPr>
        <p:spPr>
          <a:xfrm flipV="1">
            <a:off x="11928490"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2469A87B-F08B-4B27-B271-58969AC85B46}"/>
              </a:ext>
            </a:extLst>
          </p:cNvPr>
          <p:cNvCxnSpPr>
            <a:cxnSpLocks/>
          </p:cNvCxnSpPr>
          <p:nvPr/>
        </p:nvCxnSpPr>
        <p:spPr>
          <a:xfrm>
            <a:off x="12204052"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C17230-E748-42E2-AE90-F1132318A604}"/>
              </a:ext>
            </a:extLst>
          </p:cNvPr>
          <p:cNvCxnSpPr>
            <a:cxnSpLocks/>
          </p:cNvCxnSpPr>
          <p:nvPr/>
        </p:nvCxnSpPr>
        <p:spPr>
          <a:xfrm flipH="1">
            <a:off x="11928489"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7BD6183A-9C90-4DB1-A422-FEDECBB5C0C5}"/>
              </a:ext>
            </a:extLst>
          </p:cNvPr>
          <p:cNvCxnSpPr>
            <a:cxnSpLocks/>
            <a:endCxn id="49" idx="1"/>
          </p:cNvCxnSpPr>
          <p:nvPr/>
        </p:nvCxnSpPr>
        <p:spPr>
          <a:xfrm flipV="1">
            <a:off x="7645958"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Arrow: Right 48">
            <a:extLst>
              <a:ext uri="{FF2B5EF4-FFF2-40B4-BE49-F238E27FC236}">
                <a16:creationId xmlns:a16="http://schemas.microsoft.com/office/drawing/2014/main" id="{6B504E57-7243-47D1-B1C4-C7D36DE8F729}"/>
              </a:ext>
            </a:extLst>
          </p:cNvPr>
          <p:cNvSpPr/>
          <p:nvPr/>
        </p:nvSpPr>
        <p:spPr>
          <a:xfrm rot="16200000">
            <a:off x="7583906"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2">
            <a:extLst>
              <a:ext uri="{FF2B5EF4-FFF2-40B4-BE49-F238E27FC236}">
                <a16:creationId xmlns:a16="http://schemas.microsoft.com/office/drawing/2014/main" id="{BBD4893E-67DC-4FFF-A344-46C60E99B011}"/>
              </a:ext>
            </a:extLst>
          </p:cNvPr>
          <p:cNvGraphicFramePr>
            <a:graphicFrameLocks noGrp="1"/>
          </p:cNvGraphicFramePr>
          <p:nvPr/>
        </p:nvGraphicFramePr>
        <p:xfrm>
          <a:off x="4363744"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1" name="Table 2">
            <a:extLst>
              <a:ext uri="{FF2B5EF4-FFF2-40B4-BE49-F238E27FC236}">
                <a16:creationId xmlns:a16="http://schemas.microsoft.com/office/drawing/2014/main" id="{66D1C267-3FBE-4682-B529-74C62C16F6F2}"/>
              </a:ext>
            </a:extLst>
          </p:cNvPr>
          <p:cNvGraphicFramePr>
            <a:graphicFrameLocks noGrp="1"/>
          </p:cNvGraphicFramePr>
          <p:nvPr>
            <p:extLst>
              <p:ext uri="{D42A27DB-BD31-4B8C-83A1-F6EECF244321}">
                <p14:modId xmlns:p14="http://schemas.microsoft.com/office/powerpoint/2010/main" val="3205404247"/>
              </p:ext>
            </p:extLst>
          </p:nvPr>
        </p:nvGraphicFramePr>
        <p:xfrm>
          <a:off x="4419297"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52" name="Rectangle: Rounded Corners 51">
            <a:extLst>
              <a:ext uri="{FF2B5EF4-FFF2-40B4-BE49-F238E27FC236}">
                <a16:creationId xmlns:a16="http://schemas.microsoft.com/office/drawing/2014/main" id="{7D5D738B-62EA-4C93-AA34-7C4E2935361F}"/>
              </a:ext>
            </a:extLst>
          </p:cNvPr>
          <p:cNvSpPr/>
          <p:nvPr/>
        </p:nvSpPr>
        <p:spPr>
          <a:xfrm>
            <a:off x="8952135"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EFA3876-3640-4892-83DC-6F2BF121EF02}"/>
              </a:ext>
            </a:extLst>
          </p:cNvPr>
          <p:cNvCxnSpPr>
            <a:cxnSpLocks/>
          </p:cNvCxnSpPr>
          <p:nvPr/>
        </p:nvCxnSpPr>
        <p:spPr>
          <a:xfrm flipH="1">
            <a:off x="6472700" y="4233777"/>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7CEE663-BC1F-4E01-B53A-167B61163BE8}"/>
              </a:ext>
            </a:extLst>
          </p:cNvPr>
          <p:cNvCxnSpPr>
            <a:cxnSpLocks/>
          </p:cNvCxnSpPr>
          <p:nvPr/>
        </p:nvCxnSpPr>
        <p:spPr>
          <a:xfrm flipH="1">
            <a:off x="7583803"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5" name="DataModel2">
            <a:extLst>
              <a:ext uri="{FF2B5EF4-FFF2-40B4-BE49-F238E27FC236}">
                <a16:creationId xmlns:a16="http://schemas.microsoft.com/office/drawing/2014/main" id="{0731E578-DF89-4A54-B8D4-59C35DBCE6A6}"/>
              </a:ext>
            </a:extLst>
          </p:cNvPr>
          <p:cNvGraphicFramePr>
            <a:graphicFrameLocks noGrp="1"/>
          </p:cNvGraphicFramePr>
          <p:nvPr/>
        </p:nvGraphicFramePr>
        <p:xfrm>
          <a:off x="5329006" y="509335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a:t>DataModel2</a:t>
                      </a:r>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6" name="DataModelImpl2">
            <a:extLst>
              <a:ext uri="{FF2B5EF4-FFF2-40B4-BE49-F238E27FC236}">
                <a16:creationId xmlns:a16="http://schemas.microsoft.com/office/drawing/2014/main" id="{F0DCB777-D345-4829-9420-51D88C40DEB8}"/>
              </a:ext>
            </a:extLst>
          </p:cNvPr>
          <p:cNvGraphicFramePr>
            <a:graphicFrameLocks noGrp="1"/>
          </p:cNvGraphicFramePr>
          <p:nvPr/>
        </p:nvGraphicFramePr>
        <p:xfrm>
          <a:off x="5270554" y="6482327"/>
          <a:ext cx="1315199" cy="63283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100" dirty="0"/>
                        <a:t>DataModel2Impl</a:t>
                      </a:r>
                    </a:p>
                  </a:txBody>
                  <a:tcPr>
                    <a:solidFill>
                      <a:schemeClr val="bg1"/>
                    </a:solidFill>
                  </a:tcPr>
                </a:tc>
                <a:extLst>
                  <a:ext uri="{0D108BD9-81ED-4DB2-BD59-A6C34878D82A}">
                    <a16:rowId xmlns:a16="http://schemas.microsoft.com/office/drawing/2014/main" val="728167419"/>
                  </a:ext>
                </a:extLst>
              </a:tr>
              <a:tr h="373750">
                <a:tc>
                  <a:txBody>
                    <a:bodyPr/>
                    <a:lstStyle/>
                    <a:p>
                      <a:endParaRPr lang="en-US" sz="11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7" name="DataList2">
            <a:extLst>
              <a:ext uri="{FF2B5EF4-FFF2-40B4-BE49-F238E27FC236}">
                <a16:creationId xmlns:a16="http://schemas.microsoft.com/office/drawing/2014/main" id="{74B4D2F1-A597-4A4B-B32F-3DA540D7F0E4}"/>
              </a:ext>
            </a:extLst>
          </p:cNvPr>
          <p:cNvGraphicFramePr>
            <a:graphicFrameLocks noGrp="1"/>
          </p:cNvGraphicFramePr>
          <p:nvPr/>
        </p:nvGraphicFramePr>
        <p:xfrm>
          <a:off x="5420303" y="7606481"/>
          <a:ext cx="810439" cy="53612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100" dirty="0"/>
                        <a:t>DataList2</a:t>
                      </a:r>
                    </a:p>
                  </a:txBody>
                  <a:tcPr/>
                </a:tc>
                <a:extLst>
                  <a:ext uri="{0D108BD9-81ED-4DB2-BD59-A6C34878D82A}">
                    <a16:rowId xmlns:a16="http://schemas.microsoft.com/office/drawing/2014/main" val="728167419"/>
                  </a:ext>
                </a:extLst>
              </a:tr>
              <a:tr h="277042">
                <a:tc>
                  <a:txBody>
                    <a:bodyPr/>
                    <a:lstStyle/>
                    <a:p>
                      <a:endParaRPr lang="en-US" sz="1100" dirty="0"/>
                    </a:p>
                  </a:txBody>
                  <a:tcPr/>
                </a:tc>
                <a:extLst>
                  <a:ext uri="{0D108BD9-81ED-4DB2-BD59-A6C34878D82A}">
                    <a16:rowId xmlns:a16="http://schemas.microsoft.com/office/drawing/2014/main" val="3290023362"/>
                  </a:ext>
                </a:extLst>
              </a:tr>
            </a:tbl>
          </a:graphicData>
        </a:graphic>
      </p:graphicFrame>
      <p:graphicFrame>
        <p:nvGraphicFramePr>
          <p:cNvPr id="58" name="DataContainer2">
            <a:extLst>
              <a:ext uri="{FF2B5EF4-FFF2-40B4-BE49-F238E27FC236}">
                <a16:creationId xmlns:a16="http://schemas.microsoft.com/office/drawing/2014/main" id="{9532CD36-A76F-4DDC-AC87-99F028A181CA}"/>
              </a:ext>
            </a:extLst>
          </p:cNvPr>
          <p:cNvGraphicFramePr>
            <a:graphicFrameLocks noGrp="1"/>
          </p:cNvGraphicFramePr>
          <p:nvPr/>
        </p:nvGraphicFramePr>
        <p:xfrm>
          <a:off x="6607064" y="7657358"/>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600" dirty="0"/>
                        <a:t>DataContainer2</a:t>
                      </a:r>
                    </a:p>
                  </a:txBody>
                  <a:tcPr/>
                </a:tc>
                <a:extLst>
                  <a:ext uri="{0D108BD9-81ED-4DB2-BD59-A6C34878D82A}">
                    <a16:rowId xmlns:a16="http://schemas.microsoft.com/office/drawing/2014/main" val="728167419"/>
                  </a:ext>
                </a:extLst>
              </a:tr>
              <a:tr h="277042">
                <a:tc>
                  <a:txBody>
                    <a:bodyPr/>
                    <a:lstStyle/>
                    <a:p>
                      <a:endParaRPr lang="en-US" sz="600" dirty="0"/>
                    </a:p>
                  </a:txBody>
                  <a:tcPr/>
                </a:tc>
                <a:extLst>
                  <a:ext uri="{0D108BD9-81ED-4DB2-BD59-A6C34878D82A}">
                    <a16:rowId xmlns:a16="http://schemas.microsoft.com/office/drawing/2014/main" val="3290023362"/>
                  </a:ext>
                </a:extLst>
              </a:tr>
            </a:tbl>
          </a:graphicData>
        </a:graphic>
      </p:graphicFrame>
      <p:graphicFrame>
        <p:nvGraphicFramePr>
          <p:cNvPr id="59" name="DataLogic2">
            <a:extLst>
              <a:ext uri="{FF2B5EF4-FFF2-40B4-BE49-F238E27FC236}">
                <a16:creationId xmlns:a16="http://schemas.microsoft.com/office/drawing/2014/main" id="{FBA8CF92-7AAB-404B-A46B-220CCABCB71C}"/>
              </a:ext>
            </a:extLst>
          </p:cNvPr>
          <p:cNvGraphicFramePr>
            <a:graphicFrameLocks noGrp="1"/>
          </p:cNvGraphicFramePr>
          <p:nvPr/>
        </p:nvGraphicFramePr>
        <p:xfrm>
          <a:off x="5420302" y="8355283"/>
          <a:ext cx="810439" cy="50564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900" dirty="0"/>
                        <a:t>DataLogic2</a:t>
                      </a:r>
                    </a:p>
                  </a:txBody>
                  <a:tcPr/>
                </a:tc>
                <a:extLst>
                  <a:ext uri="{0D108BD9-81ED-4DB2-BD59-A6C34878D82A}">
                    <a16:rowId xmlns:a16="http://schemas.microsoft.com/office/drawing/2014/main" val="728167419"/>
                  </a:ext>
                </a:extLst>
              </a:tr>
              <a:tr h="277042">
                <a:tc>
                  <a:txBody>
                    <a:bodyPr/>
                    <a:lstStyle/>
                    <a:p>
                      <a:endParaRPr lang="en-US" sz="1050" dirty="0"/>
                    </a:p>
                  </a:txBody>
                  <a:tcPr/>
                </a:tc>
                <a:extLst>
                  <a:ext uri="{0D108BD9-81ED-4DB2-BD59-A6C34878D82A}">
                    <a16:rowId xmlns:a16="http://schemas.microsoft.com/office/drawing/2014/main" val="3290023362"/>
                  </a:ext>
                </a:extLst>
              </a:tr>
            </a:tbl>
          </a:graphicData>
        </a:graphic>
      </p:graphicFrame>
      <p:graphicFrame>
        <p:nvGraphicFramePr>
          <p:cNvPr id="60" name="LogicHelper2">
            <a:extLst>
              <a:ext uri="{FF2B5EF4-FFF2-40B4-BE49-F238E27FC236}">
                <a16:creationId xmlns:a16="http://schemas.microsoft.com/office/drawing/2014/main" id="{BEDCF22B-ECA6-437D-8B83-AF66A447B487}"/>
              </a:ext>
            </a:extLst>
          </p:cNvPr>
          <p:cNvGraphicFramePr>
            <a:graphicFrameLocks noGrp="1"/>
          </p:cNvGraphicFramePr>
          <p:nvPr/>
        </p:nvGraphicFramePr>
        <p:xfrm>
          <a:off x="6624102" y="8399482"/>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a:t>LogicHelper2</a:t>
                      </a:r>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cxnSp>
        <p:nvCxnSpPr>
          <p:cNvPr id="61" name="Connector: Elbow 60">
            <a:extLst>
              <a:ext uri="{FF2B5EF4-FFF2-40B4-BE49-F238E27FC236}">
                <a16:creationId xmlns:a16="http://schemas.microsoft.com/office/drawing/2014/main" id="{5D5A8E56-E12E-43FD-BDE4-34B997B1A7A3}"/>
              </a:ext>
            </a:extLst>
          </p:cNvPr>
          <p:cNvCxnSpPr>
            <a:cxnSpLocks/>
          </p:cNvCxnSpPr>
          <p:nvPr/>
        </p:nvCxnSpPr>
        <p:spPr>
          <a:xfrm rot="16200000" flipH="1">
            <a:off x="5295116" y="7282313"/>
            <a:ext cx="457515" cy="1232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or: Elbow 61">
            <a:extLst>
              <a:ext uri="{FF2B5EF4-FFF2-40B4-BE49-F238E27FC236}">
                <a16:creationId xmlns:a16="http://schemas.microsoft.com/office/drawing/2014/main" id="{FF4A3AE5-EF65-4337-908E-4B49AC7C85FC}"/>
              </a:ext>
            </a:extLst>
          </p:cNvPr>
          <p:cNvCxnSpPr>
            <a:cxnSpLocks/>
          </p:cNvCxnSpPr>
          <p:nvPr/>
        </p:nvCxnSpPr>
        <p:spPr>
          <a:xfrm rot="16200000" flipH="1">
            <a:off x="4798090" y="7617743"/>
            <a:ext cx="1219608" cy="23195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2F46FF53-D1D2-439F-8B6C-C0E742C6B2B2}"/>
              </a:ext>
            </a:extLst>
          </p:cNvPr>
          <p:cNvCxnSpPr>
            <a:cxnSpLocks/>
          </p:cNvCxnSpPr>
          <p:nvPr/>
        </p:nvCxnSpPr>
        <p:spPr>
          <a:xfrm>
            <a:off x="6289640" y="7843397"/>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82C81BD0-1E80-4F6E-B79E-03F932FF90D7}"/>
              </a:ext>
            </a:extLst>
          </p:cNvPr>
          <p:cNvCxnSpPr>
            <a:cxnSpLocks/>
          </p:cNvCxnSpPr>
          <p:nvPr/>
        </p:nvCxnSpPr>
        <p:spPr>
          <a:xfrm>
            <a:off x="6307827" y="8614253"/>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D3D7C219-5317-4C21-90BC-C1A62DC7382C}"/>
              </a:ext>
            </a:extLst>
          </p:cNvPr>
          <p:cNvCxnSpPr>
            <a:cxnSpLocks/>
          </p:cNvCxnSpPr>
          <p:nvPr/>
        </p:nvCxnSpPr>
        <p:spPr>
          <a:xfrm flipV="1">
            <a:off x="7459363" y="7843396"/>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2B80D879-E649-484F-A92A-1B383DB2C10F}"/>
              </a:ext>
            </a:extLst>
          </p:cNvPr>
          <p:cNvCxnSpPr>
            <a:cxnSpLocks/>
          </p:cNvCxnSpPr>
          <p:nvPr/>
        </p:nvCxnSpPr>
        <p:spPr>
          <a:xfrm>
            <a:off x="7734925" y="7843396"/>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290AE373-0B2D-4C81-ACE6-6F6BBDC72B0E}"/>
              </a:ext>
            </a:extLst>
          </p:cNvPr>
          <p:cNvCxnSpPr>
            <a:cxnSpLocks/>
          </p:cNvCxnSpPr>
          <p:nvPr/>
        </p:nvCxnSpPr>
        <p:spPr>
          <a:xfrm flipH="1">
            <a:off x="7459362" y="8671476"/>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D6F11208-5A8B-4179-BF5A-78931AA2C504}"/>
              </a:ext>
            </a:extLst>
          </p:cNvPr>
          <p:cNvCxnSpPr>
            <a:cxnSpLocks/>
            <a:endCxn id="69" idx="1"/>
          </p:cNvCxnSpPr>
          <p:nvPr/>
        </p:nvCxnSpPr>
        <p:spPr>
          <a:xfrm flipV="1">
            <a:off x="5995850" y="609749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9" name="Arrow: Right 68">
            <a:extLst>
              <a:ext uri="{FF2B5EF4-FFF2-40B4-BE49-F238E27FC236}">
                <a16:creationId xmlns:a16="http://schemas.microsoft.com/office/drawing/2014/main" id="{5A4E42F0-58C4-41CB-862F-F92BA12D2328}"/>
              </a:ext>
            </a:extLst>
          </p:cNvPr>
          <p:cNvSpPr/>
          <p:nvPr/>
        </p:nvSpPr>
        <p:spPr>
          <a:xfrm rot="16200000">
            <a:off x="5933798" y="595217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6A946341-091C-4A8A-8761-E6636A788C97}"/>
              </a:ext>
            </a:extLst>
          </p:cNvPr>
          <p:cNvSpPr/>
          <p:nvPr/>
        </p:nvSpPr>
        <p:spPr>
          <a:xfrm>
            <a:off x="4447608" y="7434355"/>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A79BD9C-9DAA-4FD7-A2CC-47F80D8A3EDE}"/>
              </a:ext>
            </a:extLst>
          </p:cNvPr>
          <p:cNvCxnSpPr>
            <a:cxnSpLocks/>
          </p:cNvCxnSpPr>
          <p:nvPr/>
        </p:nvCxnSpPr>
        <p:spPr>
          <a:xfrm>
            <a:off x="5750620" y="4214653"/>
            <a:ext cx="1170042" cy="822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E7FA98C0-45F9-4953-A9E5-5D1C41BF88F6}"/>
              </a:ext>
            </a:extLst>
          </p:cNvPr>
          <p:cNvCxnSpPr>
            <a:cxnSpLocks/>
            <a:stCxn id="25" idx="2"/>
          </p:cNvCxnSpPr>
          <p:nvPr/>
        </p:nvCxnSpPr>
        <p:spPr>
          <a:xfrm>
            <a:off x="7079850" y="4220069"/>
            <a:ext cx="225621" cy="825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77" name="Table 2">
            <a:extLst>
              <a:ext uri="{FF2B5EF4-FFF2-40B4-BE49-F238E27FC236}">
                <a16:creationId xmlns:a16="http://schemas.microsoft.com/office/drawing/2014/main" id="{35DF1EED-7830-4B7E-BDD4-CE7F56FBA227}"/>
              </a:ext>
            </a:extLst>
          </p:cNvPr>
          <p:cNvGraphicFramePr>
            <a:graphicFrameLocks noGrp="1"/>
          </p:cNvGraphicFramePr>
          <p:nvPr>
            <p:extLst>
              <p:ext uri="{D42A27DB-BD31-4B8C-83A1-F6EECF244321}">
                <p14:modId xmlns:p14="http://schemas.microsoft.com/office/powerpoint/2010/main" val="3062831258"/>
              </p:ext>
            </p:extLst>
          </p:nvPr>
        </p:nvGraphicFramePr>
        <p:xfrm>
          <a:off x="441730" y="3642733"/>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MyApplication</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start()</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8" name="Table 2">
            <a:extLst>
              <a:ext uri="{FF2B5EF4-FFF2-40B4-BE49-F238E27FC236}">
                <a16:creationId xmlns:a16="http://schemas.microsoft.com/office/drawing/2014/main" id="{5B509E6F-B946-4C79-9E29-970454E59FB3}"/>
              </a:ext>
            </a:extLst>
          </p:cNvPr>
          <p:cNvGraphicFramePr>
            <a:graphicFrameLocks noGrp="1"/>
          </p:cNvGraphicFramePr>
          <p:nvPr>
            <p:extLst>
              <p:ext uri="{D42A27DB-BD31-4B8C-83A1-F6EECF244321}">
                <p14:modId xmlns:p14="http://schemas.microsoft.com/office/powerpoint/2010/main" val="1732019644"/>
              </p:ext>
            </p:extLst>
          </p:nvPr>
        </p:nvGraphicFramePr>
        <p:xfrm>
          <a:off x="498341" y="1498676"/>
          <a:ext cx="1957672" cy="1090041"/>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75307">
                <a:tc>
                  <a:txBody>
                    <a:bodyPr/>
                    <a:lstStyle/>
                    <a:p>
                      <a:pPr algn="ctr"/>
                      <a:r>
                        <a:rPr lang="en-US" dirty="0" err="1"/>
                        <a:t>JavafX</a:t>
                      </a:r>
                      <a:r>
                        <a:rPr lang="en-US" dirty="0"/>
                        <a:t>::Application</a:t>
                      </a:r>
                    </a:p>
                  </a:txBody>
                  <a:tcPr>
                    <a:solidFill>
                      <a:schemeClr val="bg1"/>
                    </a:solidFill>
                  </a:tcPr>
                </a:tc>
                <a:extLst>
                  <a:ext uri="{0D108BD9-81ED-4DB2-BD59-A6C34878D82A}">
                    <a16:rowId xmlns:a16="http://schemas.microsoft.com/office/drawing/2014/main" val="728167419"/>
                  </a:ext>
                </a:extLst>
              </a:tr>
              <a:tr h="393629">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80" name="Straight Connector 79">
            <a:extLst>
              <a:ext uri="{FF2B5EF4-FFF2-40B4-BE49-F238E27FC236}">
                <a16:creationId xmlns:a16="http://schemas.microsoft.com/office/drawing/2014/main" id="{B624021C-0046-46A9-A4FE-DDD789897FB3}"/>
              </a:ext>
            </a:extLst>
          </p:cNvPr>
          <p:cNvCxnSpPr>
            <a:cxnSpLocks/>
            <a:stCxn id="77" idx="0"/>
            <a:endCxn id="82" idx="3"/>
          </p:cNvCxnSpPr>
          <p:nvPr/>
        </p:nvCxnSpPr>
        <p:spPr>
          <a:xfrm flipV="1">
            <a:off x="1420566" y="2877635"/>
            <a:ext cx="61298" cy="7650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Isosceles Triangle 81">
            <a:extLst>
              <a:ext uri="{FF2B5EF4-FFF2-40B4-BE49-F238E27FC236}">
                <a16:creationId xmlns:a16="http://schemas.microsoft.com/office/drawing/2014/main" id="{D1989EAE-F98C-47EC-867F-8B02330EEE80}"/>
              </a:ext>
            </a:extLst>
          </p:cNvPr>
          <p:cNvSpPr/>
          <p:nvPr/>
        </p:nvSpPr>
        <p:spPr>
          <a:xfrm>
            <a:off x="1313013" y="2594460"/>
            <a:ext cx="337701" cy="28317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5" name="Table 2">
            <a:extLst>
              <a:ext uri="{FF2B5EF4-FFF2-40B4-BE49-F238E27FC236}">
                <a16:creationId xmlns:a16="http://schemas.microsoft.com/office/drawing/2014/main" id="{837E2B54-1ADB-4FCB-AA7E-97D458467E70}"/>
              </a:ext>
            </a:extLst>
          </p:cNvPr>
          <p:cNvGraphicFramePr>
            <a:graphicFrameLocks noGrp="1"/>
          </p:cNvGraphicFramePr>
          <p:nvPr>
            <p:extLst>
              <p:ext uri="{D42A27DB-BD31-4B8C-83A1-F6EECF244321}">
                <p14:modId xmlns:p14="http://schemas.microsoft.com/office/powerpoint/2010/main" val="859583021"/>
              </p:ext>
            </p:extLst>
          </p:nvPr>
        </p:nvGraphicFramePr>
        <p:xfrm>
          <a:off x="408046" y="5603556"/>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StartApp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u="sng" dirty="0"/>
                        <a:t>+ main()</a:t>
                      </a:r>
                    </a:p>
                  </a:txBody>
                  <a:tcPr>
                    <a:solidFill>
                      <a:schemeClr val="bg1"/>
                    </a:solidFill>
                  </a:tcPr>
                </a:tc>
                <a:extLst>
                  <a:ext uri="{0D108BD9-81ED-4DB2-BD59-A6C34878D82A}">
                    <a16:rowId xmlns:a16="http://schemas.microsoft.com/office/drawing/2014/main" val="3290023362"/>
                  </a:ext>
                </a:extLst>
              </a:tr>
            </a:tbl>
          </a:graphicData>
        </a:graphic>
      </p:graphicFrame>
      <p:cxnSp>
        <p:nvCxnSpPr>
          <p:cNvPr id="87" name="Straight Arrow Connector 86">
            <a:extLst>
              <a:ext uri="{FF2B5EF4-FFF2-40B4-BE49-F238E27FC236}">
                <a16:creationId xmlns:a16="http://schemas.microsoft.com/office/drawing/2014/main" id="{DB1CA612-160A-42E1-9F71-370381C78E7D}"/>
              </a:ext>
            </a:extLst>
          </p:cNvPr>
          <p:cNvCxnSpPr>
            <a:cxnSpLocks/>
            <a:stCxn id="85" idx="0"/>
            <a:endCxn id="77" idx="2"/>
          </p:cNvCxnSpPr>
          <p:nvPr/>
        </p:nvCxnSpPr>
        <p:spPr>
          <a:xfrm flipV="1">
            <a:off x="1386882" y="4652906"/>
            <a:ext cx="33684" cy="95065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C8DB6DB-91EA-429C-BB0E-1D1140A4CD22}"/>
              </a:ext>
            </a:extLst>
          </p:cNvPr>
          <p:cNvSpPr txBox="1"/>
          <p:nvPr/>
        </p:nvSpPr>
        <p:spPr>
          <a:xfrm>
            <a:off x="669289" y="5036805"/>
            <a:ext cx="63318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launches</a:t>
            </a:r>
          </a:p>
        </p:txBody>
      </p:sp>
      <p:sp>
        <p:nvSpPr>
          <p:cNvPr id="91" name="Speech Bubble: Rectangle with Corners Rounded 90">
            <a:extLst>
              <a:ext uri="{FF2B5EF4-FFF2-40B4-BE49-F238E27FC236}">
                <a16:creationId xmlns:a16="http://schemas.microsoft.com/office/drawing/2014/main" id="{F2241A69-7CFE-4852-AD8E-711950838C52}"/>
              </a:ext>
            </a:extLst>
          </p:cNvPr>
          <p:cNvSpPr/>
          <p:nvPr/>
        </p:nvSpPr>
        <p:spPr>
          <a:xfrm>
            <a:off x="2365718" y="2588717"/>
            <a:ext cx="1644229" cy="868934"/>
          </a:xfrm>
          <a:prstGeom prst="wedgeRoundRectCallout">
            <a:avLst>
              <a:gd name="adj1" fmla="val -45164"/>
              <a:gd name="adj2" fmla="val 822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Just a placeholder name</a:t>
            </a:r>
          </a:p>
        </p:txBody>
      </p:sp>
    </p:spTree>
    <p:extLst>
      <p:ext uri="{BB962C8B-B14F-4D97-AF65-F5344CB8AC3E}">
        <p14:creationId xmlns:p14="http://schemas.microsoft.com/office/powerpoint/2010/main" val="1035207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91"/>
                                        </p:tgtEl>
                                      </p:cBhvr>
                                    </p:animEffect>
                                    <p:set>
                                      <p:cBhvr>
                                        <p:cTn id="12"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Tree>
    <p:extLst>
      <p:ext uri="{BB962C8B-B14F-4D97-AF65-F5344CB8AC3E}">
        <p14:creationId xmlns:p14="http://schemas.microsoft.com/office/powerpoint/2010/main" val="6374056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ataModel">
            <a:extLst>
              <a:ext uri="{FF2B5EF4-FFF2-40B4-BE49-F238E27FC236}">
                <a16:creationId xmlns:a16="http://schemas.microsoft.com/office/drawing/2014/main" id="{4548B4D8-57AC-4E83-88A6-C5506DCB5770}"/>
              </a:ext>
            </a:extLst>
          </p:cNvPr>
          <p:cNvGraphicFramePr>
            <a:graphicFrameLocks noGrp="1"/>
          </p:cNvGraphicFramePr>
          <p:nvPr>
            <p:extLst>
              <p:ext uri="{D42A27DB-BD31-4B8C-83A1-F6EECF244321}">
                <p14:modId xmlns:p14="http://schemas.microsoft.com/office/powerpoint/2010/main" val="515801761"/>
              </p:ext>
            </p:extLst>
          </p:nvPr>
        </p:nvGraphicFramePr>
        <p:xfrm>
          <a:off x="10507506"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 name="DataModelImpl">
            <a:extLst>
              <a:ext uri="{FF2B5EF4-FFF2-40B4-BE49-F238E27FC236}">
                <a16:creationId xmlns:a16="http://schemas.microsoft.com/office/drawing/2014/main" id="{35E84B31-7C54-4293-AF4D-FCF6FB6B1D5F}"/>
              </a:ext>
            </a:extLst>
          </p:cNvPr>
          <p:cNvGraphicFramePr>
            <a:graphicFrameLocks noGrp="1"/>
          </p:cNvGraphicFramePr>
          <p:nvPr>
            <p:extLst>
              <p:ext uri="{D42A27DB-BD31-4B8C-83A1-F6EECF244321}">
                <p14:modId xmlns:p14="http://schemas.microsoft.com/office/powerpoint/2010/main" val="2766886622"/>
              </p:ext>
            </p:extLst>
          </p:nvPr>
        </p:nvGraphicFramePr>
        <p:xfrm>
          <a:off x="10449054"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 name="DataList">
            <a:extLst>
              <a:ext uri="{FF2B5EF4-FFF2-40B4-BE49-F238E27FC236}">
                <a16:creationId xmlns:a16="http://schemas.microsoft.com/office/drawing/2014/main" id="{F4D695A0-05E3-439A-AA04-AC735093558D}"/>
              </a:ext>
            </a:extLst>
          </p:cNvPr>
          <p:cNvGraphicFramePr>
            <a:graphicFrameLocks noGrp="1"/>
          </p:cNvGraphicFramePr>
          <p:nvPr>
            <p:extLst>
              <p:ext uri="{D42A27DB-BD31-4B8C-83A1-F6EECF244321}">
                <p14:modId xmlns:p14="http://schemas.microsoft.com/office/powerpoint/2010/main" val="840188370"/>
              </p:ext>
            </p:extLst>
          </p:nvPr>
        </p:nvGraphicFramePr>
        <p:xfrm>
          <a:off x="13417822"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 name="DataContainer">
            <a:extLst>
              <a:ext uri="{FF2B5EF4-FFF2-40B4-BE49-F238E27FC236}">
                <a16:creationId xmlns:a16="http://schemas.microsoft.com/office/drawing/2014/main" id="{0E9BF27D-BAEB-48E4-B103-02B1C67736BF}"/>
              </a:ext>
            </a:extLst>
          </p:cNvPr>
          <p:cNvGraphicFramePr>
            <a:graphicFrameLocks noGrp="1"/>
          </p:cNvGraphicFramePr>
          <p:nvPr>
            <p:extLst>
              <p:ext uri="{D42A27DB-BD31-4B8C-83A1-F6EECF244321}">
                <p14:modId xmlns:p14="http://schemas.microsoft.com/office/powerpoint/2010/main" val="4262336656"/>
              </p:ext>
            </p:extLst>
          </p:nvPr>
        </p:nvGraphicFramePr>
        <p:xfrm>
          <a:off x="14604583"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8" name="DataLogic">
            <a:extLst>
              <a:ext uri="{FF2B5EF4-FFF2-40B4-BE49-F238E27FC236}">
                <a16:creationId xmlns:a16="http://schemas.microsoft.com/office/drawing/2014/main" id="{D95DF6B2-D34B-4166-A5CC-E3B0482550FF}"/>
              </a:ext>
            </a:extLst>
          </p:cNvPr>
          <p:cNvGraphicFramePr>
            <a:graphicFrameLocks noGrp="1"/>
          </p:cNvGraphicFramePr>
          <p:nvPr>
            <p:extLst>
              <p:ext uri="{D42A27DB-BD31-4B8C-83A1-F6EECF244321}">
                <p14:modId xmlns:p14="http://schemas.microsoft.com/office/powerpoint/2010/main" val="4037642868"/>
              </p:ext>
            </p:extLst>
          </p:nvPr>
        </p:nvGraphicFramePr>
        <p:xfrm>
          <a:off x="13417821"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9" name="LogicHelper">
            <a:extLst>
              <a:ext uri="{FF2B5EF4-FFF2-40B4-BE49-F238E27FC236}">
                <a16:creationId xmlns:a16="http://schemas.microsoft.com/office/drawing/2014/main" id="{B4CA9F27-7AAE-4591-8496-361239B20018}"/>
              </a:ext>
            </a:extLst>
          </p:cNvPr>
          <p:cNvGraphicFramePr>
            <a:graphicFrameLocks noGrp="1"/>
          </p:cNvGraphicFramePr>
          <p:nvPr>
            <p:extLst>
              <p:ext uri="{D42A27DB-BD31-4B8C-83A1-F6EECF244321}">
                <p14:modId xmlns:p14="http://schemas.microsoft.com/office/powerpoint/2010/main" val="4009846421"/>
              </p:ext>
            </p:extLst>
          </p:nvPr>
        </p:nvGraphicFramePr>
        <p:xfrm>
          <a:off x="14621621"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pSp>
        <p:nvGrpSpPr>
          <p:cNvPr id="10" name="Group 9">
            <a:extLst>
              <a:ext uri="{FF2B5EF4-FFF2-40B4-BE49-F238E27FC236}">
                <a16:creationId xmlns:a16="http://schemas.microsoft.com/office/drawing/2014/main" id="{B18BEF3E-9B32-4D0C-A9B7-0555E849064F}"/>
              </a:ext>
            </a:extLst>
          </p:cNvPr>
          <p:cNvGrpSpPr/>
          <p:nvPr/>
        </p:nvGrpSpPr>
        <p:grpSpPr>
          <a:xfrm>
            <a:off x="12274392" y="27141"/>
            <a:ext cx="820638" cy="864095"/>
            <a:chOff x="8059451" y="1907628"/>
            <a:chExt cx="820638" cy="864095"/>
          </a:xfrm>
          <a:solidFill>
            <a:schemeClr val="bg2">
              <a:lumMod val="40000"/>
              <a:lumOff val="60000"/>
            </a:schemeClr>
          </a:solidFill>
        </p:grpSpPr>
        <p:sp>
          <p:nvSpPr>
            <p:cNvPr id="11" name="Rectangle: Folded Corner 10">
              <a:extLst>
                <a:ext uri="{FF2B5EF4-FFF2-40B4-BE49-F238E27FC236}">
                  <a16:creationId xmlns:a16="http://schemas.microsoft.com/office/drawing/2014/main" id="{D75DF3F9-961C-4FE1-9553-45767AFB9D98}"/>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BCBB534-73E0-4279-BA7B-F0353BD873B9}"/>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13" name="Straight Arrow Connector 12">
            <a:extLst>
              <a:ext uri="{FF2B5EF4-FFF2-40B4-BE49-F238E27FC236}">
                <a16:creationId xmlns:a16="http://schemas.microsoft.com/office/drawing/2014/main" id="{3CE14EA5-8DE3-4CD5-8CAE-88DC60E0347D}"/>
              </a:ext>
            </a:extLst>
          </p:cNvPr>
          <p:cNvCxnSpPr>
            <a:cxnSpLocks/>
            <a:stCxn id="11" idx="0"/>
          </p:cNvCxnSpPr>
          <p:nvPr/>
        </p:nvCxnSpPr>
        <p:spPr>
          <a:xfrm flipH="1">
            <a:off x="12684710"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53BA3D9A-639F-4590-AE12-23B3AA980CB2}"/>
              </a:ext>
            </a:extLst>
          </p:cNvPr>
          <p:cNvCxnSpPr/>
          <p:nvPr/>
        </p:nvCxnSpPr>
        <p:spPr>
          <a:xfrm>
            <a:off x="12368117"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6519BDF-0092-4322-8CC3-811BBA7986E4}"/>
              </a:ext>
            </a:extLst>
          </p:cNvPr>
          <p:cNvCxnSpPr>
            <a:cxnSpLocks/>
          </p:cNvCxnSpPr>
          <p:nvPr/>
        </p:nvCxnSpPr>
        <p:spPr>
          <a:xfrm>
            <a:off x="12834081"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16" name="Table 2">
            <a:extLst>
              <a:ext uri="{FF2B5EF4-FFF2-40B4-BE49-F238E27FC236}">
                <a16:creationId xmlns:a16="http://schemas.microsoft.com/office/drawing/2014/main" id="{2F95A6C8-6F91-4F39-B6B8-455A2C8919EB}"/>
              </a:ext>
            </a:extLst>
          </p:cNvPr>
          <p:cNvGraphicFramePr>
            <a:graphicFrameLocks noGrp="1"/>
          </p:cNvGraphicFramePr>
          <p:nvPr>
            <p:extLst>
              <p:ext uri="{D42A27DB-BD31-4B8C-83A1-F6EECF244321}">
                <p14:modId xmlns:p14="http://schemas.microsoft.com/office/powerpoint/2010/main" val="2086411742"/>
              </p:ext>
            </p:extLst>
          </p:nvPr>
        </p:nvGraphicFramePr>
        <p:xfrm>
          <a:off x="11916614"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17" name="Table 2">
            <a:extLst>
              <a:ext uri="{FF2B5EF4-FFF2-40B4-BE49-F238E27FC236}">
                <a16:creationId xmlns:a16="http://schemas.microsoft.com/office/drawing/2014/main" id="{FCC7ED47-BB39-49BF-8EA8-9FFD200276C7}"/>
              </a:ext>
            </a:extLst>
          </p:cNvPr>
          <p:cNvGraphicFramePr>
            <a:graphicFrameLocks noGrp="1"/>
          </p:cNvGraphicFramePr>
          <p:nvPr>
            <p:extLst>
              <p:ext uri="{D42A27DB-BD31-4B8C-83A1-F6EECF244321}">
                <p14:modId xmlns:p14="http://schemas.microsoft.com/office/powerpoint/2010/main" val="1563968270"/>
              </p:ext>
            </p:extLst>
          </p:nvPr>
        </p:nvGraphicFramePr>
        <p:xfrm>
          <a:off x="11972167"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18" name="Group 17">
            <a:extLst>
              <a:ext uri="{FF2B5EF4-FFF2-40B4-BE49-F238E27FC236}">
                <a16:creationId xmlns:a16="http://schemas.microsoft.com/office/drawing/2014/main" id="{D23484DF-1BCA-4406-AF68-45D032110C8E}"/>
              </a:ext>
            </a:extLst>
          </p:cNvPr>
          <p:cNvGrpSpPr/>
          <p:nvPr/>
        </p:nvGrpSpPr>
        <p:grpSpPr>
          <a:xfrm>
            <a:off x="10252868" y="16128"/>
            <a:ext cx="820638" cy="864095"/>
            <a:chOff x="8059451" y="1907628"/>
            <a:chExt cx="820638" cy="864095"/>
          </a:xfrm>
          <a:solidFill>
            <a:schemeClr val="bg2">
              <a:lumMod val="40000"/>
              <a:lumOff val="60000"/>
            </a:schemeClr>
          </a:solidFill>
        </p:grpSpPr>
        <p:sp>
          <p:nvSpPr>
            <p:cNvPr id="19" name="Rectangle: Folded Corner 18">
              <a:extLst>
                <a:ext uri="{FF2B5EF4-FFF2-40B4-BE49-F238E27FC236}">
                  <a16:creationId xmlns:a16="http://schemas.microsoft.com/office/drawing/2014/main" id="{3BC4D0DB-1948-489A-BBB1-9E6AB01A5DF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A83EA75-F268-40EC-B922-EB7FB20F916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21" name="Straight Arrow Connector 20">
            <a:extLst>
              <a:ext uri="{FF2B5EF4-FFF2-40B4-BE49-F238E27FC236}">
                <a16:creationId xmlns:a16="http://schemas.microsoft.com/office/drawing/2014/main" id="{29D7C3F5-9612-4C48-A409-90402AA1DB7A}"/>
              </a:ext>
            </a:extLst>
          </p:cNvPr>
          <p:cNvCxnSpPr>
            <a:cxnSpLocks/>
            <a:stCxn id="19" idx="0"/>
          </p:cNvCxnSpPr>
          <p:nvPr/>
        </p:nvCxnSpPr>
        <p:spPr>
          <a:xfrm flipH="1">
            <a:off x="10663186"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3052CB0-A583-48AF-8B5A-95E62F0F97D0}"/>
              </a:ext>
            </a:extLst>
          </p:cNvPr>
          <p:cNvCxnSpPr/>
          <p:nvPr/>
        </p:nvCxnSpPr>
        <p:spPr>
          <a:xfrm>
            <a:off x="10346593"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E9613A8-DFD5-49BD-89D0-2C0E107F1172}"/>
              </a:ext>
            </a:extLst>
          </p:cNvPr>
          <p:cNvCxnSpPr>
            <a:cxnSpLocks/>
          </p:cNvCxnSpPr>
          <p:nvPr/>
        </p:nvCxnSpPr>
        <p:spPr>
          <a:xfrm>
            <a:off x="10812557"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24" name="Table 2">
            <a:extLst>
              <a:ext uri="{FF2B5EF4-FFF2-40B4-BE49-F238E27FC236}">
                <a16:creationId xmlns:a16="http://schemas.microsoft.com/office/drawing/2014/main" id="{615869B6-5964-4236-94BF-189AEB25D587}"/>
              </a:ext>
            </a:extLst>
          </p:cNvPr>
          <p:cNvGraphicFramePr>
            <a:graphicFrameLocks noGrp="1"/>
          </p:cNvGraphicFramePr>
          <p:nvPr>
            <p:extLst>
              <p:ext uri="{D42A27DB-BD31-4B8C-83A1-F6EECF244321}">
                <p14:modId xmlns:p14="http://schemas.microsoft.com/office/powerpoint/2010/main" val="3193295284"/>
              </p:ext>
            </p:extLst>
          </p:nvPr>
        </p:nvGraphicFramePr>
        <p:xfrm>
          <a:off x="9895090"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25" name="Table 2">
            <a:extLst>
              <a:ext uri="{FF2B5EF4-FFF2-40B4-BE49-F238E27FC236}">
                <a16:creationId xmlns:a16="http://schemas.microsoft.com/office/drawing/2014/main" id="{02EFB335-17D7-46C4-A20F-CA5E955F8DC6}"/>
              </a:ext>
            </a:extLst>
          </p:cNvPr>
          <p:cNvGraphicFramePr>
            <a:graphicFrameLocks noGrp="1"/>
          </p:cNvGraphicFramePr>
          <p:nvPr>
            <p:extLst>
              <p:ext uri="{D42A27DB-BD31-4B8C-83A1-F6EECF244321}">
                <p14:modId xmlns:p14="http://schemas.microsoft.com/office/powerpoint/2010/main" val="2626336577"/>
              </p:ext>
            </p:extLst>
          </p:nvPr>
        </p:nvGraphicFramePr>
        <p:xfrm>
          <a:off x="9950643"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26" name="Cloud 25">
            <a:extLst>
              <a:ext uri="{FF2B5EF4-FFF2-40B4-BE49-F238E27FC236}">
                <a16:creationId xmlns:a16="http://schemas.microsoft.com/office/drawing/2014/main" id="{2E360016-2A35-41B3-8E5C-EFB62B2DD63D}"/>
              </a:ext>
            </a:extLst>
          </p:cNvPr>
          <p:cNvSpPr/>
          <p:nvPr/>
        </p:nvSpPr>
        <p:spPr>
          <a:xfrm>
            <a:off x="-2862846" y="482094"/>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27" name="Cloud 26">
            <a:extLst>
              <a:ext uri="{FF2B5EF4-FFF2-40B4-BE49-F238E27FC236}">
                <a16:creationId xmlns:a16="http://schemas.microsoft.com/office/drawing/2014/main" id="{5BFB3EC7-0C72-4605-AB27-63015FE59F60}"/>
              </a:ext>
            </a:extLst>
          </p:cNvPr>
          <p:cNvSpPr/>
          <p:nvPr/>
        </p:nvSpPr>
        <p:spPr>
          <a:xfrm>
            <a:off x="-2829817" y="3218398"/>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28" name="Cloud 27">
            <a:extLst>
              <a:ext uri="{FF2B5EF4-FFF2-40B4-BE49-F238E27FC236}">
                <a16:creationId xmlns:a16="http://schemas.microsoft.com/office/drawing/2014/main" id="{69080F22-EA2F-40FC-A44D-3509ADAFDDDD}"/>
              </a:ext>
            </a:extLst>
          </p:cNvPr>
          <p:cNvSpPr/>
          <p:nvPr/>
        </p:nvSpPr>
        <p:spPr>
          <a:xfrm>
            <a:off x="-2829817" y="5594662"/>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29" name="Straight Arrow Connector 28">
            <a:extLst>
              <a:ext uri="{FF2B5EF4-FFF2-40B4-BE49-F238E27FC236}">
                <a16:creationId xmlns:a16="http://schemas.microsoft.com/office/drawing/2014/main" id="{1A3C8709-D623-4AFF-8350-0E9CE617015F}"/>
              </a:ext>
            </a:extLst>
          </p:cNvPr>
          <p:cNvCxnSpPr>
            <a:cxnSpLocks/>
          </p:cNvCxnSpPr>
          <p:nvPr/>
        </p:nvCxnSpPr>
        <p:spPr>
          <a:xfrm>
            <a:off x="-1858613" y="1850246"/>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8CD40AA-F45C-472C-9438-354BEB24AD70}"/>
              </a:ext>
            </a:extLst>
          </p:cNvPr>
          <p:cNvCxnSpPr>
            <a:cxnSpLocks/>
          </p:cNvCxnSpPr>
          <p:nvPr/>
        </p:nvCxnSpPr>
        <p:spPr>
          <a:xfrm>
            <a:off x="-1713693" y="4658558"/>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08B877F-D346-4ACD-B25E-90DA73827FEF}"/>
              </a:ext>
            </a:extLst>
          </p:cNvPr>
          <p:cNvCxnSpPr>
            <a:cxnSpLocks/>
          </p:cNvCxnSpPr>
          <p:nvPr/>
        </p:nvCxnSpPr>
        <p:spPr>
          <a:xfrm>
            <a:off x="-1643493" y="1850246"/>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75E28747-B4D1-4C52-BECC-23CE1CE4B0E3}"/>
              </a:ext>
            </a:extLst>
          </p:cNvPr>
          <p:cNvCxnSpPr>
            <a:cxnSpLocks/>
          </p:cNvCxnSpPr>
          <p:nvPr/>
        </p:nvCxnSpPr>
        <p:spPr>
          <a:xfrm>
            <a:off x="7583983" y="2843733"/>
            <a:ext cx="58615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3AA923-1D88-428B-ADD6-D08539D45CEC}"/>
              </a:ext>
            </a:extLst>
          </p:cNvPr>
          <p:cNvCxnSpPr>
            <a:cxnSpLocks/>
          </p:cNvCxnSpPr>
          <p:nvPr/>
        </p:nvCxnSpPr>
        <p:spPr>
          <a:xfrm>
            <a:off x="7673250" y="4684131"/>
            <a:ext cx="57197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CC862600-D843-4F60-9CCA-3330DDDA0CD8}"/>
              </a:ext>
            </a:extLst>
          </p:cNvPr>
          <p:cNvGrpSpPr/>
          <p:nvPr/>
        </p:nvGrpSpPr>
        <p:grpSpPr>
          <a:xfrm>
            <a:off x="8249914" y="8358"/>
            <a:ext cx="820638" cy="864095"/>
            <a:chOff x="8059451" y="1907628"/>
            <a:chExt cx="820638" cy="864095"/>
          </a:xfrm>
          <a:solidFill>
            <a:schemeClr val="bg2">
              <a:lumMod val="40000"/>
              <a:lumOff val="60000"/>
            </a:schemeClr>
          </a:solidFill>
        </p:grpSpPr>
        <p:sp>
          <p:nvSpPr>
            <p:cNvPr id="35" name="Rectangle: Folded Corner 34">
              <a:extLst>
                <a:ext uri="{FF2B5EF4-FFF2-40B4-BE49-F238E27FC236}">
                  <a16:creationId xmlns:a16="http://schemas.microsoft.com/office/drawing/2014/main" id="{9A774B52-5A48-48E8-860D-0ED64FCD14CC}"/>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6DB82FE8-30EC-46AA-87BA-8D462E4D93F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7" name="Straight Arrow Connector 36">
            <a:extLst>
              <a:ext uri="{FF2B5EF4-FFF2-40B4-BE49-F238E27FC236}">
                <a16:creationId xmlns:a16="http://schemas.microsoft.com/office/drawing/2014/main" id="{1C706C95-541B-4E27-95BB-44E4E778F260}"/>
              </a:ext>
            </a:extLst>
          </p:cNvPr>
          <p:cNvCxnSpPr>
            <a:cxnSpLocks/>
            <a:stCxn id="35" idx="0"/>
          </p:cNvCxnSpPr>
          <p:nvPr/>
        </p:nvCxnSpPr>
        <p:spPr>
          <a:xfrm flipH="1">
            <a:off x="8660232"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519E108B-82B5-4A37-8137-A0A26C65BFED}"/>
              </a:ext>
            </a:extLst>
          </p:cNvPr>
          <p:cNvCxnSpPr/>
          <p:nvPr/>
        </p:nvCxnSpPr>
        <p:spPr>
          <a:xfrm>
            <a:off x="8343639"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7930270-A653-4B37-B9C1-2FD966D110F8}"/>
              </a:ext>
            </a:extLst>
          </p:cNvPr>
          <p:cNvCxnSpPr>
            <a:cxnSpLocks/>
          </p:cNvCxnSpPr>
          <p:nvPr/>
        </p:nvCxnSpPr>
        <p:spPr>
          <a:xfrm>
            <a:off x="8809603"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E942DFC-6C7A-4244-BFC3-488DAAE7C214}"/>
              </a:ext>
            </a:extLst>
          </p:cNvPr>
          <p:cNvCxnSpPr>
            <a:cxnSpLocks/>
          </p:cNvCxnSpPr>
          <p:nvPr/>
        </p:nvCxnSpPr>
        <p:spPr>
          <a:xfrm>
            <a:off x="8975415" y="4252665"/>
            <a:ext cx="253013" cy="729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Connector: Elbow 40">
            <a:extLst>
              <a:ext uri="{FF2B5EF4-FFF2-40B4-BE49-F238E27FC236}">
                <a16:creationId xmlns:a16="http://schemas.microsoft.com/office/drawing/2014/main" id="{E0468A1A-35EE-4118-9DD6-0E319E002143}"/>
              </a:ext>
            </a:extLst>
          </p:cNvPr>
          <p:cNvCxnSpPr>
            <a:cxnSpLocks/>
          </p:cNvCxnSpPr>
          <p:nvPr/>
        </p:nvCxnSpPr>
        <p:spPr>
          <a:xfrm flipV="1">
            <a:off x="11778978"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4DB14D0D-5507-4C5C-85A1-B840A0037B12}"/>
              </a:ext>
            </a:extLst>
          </p:cNvPr>
          <p:cNvCxnSpPr>
            <a:cxnSpLocks/>
          </p:cNvCxnSpPr>
          <p:nvPr/>
        </p:nvCxnSpPr>
        <p:spPr>
          <a:xfrm flipV="1">
            <a:off x="11778978"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5574472-EF03-4621-9DC8-2A70B29B982F}"/>
              </a:ext>
            </a:extLst>
          </p:cNvPr>
          <p:cNvCxnSpPr>
            <a:cxnSpLocks/>
          </p:cNvCxnSpPr>
          <p:nvPr/>
        </p:nvCxnSpPr>
        <p:spPr>
          <a:xfrm>
            <a:off x="14287159"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0F578600-9F23-4DF7-A448-2F52B22B46E2}"/>
              </a:ext>
            </a:extLst>
          </p:cNvPr>
          <p:cNvCxnSpPr>
            <a:cxnSpLocks/>
          </p:cNvCxnSpPr>
          <p:nvPr/>
        </p:nvCxnSpPr>
        <p:spPr>
          <a:xfrm>
            <a:off x="14305346"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3D2C050-B244-4BDD-B4D3-E90CA0D764BB}"/>
              </a:ext>
            </a:extLst>
          </p:cNvPr>
          <p:cNvCxnSpPr>
            <a:cxnSpLocks/>
          </p:cNvCxnSpPr>
          <p:nvPr/>
        </p:nvCxnSpPr>
        <p:spPr>
          <a:xfrm flipV="1">
            <a:off x="15456882"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2469A87B-F08B-4B27-B271-58969AC85B46}"/>
              </a:ext>
            </a:extLst>
          </p:cNvPr>
          <p:cNvCxnSpPr>
            <a:cxnSpLocks/>
          </p:cNvCxnSpPr>
          <p:nvPr/>
        </p:nvCxnSpPr>
        <p:spPr>
          <a:xfrm>
            <a:off x="15732444"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C17230-E748-42E2-AE90-F1132318A604}"/>
              </a:ext>
            </a:extLst>
          </p:cNvPr>
          <p:cNvCxnSpPr>
            <a:cxnSpLocks/>
          </p:cNvCxnSpPr>
          <p:nvPr/>
        </p:nvCxnSpPr>
        <p:spPr>
          <a:xfrm flipH="1">
            <a:off x="15456881"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7BD6183A-9C90-4DB1-A422-FEDECBB5C0C5}"/>
              </a:ext>
            </a:extLst>
          </p:cNvPr>
          <p:cNvCxnSpPr>
            <a:cxnSpLocks/>
            <a:endCxn id="49" idx="1"/>
          </p:cNvCxnSpPr>
          <p:nvPr/>
        </p:nvCxnSpPr>
        <p:spPr>
          <a:xfrm flipV="1">
            <a:off x="11174350"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Arrow: Right 48">
            <a:extLst>
              <a:ext uri="{FF2B5EF4-FFF2-40B4-BE49-F238E27FC236}">
                <a16:creationId xmlns:a16="http://schemas.microsoft.com/office/drawing/2014/main" id="{6B504E57-7243-47D1-B1C4-C7D36DE8F729}"/>
              </a:ext>
            </a:extLst>
          </p:cNvPr>
          <p:cNvSpPr/>
          <p:nvPr/>
        </p:nvSpPr>
        <p:spPr>
          <a:xfrm rot="16200000">
            <a:off x="11112298"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2">
            <a:extLst>
              <a:ext uri="{FF2B5EF4-FFF2-40B4-BE49-F238E27FC236}">
                <a16:creationId xmlns:a16="http://schemas.microsoft.com/office/drawing/2014/main" id="{BBD4893E-67DC-4FFF-A344-46C60E99B011}"/>
              </a:ext>
            </a:extLst>
          </p:cNvPr>
          <p:cNvGraphicFramePr>
            <a:graphicFrameLocks noGrp="1"/>
          </p:cNvGraphicFramePr>
          <p:nvPr>
            <p:extLst>
              <p:ext uri="{D42A27DB-BD31-4B8C-83A1-F6EECF244321}">
                <p14:modId xmlns:p14="http://schemas.microsoft.com/office/powerpoint/2010/main" val="2774161557"/>
              </p:ext>
            </p:extLst>
          </p:nvPr>
        </p:nvGraphicFramePr>
        <p:xfrm>
          <a:off x="7892136"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1" name="Table 2">
            <a:extLst>
              <a:ext uri="{FF2B5EF4-FFF2-40B4-BE49-F238E27FC236}">
                <a16:creationId xmlns:a16="http://schemas.microsoft.com/office/drawing/2014/main" id="{66D1C267-3FBE-4682-B529-74C62C16F6F2}"/>
              </a:ext>
            </a:extLst>
          </p:cNvPr>
          <p:cNvGraphicFramePr>
            <a:graphicFrameLocks noGrp="1"/>
          </p:cNvGraphicFramePr>
          <p:nvPr>
            <p:extLst>
              <p:ext uri="{D42A27DB-BD31-4B8C-83A1-F6EECF244321}">
                <p14:modId xmlns:p14="http://schemas.microsoft.com/office/powerpoint/2010/main" val="603253105"/>
              </p:ext>
            </p:extLst>
          </p:nvPr>
        </p:nvGraphicFramePr>
        <p:xfrm>
          <a:off x="7947689"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52" name="Rectangle: Rounded Corners 51">
            <a:extLst>
              <a:ext uri="{FF2B5EF4-FFF2-40B4-BE49-F238E27FC236}">
                <a16:creationId xmlns:a16="http://schemas.microsoft.com/office/drawing/2014/main" id="{7D5D738B-62EA-4C93-AA34-7C4E2935361F}"/>
              </a:ext>
            </a:extLst>
          </p:cNvPr>
          <p:cNvSpPr/>
          <p:nvPr/>
        </p:nvSpPr>
        <p:spPr>
          <a:xfrm>
            <a:off x="12480527"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EFA3876-3640-4892-83DC-6F2BF121EF02}"/>
              </a:ext>
            </a:extLst>
          </p:cNvPr>
          <p:cNvCxnSpPr>
            <a:cxnSpLocks/>
          </p:cNvCxnSpPr>
          <p:nvPr/>
        </p:nvCxnSpPr>
        <p:spPr>
          <a:xfrm flipH="1">
            <a:off x="10001092" y="4233777"/>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7CEE663-BC1F-4E01-B53A-167B61163BE8}"/>
              </a:ext>
            </a:extLst>
          </p:cNvPr>
          <p:cNvCxnSpPr>
            <a:cxnSpLocks/>
          </p:cNvCxnSpPr>
          <p:nvPr/>
        </p:nvCxnSpPr>
        <p:spPr>
          <a:xfrm flipH="1">
            <a:off x="11112195"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5" name="DataModel2">
            <a:extLst>
              <a:ext uri="{FF2B5EF4-FFF2-40B4-BE49-F238E27FC236}">
                <a16:creationId xmlns:a16="http://schemas.microsoft.com/office/drawing/2014/main" id="{0731E578-DF89-4A54-B8D4-59C35DBCE6A6}"/>
              </a:ext>
            </a:extLst>
          </p:cNvPr>
          <p:cNvGraphicFramePr>
            <a:graphicFrameLocks noGrp="1"/>
          </p:cNvGraphicFramePr>
          <p:nvPr>
            <p:extLst>
              <p:ext uri="{D42A27DB-BD31-4B8C-83A1-F6EECF244321}">
                <p14:modId xmlns:p14="http://schemas.microsoft.com/office/powerpoint/2010/main" val="1494726125"/>
              </p:ext>
            </p:extLst>
          </p:nvPr>
        </p:nvGraphicFramePr>
        <p:xfrm>
          <a:off x="8857398" y="509335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a:t>DataModel2</a:t>
                      </a:r>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6" name="DataModelImpl2">
            <a:extLst>
              <a:ext uri="{FF2B5EF4-FFF2-40B4-BE49-F238E27FC236}">
                <a16:creationId xmlns:a16="http://schemas.microsoft.com/office/drawing/2014/main" id="{F0DCB777-D345-4829-9420-51D88C40DEB8}"/>
              </a:ext>
            </a:extLst>
          </p:cNvPr>
          <p:cNvGraphicFramePr>
            <a:graphicFrameLocks noGrp="1"/>
          </p:cNvGraphicFramePr>
          <p:nvPr>
            <p:extLst>
              <p:ext uri="{D42A27DB-BD31-4B8C-83A1-F6EECF244321}">
                <p14:modId xmlns:p14="http://schemas.microsoft.com/office/powerpoint/2010/main" val="3087827569"/>
              </p:ext>
            </p:extLst>
          </p:nvPr>
        </p:nvGraphicFramePr>
        <p:xfrm>
          <a:off x="8798946" y="6482327"/>
          <a:ext cx="1315199" cy="63283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100" dirty="0"/>
                        <a:t>DataModel2Impl</a:t>
                      </a:r>
                    </a:p>
                  </a:txBody>
                  <a:tcPr>
                    <a:solidFill>
                      <a:schemeClr val="bg1"/>
                    </a:solidFill>
                  </a:tcPr>
                </a:tc>
                <a:extLst>
                  <a:ext uri="{0D108BD9-81ED-4DB2-BD59-A6C34878D82A}">
                    <a16:rowId xmlns:a16="http://schemas.microsoft.com/office/drawing/2014/main" val="728167419"/>
                  </a:ext>
                </a:extLst>
              </a:tr>
              <a:tr h="373750">
                <a:tc>
                  <a:txBody>
                    <a:bodyPr/>
                    <a:lstStyle/>
                    <a:p>
                      <a:endParaRPr lang="en-US" sz="11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7" name="DataList2">
            <a:extLst>
              <a:ext uri="{FF2B5EF4-FFF2-40B4-BE49-F238E27FC236}">
                <a16:creationId xmlns:a16="http://schemas.microsoft.com/office/drawing/2014/main" id="{74B4D2F1-A597-4A4B-B32F-3DA540D7F0E4}"/>
              </a:ext>
            </a:extLst>
          </p:cNvPr>
          <p:cNvGraphicFramePr>
            <a:graphicFrameLocks noGrp="1"/>
          </p:cNvGraphicFramePr>
          <p:nvPr>
            <p:extLst>
              <p:ext uri="{D42A27DB-BD31-4B8C-83A1-F6EECF244321}">
                <p14:modId xmlns:p14="http://schemas.microsoft.com/office/powerpoint/2010/main" val="2771989944"/>
              </p:ext>
            </p:extLst>
          </p:nvPr>
        </p:nvGraphicFramePr>
        <p:xfrm>
          <a:off x="8948695" y="7606481"/>
          <a:ext cx="810439" cy="53612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100" dirty="0"/>
                        <a:t>DataList2</a:t>
                      </a:r>
                    </a:p>
                  </a:txBody>
                  <a:tcPr/>
                </a:tc>
                <a:extLst>
                  <a:ext uri="{0D108BD9-81ED-4DB2-BD59-A6C34878D82A}">
                    <a16:rowId xmlns:a16="http://schemas.microsoft.com/office/drawing/2014/main" val="728167419"/>
                  </a:ext>
                </a:extLst>
              </a:tr>
              <a:tr h="277042">
                <a:tc>
                  <a:txBody>
                    <a:bodyPr/>
                    <a:lstStyle/>
                    <a:p>
                      <a:endParaRPr lang="en-US" sz="1100" dirty="0"/>
                    </a:p>
                  </a:txBody>
                  <a:tcPr/>
                </a:tc>
                <a:extLst>
                  <a:ext uri="{0D108BD9-81ED-4DB2-BD59-A6C34878D82A}">
                    <a16:rowId xmlns:a16="http://schemas.microsoft.com/office/drawing/2014/main" val="3290023362"/>
                  </a:ext>
                </a:extLst>
              </a:tr>
            </a:tbl>
          </a:graphicData>
        </a:graphic>
      </p:graphicFrame>
      <p:graphicFrame>
        <p:nvGraphicFramePr>
          <p:cNvPr id="58" name="DataContainer2">
            <a:extLst>
              <a:ext uri="{FF2B5EF4-FFF2-40B4-BE49-F238E27FC236}">
                <a16:creationId xmlns:a16="http://schemas.microsoft.com/office/drawing/2014/main" id="{9532CD36-A76F-4DDC-AC87-99F028A181CA}"/>
              </a:ext>
            </a:extLst>
          </p:cNvPr>
          <p:cNvGraphicFramePr>
            <a:graphicFrameLocks noGrp="1"/>
          </p:cNvGraphicFramePr>
          <p:nvPr>
            <p:extLst>
              <p:ext uri="{D42A27DB-BD31-4B8C-83A1-F6EECF244321}">
                <p14:modId xmlns:p14="http://schemas.microsoft.com/office/powerpoint/2010/main" val="1632881991"/>
              </p:ext>
            </p:extLst>
          </p:nvPr>
        </p:nvGraphicFramePr>
        <p:xfrm>
          <a:off x="10135456" y="7657358"/>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600" dirty="0"/>
                        <a:t>DataContainer2</a:t>
                      </a:r>
                    </a:p>
                  </a:txBody>
                  <a:tcPr/>
                </a:tc>
                <a:extLst>
                  <a:ext uri="{0D108BD9-81ED-4DB2-BD59-A6C34878D82A}">
                    <a16:rowId xmlns:a16="http://schemas.microsoft.com/office/drawing/2014/main" val="728167419"/>
                  </a:ext>
                </a:extLst>
              </a:tr>
              <a:tr h="277042">
                <a:tc>
                  <a:txBody>
                    <a:bodyPr/>
                    <a:lstStyle/>
                    <a:p>
                      <a:endParaRPr lang="en-US" sz="600" dirty="0"/>
                    </a:p>
                  </a:txBody>
                  <a:tcPr/>
                </a:tc>
                <a:extLst>
                  <a:ext uri="{0D108BD9-81ED-4DB2-BD59-A6C34878D82A}">
                    <a16:rowId xmlns:a16="http://schemas.microsoft.com/office/drawing/2014/main" val="3290023362"/>
                  </a:ext>
                </a:extLst>
              </a:tr>
            </a:tbl>
          </a:graphicData>
        </a:graphic>
      </p:graphicFrame>
      <p:graphicFrame>
        <p:nvGraphicFramePr>
          <p:cNvPr id="59" name="DataLogic2">
            <a:extLst>
              <a:ext uri="{FF2B5EF4-FFF2-40B4-BE49-F238E27FC236}">
                <a16:creationId xmlns:a16="http://schemas.microsoft.com/office/drawing/2014/main" id="{FBA8CF92-7AAB-404B-A46B-220CCABCB71C}"/>
              </a:ext>
            </a:extLst>
          </p:cNvPr>
          <p:cNvGraphicFramePr>
            <a:graphicFrameLocks noGrp="1"/>
          </p:cNvGraphicFramePr>
          <p:nvPr>
            <p:extLst>
              <p:ext uri="{D42A27DB-BD31-4B8C-83A1-F6EECF244321}">
                <p14:modId xmlns:p14="http://schemas.microsoft.com/office/powerpoint/2010/main" val="2059924015"/>
              </p:ext>
            </p:extLst>
          </p:nvPr>
        </p:nvGraphicFramePr>
        <p:xfrm>
          <a:off x="8948694" y="8355283"/>
          <a:ext cx="810439" cy="50564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900" dirty="0"/>
                        <a:t>DataLogic2</a:t>
                      </a:r>
                    </a:p>
                  </a:txBody>
                  <a:tcPr/>
                </a:tc>
                <a:extLst>
                  <a:ext uri="{0D108BD9-81ED-4DB2-BD59-A6C34878D82A}">
                    <a16:rowId xmlns:a16="http://schemas.microsoft.com/office/drawing/2014/main" val="728167419"/>
                  </a:ext>
                </a:extLst>
              </a:tr>
              <a:tr h="277042">
                <a:tc>
                  <a:txBody>
                    <a:bodyPr/>
                    <a:lstStyle/>
                    <a:p>
                      <a:endParaRPr lang="en-US" sz="1050" dirty="0"/>
                    </a:p>
                  </a:txBody>
                  <a:tcPr/>
                </a:tc>
                <a:extLst>
                  <a:ext uri="{0D108BD9-81ED-4DB2-BD59-A6C34878D82A}">
                    <a16:rowId xmlns:a16="http://schemas.microsoft.com/office/drawing/2014/main" val="3290023362"/>
                  </a:ext>
                </a:extLst>
              </a:tr>
            </a:tbl>
          </a:graphicData>
        </a:graphic>
      </p:graphicFrame>
      <p:graphicFrame>
        <p:nvGraphicFramePr>
          <p:cNvPr id="60" name="LogicHelper2">
            <a:extLst>
              <a:ext uri="{FF2B5EF4-FFF2-40B4-BE49-F238E27FC236}">
                <a16:creationId xmlns:a16="http://schemas.microsoft.com/office/drawing/2014/main" id="{BEDCF22B-ECA6-437D-8B83-AF66A447B487}"/>
              </a:ext>
            </a:extLst>
          </p:cNvPr>
          <p:cNvGraphicFramePr>
            <a:graphicFrameLocks noGrp="1"/>
          </p:cNvGraphicFramePr>
          <p:nvPr>
            <p:extLst>
              <p:ext uri="{D42A27DB-BD31-4B8C-83A1-F6EECF244321}">
                <p14:modId xmlns:p14="http://schemas.microsoft.com/office/powerpoint/2010/main" val="4137736462"/>
              </p:ext>
            </p:extLst>
          </p:nvPr>
        </p:nvGraphicFramePr>
        <p:xfrm>
          <a:off x="10152494" y="8399482"/>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a:t>LogicHelper2</a:t>
                      </a:r>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cxnSp>
        <p:nvCxnSpPr>
          <p:cNvPr id="61" name="Connector: Elbow 60">
            <a:extLst>
              <a:ext uri="{FF2B5EF4-FFF2-40B4-BE49-F238E27FC236}">
                <a16:creationId xmlns:a16="http://schemas.microsoft.com/office/drawing/2014/main" id="{5D5A8E56-E12E-43FD-BDE4-34B997B1A7A3}"/>
              </a:ext>
            </a:extLst>
          </p:cNvPr>
          <p:cNvCxnSpPr>
            <a:cxnSpLocks/>
          </p:cNvCxnSpPr>
          <p:nvPr/>
        </p:nvCxnSpPr>
        <p:spPr>
          <a:xfrm rot="16200000" flipH="1">
            <a:off x="8823508" y="7282313"/>
            <a:ext cx="457515" cy="1232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or: Elbow 61">
            <a:extLst>
              <a:ext uri="{FF2B5EF4-FFF2-40B4-BE49-F238E27FC236}">
                <a16:creationId xmlns:a16="http://schemas.microsoft.com/office/drawing/2014/main" id="{FF4A3AE5-EF65-4337-908E-4B49AC7C85FC}"/>
              </a:ext>
            </a:extLst>
          </p:cNvPr>
          <p:cNvCxnSpPr>
            <a:cxnSpLocks/>
          </p:cNvCxnSpPr>
          <p:nvPr/>
        </p:nvCxnSpPr>
        <p:spPr>
          <a:xfrm rot="16200000" flipH="1">
            <a:off x="8326482" y="7617743"/>
            <a:ext cx="1219608" cy="23195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2F46FF53-D1D2-439F-8B6C-C0E742C6B2B2}"/>
              </a:ext>
            </a:extLst>
          </p:cNvPr>
          <p:cNvCxnSpPr>
            <a:cxnSpLocks/>
          </p:cNvCxnSpPr>
          <p:nvPr/>
        </p:nvCxnSpPr>
        <p:spPr>
          <a:xfrm>
            <a:off x="9818032" y="7843397"/>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82C81BD0-1E80-4F6E-B79E-03F932FF90D7}"/>
              </a:ext>
            </a:extLst>
          </p:cNvPr>
          <p:cNvCxnSpPr>
            <a:cxnSpLocks/>
          </p:cNvCxnSpPr>
          <p:nvPr/>
        </p:nvCxnSpPr>
        <p:spPr>
          <a:xfrm>
            <a:off x="9836219" y="8614253"/>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D3D7C219-5317-4C21-90BC-C1A62DC7382C}"/>
              </a:ext>
            </a:extLst>
          </p:cNvPr>
          <p:cNvCxnSpPr>
            <a:cxnSpLocks/>
          </p:cNvCxnSpPr>
          <p:nvPr/>
        </p:nvCxnSpPr>
        <p:spPr>
          <a:xfrm flipV="1">
            <a:off x="10987755" y="7843396"/>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2B80D879-E649-484F-A92A-1B383DB2C10F}"/>
              </a:ext>
            </a:extLst>
          </p:cNvPr>
          <p:cNvCxnSpPr>
            <a:cxnSpLocks/>
          </p:cNvCxnSpPr>
          <p:nvPr/>
        </p:nvCxnSpPr>
        <p:spPr>
          <a:xfrm>
            <a:off x="11263317" y="7843396"/>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290AE373-0B2D-4C81-ACE6-6F6BBDC72B0E}"/>
              </a:ext>
            </a:extLst>
          </p:cNvPr>
          <p:cNvCxnSpPr>
            <a:cxnSpLocks/>
          </p:cNvCxnSpPr>
          <p:nvPr/>
        </p:nvCxnSpPr>
        <p:spPr>
          <a:xfrm flipH="1">
            <a:off x="10987754" y="8671476"/>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D6F11208-5A8B-4179-BF5A-78931AA2C504}"/>
              </a:ext>
            </a:extLst>
          </p:cNvPr>
          <p:cNvCxnSpPr>
            <a:cxnSpLocks/>
            <a:endCxn id="69" idx="1"/>
          </p:cNvCxnSpPr>
          <p:nvPr/>
        </p:nvCxnSpPr>
        <p:spPr>
          <a:xfrm flipV="1">
            <a:off x="9524242" y="609749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9" name="Arrow: Right 68">
            <a:extLst>
              <a:ext uri="{FF2B5EF4-FFF2-40B4-BE49-F238E27FC236}">
                <a16:creationId xmlns:a16="http://schemas.microsoft.com/office/drawing/2014/main" id="{5A4E42F0-58C4-41CB-862F-F92BA12D2328}"/>
              </a:ext>
            </a:extLst>
          </p:cNvPr>
          <p:cNvSpPr/>
          <p:nvPr/>
        </p:nvSpPr>
        <p:spPr>
          <a:xfrm rot="16200000">
            <a:off x="9462190" y="595217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6A946341-091C-4A8A-8761-E6636A788C97}"/>
              </a:ext>
            </a:extLst>
          </p:cNvPr>
          <p:cNvSpPr/>
          <p:nvPr/>
        </p:nvSpPr>
        <p:spPr>
          <a:xfrm>
            <a:off x="7976000" y="7434355"/>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A79BD9C-9DAA-4FD7-A2CC-47F80D8A3EDE}"/>
              </a:ext>
            </a:extLst>
          </p:cNvPr>
          <p:cNvCxnSpPr>
            <a:cxnSpLocks/>
          </p:cNvCxnSpPr>
          <p:nvPr/>
        </p:nvCxnSpPr>
        <p:spPr>
          <a:xfrm>
            <a:off x="9279012" y="4214653"/>
            <a:ext cx="1170042" cy="822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E7FA98C0-45F9-4953-A9E5-5D1C41BF88F6}"/>
              </a:ext>
            </a:extLst>
          </p:cNvPr>
          <p:cNvCxnSpPr>
            <a:cxnSpLocks/>
            <a:stCxn id="25" idx="2"/>
          </p:cNvCxnSpPr>
          <p:nvPr/>
        </p:nvCxnSpPr>
        <p:spPr>
          <a:xfrm>
            <a:off x="10608242" y="4220069"/>
            <a:ext cx="225621" cy="825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77" name="Table 2">
            <a:extLst>
              <a:ext uri="{FF2B5EF4-FFF2-40B4-BE49-F238E27FC236}">
                <a16:creationId xmlns:a16="http://schemas.microsoft.com/office/drawing/2014/main" id="{35DF1EED-7830-4B7E-BDD4-CE7F56FBA227}"/>
              </a:ext>
            </a:extLst>
          </p:cNvPr>
          <p:cNvGraphicFramePr>
            <a:graphicFrameLocks noGrp="1"/>
          </p:cNvGraphicFramePr>
          <p:nvPr/>
        </p:nvGraphicFramePr>
        <p:xfrm>
          <a:off x="441730" y="3642733"/>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MyApplication</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start()</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8" name="Table 2">
            <a:extLst>
              <a:ext uri="{FF2B5EF4-FFF2-40B4-BE49-F238E27FC236}">
                <a16:creationId xmlns:a16="http://schemas.microsoft.com/office/drawing/2014/main" id="{5B509E6F-B946-4C79-9E29-970454E59FB3}"/>
              </a:ext>
            </a:extLst>
          </p:cNvPr>
          <p:cNvGraphicFramePr>
            <a:graphicFrameLocks noGrp="1"/>
          </p:cNvGraphicFramePr>
          <p:nvPr/>
        </p:nvGraphicFramePr>
        <p:xfrm>
          <a:off x="498341" y="1498676"/>
          <a:ext cx="1957672" cy="1090041"/>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75307">
                <a:tc>
                  <a:txBody>
                    <a:bodyPr/>
                    <a:lstStyle/>
                    <a:p>
                      <a:pPr algn="ctr"/>
                      <a:r>
                        <a:rPr lang="en-US" dirty="0" err="1"/>
                        <a:t>JavafX</a:t>
                      </a:r>
                      <a:r>
                        <a:rPr lang="en-US" dirty="0"/>
                        <a:t>::Application</a:t>
                      </a:r>
                    </a:p>
                  </a:txBody>
                  <a:tcPr>
                    <a:solidFill>
                      <a:schemeClr val="bg1"/>
                    </a:solidFill>
                  </a:tcPr>
                </a:tc>
                <a:extLst>
                  <a:ext uri="{0D108BD9-81ED-4DB2-BD59-A6C34878D82A}">
                    <a16:rowId xmlns:a16="http://schemas.microsoft.com/office/drawing/2014/main" val="728167419"/>
                  </a:ext>
                </a:extLst>
              </a:tr>
              <a:tr h="393629">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80" name="Straight Connector 79">
            <a:extLst>
              <a:ext uri="{FF2B5EF4-FFF2-40B4-BE49-F238E27FC236}">
                <a16:creationId xmlns:a16="http://schemas.microsoft.com/office/drawing/2014/main" id="{B624021C-0046-46A9-A4FE-DDD789897FB3}"/>
              </a:ext>
            </a:extLst>
          </p:cNvPr>
          <p:cNvCxnSpPr>
            <a:cxnSpLocks/>
            <a:stCxn id="77" idx="0"/>
            <a:endCxn id="82" idx="3"/>
          </p:cNvCxnSpPr>
          <p:nvPr/>
        </p:nvCxnSpPr>
        <p:spPr>
          <a:xfrm flipV="1">
            <a:off x="1420566" y="2877635"/>
            <a:ext cx="61298" cy="7650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Isosceles Triangle 81">
            <a:extLst>
              <a:ext uri="{FF2B5EF4-FFF2-40B4-BE49-F238E27FC236}">
                <a16:creationId xmlns:a16="http://schemas.microsoft.com/office/drawing/2014/main" id="{D1989EAE-F98C-47EC-867F-8B02330EEE80}"/>
              </a:ext>
            </a:extLst>
          </p:cNvPr>
          <p:cNvSpPr/>
          <p:nvPr/>
        </p:nvSpPr>
        <p:spPr>
          <a:xfrm>
            <a:off x="1313013" y="2594460"/>
            <a:ext cx="337701" cy="28317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5" name="Table 2">
            <a:extLst>
              <a:ext uri="{FF2B5EF4-FFF2-40B4-BE49-F238E27FC236}">
                <a16:creationId xmlns:a16="http://schemas.microsoft.com/office/drawing/2014/main" id="{837E2B54-1ADB-4FCB-AA7E-97D458467E70}"/>
              </a:ext>
            </a:extLst>
          </p:cNvPr>
          <p:cNvGraphicFramePr>
            <a:graphicFrameLocks noGrp="1"/>
          </p:cNvGraphicFramePr>
          <p:nvPr/>
        </p:nvGraphicFramePr>
        <p:xfrm>
          <a:off x="408046" y="5603556"/>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StartApp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u="sng" dirty="0"/>
                        <a:t>+ main()</a:t>
                      </a:r>
                    </a:p>
                  </a:txBody>
                  <a:tcPr>
                    <a:solidFill>
                      <a:schemeClr val="bg1"/>
                    </a:solidFill>
                  </a:tcPr>
                </a:tc>
                <a:extLst>
                  <a:ext uri="{0D108BD9-81ED-4DB2-BD59-A6C34878D82A}">
                    <a16:rowId xmlns:a16="http://schemas.microsoft.com/office/drawing/2014/main" val="3290023362"/>
                  </a:ext>
                </a:extLst>
              </a:tr>
            </a:tbl>
          </a:graphicData>
        </a:graphic>
      </p:graphicFrame>
      <p:cxnSp>
        <p:nvCxnSpPr>
          <p:cNvPr id="87" name="Straight Arrow Connector 86">
            <a:extLst>
              <a:ext uri="{FF2B5EF4-FFF2-40B4-BE49-F238E27FC236}">
                <a16:creationId xmlns:a16="http://schemas.microsoft.com/office/drawing/2014/main" id="{DB1CA612-160A-42E1-9F71-370381C78E7D}"/>
              </a:ext>
            </a:extLst>
          </p:cNvPr>
          <p:cNvCxnSpPr>
            <a:cxnSpLocks/>
            <a:stCxn id="85" idx="0"/>
            <a:endCxn id="77" idx="2"/>
          </p:cNvCxnSpPr>
          <p:nvPr/>
        </p:nvCxnSpPr>
        <p:spPr>
          <a:xfrm flipV="1">
            <a:off x="1386882" y="4652906"/>
            <a:ext cx="33684" cy="95065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C8DB6DB-91EA-429C-BB0E-1D1140A4CD22}"/>
              </a:ext>
            </a:extLst>
          </p:cNvPr>
          <p:cNvSpPr txBox="1"/>
          <p:nvPr/>
        </p:nvSpPr>
        <p:spPr>
          <a:xfrm>
            <a:off x="669289" y="5036805"/>
            <a:ext cx="63318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launches</a:t>
            </a:r>
          </a:p>
        </p:txBody>
      </p:sp>
    </p:spTree>
    <p:extLst>
      <p:ext uri="{BB962C8B-B14F-4D97-AF65-F5344CB8AC3E}">
        <p14:creationId xmlns:p14="http://schemas.microsoft.com/office/powerpoint/2010/main" val="62957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ataModel">
            <a:extLst>
              <a:ext uri="{FF2B5EF4-FFF2-40B4-BE49-F238E27FC236}">
                <a16:creationId xmlns:a16="http://schemas.microsoft.com/office/drawing/2014/main" id="{4548B4D8-57AC-4E83-88A6-C5506DCB5770}"/>
              </a:ext>
            </a:extLst>
          </p:cNvPr>
          <p:cNvGraphicFramePr>
            <a:graphicFrameLocks noGrp="1"/>
          </p:cNvGraphicFramePr>
          <p:nvPr/>
        </p:nvGraphicFramePr>
        <p:xfrm>
          <a:off x="10507506"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 name="DataModelImpl">
            <a:extLst>
              <a:ext uri="{FF2B5EF4-FFF2-40B4-BE49-F238E27FC236}">
                <a16:creationId xmlns:a16="http://schemas.microsoft.com/office/drawing/2014/main" id="{35E84B31-7C54-4293-AF4D-FCF6FB6B1D5F}"/>
              </a:ext>
            </a:extLst>
          </p:cNvPr>
          <p:cNvGraphicFramePr>
            <a:graphicFrameLocks noGrp="1"/>
          </p:cNvGraphicFramePr>
          <p:nvPr/>
        </p:nvGraphicFramePr>
        <p:xfrm>
          <a:off x="10449054"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 name="DataList">
            <a:extLst>
              <a:ext uri="{FF2B5EF4-FFF2-40B4-BE49-F238E27FC236}">
                <a16:creationId xmlns:a16="http://schemas.microsoft.com/office/drawing/2014/main" id="{F4D695A0-05E3-439A-AA04-AC735093558D}"/>
              </a:ext>
            </a:extLst>
          </p:cNvPr>
          <p:cNvGraphicFramePr>
            <a:graphicFrameLocks noGrp="1"/>
          </p:cNvGraphicFramePr>
          <p:nvPr/>
        </p:nvGraphicFramePr>
        <p:xfrm>
          <a:off x="13417822"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 name="DataContainer">
            <a:extLst>
              <a:ext uri="{FF2B5EF4-FFF2-40B4-BE49-F238E27FC236}">
                <a16:creationId xmlns:a16="http://schemas.microsoft.com/office/drawing/2014/main" id="{0E9BF27D-BAEB-48E4-B103-02B1C67736BF}"/>
              </a:ext>
            </a:extLst>
          </p:cNvPr>
          <p:cNvGraphicFramePr>
            <a:graphicFrameLocks noGrp="1"/>
          </p:cNvGraphicFramePr>
          <p:nvPr/>
        </p:nvGraphicFramePr>
        <p:xfrm>
          <a:off x="14604583"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8" name="DataLogic">
            <a:extLst>
              <a:ext uri="{FF2B5EF4-FFF2-40B4-BE49-F238E27FC236}">
                <a16:creationId xmlns:a16="http://schemas.microsoft.com/office/drawing/2014/main" id="{D95DF6B2-D34B-4166-A5CC-E3B0482550FF}"/>
              </a:ext>
            </a:extLst>
          </p:cNvPr>
          <p:cNvGraphicFramePr>
            <a:graphicFrameLocks noGrp="1"/>
          </p:cNvGraphicFramePr>
          <p:nvPr/>
        </p:nvGraphicFramePr>
        <p:xfrm>
          <a:off x="13417821"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9" name="LogicHelper">
            <a:extLst>
              <a:ext uri="{FF2B5EF4-FFF2-40B4-BE49-F238E27FC236}">
                <a16:creationId xmlns:a16="http://schemas.microsoft.com/office/drawing/2014/main" id="{B4CA9F27-7AAE-4591-8496-361239B20018}"/>
              </a:ext>
            </a:extLst>
          </p:cNvPr>
          <p:cNvGraphicFramePr>
            <a:graphicFrameLocks noGrp="1"/>
          </p:cNvGraphicFramePr>
          <p:nvPr/>
        </p:nvGraphicFramePr>
        <p:xfrm>
          <a:off x="14621621"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pSp>
        <p:nvGrpSpPr>
          <p:cNvPr id="10" name="Group 9">
            <a:extLst>
              <a:ext uri="{FF2B5EF4-FFF2-40B4-BE49-F238E27FC236}">
                <a16:creationId xmlns:a16="http://schemas.microsoft.com/office/drawing/2014/main" id="{B18BEF3E-9B32-4D0C-A9B7-0555E849064F}"/>
              </a:ext>
            </a:extLst>
          </p:cNvPr>
          <p:cNvGrpSpPr/>
          <p:nvPr/>
        </p:nvGrpSpPr>
        <p:grpSpPr>
          <a:xfrm>
            <a:off x="12274392" y="27141"/>
            <a:ext cx="820638" cy="864095"/>
            <a:chOff x="8059451" y="1907628"/>
            <a:chExt cx="820638" cy="864095"/>
          </a:xfrm>
          <a:solidFill>
            <a:schemeClr val="bg2">
              <a:lumMod val="40000"/>
              <a:lumOff val="60000"/>
            </a:schemeClr>
          </a:solidFill>
        </p:grpSpPr>
        <p:sp>
          <p:nvSpPr>
            <p:cNvPr id="11" name="Rectangle: Folded Corner 10">
              <a:extLst>
                <a:ext uri="{FF2B5EF4-FFF2-40B4-BE49-F238E27FC236}">
                  <a16:creationId xmlns:a16="http://schemas.microsoft.com/office/drawing/2014/main" id="{D75DF3F9-961C-4FE1-9553-45767AFB9D98}"/>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BCBB534-73E0-4279-BA7B-F0353BD873B9}"/>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13" name="Straight Arrow Connector 12">
            <a:extLst>
              <a:ext uri="{FF2B5EF4-FFF2-40B4-BE49-F238E27FC236}">
                <a16:creationId xmlns:a16="http://schemas.microsoft.com/office/drawing/2014/main" id="{3CE14EA5-8DE3-4CD5-8CAE-88DC60E0347D}"/>
              </a:ext>
            </a:extLst>
          </p:cNvPr>
          <p:cNvCxnSpPr>
            <a:cxnSpLocks/>
            <a:stCxn id="11" idx="0"/>
          </p:cNvCxnSpPr>
          <p:nvPr/>
        </p:nvCxnSpPr>
        <p:spPr>
          <a:xfrm flipH="1">
            <a:off x="12684710"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53BA3D9A-639F-4590-AE12-23B3AA980CB2}"/>
              </a:ext>
            </a:extLst>
          </p:cNvPr>
          <p:cNvCxnSpPr/>
          <p:nvPr/>
        </p:nvCxnSpPr>
        <p:spPr>
          <a:xfrm>
            <a:off x="12368117"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6519BDF-0092-4322-8CC3-811BBA7986E4}"/>
              </a:ext>
            </a:extLst>
          </p:cNvPr>
          <p:cNvCxnSpPr>
            <a:cxnSpLocks/>
          </p:cNvCxnSpPr>
          <p:nvPr/>
        </p:nvCxnSpPr>
        <p:spPr>
          <a:xfrm>
            <a:off x="12834081"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16" name="Table 2">
            <a:extLst>
              <a:ext uri="{FF2B5EF4-FFF2-40B4-BE49-F238E27FC236}">
                <a16:creationId xmlns:a16="http://schemas.microsoft.com/office/drawing/2014/main" id="{2F95A6C8-6F91-4F39-B6B8-455A2C8919EB}"/>
              </a:ext>
            </a:extLst>
          </p:cNvPr>
          <p:cNvGraphicFramePr>
            <a:graphicFrameLocks noGrp="1"/>
          </p:cNvGraphicFramePr>
          <p:nvPr/>
        </p:nvGraphicFramePr>
        <p:xfrm>
          <a:off x="11916614"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17" name="Table 2">
            <a:extLst>
              <a:ext uri="{FF2B5EF4-FFF2-40B4-BE49-F238E27FC236}">
                <a16:creationId xmlns:a16="http://schemas.microsoft.com/office/drawing/2014/main" id="{FCC7ED47-BB39-49BF-8EA8-9FFD200276C7}"/>
              </a:ext>
            </a:extLst>
          </p:cNvPr>
          <p:cNvGraphicFramePr>
            <a:graphicFrameLocks noGrp="1"/>
          </p:cNvGraphicFramePr>
          <p:nvPr/>
        </p:nvGraphicFramePr>
        <p:xfrm>
          <a:off x="11972167"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18" name="Group 17">
            <a:extLst>
              <a:ext uri="{FF2B5EF4-FFF2-40B4-BE49-F238E27FC236}">
                <a16:creationId xmlns:a16="http://schemas.microsoft.com/office/drawing/2014/main" id="{D23484DF-1BCA-4406-AF68-45D032110C8E}"/>
              </a:ext>
            </a:extLst>
          </p:cNvPr>
          <p:cNvGrpSpPr/>
          <p:nvPr/>
        </p:nvGrpSpPr>
        <p:grpSpPr>
          <a:xfrm>
            <a:off x="10252868" y="16128"/>
            <a:ext cx="820638" cy="864095"/>
            <a:chOff x="8059451" y="1907628"/>
            <a:chExt cx="820638" cy="864095"/>
          </a:xfrm>
          <a:solidFill>
            <a:schemeClr val="bg2">
              <a:lumMod val="40000"/>
              <a:lumOff val="60000"/>
            </a:schemeClr>
          </a:solidFill>
        </p:grpSpPr>
        <p:sp>
          <p:nvSpPr>
            <p:cNvPr id="19" name="Rectangle: Folded Corner 18">
              <a:extLst>
                <a:ext uri="{FF2B5EF4-FFF2-40B4-BE49-F238E27FC236}">
                  <a16:creationId xmlns:a16="http://schemas.microsoft.com/office/drawing/2014/main" id="{3BC4D0DB-1948-489A-BBB1-9E6AB01A5DF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A83EA75-F268-40EC-B922-EB7FB20F916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21" name="Straight Arrow Connector 20">
            <a:extLst>
              <a:ext uri="{FF2B5EF4-FFF2-40B4-BE49-F238E27FC236}">
                <a16:creationId xmlns:a16="http://schemas.microsoft.com/office/drawing/2014/main" id="{29D7C3F5-9612-4C48-A409-90402AA1DB7A}"/>
              </a:ext>
            </a:extLst>
          </p:cNvPr>
          <p:cNvCxnSpPr>
            <a:cxnSpLocks/>
            <a:stCxn id="19" idx="0"/>
          </p:cNvCxnSpPr>
          <p:nvPr/>
        </p:nvCxnSpPr>
        <p:spPr>
          <a:xfrm flipH="1">
            <a:off x="10663186"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3052CB0-A583-48AF-8B5A-95E62F0F97D0}"/>
              </a:ext>
            </a:extLst>
          </p:cNvPr>
          <p:cNvCxnSpPr/>
          <p:nvPr/>
        </p:nvCxnSpPr>
        <p:spPr>
          <a:xfrm>
            <a:off x="10346593"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E9613A8-DFD5-49BD-89D0-2C0E107F1172}"/>
              </a:ext>
            </a:extLst>
          </p:cNvPr>
          <p:cNvCxnSpPr>
            <a:cxnSpLocks/>
          </p:cNvCxnSpPr>
          <p:nvPr/>
        </p:nvCxnSpPr>
        <p:spPr>
          <a:xfrm>
            <a:off x="10812557"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24" name="Table 2">
            <a:extLst>
              <a:ext uri="{FF2B5EF4-FFF2-40B4-BE49-F238E27FC236}">
                <a16:creationId xmlns:a16="http://schemas.microsoft.com/office/drawing/2014/main" id="{615869B6-5964-4236-94BF-189AEB25D587}"/>
              </a:ext>
            </a:extLst>
          </p:cNvPr>
          <p:cNvGraphicFramePr>
            <a:graphicFrameLocks noGrp="1"/>
          </p:cNvGraphicFramePr>
          <p:nvPr/>
        </p:nvGraphicFramePr>
        <p:xfrm>
          <a:off x="9895090"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25" name="Table 2">
            <a:extLst>
              <a:ext uri="{FF2B5EF4-FFF2-40B4-BE49-F238E27FC236}">
                <a16:creationId xmlns:a16="http://schemas.microsoft.com/office/drawing/2014/main" id="{02EFB335-17D7-46C4-A20F-CA5E955F8DC6}"/>
              </a:ext>
            </a:extLst>
          </p:cNvPr>
          <p:cNvGraphicFramePr>
            <a:graphicFrameLocks noGrp="1"/>
          </p:cNvGraphicFramePr>
          <p:nvPr/>
        </p:nvGraphicFramePr>
        <p:xfrm>
          <a:off x="9950643"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26" name="Cloud 25">
            <a:extLst>
              <a:ext uri="{FF2B5EF4-FFF2-40B4-BE49-F238E27FC236}">
                <a16:creationId xmlns:a16="http://schemas.microsoft.com/office/drawing/2014/main" id="{2E360016-2A35-41B3-8E5C-EFB62B2DD63D}"/>
              </a:ext>
            </a:extLst>
          </p:cNvPr>
          <p:cNvSpPr/>
          <p:nvPr/>
        </p:nvSpPr>
        <p:spPr>
          <a:xfrm>
            <a:off x="-2862846" y="482094"/>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27" name="Cloud 26">
            <a:extLst>
              <a:ext uri="{FF2B5EF4-FFF2-40B4-BE49-F238E27FC236}">
                <a16:creationId xmlns:a16="http://schemas.microsoft.com/office/drawing/2014/main" id="{5BFB3EC7-0C72-4605-AB27-63015FE59F60}"/>
              </a:ext>
            </a:extLst>
          </p:cNvPr>
          <p:cNvSpPr/>
          <p:nvPr/>
        </p:nvSpPr>
        <p:spPr>
          <a:xfrm>
            <a:off x="-2829817" y="3218398"/>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28" name="Cloud 27">
            <a:extLst>
              <a:ext uri="{FF2B5EF4-FFF2-40B4-BE49-F238E27FC236}">
                <a16:creationId xmlns:a16="http://schemas.microsoft.com/office/drawing/2014/main" id="{69080F22-EA2F-40FC-A44D-3509ADAFDDDD}"/>
              </a:ext>
            </a:extLst>
          </p:cNvPr>
          <p:cNvSpPr/>
          <p:nvPr/>
        </p:nvSpPr>
        <p:spPr>
          <a:xfrm>
            <a:off x="-2829817" y="5594662"/>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29" name="Straight Arrow Connector 28">
            <a:extLst>
              <a:ext uri="{FF2B5EF4-FFF2-40B4-BE49-F238E27FC236}">
                <a16:creationId xmlns:a16="http://schemas.microsoft.com/office/drawing/2014/main" id="{1A3C8709-D623-4AFF-8350-0E9CE617015F}"/>
              </a:ext>
            </a:extLst>
          </p:cNvPr>
          <p:cNvCxnSpPr>
            <a:cxnSpLocks/>
          </p:cNvCxnSpPr>
          <p:nvPr/>
        </p:nvCxnSpPr>
        <p:spPr>
          <a:xfrm>
            <a:off x="-1858613" y="1850246"/>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8CD40AA-F45C-472C-9438-354BEB24AD70}"/>
              </a:ext>
            </a:extLst>
          </p:cNvPr>
          <p:cNvCxnSpPr>
            <a:cxnSpLocks/>
          </p:cNvCxnSpPr>
          <p:nvPr/>
        </p:nvCxnSpPr>
        <p:spPr>
          <a:xfrm>
            <a:off x="-1713693" y="4658558"/>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08B877F-D346-4ACD-B25E-90DA73827FEF}"/>
              </a:ext>
            </a:extLst>
          </p:cNvPr>
          <p:cNvCxnSpPr>
            <a:cxnSpLocks/>
          </p:cNvCxnSpPr>
          <p:nvPr/>
        </p:nvCxnSpPr>
        <p:spPr>
          <a:xfrm>
            <a:off x="-1643493" y="1850246"/>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75E28747-B4D1-4C52-BECC-23CE1CE4B0E3}"/>
              </a:ext>
            </a:extLst>
          </p:cNvPr>
          <p:cNvCxnSpPr>
            <a:cxnSpLocks/>
          </p:cNvCxnSpPr>
          <p:nvPr/>
        </p:nvCxnSpPr>
        <p:spPr>
          <a:xfrm>
            <a:off x="7583983" y="2843733"/>
            <a:ext cx="58615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3AA923-1D88-428B-ADD6-D08539D45CEC}"/>
              </a:ext>
            </a:extLst>
          </p:cNvPr>
          <p:cNvCxnSpPr>
            <a:cxnSpLocks/>
          </p:cNvCxnSpPr>
          <p:nvPr/>
        </p:nvCxnSpPr>
        <p:spPr>
          <a:xfrm>
            <a:off x="7673250" y="4684131"/>
            <a:ext cx="57197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CC862600-D843-4F60-9CCA-3330DDDA0CD8}"/>
              </a:ext>
            </a:extLst>
          </p:cNvPr>
          <p:cNvGrpSpPr/>
          <p:nvPr/>
        </p:nvGrpSpPr>
        <p:grpSpPr>
          <a:xfrm>
            <a:off x="8249914" y="8358"/>
            <a:ext cx="820638" cy="864095"/>
            <a:chOff x="8059451" y="1907628"/>
            <a:chExt cx="820638" cy="864095"/>
          </a:xfrm>
          <a:solidFill>
            <a:schemeClr val="bg2">
              <a:lumMod val="40000"/>
              <a:lumOff val="60000"/>
            </a:schemeClr>
          </a:solidFill>
        </p:grpSpPr>
        <p:sp>
          <p:nvSpPr>
            <p:cNvPr id="35" name="Rectangle: Folded Corner 34">
              <a:extLst>
                <a:ext uri="{FF2B5EF4-FFF2-40B4-BE49-F238E27FC236}">
                  <a16:creationId xmlns:a16="http://schemas.microsoft.com/office/drawing/2014/main" id="{9A774B52-5A48-48E8-860D-0ED64FCD14CC}"/>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6DB82FE8-30EC-46AA-87BA-8D462E4D93F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7" name="Straight Arrow Connector 36">
            <a:extLst>
              <a:ext uri="{FF2B5EF4-FFF2-40B4-BE49-F238E27FC236}">
                <a16:creationId xmlns:a16="http://schemas.microsoft.com/office/drawing/2014/main" id="{1C706C95-541B-4E27-95BB-44E4E778F260}"/>
              </a:ext>
            </a:extLst>
          </p:cNvPr>
          <p:cNvCxnSpPr>
            <a:cxnSpLocks/>
            <a:stCxn id="35" idx="0"/>
          </p:cNvCxnSpPr>
          <p:nvPr/>
        </p:nvCxnSpPr>
        <p:spPr>
          <a:xfrm flipH="1">
            <a:off x="8660232"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519E108B-82B5-4A37-8137-A0A26C65BFED}"/>
              </a:ext>
            </a:extLst>
          </p:cNvPr>
          <p:cNvCxnSpPr/>
          <p:nvPr/>
        </p:nvCxnSpPr>
        <p:spPr>
          <a:xfrm>
            <a:off x="8343639"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7930270-A653-4B37-B9C1-2FD966D110F8}"/>
              </a:ext>
            </a:extLst>
          </p:cNvPr>
          <p:cNvCxnSpPr>
            <a:cxnSpLocks/>
          </p:cNvCxnSpPr>
          <p:nvPr/>
        </p:nvCxnSpPr>
        <p:spPr>
          <a:xfrm>
            <a:off x="8809603"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E942DFC-6C7A-4244-BFC3-488DAAE7C214}"/>
              </a:ext>
            </a:extLst>
          </p:cNvPr>
          <p:cNvCxnSpPr>
            <a:cxnSpLocks/>
          </p:cNvCxnSpPr>
          <p:nvPr/>
        </p:nvCxnSpPr>
        <p:spPr>
          <a:xfrm>
            <a:off x="8975415" y="4252665"/>
            <a:ext cx="253013" cy="729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Connector: Elbow 40">
            <a:extLst>
              <a:ext uri="{FF2B5EF4-FFF2-40B4-BE49-F238E27FC236}">
                <a16:creationId xmlns:a16="http://schemas.microsoft.com/office/drawing/2014/main" id="{E0468A1A-35EE-4118-9DD6-0E319E002143}"/>
              </a:ext>
            </a:extLst>
          </p:cNvPr>
          <p:cNvCxnSpPr>
            <a:cxnSpLocks/>
          </p:cNvCxnSpPr>
          <p:nvPr/>
        </p:nvCxnSpPr>
        <p:spPr>
          <a:xfrm flipV="1">
            <a:off x="11778978"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4DB14D0D-5507-4C5C-85A1-B840A0037B12}"/>
              </a:ext>
            </a:extLst>
          </p:cNvPr>
          <p:cNvCxnSpPr>
            <a:cxnSpLocks/>
          </p:cNvCxnSpPr>
          <p:nvPr/>
        </p:nvCxnSpPr>
        <p:spPr>
          <a:xfrm flipV="1">
            <a:off x="11778978"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5574472-EF03-4621-9DC8-2A70B29B982F}"/>
              </a:ext>
            </a:extLst>
          </p:cNvPr>
          <p:cNvCxnSpPr>
            <a:cxnSpLocks/>
          </p:cNvCxnSpPr>
          <p:nvPr/>
        </p:nvCxnSpPr>
        <p:spPr>
          <a:xfrm>
            <a:off x="14287159"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0F578600-9F23-4DF7-A448-2F52B22B46E2}"/>
              </a:ext>
            </a:extLst>
          </p:cNvPr>
          <p:cNvCxnSpPr>
            <a:cxnSpLocks/>
          </p:cNvCxnSpPr>
          <p:nvPr/>
        </p:nvCxnSpPr>
        <p:spPr>
          <a:xfrm>
            <a:off x="14305346"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3D2C050-B244-4BDD-B4D3-E90CA0D764BB}"/>
              </a:ext>
            </a:extLst>
          </p:cNvPr>
          <p:cNvCxnSpPr>
            <a:cxnSpLocks/>
          </p:cNvCxnSpPr>
          <p:nvPr/>
        </p:nvCxnSpPr>
        <p:spPr>
          <a:xfrm flipV="1">
            <a:off x="15456882"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2469A87B-F08B-4B27-B271-58969AC85B46}"/>
              </a:ext>
            </a:extLst>
          </p:cNvPr>
          <p:cNvCxnSpPr>
            <a:cxnSpLocks/>
          </p:cNvCxnSpPr>
          <p:nvPr/>
        </p:nvCxnSpPr>
        <p:spPr>
          <a:xfrm>
            <a:off x="15732444"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C17230-E748-42E2-AE90-F1132318A604}"/>
              </a:ext>
            </a:extLst>
          </p:cNvPr>
          <p:cNvCxnSpPr>
            <a:cxnSpLocks/>
          </p:cNvCxnSpPr>
          <p:nvPr/>
        </p:nvCxnSpPr>
        <p:spPr>
          <a:xfrm flipH="1">
            <a:off x="15456881"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7BD6183A-9C90-4DB1-A422-FEDECBB5C0C5}"/>
              </a:ext>
            </a:extLst>
          </p:cNvPr>
          <p:cNvCxnSpPr>
            <a:cxnSpLocks/>
            <a:endCxn id="49" idx="1"/>
          </p:cNvCxnSpPr>
          <p:nvPr/>
        </p:nvCxnSpPr>
        <p:spPr>
          <a:xfrm flipV="1">
            <a:off x="11174350"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Arrow: Right 48">
            <a:extLst>
              <a:ext uri="{FF2B5EF4-FFF2-40B4-BE49-F238E27FC236}">
                <a16:creationId xmlns:a16="http://schemas.microsoft.com/office/drawing/2014/main" id="{6B504E57-7243-47D1-B1C4-C7D36DE8F729}"/>
              </a:ext>
            </a:extLst>
          </p:cNvPr>
          <p:cNvSpPr/>
          <p:nvPr/>
        </p:nvSpPr>
        <p:spPr>
          <a:xfrm rot="16200000">
            <a:off x="11112298"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2">
            <a:extLst>
              <a:ext uri="{FF2B5EF4-FFF2-40B4-BE49-F238E27FC236}">
                <a16:creationId xmlns:a16="http://schemas.microsoft.com/office/drawing/2014/main" id="{BBD4893E-67DC-4FFF-A344-46C60E99B011}"/>
              </a:ext>
            </a:extLst>
          </p:cNvPr>
          <p:cNvGraphicFramePr>
            <a:graphicFrameLocks noGrp="1"/>
          </p:cNvGraphicFramePr>
          <p:nvPr/>
        </p:nvGraphicFramePr>
        <p:xfrm>
          <a:off x="7892136"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1" name="Table 2">
            <a:extLst>
              <a:ext uri="{FF2B5EF4-FFF2-40B4-BE49-F238E27FC236}">
                <a16:creationId xmlns:a16="http://schemas.microsoft.com/office/drawing/2014/main" id="{66D1C267-3FBE-4682-B529-74C62C16F6F2}"/>
              </a:ext>
            </a:extLst>
          </p:cNvPr>
          <p:cNvGraphicFramePr>
            <a:graphicFrameLocks noGrp="1"/>
          </p:cNvGraphicFramePr>
          <p:nvPr/>
        </p:nvGraphicFramePr>
        <p:xfrm>
          <a:off x="7947689"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52" name="Rectangle: Rounded Corners 51">
            <a:extLst>
              <a:ext uri="{FF2B5EF4-FFF2-40B4-BE49-F238E27FC236}">
                <a16:creationId xmlns:a16="http://schemas.microsoft.com/office/drawing/2014/main" id="{7D5D738B-62EA-4C93-AA34-7C4E2935361F}"/>
              </a:ext>
            </a:extLst>
          </p:cNvPr>
          <p:cNvSpPr/>
          <p:nvPr/>
        </p:nvSpPr>
        <p:spPr>
          <a:xfrm>
            <a:off x="12480527"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EFA3876-3640-4892-83DC-6F2BF121EF02}"/>
              </a:ext>
            </a:extLst>
          </p:cNvPr>
          <p:cNvCxnSpPr>
            <a:cxnSpLocks/>
          </p:cNvCxnSpPr>
          <p:nvPr/>
        </p:nvCxnSpPr>
        <p:spPr>
          <a:xfrm flipH="1">
            <a:off x="10001092" y="4233777"/>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7CEE663-BC1F-4E01-B53A-167B61163BE8}"/>
              </a:ext>
            </a:extLst>
          </p:cNvPr>
          <p:cNvCxnSpPr>
            <a:cxnSpLocks/>
          </p:cNvCxnSpPr>
          <p:nvPr/>
        </p:nvCxnSpPr>
        <p:spPr>
          <a:xfrm flipH="1">
            <a:off x="11112195"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5" name="DataModel2">
            <a:extLst>
              <a:ext uri="{FF2B5EF4-FFF2-40B4-BE49-F238E27FC236}">
                <a16:creationId xmlns:a16="http://schemas.microsoft.com/office/drawing/2014/main" id="{0731E578-DF89-4A54-B8D4-59C35DBCE6A6}"/>
              </a:ext>
            </a:extLst>
          </p:cNvPr>
          <p:cNvGraphicFramePr>
            <a:graphicFrameLocks noGrp="1"/>
          </p:cNvGraphicFramePr>
          <p:nvPr/>
        </p:nvGraphicFramePr>
        <p:xfrm>
          <a:off x="8857398" y="509335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a:t>DataModel2</a:t>
                      </a:r>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6" name="DataModelImpl2">
            <a:extLst>
              <a:ext uri="{FF2B5EF4-FFF2-40B4-BE49-F238E27FC236}">
                <a16:creationId xmlns:a16="http://schemas.microsoft.com/office/drawing/2014/main" id="{F0DCB777-D345-4829-9420-51D88C40DEB8}"/>
              </a:ext>
            </a:extLst>
          </p:cNvPr>
          <p:cNvGraphicFramePr>
            <a:graphicFrameLocks noGrp="1"/>
          </p:cNvGraphicFramePr>
          <p:nvPr/>
        </p:nvGraphicFramePr>
        <p:xfrm>
          <a:off x="8798946" y="6482327"/>
          <a:ext cx="1315199" cy="63283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100" dirty="0"/>
                        <a:t>DataModel2Impl</a:t>
                      </a:r>
                    </a:p>
                  </a:txBody>
                  <a:tcPr>
                    <a:solidFill>
                      <a:schemeClr val="bg1"/>
                    </a:solidFill>
                  </a:tcPr>
                </a:tc>
                <a:extLst>
                  <a:ext uri="{0D108BD9-81ED-4DB2-BD59-A6C34878D82A}">
                    <a16:rowId xmlns:a16="http://schemas.microsoft.com/office/drawing/2014/main" val="728167419"/>
                  </a:ext>
                </a:extLst>
              </a:tr>
              <a:tr h="373750">
                <a:tc>
                  <a:txBody>
                    <a:bodyPr/>
                    <a:lstStyle/>
                    <a:p>
                      <a:endParaRPr lang="en-US" sz="11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7" name="DataList2">
            <a:extLst>
              <a:ext uri="{FF2B5EF4-FFF2-40B4-BE49-F238E27FC236}">
                <a16:creationId xmlns:a16="http://schemas.microsoft.com/office/drawing/2014/main" id="{74B4D2F1-A597-4A4B-B32F-3DA540D7F0E4}"/>
              </a:ext>
            </a:extLst>
          </p:cNvPr>
          <p:cNvGraphicFramePr>
            <a:graphicFrameLocks noGrp="1"/>
          </p:cNvGraphicFramePr>
          <p:nvPr/>
        </p:nvGraphicFramePr>
        <p:xfrm>
          <a:off x="8948695" y="7606481"/>
          <a:ext cx="810439" cy="53612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100" dirty="0"/>
                        <a:t>DataList2</a:t>
                      </a:r>
                    </a:p>
                  </a:txBody>
                  <a:tcPr/>
                </a:tc>
                <a:extLst>
                  <a:ext uri="{0D108BD9-81ED-4DB2-BD59-A6C34878D82A}">
                    <a16:rowId xmlns:a16="http://schemas.microsoft.com/office/drawing/2014/main" val="728167419"/>
                  </a:ext>
                </a:extLst>
              </a:tr>
              <a:tr h="277042">
                <a:tc>
                  <a:txBody>
                    <a:bodyPr/>
                    <a:lstStyle/>
                    <a:p>
                      <a:endParaRPr lang="en-US" sz="1100" dirty="0"/>
                    </a:p>
                  </a:txBody>
                  <a:tcPr/>
                </a:tc>
                <a:extLst>
                  <a:ext uri="{0D108BD9-81ED-4DB2-BD59-A6C34878D82A}">
                    <a16:rowId xmlns:a16="http://schemas.microsoft.com/office/drawing/2014/main" val="3290023362"/>
                  </a:ext>
                </a:extLst>
              </a:tr>
            </a:tbl>
          </a:graphicData>
        </a:graphic>
      </p:graphicFrame>
      <p:graphicFrame>
        <p:nvGraphicFramePr>
          <p:cNvPr id="58" name="DataContainer2">
            <a:extLst>
              <a:ext uri="{FF2B5EF4-FFF2-40B4-BE49-F238E27FC236}">
                <a16:creationId xmlns:a16="http://schemas.microsoft.com/office/drawing/2014/main" id="{9532CD36-A76F-4DDC-AC87-99F028A181CA}"/>
              </a:ext>
            </a:extLst>
          </p:cNvPr>
          <p:cNvGraphicFramePr>
            <a:graphicFrameLocks noGrp="1"/>
          </p:cNvGraphicFramePr>
          <p:nvPr/>
        </p:nvGraphicFramePr>
        <p:xfrm>
          <a:off x="10135456" y="7657358"/>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600" dirty="0"/>
                        <a:t>DataContainer2</a:t>
                      </a:r>
                    </a:p>
                  </a:txBody>
                  <a:tcPr/>
                </a:tc>
                <a:extLst>
                  <a:ext uri="{0D108BD9-81ED-4DB2-BD59-A6C34878D82A}">
                    <a16:rowId xmlns:a16="http://schemas.microsoft.com/office/drawing/2014/main" val="728167419"/>
                  </a:ext>
                </a:extLst>
              </a:tr>
              <a:tr h="277042">
                <a:tc>
                  <a:txBody>
                    <a:bodyPr/>
                    <a:lstStyle/>
                    <a:p>
                      <a:endParaRPr lang="en-US" sz="600" dirty="0"/>
                    </a:p>
                  </a:txBody>
                  <a:tcPr/>
                </a:tc>
                <a:extLst>
                  <a:ext uri="{0D108BD9-81ED-4DB2-BD59-A6C34878D82A}">
                    <a16:rowId xmlns:a16="http://schemas.microsoft.com/office/drawing/2014/main" val="3290023362"/>
                  </a:ext>
                </a:extLst>
              </a:tr>
            </a:tbl>
          </a:graphicData>
        </a:graphic>
      </p:graphicFrame>
      <p:graphicFrame>
        <p:nvGraphicFramePr>
          <p:cNvPr id="59" name="DataLogic2">
            <a:extLst>
              <a:ext uri="{FF2B5EF4-FFF2-40B4-BE49-F238E27FC236}">
                <a16:creationId xmlns:a16="http://schemas.microsoft.com/office/drawing/2014/main" id="{FBA8CF92-7AAB-404B-A46B-220CCABCB71C}"/>
              </a:ext>
            </a:extLst>
          </p:cNvPr>
          <p:cNvGraphicFramePr>
            <a:graphicFrameLocks noGrp="1"/>
          </p:cNvGraphicFramePr>
          <p:nvPr/>
        </p:nvGraphicFramePr>
        <p:xfrm>
          <a:off x="8948694" y="8355283"/>
          <a:ext cx="810439" cy="50564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900" dirty="0"/>
                        <a:t>DataLogic2</a:t>
                      </a:r>
                    </a:p>
                  </a:txBody>
                  <a:tcPr/>
                </a:tc>
                <a:extLst>
                  <a:ext uri="{0D108BD9-81ED-4DB2-BD59-A6C34878D82A}">
                    <a16:rowId xmlns:a16="http://schemas.microsoft.com/office/drawing/2014/main" val="728167419"/>
                  </a:ext>
                </a:extLst>
              </a:tr>
              <a:tr h="277042">
                <a:tc>
                  <a:txBody>
                    <a:bodyPr/>
                    <a:lstStyle/>
                    <a:p>
                      <a:endParaRPr lang="en-US" sz="1050" dirty="0"/>
                    </a:p>
                  </a:txBody>
                  <a:tcPr/>
                </a:tc>
                <a:extLst>
                  <a:ext uri="{0D108BD9-81ED-4DB2-BD59-A6C34878D82A}">
                    <a16:rowId xmlns:a16="http://schemas.microsoft.com/office/drawing/2014/main" val="3290023362"/>
                  </a:ext>
                </a:extLst>
              </a:tr>
            </a:tbl>
          </a:graphicData>
        </a:graphic>
      </p:graphicFrame>
      <p:graphicFrame>
        <p:nvGraphicFramePr>
          <p:cNvPr id="60" name="LogicHelper2">
            <a:extLst>
              <a:ext uri="{FF2B5EF4-FFF2-40B4-BE49-F238E27FC236}">
                <a16:creationId xmlns:a16="http://schemas.microsoft.com/office/drawing/2014/main" id="{BEDCF22B-ECA6-437D-8B83-AF66A447B487}"/>
              </a:ext>
            </a:extLst>
          </p:cNvPr>
          <p:cNvGraphicFramePr>
            <a:graphicFrameLocks noGrp="1"/>
          </p:cNvGraphicFramePr>
          <p:nvPr/>
        </p:nvGraphicFramePr>
        <p:xfrm>
          <a:off x="10152494" y="8399482"/>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a:t>LogicHelper2</a:t>
                      </a:r>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cxnSp>
        <p:nvCxnSpPr>
          <p:cNvPr id="61" name="Connector: Elbow 60">
            <a:extLst>
              <a:ext uri="{FF2B5EF4-FFF2-40B4-BE49-F238E27FC236}">
                <a16:creationId xmlns:a16="http://schemas.microsoft.com/office/drawing/2014/main" id="{5D5A8E56-E12E-43FD-BDE4-34B997B1A7A3}"/>
              </a:ext>
            </a:extLst>
          </p:cNvPr>
          <p:cNvCxnSpPr>
            <a:cxnSpLocks/>
          </p:cNvCxnSpPr>
          <p:nvPr/>
        </p:nvCxnSpPr>
        <p:spPr>
          <a:xfrm rot="16200000" flipH="1">
            <a:off x="8823508" y="7282313"/>
            <a:ext cx="457515" cy="1232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or: Elbow 61">
            <a:extLst>
              <a:ext uri="{FF2B5EF4-FFF2-40B4-BE49-F238E27FC236}">
                <a16:creationId xmlns:a16="http://schemas.microsoft.com/office/drawing/2014/main" id="{FF4A3AE5-EF65-4337-908E-4B49AC7C85FC}"/>
              </a:ext>
            </a:extLst>
          </p:cNvPr>
          <p:cNvCxnSpPr>
            <a:cxnSpLocks/>
          </p:cNvCxnSpPr>
          <p:nvPr/>
        </p:nvCxnSpPr>
        <p:spPr>
          <a:xfrm rot="16200000" flipH="1">
            <a:off x="8326482" y="7617743"/>
            <a:ext cx="1219608" cy="23195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2F46FF53-D1D2-439F-8B6C-C0E742C6B2B2}"/>
              </a:ext>
            </a:extLst>
          </p:cNvPr>
          <p:cNvCxnSpPr>
            <a:cxnSpLocks/>
          </p:cNvCxnSpPr>
          <p:nvPr/>
        </p:nvCxnSpPr>
        <p:spPr>
          <a:xfrm>
            <a:off x="9818032" y="7843397"/>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82C81BD0-1E80-4F6E-B79E-03F932FF90D7}"/>
              </a:ext>
            </a:extLst>
          </p:cNvPr>
          <p:cNvCxnSpPr>
            <a:cxnSpLocks/>
          </p:cNvCxnSpPr>
          <p:nvPr/>
        </p:nvCxnSpPr>
        <p:spPr>
          <a:xfrm>
            <a:off x="9836219" y="8614253"/>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D3D7C219-5317-4C21-90BC-C1A62DC7382C}"/>
              </a:ext>
            </a:extLst>
          </p:cNvPr>
          <p:cNvCxnSpPr>
            <a:cxnSpLocks/>
          </p:cNvCxnSpPr>
          <p:nvPr/>
        </p:nvCxnSpPr>
        <p:spPr>
          <a:xfrm flipV="1">
            <a:off x="10987755" y="7843396"/>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2B80D879-E649-484F-A92A-1B383DB2C10F}"/>
              </a:ext>
            </a:extLst>
          </p:cNvPr>
          <p:cNvCxnSpPr>
            <a:cxnSpLocks/>
          </p:cNvCxnSpPr>
          <p:nvPr/>
        </p:nvCxnSpPr>
        <p:spPr>
          <a:xfrm>
            <a:off x="11263317" y="7843396"/>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290AE373-0B2D-4C81-ACE6-6F6BBDC72B0E}"/>
              </a:ext>
            </a:extLst>
          </p:cNvPr>
          <p:cNvCxnSpPr>
            <a:cxnSpLocks/>
          </p:cNvCxnSpPr>
          <p:nvPr/>
        </p:nvCxnSpPr>
        <p:spPr>
          <a:xfrm flipH="1">
            <a:off x="10987754" y="8671476"/>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D6F11208-5A8B-4179-BF5A-78931AA2C504}"/>
              </a:ext>
            </a:extLst>
          </p:cNvPr>
          <p:cNvCxnSpPr>
            <a:cxnSpLocks/>
            <a:endCxn id="69" idx="1"/>
          </p:cNvCxnSpPr>
          <p:nvPr/>
        </p:nvCxnSpPr>
        <p:spPr>
          <a:xfrm flipV="1">
            <a:off x="9524242" y="609749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9" name="Arrow: Right 68">
            <a:extLst>
              <a:ext uri="{FF2B5EF4-FFF2-40B4-BE49-F238E27FC236}">
                <a16:creationId xmlns:a16="http://schemas.microsoft.com/office/drawing/2014/main" id="{5A4E42F0-58C4-41CB-862F-F92BA12D2328}"/>
              </a:ext>
            </a:extLst>
          </p:cNvPr>
          <p:cNvSpPr/>
          <p:nvPr/>
        </p:nvSpPr>
        <p:spPr>
          <a:xfrm rot="16200000">
            <a:off x="9462190" y="595217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6A946341-091C-4A8A-8761-E6636A788C97}"/>
              </a:ext>
            </a:extLst>
          </p:cNvPr>
          <p:cNvSpPr/>
          <p:nvPr/>
        </p:nvSpPr>
        <p:spPr>
          <a:xfrm>
            <a:off x="7976000" y="7434355"/>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A79BD9C-9DAA-4FD7-A2CC-47F80D8A3EDE}"/>
              </a:ext>
            </a:extLst>
          </p:cNvPr>
          <p:cNvCxnSpPr>
            <a:cxnSpLocks/>
          </p:cNvCxnSpPr>
          <p:nvPr/>
        </p:nvCxnSpPr>
        <p:spPr>
          <a:xfrm>
            <a:off x="9279012" y="4214653"/>
            <a:ext cx="1170042" cy="822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E7FA98C0-45F9-4953-A9E5-5D1C41BF88F6}"/>
              </a:ext>
            </a:extLst>
          </p:cNvPr>
          <p:cNvCxnSpPr>
            <a:cxnSpLocks/>
            <a:stCxn id="25" idx="2"/>
          </p:cNvCxnSpPr>
          <p:nvPr/>
        </p:nvCxnSpPr>
        <p:spPr>
          <a:xfrm>
            <a:off x="10608242" y="4220069"/>
            <a:ext cx="225621" cy="825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77" name="Table 2">
            <a:extLst>
              <a:ext uri="{FF2B5EF4-FFF2-40B4-BE49-F238E27FC236}">
                <a16:creationId xmlns:a16="http://schemas.microsoft.com/office/drawing/2014/main" id="{35DF1EED-7830-4B7E-BDD4-CE7F56FBA227}"/>
              </a:ext>
            </a:extLst>
          </p:cNvPr>
          <p:cNvGraphicFramePr>
            <a:graphicFrameLocks noGrp="1"/>
          </p:cNvGraphicFramePr>
          <p:nvPr/>
        </p:nvGraphicFramePr>
        <p:xfrm>
          <a:off x="441730" y="3642733"/>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MyApplication</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start()</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8" name="Table 2">
            <a:extLst>
              <a:ext uri="{FF2B5EF4-FFF2-40B4-BE49-F238E27FC236}">
                <a16:creationId xmlns:a16="http://schemas.microsoft.com/office/drawing/2014/main" id="{5B509E6F-B946-4C79-9E29-970454E59FB3}"/>
              </a:ext>
            </a:extLst>
          </p:cNvPr>
          <p:cNvGraphicFramePr>
            <a:graphicFrameLocks noGrp="1"/>
          </p:cNvGraphicFramePr>
          <p:nvPr/>
        </p:nvGraphicFramePr>
        <p:xfrm>
          <a:off x="498341" y="1498676"/>
          <a:ext cx="1957672" cy="1090041"/>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75307">
                <a:tc>
                  <a:txBody>
                    <a:bodyPr/>
                    <a:lstStyle/>
                    <a:p>
                      <a:pPr algn="ctr"/>
                      <a:r>
                        <a:rPr lang="en-US" dirty="0" err="1"/>
                        <a:t>JavafX</a:t>
                      </a:r>
                      <a:r>
                        <a:rPr lang="en-US" dirty="0"/>
                        <a:t>::Application</a:t>
                      </a:r>
                    </a:p>
                  </a:txBody>
                  <a:tcPr>
                    <a:solidFill>
                      <a:schemeClr val="bg1"/>
                    </a:solidFill>
                  </a:tcPr>
                </a:tc>
                <a:extLst>
                  <a:ext uri="{0D108BD9-81ED-4DB2-BD59-A6C34878D82A}">
                    <a16:rowId xmlns:a16="http://schemas.microsoft.com/office/drawing/2014/main" val="728167419"/>
                  </a:ext>
                </a:extLst>
              </a:tr>
              <a:tr h="393629">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80" name="Straight Connector 79">
            <a:extLst>
              <a:ext uri="{FF2B5EF4-FFF2-40B4-BE49-F238E27FC236}">
                <a16:creationId xmlns:a16="http://schemas.microsoft.com/office/drawing/2014/main" id="{B624021C-0046-46A9-A4FE-DDD789897FB3}"/>
              </a:ext>
            </a:extLst>
          </p:cNvPr>
          <p:cNvCxnSpPr>
            <a:cxnSpLocks/>
            <a:stCxn id="77" idx="0"/>
            <a:endCxn id="82" idx="3"/>
          </p:cNvCxnSpPr>
          <p:nvPr/>
        </p:nvCxnSpPr>
        <p:spPr>
          <a:xfrm flipV="1">
            <a:off x="1420566" y="2877635"/>
            <a:ext cx="61298" cy="7650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Isosceles Triangle 81">
            <a:extLst>
              <a:ext uri="{FF2B5EF4-FFF2-40B4-BE49-F238E27FC236}">
                <a16:creationId xmlns:a16="http://schemas.microsoft.com/office/drawing/2014/main" id="{D1989EAE-F98C-47EC-867F-8B02330EEE80}"/>
              </a:ext>
            </a:extLst>
          </p:cNvPr>
          <p:cNvSpPr/>
          <p:nvPr/>
        </p:nvSpPr>
        <p:spPr>
          <a:xfrm>
            <a:off x="1313013" y="2594460"/>
            <a:ext cx="337701" cy="28317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5" name="Table 2">
            <a:extLst>
              <a:ext uri="{FF2B5EF4-FFF2-40B4-BE49-F238E27FC236}">
                <a16:creationId xmlns:a16="http://schemas.microsoft.com/office/drawing/2014/main" id="{837E2B54-1ADB-4FCB-AA7E-97D458467E70}"/>
              </a:ext>
            </a:extLst>
          </p:cNvPr>
          <p:cNvGraphicFramePr>
            <a:graphicFrameLocks noGrp="1"/>
          </p:cNvGraphicFramePr>
          <p:nvPr/>
        </p:nvGraphicFramePr>
        <p:xfrm>
          <a:off x="408046" y="5603556"/>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StartApp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u="sng" dirty="0"/>
                        <a:t>+ main()</a:t>
                      </a:r>
                    </a:p>
                  </a:txBody>
                  <a:tcPr>
                    <a:solidFill>
                      <a:schemeClr val="bg1"/>
                    </a:solidFill>
                  </a:tcPr>
                </a:tc>
                <a:extLst>
                  <a:ext uri="{0D108BD9-81ED-4DB2-BD59-A6C34878D82A}">
                    <a16:rowId xmlns:a16="http://schemas.microsoft.com/office/drawing/2014/main" val="3290023362"/>
                  </a:ext>
                </a:extLst>
              </a:tr>
            </a:tbl>
          </a:graphicData>
        </a:graphic>
      </p:graphicFrame>
      <p:cxnSp>
        <p:nvCxnSpPr>
          <p:cNvPr id="87" name="Straight Arrow Connector 86">
            <a:extLst>
              <a:ext uri="{FF2B5EF4-FFF2-40B4-BE49-F238E27FC236}">
                <a16:creationId xmlns:a16="http://schemas.microsoft.com/office/drawing/2014/main" id="{DB1CA612-160A-42E1-9F71-370381C78E7D}"/>
              </a:ext>
            </a:extLst>
          </p:cNvPr>
          <p:cNvCxnSpPr>
            <a:cxnSpLocks/>
            <a:stCxn id="85" idx="0"/>
            <a:endCxn id="77" idx="2"/>
          </p:cNvCxnSpPr>
          <p:nvPr/>
        </p:nvCxnSpPr>
        <p:spPr>
          <a:xfrm flipV="1">
            <a:off x="1386882" y="4652906"/>
            <a:ext cx="33684" cy="95065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C8DB6DB-91EA-429C-BB0E-1D1140A4CD22}"/>
              </a:ext>
            </a:extLst>
          </p:cNvPr>
          <p:cNvSpPr txBox="1"/>
          <p:nvPr/>
        </p:nvSpPr>
        <p:spPr>
          <a:xfrm>
            <a:off x="669289" y="5036805"/>
            <a:ext cx="63318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launches</a:t>
            </a:r>
          </a:p>
        </p:txBody>
      </p:sp>
      <p:graphicFrame>
        <p:nvGraphicFramePr>
          <p:cNvPr id="2" name="Table 1">
            <a:extLst>
              <a:ext uri="{FF2B5EF4-FFF2-40B4-BE49-F238E27FC236}">
                <a16:creationId xmlns:a16="http://schemas.microsoft.com/office/drawing/2014/main" id="{B257FF7E-8D71-4959-9335-2F6E5E43C159}"/>
              </a:ext>
            </a:extLst>
          </p:cNvPr>
          <p:cNvGraphicFramePr>
            <a:graphicFrameLocks noGrp="1"/>
          </p:cNvGraphicFramePr>
          <p:nvPr>
            <p:extLst>
              <p:ext uri="{D42A27DB-BD31-4B8C-83A1-F6EECF244321}">
                <p14:modId xmlns:p14="http://schemas.microsoft.com/office/powerpoint/2010/main" val="718132358"/>
              </p:ext>
            </p:extLst>
          </p:nvPr>
        </p:nvGraphicFramePr>
        <p:xfrm>
          <a:off x="4036547" y="1618315"/>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ViewHandler</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79" name="Table 78">
            <a:extLst>
              <a:ext uri="{FF2B5EF4-FFF2-40B4-BE49-F238E27FC236}">
                <a16:creationId xmlns:a16="http://schemas.microsoft.com/office/drawing/2014/main" id="{F8A4C7E5-1A40-4BFA-9ED1-8734B03B677F}"/>
              </a:ext>
            </a:extLst>
          </p:cNvPr>
          <p:cNvGraphicFramePr>
            <a:graphicFrameLocks noGrp="1"/>
          </p:cNvGraphicFramePr>
          <p:nvPr>
            <p:extLst>
              <p:ext uri="{D42A27DB-BD31-4B8C-83A1-F6EECF244321}">
                <p14:modId xmlns:p14="http://schemas.microsoft.com/office/powerpoint/2010/main" val="3350621081"/>
              </p:ext>
            </p:extLst>
          </p:nvPr>
        </p:nvGraphicFramePr>
        <p:xfrm>
          <a:off x="4021873" y="3241896"/>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VMFactory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81" name="Table 80">
            <a:extLst>
              <a:ext uri="{FF2B5EF4-FFF2-40B4-BE49-F238E27FC236}">
                <a16:creationId xmlns:a16="http://schemas.microsoft.com/office/drawing/2014/main" id="{12217B44-A690-40FD-9556-F291E804A0B0}"/>
              </a:ext>
            </a:extLst>
          </p:cNvPr>
          <p:cNvGraphicFramePr>
            <a:graphicFrameLocks noGrp="1"/>
          </p:cNvGraphicFramePr>
          <p:nvPr>
            <p:extLst>
              <p:ext uri="{D42A27DB-BD31-4B8C-83A1-F6EECF244321}">
                <p14:modId xmlns:p14="http://schemas.microsoft.com/office/powerpoint/2010/main" val="3836371447"/>
              </p:ext>
            </p:extLst>
          </p:nvPr>
        </p:nvGraphicFramePr>
        <p:xfrm>
          <a:off x="4009808" y="5036805"/>
          <a:ext cx="1850618" cy="819912"/>
        </p:xfrm>
        <a:graphic>
          <a:graphicData uri="http://schemas.openxmlformats.org/drawingml/2006/table">
            <a:tbl>
              <a:tblPr firstRow="1" bandRow="1">
                <a:tableStyleId>{5940675A-B579-460E-94D1-54222C63F5DA}</a:tableStyleId>
              </a:tblPr>
              <a:tblGrid>
                <a:gridCol w="1850618">
                  <a:extLst>
                    <a:ext uri="{9D8B030D-6E8A-4147-A177-3AD203B41FA5}">
                      <a16:colId xmlns:a16="http://schemas.microsoft.com/office/drawing/2014/main" val="1488159066"/>
                    </a:ext>
                  </a:extLst>
                </a:gridCol>
              </a:tblGrid>
              <a:tr h="291035">
                <a:tc>
                  <a:txBody>
                    <a:bodyPr/>
                    <a:lstStyle/>
                    <a:p>
                      <a:pPr algn="ctr"/>
                      <a:r>
                        <a:rPr lang="en-US" dirty="0" err="1"/>
                        <a:t>ModelFactory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spTree>
    <p:extLst>
      <p:ext uri="{BB962C8B-B14F-4D97-AF65-F5344CB8AC3E}">
        <p14:creationId xmlns:p14="http://schemas.microsoft.com/office/powerpoint/2010/main" val="1313299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ataModel">
            <a:extLst>
              <a:ext uri="{FF2B5EF4-FFF2-40B4-BE49-F238E27FC236}">
                <a16:creationId xmlns:a16="http://schemas.microsoft.com/office/drawing/2014/main" id="{4548B4D8-57AC-4E83-88A6-C5506DCB5770}"/>
              </a:ext>
            </a:extLst>
          </p:cNvPr>
          <p:cNvGraphicFramePr>
            <a:graphicFrameLocks noGrp="1"/>
          </p:cNvGraphicFramePr>
          <p:nvPr/>
        </p:nvGraphicFramePr>
        <p:xfrm>
          <a:off x="10507506"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 name="DataModelImpl">
            <a:extLst>
              <a:ext uri="{FF2B5EF4-FFF2-40B4-BE49-F238E27FC236}">
                <a16:creationId xmlns:a16="http://schemas.microsoft.com/office/drawing/2014/main" id="{35E84B31-7C54-4293-AF4D-FCF6FB6B1D5F}"/>
              </a:ext>
            </a:extLst>
          </p:cNvPr>
          <p:cNvGraphicFramePr>
            <a:graphicFrameLocks noGrp="1"/>
          </p:cNvGraphicFramePr>
          <p:nvPr/>
        </p:nvGraphicFramePr>
        <p:xfrm>
          <a:off x="10449054"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 name="DataList">
            <a:extLst>
              <a:ext uri="{FF2B5EF4-FFF2-40B4-BE49-F238E27FC236}">
                <a16:creationId xmlns:a16="http://schemas.microsoft.com/office/drawing/2014/main" id="{F4D695A0-05E3-439A-AA04-AC735093558D}"/>
              </a:ext>
            </a:extLst>
          </p:cNvPr>
          <p:cNvGraphicFramePr>
            <a:graphicFrameLocks noGrp="1"/>
          </p:cNvGraphicFramePr>
          <p:nvPr/>
        </p:nvGraphicFramePr>
        <p:xfrm>
          <a:off x="13417822"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 name="DataContainer">
            <a:extLst>
              <a:ext uri="{FF2B5EF4-FFF2-40B4-BE49-F238E27FC236}">
                <a16:creationId xmlns:a16="http://schemas.microsoft.com/office/drawing/2014/main" id="{0E9BF27D-BAEB-48E4-B103-02B1C67736BF}"/>
              </a:ext>
            </a:extLst>
          </p:cNvPr>
          <p:cNvGraphicFramePr>
            <a:graphicFrameLocks noGrp="1"/>
          </p:cNvGraphicFramePr>
          <p:nvPr/>
        </p:nvGraphicFramePr>
        <p:xfrm>
          <a:off x="14604583"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8" name="DataLogic">
            <a:extLst>
              <a:ext uri="{FF2B5EF4-FFF2-40B4-BE49-F238E27FC236}">
                <a16:creationId xmlns:a16="http://schemas.microsoft.com/office/drawing/2014/main" id="{D95DF6B2-D34B-4166-A5CC-E3B0482550FF}"/>
              </a:ext>
            </a:extLst>
          </p:cNvPr>
          <p:cNvGraphicFramePr>
            <a:graphicFrameLocks noGrp="1"/>
          </p:cNvGraphicFramePr>
          <p:nvPr/>
        </p:nvGraphicFramePr>
        <p:xfrm>
          <a:off x="13417821"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9" name="LogicHelper">
            <a:extLst>
              <a:ext uri="{FF2B5EF4-FFF2-40B4-BE49-F238E27FC236}">
                <a16:creationId xmlns:a16="http://schemas.microsoft.com/office/drawing/2014/main" id="{B4CA9F27-7AAE-4591-8496-361239B20018}"/>
              </a:ext>
            </a:extLst>
          </p:cNvPr>
          <p:cNvGraphicFramePr>
            <a:graphicFrameLocks noGrp="1"/>
          </p:cNvGraphicFramePr>
          <p:nvPr/>
        </p:nvGraphicFramePr>
        <p:xfrm>
          <a:off x="14621621"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pSp>
        <p:nvGrpSpPr>
          <p:cNvPr id="10" name="Group 9">
            <a:extLst>
              <a:ext uri="{FF2B5EF4-FFF2-40B4-BE49-F238E27FC236}">
                <a16:creationId xmlns:a16="http://schemas.microsoft.com/office/drawing/2014/main" id="{B18BEF3E-9B32-4D0C-A9B7-0555E849064F}"/>
              </a:ext>
            </a:extLst>
          </p:cNvPr>
          <p:cNvGrpSpPr/>
          <p:nvPr/>
        </p:nvGrpSpPr>
        <p:grpSpPr>
          <a:xfrm>
            <a:off x="12274392" y="27141"/>
            <a:ext cx="820638" cy="864095"/>
            <a:chOff x="8059451" y="1907628"/>
            <a:chExt cx="820638" cy="864095"/>
          </a:xfrm>
          <a:solidFill>
            <a:schemeClr val="bg2">
              <a:lumMod val="40000"/>
              <a:lumOff val="60000"/>
            </a:schemeClr>
          </a:solidFill>
        </p:grpSpPr>
        <p:sp>
          <p:nvSpPr>
            <p:cNvPr id="11" name="Rectangle: Folded Corner 10">
              <a:extLst>
                <a:ext uri="{FF2B5EF4-FFF2-40B4-BE49-F238E27FC236}">
                  <a16:creationId xmlns:a16="http://schemas.microsoft.com/office/drawing/2014/main" id="{D75DF3F9-961C-4FE1-9553-45767AFB9D98}"/>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BCBB534-73E0-4279-BA7B-F0353BD873B9}"/>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13" name="Straight Arrow Connector 12">
            <a:extLst>
              <a:ext uri="{FF2B5EF4-FFF2-40B4-BE49-F238E27FC236}">
                <a16:creationId xmlns:a16="http://schemas.microsoft.com/office/drawing/2014/main" id="{3CE14EA5-8DE3-4CD5-8CAE-88DC60E0347D}"/>
              </a:ext>
            </a:extLst>
          </p:cNvPr>
          <p:cNvCxnSpPr>
            <a:cxnSpLocks/>
            <a:stCxn id="11" idx="0"/>
          </p:cNvCxnSpPr>
          <p:nvPr/>
        </p:nvCxnSpPr>
        <p:spPr>
          <a:xfrm flipH="1">
            <a:off x="12684710"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53BA3D9A-639F-4590-AE12-23B3AA980CB2}"/>
              </a:ext>
            </a:extLst>
          </p:cNvPr>
          <p:cNvCxnSpPr/>
          <p:nvPr/>
        </p:nvCxnSpPr>
        <p:spPr>
          <a:xfrm>
            <a:off x="12368117"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6519BDF-0092-4322-8CC3-811BBA7986E4}"/>
              </a:ext>
            </a:extLst>
          </p:cNvPr>
          <p:cNvCxnSpPr>
            <a:cxnSpLocks/>
          </p:cNvCxnSpPr>
          <p:nvPr/>
        </p:nvCxnSpPr>
        <p:spPr>
          <a:xfrm>
            <a:off x="12834081"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16" name="Table 2">
            <a:extLst>
              <a:ext uri="{FF2B5EF4-FFF2-40B4-BE49-F238E27FC236}">
                <a16:creationId xmlns:a16="http://schemas.microsoft.com/office/drawing/2014/main" id="{2F95A6C8-6F91-4F39-B6B8-455A2C8919EB}"/>
              </a:ext>
            </a:extLst>
          </p:cNvPr>
          <p:cNvGraphicFramePr>
            <a:graphicFrameLocks noGrp="1"/>
          </p:cNvGraphicFramePr>
          <p:nvPr/>
        </p:nvGraphicFramePr>
        <p:xfrm>
          <a:off x="11916614"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17" name="Table 2">
            <a:extLst>
              <a:ext uri="{FF2B5EF4-FFF2-40B4-BE49-F238E27FC236}">
                <a16:creationId xmlns:a16="http://schemas.microsoft.com/office/drawing/2014/main" id="{FCC7ED47-BB39-49BF-8EA8-9FFD200276C7}"/>
              </a:ext>
            </a:extLst>
          </p:cNvPr>
          <p:cNvGraphicFramePr>
            <a:graphicFrameLocks noGrp="1"/>
          </p:cNvGraphicFramePr>
          <p:nvPr/>
        </p:nvGraphicFramePr>
        <p:xfrm>
          <a:off x="11972167"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18" name="Group 17">
            <a:extLst>
              <a:ext uri="{FF2B5EF4-FFF2-40B4-BE49-F238E27FC236}">
                <a16:creationId xmlns:a16="http://schemas.microsoft.com/office/drawing/2014/main" id="{D23484DF-1BCA-4406-AF68-45D032110C8E}"/>
              </a:ext>
            </a:extLst>
          </p:cNvPr>
          <p:cNvGrpSpPr/>
          <p:nvPr/>
        </p:nvGrpSpPr>
        <p:grpSpPr>
          <a:xfrm>
            <a:off x="10252868" y="16128"/>
            <a:ext cx="820638" cy="864095"/>
            <a:chOff x="8059451" y="1907628"/>
            <a:chExt cx="820638" cy="864095"/>
          </a:xfrm>
          <a:solidFill>
            <a:schemeClr val="bg2">
              <a:lumMod val="40000"/>
              <a:lumOff val="60000"/>
            </a:schemeClr>
          </a:solidFill>
        </p:grpSpPr>
        <p:sp>
          <p:nvSpPr>
            <p:cNvPr id="19" name="Rectangle: Folded Corner 18">
              <a:extLst>
                <a:ext uri="{FF2B5EF4-FFF2-40B4-BE49-F238E27FC236}">
                  <a16:creationId xmlns:a16="http://schemas.microsoft.com/office/drawing/2014/main" id="{3BC4D0DB-1948-489A-BBB1-9E6AB01A5DF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A83EA75-F268-40EC-B922-EB7FB20F916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21" name="Straight Arrow Connector 20">
            <a:extLst>
              <a:ext uri="{FF2B5EF4-FFF2-40B4-BE49-F238E27FC236}">
                <a16:creationId xmlns:a16="http://schemas.microsoft.com/office/drawing/2014/main" id="{29D7C3F5-9612-4C48-A409-90402AA1DB7A}"/>
              </a:ext>
            </a:extLst>
          </p:cNvPr>
          <p:cNvCxnSpPr>
            <a:cxnSpLocks/>
            <a:stCxn id="19" idx="0"/>
          </p:cNvCxnSpPr>
          <p:nvPr/>
        </p:nvCxnSpPr>
        <p:spPr>
          <a:xfrm flipH="1">
            <a:off x="10663186"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3052CB0-A583-48AF-8B5A-95E62F0F97D0}"/>
              </a:ext>
            </a:extLst>
          </p:cNvPr>
          <p:cNvCxnSpPr/>
          <p:nvPr/>
        </p:nvCxnSpPr>
        <p:spPr>
          <a:xfrm>
            <a:off x="10346593"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E9613A8-DFD5-49BD-89D0-2C0E107F1172}"/>
              </a:ext>
            </a:extLst>
          </p:cNvPr>
          <p:cNvCxnSpPr>
            <a:cxnSpLocks/>
          </p:cNvCxnSpPr>
          <p:nvPr/>
        </p:nvCxnSpPr>
        <p:spPr>
          <a:xfrm>
            <a:off x="10812557"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24" name="Table 2">
            <a:extLst>
              <a:ext uri="{FF2B5EF4-FFF2-40B4-BE49-F238E27FC236}">
                <a16:creationId xmlns:a16="http://schemas.microsoft.com/office/drawing/2014/main" id="{615869B6-5964-4236-94BF-189AEB25D587}"/>
              </a:ext>
            </a:extLst>
          </p:cNvPr>
          <p:cNvGraphicFramePr>
            <a:graphicFrameLocks noGrp="1"/>
          </p:cNvGraphicFramePr>
          <p:nvPr/>
        </p:nvGraphicFramePr>
        <p:xfrm>
          <a:off x="9895090"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25" name="Table 2">
            <a:extLst>
              <a:ext uri="{FF2B5EF4-FFF2-40B4-BE49-F238E27FC236}">
                <a16:creationId xmlns:a16="http://schemas.microsoft.com/office/drawing/2014/main" id="{02EFB335-17D7-46C4-A20F-CA5E955F8DC6}"/>
              </a:ext>
            </a:extLst>
          </p:cNvPr>
          <p:cNvGraphicFramePr>
            <a:graphicFrameLocks noGrp="1"/>
          </p:cNvGraphicFramePr>
          <p:nvPr/>
        </p:nvGraphicFramePr>
        <p:xfrm>
          <a:off x="9950643"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26" name="Cloud 25">
            <a:extLst>
              <a:ext uri="{FF2B5EF4-FFF2-40B4-BE49-F238E27FC236}">
                <a16:creationId xmlns:a16="http://schemas.microsoft.com/office/drawing/2014/main" id="{2E360016-2A35-41B3-8E5C-EFB62B2DD63D}"/>
              </a:ext>
            </a:extLst>
          </p:cNvPr>
          <p:cNvSpPr/>
          <p:nvPr/>
        </p:nvSpPr>
        <p:spPr>
          <a:xfrm>
            <a:off x="-2862846" y="482094"/>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27" name="Cloud 26">
            <a:extLst>
              <a:ext uri="{FF2B5EF4-FFF2-40B4-BE49-F238E27FC236}">
                <a16:creationId xmlns:a16="http://schemas.microsoft.com/office/drawing/2014/main" id="{5BFB3EC7-0C72-4605-AB27-63015FE59F60}"/>
              </a:ext>
            </a:extLst>
          </p:cNvPr>
          <p:cNvSpPr/>
          <p:nvPr/>
        </p:nvSpPr>
        <p:spPr>
          <a:xfrm>
            <a:off x="-2829817" y="3218398"/>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28" name="Cloud 27">
            <a:extLst>
              <a:ext uri="{FF2B5EF4-FFF2-40B4-BE49-F238E27FC236}">
                <a16:creationId xmlns:a16="http://schemas.microsoft.com/office/drawing/2014/main" id="{69080F22-EA2F-40FC-A44D-3509ADAFDDDD}"/>
              </a:ext>
            </a:extLst>
          </p:cNvPr>
          <p:cNvSpPr/>
          <p:nvPr/>
        </p:nvSpPr>
        <p:spPr>
          <a:xfrm>
            <a:off x="-2829817" y="5594662"/>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29" name="Straight Arrow Connector 28">
            <a:extLst>
              <a:ext uri="{FF2B5EF4-FFF2-40B4-BE49-F238E27FC236}">
                <a16:creationId xmlns:a16="http://schemas.microsoft.com/office/drawing/2014/main" id="{1A3C8709-D623-4AFF-8350-0E9CE617015F}"/>
              </a:ext>
            </a:extLst>
          </p:cNvPr>
          <p:cNvCxnSpPr>
            <a:cxnSpLocks/>
          </p:cNvCxnSpPr>
          <p:nvPr/>
        </p:nvCxnSpPr>
        <p:spPr>
          <a:xfrm>
            <a:off x="-1858613" y="1850246"/>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8CD40AA-F45C-472C-9438-354BEB24AD70}"/>
              </a:ext>
            </a:extLst>
          </p:cNvPr>
          <p:cNvCxnSpPr>
            <a:cxnSpLocks/>
          </p:cNvCxnSpPr>
          <p:nvPr/>
        </p:nvCxnSpPr>
        <p:spPr>
          <a:xfrm>
            <a:off x="-1713693" y="4658558"/>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08B877F-D346-4ACD-B25E-90DA73827FEF}"/>
              </a:ext>
            </a:extLst>
          </p:cNvPr>
          <p:cNvCxnSpPr>
            <a:cxnSpLocks/>
          </p:cNvCxnSpPr>
          <p:nvPr/>
        </p:nvCxnSpPr>
        <p:spPr>
          <a:xfrm>
            <a:off x="-1643493" y="1850246"/>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75E28747-B4D1-4C52-BECC-23CE1CE4B0E3}"/>
              </a:ext>
            </a:extLst>
          </p:cNvPr>
          <p:cNvCxnSpPr>
            <a:cxnSpLocks/>
          </p:cNvCxnSpPr>
          <p:nvPr/>
        </p:nvCxnSpPr>
        <p:spPr>
          <a:xfrm>
            <a:off x="7583983" y="2843733"/>
            <a:ext cx="58615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3AA923-1D88-428B-ADD6-D08539D45CEC}"/>
              </a:ext>
            </a:extLst>
          </p:cNvPr>
          <p:cNvCxnSpPr>
            <a:cxnSpLocks/>
          </p:cNvCxnSpPr>
          <p:nvPr/>
        </p:nvCxnSpPr>
        <p:spPr>
          <a:xfrm>
            <a:off x="7673250" y="4684131"/>
            <a:ext cx="57197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CC862600-D843-4F60-9CCA-3330DDDA0CD8}"/>
              </a:ext>
            </a:extLst>
          </p:cNvPr>
          <p:cNvGrpSpPr/>
          <p:nvPr/>
        </p:nvGrpSpPr>
        <p:grpSpPr>
          <a:xfrm>
            <a:off x="8249914" y="8358"/>
            <a:ext cx="820638" cy="864095"/>
            <a:chOff x="8059451" y="1907628"/>
            <a:chExt cx="820638" cy="864095"/>
          </a:xfrm>
          <a:solidFill>
            <a:schemeClr val="bg2">
              <a:lumMod val="40000"/>
              <a:lumOff val="60000"/>
            </a:schemeClr>
          </a:solidFill>
        </p:grpSpPr>
        <p:sp>
          <p:nvSpPr>
            <p:cNvPr id="35" name="Rectangle: Folded Corner 34">
              <a:extLst>
                <a:ext uri="{FF2B5EF4-FFF2-40B4-BE49-F238E27FC236}">
                  <a16:creationId xmlns:a16="http://schemas.microsoft.com/office/drawing/2014/main" id="{9A774B52-5A48-48E8-860D-0ED64FCD14CC}"/>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6DB82FE8-30EC-46AA-87BA-8D462E4D93F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7" name="Straight Arrow Connector 36">
            <a:extLst>
              <a:ext uri="{FF2B5EF4-FFF2-40B4-BE49-F238E27FC236}">
                <a16:creationId xmlns:a16="http://schemas.microsoft.com/office/drawing/2014/main" id="{1C706C95-541B-4E27-95BB-44E4E778F260}"/>
              </a:ext>
            </a:extLst>
          </p:cNvPr>
          <p:cNvCxnSpPr>
            <a:cxnSpLocks/>
            <a:stCxn id="35" idx="0"/>
          </p:cNvCxnSpPr>
          <p:nvPr/>
        </p:nvCxnSpPr>
        <p:spPr>
          <a:xfrm flipH="1">
            <a:off x="8660232"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519E108B-82B5-4A37-8137-A0A26C65BFED}"/>
              </a:ext>
            </a:extLst>
          </p:cNvPr>
          <p:cNvCxnSpPr/>
          <p:nvPr/>
        </p:nvCxnSpPr>
        <p:spPr>
          <a:xfrm>
            <a:off x="8343639"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7930270-A653-4B37-B9C1-2FD966D110F8}"/>
              </a:ext>
            </a:extLst>
          </p:cNvPr>
          <p:cNvCxnSpPr>
            <a:cxnSpLocks/>
          </p:cNvCxnSpPr>
          <p:nvPr/>
        </p:nvCxnSpPr>
        <p:spPr>
          <a:xfrm>
            <a:off x="8809603"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E942DFC-6C7A-4244-BFC3-488DAAE7C214}"/>
              </a:ext>
            </a:extLst>
          </p:cNvPr>
          <p:cNvCxnSpPr>
            <a:cxnSpLocks/>
          </p:cNvCxnSpPr>
          <p:nvPr/>
        </p:nvCxnSpPr>
        <p:spPr>
          <a:xfrm>
            <a:off x="8975415" y="4252665"/>
            <a:ext cx="253013" cy="729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Connector: Elbow 40">
            <a:extLst>
              <a:ext uri="{FF2B5EF4-FFF2-40B4-BE49-F238E27FC236}">
                <a16:creationId xmlns:a16="http://schemas.microsoft.com/office/drawing/2014/main" id="{E0468A1A-35EE-4118-9DD6-0E319E002143}"/>
              </a:ext>
            </a:extLst>
          </p:cNvPr>
          <p:cNvCxnSpPr>
            <a:cxnSpLocks/>
          </p:cNvCxnSpPr>
          <p:nvPr/>
        </p:nvCxnSpPr>
        <p:spPr>
          <a:xfrm flipV="1">
            <a:off x="11778978"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4DB14D0D-5507-4C5C-85A1-B840A0037B12}"/>
              </a:ext>
            </a:extLst>
          </p:cNvPr>
          <p:cNvCxnSpPr>
            <a:cxnSpLocks/>
          </p:cNvCxnSpPr>
          <p:nvPr/>
        </p:nvCxnSpPr>
        <p:spPr>
          <a:xfrm flipV="1">
            <a:off x="11778978"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5574472-EF03-4621-9DC8-2A70B29B982F}"/>
              </a:ext>
            </a:extLst>
          </p:cNvPr>
          <p:cNvCxnSpPr>
            <a:cxnSpLocks/>
          </p:cNvCxnSpPr>
          <p:nvPr/>
        </p:nvCxnSpPr>
        <p:spPr>
          <a:xfrm>
            <a:off x="14287159"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0F578600-9F23-4DF7-A448-2F52B22B46E2}"/>
              </a:ext>
            </a:extLst>
          </p:cNvPr>
          <p:cNvCxnSpPr>
            <a:cxnSpLocks/>
          </p:cNvCxnSpPr>
          <p:nvPr/>
        </p:nvCxnSpPr>
        <p:spPr>
          <a:xfrm>
            <a:off x="14305346"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3D2C050-B244-4BDD-B4D3-E90CA0D764BB}"/>
              </a:ext>
            </a:extLst>
          </p:cNvPr>
          <p:cNvCxnSpPr>
            <a:cxnSpLocks/>
          </p:cNvCxnSpPr>
          <p:nvPr/>
        </p:nvCxnSpPr>
        <p:spPr>
          <a:xfrm flipV="1">
            <a:off x="15456882"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2469A87B-F08B-4B27-B271-58969AC85B46}"/>
              </a:ext>
            </a:extLst>
          </p:cNvPr>
          <p:cNvCxnSpPr>
            <a:cxnSpLocks/>
          </p:cNvCxnSpPr>
          <p:nvPr/>
        </p:nvCxnSpPr>
        <p:spPr>
          <a:xfrm>
            <a:off x="15732444"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C17230-E748-42E2-AE90-F1132318A604}"/>
              </a:ext>
            </a:extLst>
          </p:cNvPr>
          <p:cNvCxnSpPr>
            <a:cxnSpLocks/>
          </p:cNvCxnSpPr>
          <p:nvPr/>
        </p:nvCxnSpPr>
        <p:spPr>
          <a:xfrm flipH="1">
            <a:off x="15456881"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7BD6183A-9C90-4DB1-A422-FEDECBB5C0C5}"/>
              </a:ext>
            </a:extLst>
          </p:cNvPr>
          <p:cNvCxnSpPr>
            <a:cxnSpLocks/>
            <a:endCxn id="49" idx="1"/>
          </p:cNvCxnSpPr>
          <p:nvPr/>
        </p:nvCxnSpPr>
        <p:spPr>
          <a:xfrm flipV="1">
            <a:off x="11174350"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Arrow: Right 48">
            <a:extLst>
              <a:ext uri="{FF2B5EF4-FFF2-40B4-BE49-F238E27FC236}">
                <a16:creationId xmlns:a16="http://schemas.microsoft.com/office/drawing/2014/main" id="{6B504E57-7243-47D1-B1C4-C7D36DE8F729}"/>
              </a:ext>
            </a:extLst>
          </p:cNvPr>
          <p:cNvSpPr/>
          <p:nvPr/>
        </p:nvSpPr>
        <p:spPr>
          <a:xfrm rot="16200000">
            <a:off x="11112298"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2">
            <a:extLst>
              <a:ext uri="{FF2B5EF4-FFF2-40B4-BE49-F238E27FC236}">
                <a16:creationId xmlns:a16="http://schemas.microsoft.com/office/drawing/2014/main" id="{BBD4893E-67DC-4FFF-A344-46C60E99B011}"/>
              </a:ext>
            </a:extLst>
          </p:cNvPr>
          <p:cNvGraphicFramePr>
            <a:graphicFrameLocks noGrp="1"/>
          </p:cNvGraphicFramePr>
          <p:nvPr/>
        </p:nvGraphicFramePr>
        <p:xfrm>
          <a:off x="7892136"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1" name="Table 2">
            <a:extLst>
              <a:ext uri="{FF2B5EF4-FFF2-40B4-BE49-F238E27FC236}">
                <a16:creationId xmlns:a16="http://schemas.microsoft.com/office/drawing/2014/main" id="{66D1C267-3FBE-4682-B529-74C62C16F6F2}"/>
              </a:ext>
            </a:extLst>
          </p:cNvPr>
          <p:cNvGraphicFramePr>
            <a:graphicFrameLocks noGrp="1"/>
          </p:cNvGraphicFramePr>
          <p:nvPr/>
        </p:nvGraphicFramePr>
        <p:xfrm>
          <a:off x="7947689"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52" name="Rectangle: Rounded Corners 51">
            <a:extLst>
              <a:ext uri="{FF2B5EF4-FFF2-40B4-BE49-F238E27FC236}">
                <a16:creationId xmlns:a16="http://schemas.microsoft.com/office/drawing/2014/main" id="{7D5D738B-62EA-4C93-AA34-7C4E2935361F}"/>
              </a:ext>
            </a:extLst>
          </p:cNvPr>
          <p:cNvSpPr/>
          <p:nvPr/>
        </p:nvSpPr>
        <p:spPr>
          <a:xfrm>
            <a:off x="12480527"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EFA3876-3640-4892-83DC-6F2BF121EF02}"/>
              </a:ext>
            </a:extLst>
          </p:cNvPr>
          <p:cNvCxnSpPr>
            <a:cxnSpLocks/>
          </p:cNvCxnSpPr>
          <p:nvPr/>
        </p:nvCxnSpPr>
        <p:spPr>
          <a:xfrm flipH="1">
            <a:off x="10001092" y="4233777"/>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7CEE663-BC1F-4E01-B53A-167B61163BE8}"/>
              </a:ext>
            </a:extLst>
          </p:cNvPr>
          <p:cNvCxnSpPr>
            <a:cxnSpLocks/>
          </p:cNvCxnSpPr>
          <p:nvPr/>
        </p:nvCxnSpPr>
        <p:spPr>
          <a:xfrm flipH="1">
            <a:off x="11112195"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5" name="DataModel2">
            <a:extLst>
              <a:ext uri="{FF2B5EF4-FFF2-40B4-BE49-F238E27FC236}">
                <a16:creationId xmlns:a16="http://schemas.microsoft.com/office/drawing/2014/main" id="{0731E578-DF89-4A54-B8D4-59C35DBCE6A6}"/>
              </a:ext>
            </a:extLst>
          </p:cNvPr>
          <p:cNvGraphicFramePr>
            <a:graphicFrameLocks noGrp="1"/>
          </p:cNvGraphicFramePr>
          <p:nvPr/>
        </p:nvGraphicFramePr>
        <p:xfrm>
          <a:off x="8857398" y="509335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a:t>DataModel2</a:t>
                      </a:r>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6" name="DataModelImpl2">
            <a:extLst>
              <a:ext uri="{FF2B5EF4-FFF2-40B4-BE49-F238E27FC236}">
                <a16:creationId xmlns:a16="http://schemas.microsoft.com/office/drawing/2014/main" id="{F0DCB777-D345-4829-9420-51D88C40DEB8}"/>
              </a:ext>
            </a:extLst>
          </p:cNvPr>
          <p:cNvGraphicFramePr>
            <a:graphicFrameLocks noGrp="1"/>
          </p:cNvGraphicFramePr>
          <p:nvPr/>
        </p:nvGraphicFramePr>
        <p:xfrm>
          <a:off x="8798946" y="6482327"/>
          <a:ext cx="1315199" cy="63283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100" dirty="0"/>
                        <a:t>DataModel2Impl</a:t>
                      </a:r>
                    </a:p>
                  </a:txBody>
                  <a:tcPr>
                    <a:solidFill>
                      <a:schemeClr val="bg1"/>
                    </a:solidFill>
                  </a:tcPr>
                </a:tc>
                <a:extLst>
                  <a:ext uri="{0D108BD9-81ED-4DB2-BD59-A6C34878D82A}">
                    <a16:rowId xmlns:a16="http://schemas.microsoft.com/office/drawing/2014/main" val="728167419"/>
                  </a:ext>
                </a:extLst>
              </a:tr>
              <a:tr h="373750">
                <a:tc>
                  <a:txBody>
                    <a:bodyPr/>
                    <a:lstStyle/>
                    <a:p>
                      <a:endParaRPr lang="en-US" sz="11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7" name="DataList2">
            <a:extLst>
              <a:ext uri="{FF2B5EF4-FFF2-40B4-BE49-F238E27FC236}">
                <a16:creationId xmlns:a16="http://schemas.microsoft.com/office/drawing/2014/main" id="{74B4D2F1-A597-4A4B-B32F-3DA540D7F0E4}"/>
              </a:ext>
            </a:extLst>
          </p:cNvPr>
          <p:cNvGraphicFramePr>
            <a:graphicFrameLocks noGrp="1"/>
          </p:cNvGraphicFramePr>
          <p:nvPr/>
        </p:nvGraphicFramePr>
        <p:xfrm>
          <a:off x="8948695" y="7606481"/>
          <a:ext cx="810439" cy="53612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100" dirty="0"/>
                        <a:t>DataList2</a:t>
                      </a:r>
                    </a:p>
                  </a:txBody>
                  <a:tcPr/>
                </a:tc>
                <a:extLst>
                  <a:ext uri="{0D108BD9-81ED-4DB2-BD59-A6C34878D82A}">
                    <a16:rowId xmlns:a16="http://schemas.microsoft.com/office/drawing/2014/main" val="728167419"/>
                  </a:ext>
                </a:extLst>
              </a:tr>
              <a:tr h="277042">
                <a:tc>
                  <a:txBody>
                    <a:bodyPr/>
                    <a:lstStyle/>
                    <a:p>
                      <a:endParaRPr lang="en-US" sz="1100" dirty="0"/>
                    </a:p>
                  </a:txBody>
                  <a:tcPr/>
                </a:tc>
                <a:extLst>
                  <a:ext uri="{0D108BD9-81ED-4DB2-BD59-A6C34878D82A}">
                    <a16:rowId xmlns:a16="http://schemas.microsoft.com/office/drawing/2014/main" val="3290023362"/>
                  </a:ext>
                </a:extLst>
              </a:tr>
            </a:tbl>
          </a:graphicData>
        </a:graphic>
      </p:graphicFrame>
      <p:graphicFrame>
        <p:nvGraphicFramePr>
          <p:cNvPr id="58" name="DataContainer2">
            <a:extLst>
              <a:ext uri="{FF2B5EF4-FFF2-40B4-BE49-F238E27FC236}">
                <a16:creationId xmlns:a16="http://schemas.microsoft.com/office/drawing/2014/main" id="{9532CD36-A76F-4DDC-AC87-99F028A181CA}"/>
              </a:ext>
            </a:extLst>
          </p:cNvPr>
          <p:cNvGraphicFramePr>
            <a:graphicFrameLocks noGrp="1"/>
          </p:cNvGraphicFramePr>
          <p:nvPr/>
        </p:nvGraphicFramePr>
        <p:xfrm>
          <a:off x="10135456" y="7657358"/>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600" dirty="0"/>
                        <a:t>DataContainer2</a:t>
                      </a:r>
                    </a:p>
                  </a:txBody>
                  <a:tcPr/>
                </a:tc>
                <a:extLst>
                  <a:ext uri="{0D108BD9-81ED-4DB2-BD59-A6C34878D82A}">
                    <a16:rowId xmlns:a16="http://schemas.microsoft.com/office/drawing/2014/main" val="728167419"/>
                  </a:ext>
                </a:extLst>
              </a:tr>
              <a:tr h="277042">
                <a:tc>
                  <a:txBody>
                    <a:bodyPr/>
                    <a:lstStyle/>
                    <a:p>
                      <a:endParaRPr lang="en-US" sz="600" dirty="0"/>
                    </a:p>
                  </a:txBody>
                  <a:tcPr/>
                </a:tc>
                <a:extLst>
                  <a:ext uri="{0D108BD9-81ED-4DB2-BD59-A6C34878D82A}">
                    <a16:rowId xmlns:a16="http://schemas.microsoft.com/office/drawing/2014/main" val="3290023362"/>
                  </a:ext>
                </a:extLst>
              </a:tr>
            </a:tbl>
          </a:graphicData>
        </a:graphic>
      </p:graphicFrame>
      <p:graphicFrame>
        <p:nvGraphicFramePr>
          <p:cNvPr id="59" name="DataLogic2">
            <a:extLst>
              <a:ext uri="{FF2B5EF4-FFF2-40B4-BE49-F238E27FC236}">
                <a16:creationId xmlns:a16="http://schemas.microsoft.com/office/drawing/2014/main" id="{FBA8CF92-7AAB-404B-A46B-220CCABCB71C}"/>
              </a:ext>
            </a:extLst>
          </p:cNvPr>
          <p:cNvGraphicFramePr>
            <a:graphicFrameLocks noGrp="1"/>
          </p:cNvGraphicFramePr>
          <p:nvPr/>
        </p:nvGraphicFramePr>
        <p:xfrm>
          <a:off x="8948694" y="8355283"/>
          <a:ext cx="810439" cy="50564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900" dirty="0"/>
                        <a:t>DataLogic2</a:t>
                      </a:r>
                    </a:p>
                  </a:txBody>
                  <a:tcPr/>
                </a:tc>
                <a:extLst>
                  <a:ext uri="{0D108BD9-81ED-4DB2-BD59-A6C34878D82A}">
                    <a16:rowId xmlns:a16="http://schemas.microsoft.com/office/drawing/2014/main" val="728167419"/>
                  </a:ext>
                </a:extLst>
              </a:tr>
              <a:tr h="277042">
                <a:tc>
                  <a:txBody>
                    <a:bodyPr/>
                    <a:lstStyle/>
                    <a:p>
                      <a:endParaRPr lang="en-US" sz="1050" dirty="0"/>
                    </a:p>
                  </a:txBody>
                  <a:tcPr/>
                </a:tc>
                <a:extLst>
                  <a:ext uri="{0D108BD9-81ED-4DB2-BD59-A6C34878D82A}">
                    <a16:rowId xmlns:a16="http://schemas.microsoft.com/office/drawing/2014/main" val="3290023362"/>
                  </a:ext>
                </a:extLst>
              </a:tr>
            </a:tbl>
          </a:graphicData>
        </a:graphic>
      </p:graphicFrame>
      <p:graphicFrame>
        <p:nvGraphicFramePr>
          <p:cNvPr id="60" name="LogicHelper2">
            <a:extLst>
              <a:ext uri="{FF2B5EF4-FFF2-40B4-BE49-F238E27FC236}">
                <a16:creationId xmlns:a16="http://schemas.microsoft.com/office/drawing/2014/main" id="{BEDCF22B-ECA6-437D-8B83-AF66A447B487}"/>
              </a:ext>
            </a:extLst>
          </p:cNvPr>
          <p:cNvGraphicFramePr>
            <a:graphicFrameLocks noGrp="1"/>
          </p:cNvGraphicFramePr>
          <p:nvPr/>
        </p:nvGraphicFramePr>
        <p:xfrm>
          <a:off x="10152494" y="8399482"/>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a:t>LogicHelper2</a:t>
                      </a:r>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cxnSp>
        <p:nvCxnSpPr>
          <p:cNvPr id="61" name="Connector: Elbow 60">
            <a:extLst>
              <a:ext uri="{FF2B5EF4-FFF2-40B4-BE49-F238E27FC236}">
                <a16:creationId xmlns:a16="http://schemas.microsoft.com/office/drawing/2014/main" id="{5D5A8E56-E12E-43FD-BDE4-34B997B1A7A3}"/>
              </a:ext>
            </a:extLst>
          </p:cNvPr>
          <p:cNvCxnSpPr>
            <a:cxnSpLocks/>
          </p:cNvCxnSpPr>
          <p:nvPr/>
        </p:nvCxnSpPr>
        <p:spPr>
          <a:xfrm rot="16200000" flipH="1">
            <a:off x="8823508" y="7282313"/>
            <a:ext cx="457515" cy="1232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or: Elbow 61">
            <a:extLst>
              <a:ext uri="{FF2B5EF4-FFF2-40B4-BE49-F238E27FC236}">
                <a16:creationId xmlns:a16="http://schemas.microsoft.com/office/drawing/2014/main" id="{FF4A3AE5-EF65-4337-908E-4B49AC7C85FC}"/>
              </a:ext>
            </a:extLst>
          </p:cNvPr>
          <p:cNvCxnSpPr>
            <a:cxnSpLocks/>
          </p:cNvCxnSpPr>
          <p:nvPr/>
        </p:nvCxnSpPr>
        <p:spPr>
          <a:xfrm rot="16200000" flipH="1">
            <a:off x="8326482" y="7617743"/>
            <a:ext cx="1219608" cy="23195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2F46FF53-D1D2-439F-8B6C-C0E742C6B2B2}"/>
              </a:ext>
            </a:extLst>
          </p:cNvPr>
          <p:cNvCxnSpPr>
            <a:cxnSpLocks/>
          </p:cNvCxnSpPr>
          <p:nvPr/>
        </p:nvCxnSpPr>
        <p:spPr>
          <a:xfrm>
            <a:off x="9818032" y="7843397"/>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82C81BD0-1E80-4F6E-B79E-03F932FF90D7}"/>
              </a:ext>
            </a:extLst>
          </p:cNvPr>
          <p:cNvCxnSpPr>
            <a:cxnSpLocks/>
          </p:cNvCxnSpPr>
          <p:nvPr/>
        </p:nvCxnSpPr>
        <p:spPr>
          <a:xfrm>
            <a:off x="9836219" y="8614253"/>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D3D7C219-5317-4C21-90BC-C1A62DC7382C}"/>
              </a:ext>
            </a:extLst>
          </p:cNvPr>
          <p:cNvCxnSpPr>
            <a:cxnSpLocks/>
          </p:cNvCxnSpPr>
          <p:nvPr/>
        </p:nvCxnSpPr>
        <p:spPr>
          <a:xfrm flipV="1">
            <a:off x="10987755" y="7843396"/>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2B80D879-E649-484F-A92A-1B383DB2C10F}"/>
              </a:ext>
            </a:extLst>
          </p:cNvPr>
          <p:cNvCxnSpPr>
            <a:cxnSpLocks/>
          </p:cNvCxnSpPr>
          <p:nvPr/>
        </p:nvCxnSpPr>
        <p:spPr>
          <a:xfrm>
            <a:off x="11263317" y="7843396"/>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290AE373-0B2D-4C81-ACE6-6F6BBDC72B0E}"/>
              </a:ext>
            </a:extLst>
          </p:cNvPr>
          <p:cNvCxnSpPr>
            <a:cxnSpLocks/>
          </p:cNvCxnSpPr>
          <p:nvPr/>
        </p:nvCxnSpPr>
        <p:spPr>
          <a:xfrm flipH="1">
            <a:off x="10987754" y="8671476"/>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D6F11208-5A8B-4179-BF5A-78931AA2C504}"/>
              </a:ext>
            </a:extLst>
          </p:cNvPr>
          <p:cNvCxnSpPr>
            <a:cxnSpLocks/>
            <a:endCxn id="69" idx="1"/>
          </p:cNvCxnSpPr>
          <p:nvPr/>
        </p:nvCxnSpPr>
        <p:spPr>
          <a:xfrm flipV="1">
            <a:off x="9524242" y="609749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9" name="Arrow: Right 68">
            <a:extLst>
              <a:ext uri="{FF2B5EF4-FFF2-40B4-BE49-F238E27FC236}">
                <a16:creationId xmlns:a16="http://schemas.microsoft.com/office/drawing/2014/main" id="{5A4E42F0-58C4-41CB-862F-F92BA12D2328}"/>
              </a:ext>
            </a:extLst>
          </p:cNvPr>
          <p:cNvSpPr/>
          <p:nvPr/>
        </p:nvSpPr>
        <p:spPr>
          <a:xfrm rot="16200000">
            <a:off x="9462190" y="595217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6A946341-091C-4A8A-8761-E6636A788C97}"/>
              </a:ext>
            </a:extLst>
          </p:cNvPr>
          <p:cNvSpPr/>
          <p:nvPr/>
        </p:nvSpPr>
        <p:spPr>
          <a:xfrm>
            <a:off x="7976000" y="7434355"/>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A79BD9C-9DAA-4FD7-A2CC-47F80D8A3EDE}"/>
              </a:ext>
            </a:extLst>
          </p:cNvPr>
          <p:cNvCxnSpPr>
            <a:cxnSpLocks/>
          </p:cNvCxnSpPr>
          <p:nvPr/>
        </p:nvCxnSpPr>
        <p:spPr>
          <a:xfrm>
            <a:off x="9279012" y="4214653"/>
            <a:ext cx="1170042" cy="822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E7FA98C0-45F9-4953-A9E5-5D1C41BF88F6}"/>
              </a:ext>
            </a:extLst>
          </p:cNvPr>
          <p:cNvCxnSpPr>
            <a:cxnSpLocks/>
            <a:stCxn id="25" idx="2"/>
          </p:cNvCxnSpPr>
          <p:nvPr/>
        </p:nvCxnSpPr>
        <p:spPr>
          <a:xfrm>
            <a:off x="10608242" y="4220069"/>
            <a:ext cx="225621" cy="825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77" name="Table 2">
            <a:extLst>
              <a:ext uri="{FF2B5EF4-FFF2-40B4-BE49-F238E27FC236}">
                <a16:creationId xmlns:a16="http://schemas.microsoft.com/office/drawing/2014/main" id="{35DF1EED-7830-4B7E-BDD4-CE7F56FBA227}"/>
              </a:ext>
            </a:extLst>
          </p:cNvPr>
          <p:cNvGraphicFramePr>
            <a:graphicFrameLocks noGrp="1"/>
          </p:cNvGraphicFramePr>
          <p:nvPr/>
        </p:nvGraphicFramePr>
        <p:xfrm>
          <a:off x="441730" y="3642733"/>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MyApplication</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start()</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8" name="Table 2">
            <a:extLst>
              <a:ext uri="{FF2B5EF4-FFF2-40B4-BE49-F238E27FC236}">
                <a16:creationId xmlns:a16="http://schemas.microsoft.com/office/drawing/2014/main" id="{5B509E6F-B946-4C79-9E29-970454E59FB3}"/>
              </a:ext>
            </a:extLst>
          </p:cNvPr>
          <p:cNvGraphicFramePr>
            <a:graphicFrameLocks noGrp="1"/>
          </p:cNvGraphicFramePr>
          <p:nvPr/>
        </p:nvGraphicFramePr>
        <p:xfrm>
          <a:off x="498341" y="1498676"/>
          <a:ext cx="1957672" cy="1090041"/>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75307">
                <a:tc>
                  <a:txBody>
                    <a:bodyPr/>
                    <a:lstStyle/>
                    <a:p>
                      <a:pPr algn="ctr"/>
                      <a:r>
                        <a:rPr lang="en-US" dirty="0" err="1"/>
                        <a:t>JavafX</a:t>
                      </a:r>
                      <a:r>
                        <a:rPr lang="en-US" dirty="0"/>
                        <a:t>::Application</a:t>
                      </a:r>
                    </a:p>
                  </a:txBody>
                  <a:tcPr>
                    <a:solidFill>
                      <a:schemeClr val="bg1"/>
                    </a:solidFill>
                  </a:tcPr>
                </a:tc>
                <a:extLst>
                  <a:ext uri="{0D108BD9-81ED-4DB2-BD59-A6C34878D82A}">
                    <a16:rowId xmlns:a16="http://schemas.microsoft.com/office/drawing/2014/main" val="728167419"/>
                  </a:ext>
                </a:extLst>
              </a:tr>
              <a:tr h="393629">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80" name="Straight Connector 79">
            <a:extLst>
              <a:ext uri="{FF2B5EF4-FFF2-40B4-BE49-F238E27FC236}">
                <a16:creationId xmlns:a16="http://schemas.microsoft.com/office/drawing/2014/main" id="{B624021C-0046-46A9-A4FE-DDD789897FB3}"/>
              </a:ext>
            </a:extLst>
          </p:cNvPr>
          <p:cNvCxnSpPr>
            <a:cxnSpLocks/>
            <a:stCxn id="77" idx="0"/>
            <a:endCxn id="82" idx="3"/>
          </p:cNvCxnSpPr>
          <p:nvPr/>
        </p:nvCxnSpPr>
        <p:spPr>
          <a:xfrm flipV="1">
            <a:off x="1420566" y="2877635"/>
            <a:ext cx="61298" cy="7650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Isosceles Triangle 81">
            <a:extLst>
              <a:ext uri="{FF2B5EF4-FFF2-40B4-BE49-F238E27FC236}">
                <a16:creationId xmlns:a16="http://schemas.microsoft.com/office/drawing/2014/main" id="{D1989EAE-F98C-47EC-867F-8B02330EEE80}"/>
              </a:ext>
            </a:extLst>
          </p:cNvPr>
          <p:cNvSpPr/>
          <p:nvPr/>
        </p:nvSpPr>
        <p:spPr>
          <a:xfrm>
            <a:off x="1313013" y="2594460"/>
            <a:ext cx="337701" cy="28317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5" name="Table 2">
            <a:extLst>
              <a:ext uri="{FF2B5EF4-FFF2-40B4-BE49-F238E27FC236}">
                <a16:creationId xmlns:a16="http://schemas.microsoft.com/office/drawing/2014/main" id="{837E2B54-1ADB-4FCB-AA7E-97D458467E70}"/>
              </a:ext>
            </a:extLst>
          </p:cNvPr>
          <p:cNvGraphicFramePr>
            <a:graphicFrameLocks noGrp="1"/>
          </p:cNvGraphicFramePr>
          <p:nvPr/>
        </p:nvGraphicFramePr>
        <p:xfrm>
          <a:off x="408046" y="5603556"/>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StartApp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u="sng" dirty="0"/>
                        <a:t>+ main()</a:t>
                      </a:r>
                    </a:p>
                  </a:txBody>
                  <a:tcPr>
                    <a:solidFill>
                      <a:schemeClr val="bg1"/>
                    </a:solidFill>
                  </a:tcPr>
                </a:tc>
                <a:extLst>
                  <a:ext uri="{0D108BD9-81ED-4DB2-BD59-A6C34878D82A}">
                    <a16:rowId xmlns:a16="http://schemas.microsoft.com/office/drawing/2014/main" val="3290023362"/>
                  </a:ext>
                </a:extLst>
              </a:tr>
            </a:tbl>
          </a:graphicData>
        </a:graphic>
      </p:graphicFrame>
      <p:cxnSp>
        <p:nvCxnSpPr>
          <p:cNvPr id="87" name="Straight Arrow Connector 86">
            <a:extLst>
              <a:ext uri="{FF2B5EF4-FFF2-40B4-BE49-F238E27FC236}">
                <a16:creationId xmlns:a16="http://schemas.microsoft.com/office/drawing/2014/main" id="{DB1CA612-160A-42E1-9F71-370381C78E7D}"/>
              </a:ext>
            </a:extLst>
          </p:cNvPr>
          <p:cNvCxnSpPr>
            <a:cxnSpLocks/>
            <a:stCxn id="85" idx="0"/>
            <a:endCxn id="77" idx="2"/>
          </p:cNvCxnSpPr>
          <p:nvPr/>
        </p:nvCxnSpPr>
        <p:spPr>
          <a:xfrm flipV="1">
            <a:off x="1386882" y="4652906"/>
            <a:ext cx="33684" cy="95065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C8DB6DB-91EA-429C-BB0E-1D1140A4CD22}"/>
              </a:ext>
            </a:extLst>
          </p:cNvPr>
          <p:cNvSpPr txBox="1"/>
          <p:nvPr/>
        </p:nvSpPr>
        <p:spPr>
          <a:xfrm>
            <a:off x="669289" y="5036805"/>
            <a:ext cx="63318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launches</a:t>
            </a:r>
          </a:p>
        </p:txBody>
      </p:sp>
      <p:graphicFrame>
        <p:nvGraphicFramePr>
          <p:cNvPr id="2" name="Table 1">
            <a:extLst>
              <a:ext uri="{FF2B5EF4-FFF2-40B4-BE49-F238E27FC236}">
                <a16:creationId xmlns:a16="http://schemas.microsoft.com/office/drawing/2014/main" id="{B257FF7E-8D71-4959-9335-2F6E5E43C159}"/>
              </a:ext>
            </a:extLst>
          </p:cNvPr>
          <p:cNvGraphicFramePr>
            <a:graphicFrameLocks noGrp="1"/>
          </p:cNvGraphicFramePr>
          <p:nvPr/>
        </p:nvGraphicFramePr>
        <p:xfrm>
          <a:off x="4036547" y="1618315"/>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ViewHandler</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79" name="Table 78">
            <a:extLst>
              <a:ext uri="{FF2B5EF4-FFF2-40B4-BE49-F238E27FC236}">
                <a16:creationId xmlns:a16="http://schemas.microsoft.com/office/drawing/2014/main" id="{F8A4C7E5-1A40-4BFA-9ED1-8734B03B677F}"/>
              </a:ext>
            </a:extLst>
          </p:cNvPr>
          <p:cNvGraphicFramePr>
            <a:graphicFrameLocks noGrp="1"/>
          </p:cNvGraphicFramePr>
          <p:nvPr/>
        </p:nvGraphicFramePr>
        <p:xfrm>
          <a:off x="4021873" y="3241896"/>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VMFactory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81" name="Table 80">
            <a:extLst>
              <a:ext uri="{FF2B5EF4-FFF2-40B4-BE49-F238E27FC236}">
                <a16:creationId xmlns:a16="http://schemas.microsoft.com/office/drawing/2014/main" id="{12217B44-A690-40FD-9556-F291E804A0B0}"/>
              </a:ext>
            </a:extLst>
          </p:cNvPr>
          <p:cNvGraphicFramePr>
            <a:graphicFrameLocks noGrp="1"/>
          </p:cNvGraphicFramePr>
          <p:nvPr/>
        </p:nvGraphicFramePr>
        <p:xfrm>
          <a:off x="4009808" y="5036805"/>
          <a:ext cx="1850618" cy="819912"/>
        </p:xfrm>
        <a:graphic>
          <a:graphicData uri="http://schemas.openxmlformats.org/drawingml/2006/table">
            <a:tbl>
              <a:tblPr firstRow="1" bandRow="1">
                <a:tableStyleId>{5940675A-B579-460E-94D1-54222C63F5DA}</a:tableStyleId>
              </a:tblPr>
              <a:tblGrid>
                <a:gridCol w="1850618">
                  <a:extLst>
                    <a:ext uri="{9D8B030D-6E8A-4147-A177-3AD203B41FA5}">
                      <a16:colId xmlns:a16="http://schemas.microsoft.com/office/drawing/2014/main" val="1488159066"/>
                    </a:ext>
                  </a:extLst>
                </a:gridCol>
              </a:tblGrid>
              <a:tr h="291035">
                <a:tc>
                  <a:txBody>
                    <a:bodyPr/>
                    <a:lstStyle/>
                    <a:p>
                      <a:pPr algn="ctr"/>
                      <a:r>
                        <a:rPr lang="en-US" dirty="0" err="1"/>
                        <a:t>ModelFactory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cxnSp>
        <p:nvCxnSpPr>
          <p:cNvPr id="73" name="Straight Arrow Connector 72">
            <a:extLst>
              <a:ext uri="{FF2B5EF4-FFF2-40B4-BE49-F238E27FC236}">
                <a16:creationId xmlns:a16="http://schemas.microsoft.com/office/drawing/2014/main" id="{9697B2B2-9351-4239-A245-E1E0306667C5}"/>
              </a:ext>
            </a:extLst>
          </p:cNvPr>
          <p:cNvCxnSpPr/>
          <p:nvPr/>
        </p:nvCxnSpPr>
        <p:spPr>
          <a:xfrm flipV="1">
            <a:off x="2399402" y="2335434"/>
            <a:ext cx="1610406" cy="1726374"/>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C835AB5-26C4-4F5D-9E0E-0B729558A1C4}"/>
              </a:ext>
            </a:extLst>
          </p:cNvPr>
          <p:cNvCxnSpPr>
            <a:cxnSpLocks/>
            <a:endCxn id="79" idx="1"/>
          </p:cNvCxnSpPr>
          <p:nvPr/>
        </p:nvCxnSpPr>
        <p:spPr>
          <a:xfrm flipV="1">
            <a:off x="2389013" y="3651852"/>
            <a:ext cx="1632860" cy="66324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0229511-3F1E-43F5-B73B-A61109B3AC4F}"/>
              </a:ext>
            </a:extLst>
          </p:cNvPr>
          <p:cNvCxnSpPr>
            <a:cxnSpLocks/>
            <a:endCxn id="81" idx="1"/>
          </p:cNvCxnSpPr>
          <p:nvPr/>
        </p:nvCxnSpPr>
        <p:spPr>
          <a:xfrm>
            <a:off x="2426883" y="4505894"/>
            <a:ext cx="1582925" cy="94086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0A9CDA0-CB1E-4D6E-957C-E98296D96EC6}"/>
              </a:ext>
            </a:extLst>
          </p:cNvPr>
          <p:cNvSpPr txBox="1"/>
          <p:nvPr/>
        </p:nvSpPr>
        <p:spPr>
          <a:xfrm rot="18628513">
            <a:off x="2947514" y="2851795"/>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88" name="TextBox 87">
            <a:extLst>
              <a:ext uri="{FF2B5EF4-FFF2-40B4-BE49-F238E27FC236}">
                <a16:creationId xmlns:a16="http://schemas.microsoft.com/office/drawing/2014/main" id="{EA54D7C8-35A5-4AAD-9171-32B67BDEACC4}"/>
              </a:ext>
            </a:extLst>
          </p:cNvPr>
          <p:cNvSpPr txBox="1"/>
          <p:nvPr/>
        </p:nvSpPr>
        <p:spPr>
          <a:xfrm rot="20348447">
            <a:off x="3094413" y="3616870"/>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89" name="TextBox 88">
            <a:extLst>
              <a:ext uri="{FF2B5EF4-FFF2-40B4-BE49-F238E27FC236}">
                <a16:creationId xmlns:a16="http://schemas.microsoft.com/office/drawing/2014/main" id="{0A540074-0E9F-4E59-B9B6-5466CDB9A0D6}"/>
              </a:ext>
            </a:extLst>
          </p:cNvPr>
          <p:cNvSpPr txBox="1"/>
          <p:nvPr/>
        </p:nvSpPr>
        <p:spPr>
          <a:xfrm rot="2041296">
            <a:off x="3004817" y="4744631"/>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Tree>
    <p:extLst>
      <p:ext uri="{BB962C8B-B14F-4D97-AF65-F5344CB8AC3E}">
        <p14:creationId xmlns:p14="http://schemas.microsoft.com/office/powerpoint/2010/main" val="15996137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ataModel">
            <a:extLst>
              <a:ext uri="{FF2B5EF4-FFF2-40B4-BE49-F238E27FC236}">
                <a16:creationId xmlns:a16="http://schemas.microsoft.com/office/drawing/2014/main" id="{4548B4D8-57AC-4E83-88A6-C5506DCB5770}"/>
              </a:ext>
            </a:extLst>
          </p:cNvPr>
          <p:cNvGraphicFramePr>
            <a:graphicFrameLocks noGrp="1"/>
          </p:cNvGraphicFramePr>
          <p:nvPr/>
        </p:nvGraphicFramePr>
        <p:xfrm>
          <a:off x="10507506"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 name="DataModelImpl">
            <a:extLst>
              <a:ext uri="{FF2B5EF4-FFF2-40B4-BE49-F238E27FC236}">
                <a16:creationId xmlns:a16="http://schemas.microsoft.com/office/drawing/2014/main" id="{35E84B31-7C54-4293-AF4D-FCF6FB6B1D5F}"/>
              </a:ext>
            </a:extLst>
          </p:cNvPr>
          <p:cNvGraphicFramePr>
            <a:graphicFrameLocks noGrp="1"/>
          </p:cNvGraphicFramePr>
          <p:nvPr/>
        </p:nvGraphicFramePr>
        <p:xfrm>
          <a:off x="10449054"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 name="DataList">
            <a:extLst>
              <a:ext uri="{FF2B5EF4-FFF2-40B4-BE49-F238E27FC236}">
                <a16:creationId xmlns:a16="http://schemas.microsoft.com/office/drawing/2014/main" id="{F4D695A0-05E3-439A-AA04-AC735093558D}"/>
              </a:ext>
            </a:extLst>
          </p:cNvPr>
          <p:cNvGraphicFramePr>
            <a:graphicFrameLocks noGrp="1"/>
          </p:cNvGraphicFramePr>
          <p:nvPr/>
        </p:nvGraphicFramePr>
        <p:xfrm>
          <a:off x="13417822"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 name="DataContainer">
            <a:extLst>
              <a:ext uri="{FF2B5EF4-FFF2-40B4-BE49-F238E27FC236}">
                <a16:creationId xmlns:a16="http://schemas.microsoft.com/office/drawing/2014/main" id="{0E9BF27D-BAEB-48E4-B103-02B1C67736BF}"/>
              </a:ext>
            </a:extLst>
          </p:cNvPr>
          <p:cNvGraphicFramePr>
            <a:graphicFrameLocks noGrp="1"/>
          </p:cNvGraphicFramePr>
          <p:nvPr/>
        </p:nvGraphicFramePr>
        <p:xfrm>
          <a:off x="14604583"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8" name="DataLogic">
            <a:extLst>
              <a:ext uri="{FF2B5EF4-FFF2-40B4-BE49-F238E27FC236}">
                <a16:creationId xmlns:a16="http://schemas.microsoft.com/office/drawing/2014/main" id="{D95DF6B2-D34B-4166-A5CC-E3B0482550FF}"/>
              </a:ext>
            </a:extLst>
          </p:cNvPr>
          <p:cNvGraphicFramePr>
            <a:graphicFrameLocks noGrp="1"/>
          </p:cNvGraphicFramePr>
          <p:nvPr/>
        </p:nvGraphicFramePr>
        <p:xfrm>
          <a:off x="13417821"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9" name="LogicHelper">
            <a:extLst>
              <a:ext uri="{FF2B5EF4-FFF2-40B4-BE49-F238E27FC236}">
                <a16:creationId xmlns:a16="http://schemas.microsoft.com/office/drawing/2014/main" id="{B4CA9F27-7AAE-4591-8496-361239B20018}"/>
              </a:ext>
            </a:extLst>
          </p:cNvPr>
          <p:cNvGraphicFramePr>
            <a:graphicFrameLocks noGrp="1"/>
          </p:cNvGraphicFramePr>
          <p:nvPr/>
        </p:nvGraphicFramePr>
        <p:xfrm>
          <a:off x="14621621"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pSp>
        <p:nvGrpSpPr>
          <p:cNvPr id="10" name="Group 9">
            <a:extLst>
              <a:ext uri="{FF2B5EF4-FFF2-40B4-BE49-F238E27FC236}">
                <a16:creationId xmlns:a16="http://schemas.microsoft.com/office/drawing/2014/main" id="{B18BEF3E-9B32-4D0C-A9B7-0555E849064F}"/>
              </a:ext>
            </a:extLst>
          </p:cNvPr>
          <p:cNvGrpSpPr/>
          <p:nvPr/>
        </p:nvGrpSpPr>
        <p:grpSpPr>
          <a:xfrm>
            <a:off x="12274392" y="27141"/>
            <a:ext cx="820638" cy="864095"/>
            <a:chOff x="8059451" y="1907628"/>
            <a:chExt cx="820638" cy="864095"/>
          </a:xfrm>
          <a:solidFill>
            <a:schemeClr val="bg2">
              <a:lumMod val="40000"/>
              <a:lumOff val="60000"/>
            </a:schemeClr>
          </a:solidFill>
        </p:grpSpPr>
        <p:sp>
          <p:nvSpPr>
            <p:cNvPr id="11" name="Rectangle: Folded Corner 10">
              <a:extLst>
                <a:ext uri="{FF2B5EF4-FFF2-40B4-BE49-F238E27FC236}">
                  <a16:creationId xmlns:a16="http://schemas.microsoft.com/office/drawing/2014/main" id="{D75DF3F9-961C-4FE1-9553-45767AFB9D98}"/>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BCBB534-73E0-4279-BA7B-F0353BD873B9}"/>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13" name="Straight Arrow Connector 12">
            <a:extLst>
              <a:ext uri="{FF2B5EF4-FFF2-40B4-BE49-F238E27FC236}">
                <a16:creationId xmlns:a16="http://schemas.microsoft.com/office/drawing/2014/main" id="{3CE14EA5-8DE3-4CD5-8CAE-88DC60E0347D}"/>
              </a:ext>
            </a:extLst>
          </p:cNvPr>
          <p:cNvCxnSpPr>
            <a:cxnSpLocks/>
            <a:stCxn id="11" idx="0"/>
          </p:cNvCxnSpPr>
          <p:nvPr/>
        </p:nvCxnSpPr>
        <p:spPr>
          <a:xfrm flipH="1">
            <a:off x="12684710"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53BA3D9A-639F-4590-AE12-23B3AA980CB2}"/>
              </a:ext>
            </a:extLst>
          </p:cNvPr>
          <p:cNvCxnSpPr/>
          <p:nvPr/>
        </p:nvCxnSpPr>
        <p:spPr>
          <a:xfrm>
            <a:off x="12368117"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6519BDF-0092-4322-8CC3-811BBA7986E4}"/>
              </a:ext>
            </a:extLst>
          </p:cNvPr>
          <p:cNvCxnSpPr>
            <a:cxnSpLocks/>
          </p:cNvCxnSpPr>
          <p:nvPr/>
        </p:nvCxnSpPr>
        <p:spPr>
          <a:xfrm>
            <a:off x="12834081"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16" name="Table 2">
            <a:extLst>
              <a:ext uri="{FF2B5EF4-FFF2-40B4-BE49-F238E27FC236}">
                <a16:creationId xmlns:a16="http://schemas.microsoft.com/office/drawing/2014/main" id="{2F95A6C8-6F91-4F39-B6B8-455A2C8919EB}"/>
              </a:ext>
            </a:extLst>
          </p:cNvPr>
          <p:cNvGraphicFramePr>
            <a:graphicFrameLocks noGrp="1"/>
          </p:cNvGraphicFramePr>
          <p:nvPr/>
        </p:nvGraphicFramePr>
        <p:xfrm>
          <a:off x="11916614"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17" name="Table 2">
            <a:extLst>
              <a:ext uri="{FF2B5EF4-FFF2-40B4-BE49-F238E27FC236}">
                <a16:creationId xmlns:a16="http://schemas.microsoft.com/office/drawing/2014/main" id="{FCC7ED47-BB39-49BF-8EA8-9FFD200276C7}"/>
              </a:ext>
            </a:extLst>
          </p:cNvPr>
          <p:cNvGraphicFramePr>
            <a:graphicFrameLocks noGrp="1"/>
          </p:cNvGraphicFramePr>
          <p:nvPr/>
        </p:nvGraphicFramePr>
        <p:xfrm>
          <a:off x="11972167"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18" name="Group 17">
            <a:extLst>
              <a:ext uri="{FF2B5EF4-FFF2-40B4-BE49-F238E27FC236}">
                <a16:creationId xmlns:a16="http://schemas.microsoft.com/office/drawing/2014/main" id="{D23484DF-1BCA-4406-AF68-45D032110C8E}"/>
              </a:ext>
            </a:extLst>
          </p:cNvPr>
          <p:cNvGrpSpPr/>
          <p:nvPr/>
        </p:nvGrpSpPr>
        <p:grpSpPr>
          <a:xfrm>
            <a:off x="10252868" y="16128"/>
            <a:ext cx="820638" cy="864095"/>
            <a:chOff x="8059451" y="1907628"/>
            <a:chExt cx="820638" cy="864095"/>
          </a:xfrm>
          <a:solidFill>
            <a:schemeClr val="bg2">
              <a:lumMod val="40000"/>
              <a:lumOff val="60000"/>
            </a:schemeClr>
          </a:solidFill>
        </p:grpSpPr>
        <p:sp>
          <p:nvSpPr>
            <p:cNvPr id="19" name="Rectangle: Folded Corner 18">
              <a:extLst>
                <a:ext uri="{FF2B5EF4-FFF2-40B4-BE49-F238E27FC236}">
                  <a16:creationId xmlns:a16="http://schemas.microsoft.com/office/drawing/2014/main" id="{3BC4D0DB-1948-489A-BBB1-9E6AB01A5DF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A83EA75-F268-40EC-B922-EB7FB20F916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21" name="Straight Arrow Connector 20">
            <a:extLst>
              <a:ext uri="{FF2B5EF4-FFF2-40B4-BE49-F238E27FC236}">
                <a16:creationId xmlns:a16="http://schemas.microsoft.com/office/drawing/2014/main" id="{29D7C3F5-9612-4C48-A409-90402AA1DB7A}"/>
              </a:ext>
            </a:extLst>
          </p:cNvPr>
          <p:cNvCxnSpPr>
            <a:cxnSpLocks/>
            <a:stCxn id="19" idx="0"/>
          </p:cNvCxnSpPr>
          <p:nvPr/>
        </p:nvCxnSpPr>
        <p:spPr>
          <a:xfrm flipH="1">
            <a:off x="10663186"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3052CB0-A583-48AF-8B5A-95E62F0F97D0}"/>
              </a:ext>
            </a:extLst>
          </p:cNvPr>
          <p:cNvCxnSpPr/>
          <p:nvPr/>
        </p:nvCxnSpPr>
        <p:spPr>
          <a:xfrm>
            <a:off x="10346593"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E9613A8-DFD5-49BD-89D0-2C0E107F1172}"/>
              </a:ext>
            </a:extLst>
          </p:cNvPr>
          <p:cNvCxnSpPr>
            <a:cxnSpLocks/>
          </p:cNvCxnSpPr>
          <p:nvPr/>
        </p:nvCxnSpPr>
        <p:spPr>
          <a:xfrm>
            <a:off x="10812557"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24" name="Table 2">
            <a:extLst>
              <a:ext uri="{FF2B5EF4-FFF2-40B4-BE49-F238E27FC236}">
                <a16:creationId xmlns:a16="http://schemas.microsoft.com/office/drawing/2014/main" id="{615869B6-5964-4236-94BF-189AEB25D587}"/>
              </a:ext>
            </a:extLst>
          </p:cNvPr>
          <p:cNvGraphicFramePr>
            <a:graphicFrameLocks noGrp="1"/>
          </p:cNvGraphicFramePr>
          <p:nvPr/>
        </p:nvGraphicFramePr>
        <p:xfrm>
          <a:off x="9895090"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25" name="Table 2">
            <a:extLst>
              <a:ext uri="{FF2B5EF4-FFF2-40B4-BE49-F238E27FC236}">
                <a16:creationId xmlns:a16="http://schemas.microsoft.com/office/drawing/2014/main" id="{02EFB335-17D7-46C4-A20F-CA5E955F8DC6}"/>
              </a:ext>
            </a:extLst>
          </p:cNvPr>
          <p:cNvGraphicFramePr>
            <a:graphicFrameLocks noGrp="1"/>
          </p:cNvGraphicFramePr>
          <p:nvPr/>
        </p:nvGraphicFramePr>
        <p:xfrm>
          <a:off x="9950643"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26" name="Cloud 25">
            <a:extLst>
              <a:ext uri="{FF2B5EF4-FFF2-40B4-BE49-F238E27FC236}">
                <a16:creationId xmlns:a16="http://schemas.microsoft.com/office/drawing/2014/main" id="{2E360016-2A35-41B3-8E5C-EFB62B2DD63D}"/>
              </a:ext>
            </a:extLst>
          </p:cNvPr>
          <p:cNvSpPr/>
          <p:nvPr/>
        </p:nvSpPr>
        <p:spPr>
          <a:xfrm>
            <a:off x="-2862846" y="482094"/>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27" name="Cloud 26">
            <a:extLst>
              <a:ext uri="{FF2B5EF4-FFF2-40B4-BE49-F238E27FC236}">
                <a16:creationId xmlns:a16="http://schemas.microsoft.com/office/drawing/2014/main" id="{5BFB3EC7-0C72-4605-AB27-63015FE59F60}"/>
              </a:ext>
            </a:extLst>
          </p:cNvPr>
          <p:cNvSpPr/>
          <p:nvPr/>
        </p:nvSpPr>
        <p:spPr>
          <a:xfrm>
            <a:off x="-2829817" y="3218398"/>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28" name="Cloud 27">
            <a:extLst>
              <a:ext uri="{FF2B5EF4-FFF2-40B4-BE49-F238E27FC236}">
                <a16:creationId xmlns:a16="http://schemas.microsoft.com/office/drawing/2014/main" id="{69080F22-EA2F-40FC-A44D-3509ADAFDDDD}"/>
              </a:ext>
            </a:extLst>
          </p:cNvPr>
          <p:cNvSpPr/>
          <p:nvPr/>
        </p:nvSpPr>
        <p:spPr>
          <a:xfrm>
            <a:off x="-2829817" y="5594662"/>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29" name="Straight Arrow Connector 28">
            <a:extLst>
              <a:ext uri="{FF2B5EF4-FFF2-40B4-BE49-F238E27FC236}">
                <a16:creationId xmlns:a16="http://schemas.microsoft.com/office/drawing/2014/main" id="{1A3C8709-D623-4AFF-8350-0E9CE617015F}"/>
              </a:ext>
            </a:extLst>
          </p:cNvPr>
          <p:cNvCxnSpPr>
            <a:cxnSpLocks/>
          </p:cNvCxnSpPr>
          <p:nvPr/>
        </p:nvCxnSpPr>
        <p:spPr>
          <a:xfrm>
            <a:off x="-1858613" y="1850246"/>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8CD40AA-F45C-472C-9438-354BEB24AD70}"/>
              </a:ext>
            </a:extLst>
          </p:cNvPr>
          <p:cNvCxnSpPr>
            <a:cxnSpLocks/>
          </p:cNvCxnSpPr>
          <p:nvPr/>
        </p:nvCxnSpPr>
        <p:spPr>
          <a:xfrm>
            <a:off x="-1713693" y="4658558"/>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08B877F-D346-4ACD-B25E-90DA73827FEF}"/>
              </a:ext>
            </a:extLst>
          </p:cNvPr>
          <p:cNvCxnSpPr>
            <a:cxnSpLocks/>
          </p:cNvCxnSpPr>
          <p:nvPr/>
        </p:nvCxnSpPr>
        <p:spPr>
          <a:xfrm>
            <a:off x="-1643493" y="1850246"/>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75E28747-B4D1-4C52-BECC-23CE1CE4B0E3}"/>
              </a:ext>
            </a:extLst>
          </p:cNvPr>
          <p:cNvCxnSpPr>
            <a:cxnSpLocks/>
          </p:cNvCxnSpPr>
          <p:nvPr/>
        </p:nvCxnSpPr>
        <p:spPr>
          <a:xfrm>
            <a:off x="7583983" y="2843733"/>
            <a:ext cx="58615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3AA923-1D88-428B-ADD6-D08539D45CEC}"/>
              </a:ext>
            </a:extLst>
          </p:cNvPr>
          <p:cNvCxnSpPr>
            <a:cxnSpLocks/>
          </p:cNvCxnSpPr>
          <p:nvPr/>
        </p:nvCxnSpPr>
        <p:spPr>
          <a:xfrm>
            <a:off x="7673250" y="4684131"/>
            <a:ext cx="57197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CC862600-D843-4F60-9CCA-3330DDDA0CD8}"/>
              </a:ext>
            </a:extLst>
          </p:cNvPr>
          <p:cNvGrpSpPr/>
          <p:nvPr/>
        </p:nvGrpSpPr>
        <p:grpSpPr>
          <a:xfrm>
            <a:off x="8249914" y="8358"/>
            <a:ext cx="820638" cy="864095"/>
            <a:chOff x="8059451" y="1907628"/>
            <a:chExt cx="820638" cy="864095"/>
          </a:xfrm>
          <a:solidFill>
            <a:schemeClr val="bg2">
              <a:lumMod val="40000"/>
              <a:lumOff val="60000"/>
            </a:schemeClr>
          </a:solidFill>
        </p:grpSpPr>
        <p:sp>
          <p:nvSpPr>
            <p:cNvPr id="35" name="Rectangle: Folded Corner 34">
              <a:extLst>
                <a:ext uri="{FF2B5EF4-FFF2-40B4-BE49-F238E27FC236}">
                  <a16:creationId xmlns:a16="http://schemas.microsoft.com/office/drawing/2014/main" id="{9A774B52-5A48-48E8-860D-0ED64FCD14CC}"/>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6DB82FE8-30EC-46AA-87BA-8D462E4D93F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7" name="Straight Arrow Connector 36">
            <a:extLst>
              <a:ext uri="{FF2B5EF4-FFF2-40B4-BE49-F238E27FC236}">
                <a16:creationId xmlns:a16="http://schemas.microsoft.com/office/drawing/2014/main" id="{1C706C95-541B-4E27-95BB-44E4E778F260}"/>
              </a:ext>
            </a:extLst>
          </p:cNvPr>
          <p:cNvCxnSpPr>
            <a:cxnSpLocks/>
            <a:stCxn id="35" idx="0"/>
          </p:cNvCxnSpPr>
          <p:nvPr/>
        </p:nvCxnSpPr>
        <p:spPr>
          <a:xfrm flipH="1">
            <a:off x="8660232"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519E108B-82B5-4A37-8137-A0A26C65BFED}"/>
              </a:ext>
            </a:extLst>
          </p:cNvPr>
          <p:cNvCxnSpPr/>
          <p:nvPr/>
        </p:nvCxnSpPr>
        <p:spPr>
          <a:xfrm>
            <a:off x="8343639"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7930270-A653-4B37-B9C1-2FD966D110F8}"/>
              </a:ext>
            </a:extLst>
          </p:cNvPr>
          <p:cNvCxnSpPr>
            <a:cxnSpLocks/>
          </p:cNvCxnSpPr>
          <p:nvPr/>
        </p:nvCxnSpPr>
        <p:spPr>
          <a:xfrm>
            <a:off x="8809603"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E942DFC-6C7A-4244-BFC3-488DAAE7C214}"/>
              </a:ext>
            </a:extLst>
          </p:cNvPr>
          <p:cNvCxnSpPr>
            <a:cxnSpLocks/>
          </p:cNvCxnSpPr>
          <p:nvPr/>
        </p:nvCxnSpPr>
        <p:spPr>
          <a:xfrm>
            <a:off x="8975415" y="4252665"/>
            <a:ext cx="253013" cy="729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Connector: Elbow 40">
            <a:extLst>
              <a:ext uri="{FF2B5EF4-FFF2-40B4-BE49-F238E27FC236}">
                <a16:creationId xmlns:a16="http://schemas.microsoft.com/office/drawing/2014/main" id="{E0468A1A-35EE-4118-9DD6-0E319E002143}"/>
              </a:ext>
            </a:extLst>
          </p:cNvPr>
          <p:cNvCxnSpPr>
            <a:cxnSpLocks/>
          </p:cNvCxnSpPr>
          <p:nvPr/>
        </p:nvCxnSpPr>
        <p:spPr>
          <a:xfrm flipV="1">
            <a:off x="11778978"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4DB14D0D-5507-4C5C-85A1-B840A0037B12}"/>
              </a:ext>
            </a:extLst>
          </p:cNvPr>
          <p:cNvCxnSpPr>
            <a:cxnSpLocks/>
          </p:cNvCxnSpPr>
          <p:nvPr/>
        </p:nvCxnSpPr>
        <p:spPr>
          <a:xfrm flipV="1">
            <a:off x="11778978"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5574472-EF03-4621-9DC8-2A70B29B982F}"/>
              </a:ext>
            </a:extLst>
          </p:cNvPr>
          <p:cNvCxnSpPr>
            <a:cxnSpLocks/>
          </p:cNvCxnSpPr>
          <p:nvPr/>
        </p:nvCxnSpPr>
        <p:spPr>
          <a:xfrm>
            <a:off x="14287159"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0F578600-9F23-4DF7-A448-2F52B22B46E2}"/>
              </a:ext>
            </a:extLst>
          </p:cNvPr>
          <p:cNvCxnSpPr>
            <a:cxnSpLocks/>
          </p:cNvCxnSpPr>
          <p:nvPr/>
        </p:nvCxnSpPr>
        <p:spPr>
          <a:xfrm>
            <a:off x="14305346"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3D2C050-B244-4BDD-B4D3-E90CA0D764BB}"/>
              </a:ext>
            </a:extLst>
          </p:cNvPr>
          <p:cNvCxnSpPr>
            <a:cxnSpLocks/>
          </p:cNvCxnSpPr>
          <p:nvPr/>
        </p:nvCxnSpPr>
        <p:spPr>
          <a:xfrm flipV="1">
            <a:off x="15456882"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2469A87B-F08B-4B27-B271-58969AC85B46}"/>
              </a:ext>
            </a:extLst>
          </p:cNvPr>
          <p:cNvCxnSpPr>
            <a:cxnSpLocks/>
          </p:cNvCxnSpPr>
          <p:nvPr/>
        </p:nvCxnSpPr>
        <p:spPr>
          <a:xfrm>
            <a:off x="15732444"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C17230-E748-42E2-AE90-F1132318A604}"/>
              </a:ext>
            </a:extLst>
          </p:cNvPr>
          <p:cNvCxnSpPr>
            <a:cxnSpLocks/>
          </p:cNvCxnSpPr>
          <p:nvPr/>
        </p:nvCxnSpPr>
        <p:spPr>
          <a:xfrm flipH="1">
            <a:off x="15456881"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7BD6183A-9C90-4DB1-A422-FEDECBB5C0C5}"/>
              </a:ext>
            </a:extLst>
          </p:cNvPr>
          <p:cNvCxnSpPr>
            <a:cxnSpLocks/>
            <a:endCxn id="49" idx="1"/>
          </p:cNvCxnSpPr>
          <p:nvPr/>
        </p:nvCxnSpPr>
        <p:spPr>
          <a:xfrm flipV="1">
            <a:off x="11174350"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Arrow: Right 48">
            <a:extLst>
              <a:ext uri="{FF2B5EF4-FFF2-40B4-BE49-F238E27FC236}">
                <a16:creationId xmlns:a16="http://schemas.microsoft.com/office/drawing/2014/main" id="{6B504E57-7243-47D1-B1C4-C7D36DE8F729}"/>
              </a:ext>
            </a:extLst>
          </p:cNvPr>
          <p:cNvSpPr/>
          <p:nvPr/>
        </p:nvSpPr>
        <p:spPr>
          <a:xfrm rot="16200000">
            <a:off x="11112298"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2">
            <a:extLst>
              <a:ext uri="{FF2B5EF4-FFF2-40B4-BE49-F238E27FC236}">
                <a16:creationId xmlns:a16="http://schemas.microsoft.com/office/drawing/2014/main" id="{BBD4893E-67DC-4FFF-A344-46C60E99B011}"/>
              </a:ext>
            </a:extLst>
          </p:cNvPr>
          <p:cNvGraphicFramePr>
            <a:graphicFrameLocks noGrp="1"/>
          </p:cNvGraphicFramePr>
          <p:nvPr/>
        </p:nvGraphicFramePr>
        <p:xfrm>
          <a:off x="7892136"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1" name="Table 2">
            <a:extLst>
              <a:ext uri="{FF2B5EF4-FFF2-40B4-BE49-F238E27FC236}">
                <a16:creationId xmlns:a16="http://schemas.microsoft.com/office/drawing/2014/main" id="{66D1C267-3FBE-4682-B529-74C62C16F6F2}"/>
              </a:ext>
            </a:extLst>
          </p:cNvPr>
          <p:cNvGraphicFramePr>
            <a:graphicFrameLocks noGrp="1"/>
          </p:cNvGraphicFramePr>
          <p:nvPr/>
        </p:nvGraphicFramePr>
        <p:xfrm>
          <a:off x="7947689"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52" name="Rectangle: Rounded Corners 51">
            <a:extLst>
              <a:ext uri="{FF2B5EF4-FFF2-40B4-BE49-F238E27FC236}">
                <a16:creationId xmlns:a16="http://schemas.microsoft.com/office/drawing/2014/main" id="{7D5D738B-62EA-4C93-AA34-7C4E2935361F}"/>
              </a:ext>
            </a:extLst>
          </p:cNvPr>
          <p:cNvSpPr/>
          <p:nvPr/>
        </p:nvSpPr>
        <p:spPr>
          <a:xfrm>
            <a:off x="12480527"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EFA3876-3640-4892-83DC-6F2BF121EF02}"/>
              </a:ext>
            </a:extLst>
          </p:cNvPr>
          <p:cNvCxnSpPr>
            <a:cxnSpLocks/>
          </p:cNvCxnSpPr>
          <p:nvPr/>
        </p:nvCxnSpPr>
        <p:spPr>
          <a:xfrm flipH="1">
            <a:off x="10001092" y="4233777"/>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7CEE663-BC1F-4E01-B53A-167B61163BE8}"/>
              </a:ext>
            </a:extLst>
          </p:cNvPr>
          <p:cNvCxnSpPr>
            <a:cxnSpLocks/>
          </p:cNvCxnSpPr>
          <p:nvPr/>
        </p:nvCxnSpPr>
        <p:spPr>
          <a:xfrm flipH="1">
            <a:off x="11112195"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5" name="DataModel2">
            <a:extLst>
              <a:ext uri="{FF2B5EF4-FFF2-40B4-BE49-F238E27FC236}">
                <a16:creationId xmlns:a16="http://schemas.microsoft.com/office/drawing/2014/main" id="{0731E578-DF89-4A54-B8D4-59C35DBCE6A6}"/>
              </a:ext>
            </a:extLst>
          </p:cNvPr>
          <p:cNvGraphicFramePr>
            <a:graphicFrameLocks noGrp="1"/>
          </p:cNvGraphicFramePr>
          <p:nvPr/>
        </p:nvGraphicFramePr>
        <p:xfrm>
          <a:off x="8857398" y="509335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a:t>DataModel2</a:t>
                      </a:r>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6" name="DataModelImpl2">
            <a:extLst>
              <a:ext uri="{FF2B5EF4-FFF2-40B4-BE49-F238E27FC236}">
                <a16:creationId xmlns:a16="http://schemas.microsoft.com/office/drawing/2014/main" id="{F0DCB777-D345-4829-9420-51D88C40DEB8}"/>
              </a:ext>
            </a:extLst>
          </p:cNvPr>
          <p:cNvGraphicFramePr>
            <a:graphicFrameLocks noGrp="1"/>
          </p:cNvGraphicFramePr>
          <p:nvPr/>
        </p:nvGraphicFramePr>
        <p:xfrm>
          <a:off x="8798946" y="6482327"/>
          <a:ext cx="1315199" cy="63283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100" dirty="0"/>
                        <a:t>DataModel2Impl</a:t>
                      </a:r>
                    </a:p>
                  </a:txBody>
                  <a:tcPr>
                    <a:solidFill>
                      <a:schemeClr val="bg1"/>
                    </a:solidFill>
                  </a:tcPr>
                </a:tc>
                <a:extLst>
                  <a:ext uri="{0D108BD9-81ED-4DB2-BD59-A6C34878D82A}">
                    <a16:rowId xmlns:a16="http://schemas.microsoft.com/office/drawing/2014/main" val="728167419"/>
                  </a:ext>
                </a:extLst>
              </a:tr>
              <a:tr h="373750">
                <a:tc>
                  <a:txBody>
                    <a:bodyPr/>
                    <a:lstStyle/>
                    <a:p>
                      <a:endParaRPr lang="en-US" sz="11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7" name="DataList2">
            <a:extLst>
              <a:ext uri="{FF2B5EF4-FFF2-40B4-BE49-F238E27FC236}">
                <a16:creationId xmlns:a16="http://schemas.microsoft.com/office/drawing/2014/main" id="{74B4D2F1-A597-4A4B-B32F-3DA540D7F0E4}"/>
              </a:ext>
            </a:extLst>
          </p:cNvPr>
          <p:cNvGraphicFramePr>
            <a:graphicFrameLocks noGrp="1"/>
          </p:cNvGraphicFramePr>
          <p:nvPr/>
        </p:nvGraphicFramePr>
        <p:xfrm>
          <a:off x="8948695" y="7606481"/>
          <a:ext cx="810439" cy="53612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100" dirty="0"/>
                        <a:t>DataList2</a:t>
                      </a:r>
                    </a:p>
                  </a:txBody>
                  <a:tcPr/>
                </a:tc>
                <a:extLst>
                  <a:ext uri="{0D108BD9-81ED-4DB2-BD59-A6C34878D82A}">
                    <a16:rowId xmlns:a16="http://schemas.microsoft.com/office/drawing/2014/main" val="728167419"/>
                  </a:ext>
                </a:extLst>
              </a:tr>
              <a:tr h="277042">
                <a:tc>
                  <a:txBody>
                    <a:bodyPr/>
                    <a:lstStyle/>
                    <a:p>
                      <a:endParaRPr lang="en-US" sz="1100" dirty="0"/>
                    </a:p>
                  </a:txBody>
                  <a:tcPr/>
                </a:tc>
                <a:extLst>
                  <a:ext uri="{0D108BD9-81ED-4DB2-BD59-A6C34878D82A}">
                    <a16:rowId xmlns:a16="http://schemas.microsoft.com/office/drawing/2014/main" val="3290023362"/>
                  </a:ext>
                </a:extLst>
              </a:tr>
            </a:tbl>
          </a:graphicData>
        </a:graphic>
      </p:graphicFrame>
      <p:graphicFrame>
        <p:nvGraphicFramePr>
          <p:cNvPr id="58" name="DataContainer2">
            <a:extLst>
              <a:ext uri="{FF2B5EF4-FFF2-40B4-BE49-F238E27FC236}">
                <a16:creationId xmlns:a16="http://schemas.microsoft.com/office/drawing/2014/main" id="{9532CD36-A76F-4DDC-AC87-99F028A181CA}"/>
              </a:ext>
            </a:extLst>
          </p:cNvPr>
          <p:cNvGraphicFramePr>
            <a:graphicFrameLocks noGrp="1"/>
          </p:cNvGraphicFramePr>
          <p:nvPr/>
        </p:nvGraphicFramePr>
        <p:xfrm>
          <a:off x="10135456" y="7657358"/>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600" dirty="0"/>
                        <a:t>DataContainer2</a:t>
                      </a:r>
                    </a:p>
                  </a:txBody>
                  <a:tcPr/>
                </a:tc>
                <a:extLst>
                  <a:ext uri="{0D108BD9-81ED-4DB2-BD59-A6C34878D82A}">
                    <a16:rowId xmlns:a16="http://schemas.microsoft.com/office/drawing/2014/main" val="728167419"/>
                  </a:ext>
                </a:extLst>
              </a:tr>
              <a:tr h="277042">
                <a:tc>
                  <a:txBody>
                    <a:bodyPr/>
                    <a:lstStyle/>
                    <a:p>
                      <a:endParaRPr lang="en-US" sz="600" dirty="0"/>
                    </a:p>
                  </a:txBody>
                  <a:tcPr/>
                </a:tc>
                <a:extLst>
                  <a:ext uri="{0D108BD9-81ED-4DB2-BD59-A6C34878D82A}">
                    <a16:rowId xmlns:a16="http://schemas.microsoft.com/office/drawing/2014/main" val="3290023362"/>
                  </a:ext>
                </a:extLst>
              </a:tr>
            </a:tbl>
          </a:graphicData>
        </a:graphic>
      </p:graphicFrame>
      <p:graphicFrame>
        <p:nvGraphicFramePr>
          <p:cNvPr id="59" name="DataLogic2">
            <a:extLst>
              <a:ext uri="{FF2B5EF4-FFF2-40B4-BE49-F238E27FC236}">
                <a16:creationId xmlns:a16="http://schemas.microsoft.com/office/drawing/2014/main" id="{FBA8CF92-7AAB-404B-A46B-220CCABCB71C}"/>
              </a:ext>
            </a:extLst>
          </p:cNvPr>
          <p:cNvGraphicFramePr>
            <a:graphicFrameLocks noGrp="1"/>
          </p:cNvGraphicFramePr>
          <p:nvPr/>
        </p:nvGraphicFramePr>
        <p:xfrm>
          <a:off x="8948694" y="8355283"/>
          <a:ext cx="810439" cy="50564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900" dirty="0"/>
                        <a:t>DataLogic2</a:t>
                      </a:r>
                    </a:p>
                  </a:txBody>
                  <a:tcPr/>
                </a:tc>
                <a:extLst>
                  <a:ext uri="{0D108BD9-81ED-4DB2-BD59-A6C34878D82A}">
                    <a16:rowId xmlns:a16="http://schemas.microsoft.com/office/drawing/2014/main" val="728167419"/>
                  </a:ext>
                </a:extLst>
              </a:tr>
              <a:tr h="277042">
                <a:tc>
                  <a:txBody>
                    <a:bodyPr/>
                    <a:lstStyle/>
                    <a:p>
                      <a:endParaRPr lang="en-US" sz="1050" dirty="0"/>
                    </a:p>
                  </a:txBody>
                  <a:tcPr/>
                </a:tc>
                <a:extLst>
                  <a:ext uri="{0D108BD9-81ED-4DB2-BD59-A6C34878D82A}">
                    <a16:rowId xmlns:a16="http://schemas.microsoft.com/office/drawing/2014/main" val="3290023362"/>
                  </a:ext>
                </a:extLst>
              </a:tr>
            </a:tbl>
          </a:graphicData>
        </a:graphic>
      </p:graphicFrame>
      <p:graphicFrame>
        <p:nvGraphicFramePr>
          <p:cNvPr id="60" name="LogicHelper2">
            <a:extLst>
              <a:ext uri="{FF2B5EF4-FFF2-40B4-BE49-F238E27FC236}">
                <a16:creationId xmlns:a16="http://schemas.microsoft.com/office/drawing/2014/main" id="{BEDCF22B-ECA6-437D-8B83-AF66A447B487}"/>
              </a:ext>
            </a:extLst>
          </p:cNvPr>
          <p:cNvGraphicFramePr>
            <a:graphicFrameLocks noGrp="1"/>
          </p:cNvGraphicFramePr>
          <p:nvPr/>
        </p:nvGraphicFramePr>
        <p:xfrm>
          <a:off x="10152494" y="8399482"/>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a:t>LogicHelper2</a:t>
                      </a:r>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cxnSp>
        <p:nvCxnSpPr>
          <p:cNvPr id="61" name="Connector: Elbow 60">
            <a:extLst>
              <a:ext uri="{FF2B5EF4-FFF2-40B4-BE49-F238E27FC236}">
                <a16:creationId xmlns:a16="http://schemas.microsoft.com/office/drawing/2014/main" id="{5D5A8E56-E12E-43FD-BDE4-34B997B1A7A3}"/>
              </a:ext>
            </a:extLst>
          </p:cNvPr>
          <p:cNvCxnSpPr>
            <a:cxnSpLocks/>
          </p:cNvCxnSpPr>
          <p:nvPr/>
        </p:nvCxnSpPr>
        <p:spPr>
          <a:xfrm rot="16200000" flipH="1">
            <a:off x="8823508" y="7282313"/>
            <a:ext cx="457515" cy="1232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or: Elbow 61">
            <a:extLst>
              <a:ext uri="{FF2B5EF4-FFF2-40B4-BE49-F238E27FC236}">
                <a16:creationId xmlns:a16="http://schemas.microsoft.com/office/drawing/2014/main" id="{FF4A3AE5-EF65-4337-908E-4B49AC7C85FC}"/>
              </a:ext>
            </a:extLst>
          </p:cNvPr>
          <p:cNvCxnSpPr>
            <a:cxnSpLocks/>
          </p:cNvCxnSpPr>
          <p:nvPr/>
        </p:nvCxnSpPr>
        <p:spPr>
          <a:xfrm rot="16200000" flipH="1">
            <a:off x="8326482" y="7617743"/>
            <a:ext cx="1219608" cy="23195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2F46FF53-D1D2-439F-8B6C-C0E742C6B2B2}"/>
              </a:ext>
            </a:extLst>
          </p:cNvPr>
          <p:cNvCxnSpPr>
            <a:cxnSpLocks/>
          </p:cNvCxnSpPr>
          <p:nvPr/>
        </p:nvCxnSpPr>
        <p:spPr>
          <a:xfrm>
            <a:off x="9818032" y="7843397"/>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82C81BD0-1E80-4F6E-B79E-03F932FF90D7}"/>
              </a:ext>
            </a:extLst>
          </p:cNvPr>
          <p:cNvCxnSpPr>
            <a:cxnSpLocks/>
          </p:cNvCxnSpPr>
          <p:nvPr/>
        </p:nvCxnSpPr>
        <p:spPr>
          <a:xfrm>
            <a:off x="9836219" y="8614253"/>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D3D7C219-5317-4C21-90BC-C1A62DC7382C}"/>
              </a:ext>
            </a:extLst>
          </p:cNvPr>
          <p:cNvCxnSpPr>
            <a:cxnSpLocks/>
          </p:cNvCxnSpPr>
          <p:nvPr/>
        </p:nvCxnSpPr>
        <p:spPr>
          <a:xfrm flipV="1">
            <a:off x="10987755" y="7843396"/>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2B80D879-E649-484F-A92A-1B383DB2C10F}"/>
              </a:ext>
            </a:extLst>
          </p:cNvPr>
          <p:cNvCxnSpPr>
            <a:cxnSpLocks/>
          </p:cNvCxnSpPr>
          <p:nvPr/>
        </p:nvCxnSpPr>
        <p:spPr>
          <a:xfrm>
            <a:off x="11263317" y="7843396"/>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290AE373-0B2D-4C81-ACE6-6F6BBDC72B0E}"/>
              </a:ext>
            </a:extLst>
          </p:cNvPr>
          <p:cNvCxnSpPr>
            <a:cxnSpLocks/>
          </p:cNvCxnSpPr>
          <p:nvPr/>
        </p:nvCxnSpPr>
        <p:spPr>
          <a:xfrm flipH="1">
            <a:off x="10987754" y="8671476"/>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D6F11208-5A8B-4179-BF5A-78931AA2C504}"/>
              </a:ext>
            </a:extLst>
          </p:cNvPr>
          <p:cNvCxnSpPr>
            <a:cxnSpLocks/>
            <a:endCxn id="69" idx="1"/>
          </p:cNvCxnSpPr>
          <p:nvPr/>
        </p:nvCxnSpPr>
        <p:spPr>
          <a:xfrm flipV="1">
            <a:off x="9524242" y="609749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9" name="Arrow: Right 68">
            <a:extLst>
              <a:ext uri="{FF2B5EF4-FFF2-40B4-BE49-F238E27FC236}">
                <a16:creationId xmlns:a16="http://schemas.microsoft.com/office/drawing/2014/main" id="{5A4E42F0-58C4-41CB-862F-F92BA12D2328}"/>
              </a:ext>
            </a:extLst>
          </p:cNvPr>
          <p:cNvSpPr/>
          <p:nvPr/>
        </p:nvSpPr>
        <p:spPr>
          <a:xfrm rot="16200000">
            <a:off x="9462190" y="595217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6A946341-091C-4A8A-8761-E6636A788C97}"/>
              </a:ext>
            </a:extLst>
          </p:cNvPr>
          <p:cNvSpPr/>
          <p:nvPr/>
        </p:nvSpPr>
        <p:spPr>
          <a:xfrm>
            <a:off x="7976000" y="7434355"/>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A79BD9C-9DAA-4FD7-A2CC-47F80D8A3EDE}"/>
              </a:ext>
            </a:extLst>
          </p:cNvPr>
          <p:cNvCxnSpPr>
            <a:cxnSpLocks/>
          </p:cNvCxnSpPr>
          <p:nvPr/>
        </p:nvCxnSpPr>
        <p:spPr>
          <a:xfrm>
            <a:off x="9279012" y="4214653"/>
            <a:ext cx="1170042" cy="822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E7FA98C0-45F9-4953-A9E5-5D1C41BF88F6}"/>
              </a:ext>
            </a:extLst>
          </p:cNvPr>
          <p:cNvCxnSpPr>
            <a:cxnSpLocks/>
            <a:stCxn id="25" idx="2"/>
          </p:cNvCxnSpPr>
          <p:nvPr/>
        </p:nvCxnSpPr>
        <p:spPr>
          <a:xfrm>
            <a:off x="10608242" y="4220069"/>
            <a:ext cx="225621" cy="825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77" name="Table 2">
            <a:extLst>
              <a:ext uri="{FF2B5EF4-FFF2-40B4-BE49-F238E27FC236}">
                <a16:creationId xmlns:a16="http://schemas.microsoft.com/office/drawing/2014/main" id="{35DF1EED-7830-4B7E-BDD4-CE7F56FBA227}"/>
              </a:ext>
            </a:extLst>
          </p:cNvPr>
          <p:cNvGraphicFramePr>
            <a:graphicFrameLocks noGrp="1"/>
          </p:cNvGraphicFramePr>
          <p:nvPr/>
        </p:nvGraphicFramePr>
        <p:xfrm>
          <a:off x="441730" y="3642733"/>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MyApplication</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start()</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8" name="Table 2">
            <a:extLst>
              <a:ext uri="{FF2B5EF4-FFF2-40B4-BE49-F238E27FC236}">
                <a16:creationId xmlns:a16="http://schemas.microsoft.com/office/drawing/2014/main" id="{5B509E6F-B946-4C79-9E29-970454E59FB3}"/>
              </a:ext>
            </a:extLst>
          </p:cNvPr>
          <p:cNvGraphicFramePr>
            <a:graphicFrameLocks noGrp="1"/>
          </p:cNvGraphicFramePr>
          <p:nvPr/>
        </p:nvGraphicFramePr>
        <p:xfrm>
          <a:off x="498341" y="1498676"/>
          <a:ext cx="1957672" cy="1090041"/>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75307">
                <a:tc>
                  <a:txBody>
                    <a:bodyPr/>
                    <a:lstStyle/>
                    <a:p>
                      <a:pPr algn="ctr"/>
                      <a:r>
                        <a:rPr lang="en-US" dirty="0" err="1"/>
                        <a:t>JavafX</a:t>
                      </a:r>
                      <a:r>
                        <a:rPr lang="en-US" dirty="0"/>
                        <a:t>::Application</a:t>
                      </a:r>
                    </a:p>
                  </a:txBody>
                  <a:tcPr>
                    <a:solidFill>
                      <a:schemeClr val="bg1"/>
                    </a:solidFill>
                  </a:tcPr>
                </a:tc>
                <a:extLst>
                  <a:ext uri="{0D108BD9-81ED-4DB2-BD59-A6C34878D82A}">
                    <a16:rowId xmlns:a16="http://schemas.microsoft.com/office/drawing/2014/main" val="728167419"/>
                  </a:ext>
                </a:extLst>
              </a:tr>
              <a:tr h="393629">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80" name="Straight Connector 79">
            <a:extLst>
              <a:ext uri="{FF2B5EF4-FFF2-40B4-BE49-F238E27FC236}">
                <a16:creationId xmlns:a16="http://schemas.microsoft.com/office/drawing/2014/main" id="{B624021C-0046-46A9-A4FE-DDD789897FB3}"/>
              </a:ext>
            </a:extLst>
          </p:cNvPr>
          <p:cNvCxnSpPr>
            <a:cxnSpLocks/>
            <a:stCxn id="77" idx="0"/>
            <a:endCxn id="82" idx="3"/>
          </p:cNvCxnSpPr>
          <p:nvPr/>
        </p:nvCxnSpPr>
        <p:spPr>
          <a:xfrm flipV="1">
            <a:off x="1420566" y="2877635"/>
            <a:ext cx="61298" cy="7650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Isosceles Triangle 81">
            <a:extLst>
              <a:ext uri="{FF2B5EF4-FFF2-40B4-BE49-F238E27FC236}">
                <a16:creationId xmlns:a16="http://schemas.microsoft.com/office/drawing/2014/main" id="{D1989EAE-F98C-47EC-867F-8B02330EEE80}"/>
              </a:ext>
            </a:extLst>
          </p:cNvPr>
          <p:cNvSpPr/>
          <p:nvPr/>
        </p:nvSpPr>
        <p:spPr>
          <a:xfrm>
            <a:off x="1313013" y="2594460"/>
            <a:ext cx="337701" cy="28317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5" name="Table 2">
            <a:extLst>
              <a:ext uri="{FF2B5EF4-FFF2-40B4-BE49-F238E27FC236}">
                <a16:creationId xmlns:a16="http://schemas.microsoft.com/office/drawing/2014/main" id="{837E2B54-1ADB-4FCB-AA7E-97D458467E70}"/>
              </a:ext>
            </a:extLst>
          </p:cNvPr>
          <p:cNvGraphicFramePr>
            <a:graphicFrameLocks noGrp="1"/>
          </p:cNvGraphicFramePr>
          <p:nvPr/>
        </p:nvGraphicFramePr>
        <p:xfrm>
          <a:off x="408046" y="5603556"/>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StartApp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u="sng" dirty="0"/>
                        <a:t>+ main()</a:t>
                      </a:r>
                    </a:p>
                  </a:txBody>
                  <a:tcPr>
                    <a:solidFill>
                      <a:schemeClr val="bg1"/>
                    </a:solidFill>
                  </a:tcPr>
                </a:tc>
                <a:extLst>
                  <a:ext uri="{0D108BD9-81ED-4DB2-BD59-A6C34878D82A}">
                    <a16:rowId xmlns:a16="http://schemas.microsoft.com/office/drawing/2014/main" val="3290023362"/>
                  </a:ext>
                </a:extLst>
              </a:tr>
            </a:tbl>
          </a:graphicData>
        </a:graphic>
      </p:graphicFrame>
      <p:cxnSp>
        <p:nvCxnSpPr>
          <p:cNvPr id="87" name="Straight Arrow Connector 86">
            <a:extLst>
              <a:ext uri="{FF2B5EF4-FFF2-40B4-BE49-F238E27FC236}">
                <a16:creationId xmlns:a16="http://schemas.microsoft.com/office/drawing/2014/main" id="{DB1CA612-160A-42E1-9F71-370381C78E7D}"/>
              </a:ext>
            </a:extLst>
          </p:cNvPr>
          <p:cNvCxnSpPr>
            <a:cxnSpLocks/>
            <a:stCxn id="85" idx="0"/>
            <a:endCxn id="77" idx="2"/>
          </p:cNvCxnSpPr>
          <p:nvPr/>
        </p:nvCxnSpPr>
        <p:spPr>
          <a:xfrm flipV="1">
            <a:off x="1386882" y="4652906"/>
            <a:ext cx="33684" cy="95065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C8DB6DB-91EA-429C-BB0E-1D1140A4CD22}"/>
              </a:ext>
            </a:extLst>
          </p:cNvPr>
          <p:cNvSpPr txBox="1"/>
          <p:nvPr/>
        </p:nvSpPr>
        <p:spPr>
          <a:xfrm>
            <a:off x="669289" y="5036805"/>
            <a:ext cx="63318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launches</a:t>
            </a:r>
          </a:p>
        </p:txBody>
      </p:sp>
      <p:graphicFrame>
        <p:nvGraphicFramePr>
          <p:cNvPr id="2" name="Table 1">
            <a:extLst>
              <a:ext uri="{FF2B5EF4-FFF2-40B4-BE49-F238E27FC236}">
                <a16:creationId xmlns:a16="http://schemas.microsoft.com/office/drawing/2014/main" id="{B257FF7E-8D71-4959-9335-2F6E5E43C159}"/>
              </a:ext>
            </a:extLst>
          </p:cNvPr>
          <p:cNvGraphicFramePr>
            <a:graphicFrameLocks noGrp="1"/>
          </p:cNvGraphicFramePr>
          <p:nvPr/>
        </p:nvGraphicFramePr>
        <p:xfrm>
          <a:off x="4036547" y="1618315"/>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ViewHandler</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79" name="Table 78">
            <a:extLst>
              <a:ext uri="{FF2B5EF4-FFF2-40B4-BE49-F238E27FC236}">
                <a16:creationId xmlns:a16="http://schemas.microsoft.com/office/drawing/2014/main" id="{F8A4C7E5-1A40-4BFA-9ED1-8734B03B677F}"/>
              </a:ext>
            </a:extLst>
          </p:cNvPr>
          <p:cNvGraphicFramePr>
            <a:graphicFrameLocks noGrp="1"/>
          </p:cNvGraphicFramePr>
          <p:nvPr/>
        </p:nvGraphicFramePr>
        <p:xfrm>
          <a:off x="4021873" y="3241896"/>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VMFactory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81" name="Table 80">
            <a:extLst>
              <a:ext uri="{FF2B5EF4-FFF2-40B4-BE49-F238E27FC236}">
                <a16:creationId xmlns:a16="http://schemas.microsoft.com/office/drawing/2014/main" id="{12217B44-A690-40FD-9556-F291E804A0B0}"/>
              </a:ext>
            </a:extLst>
          </p:cNvPr>
          <p:cNvGraphicFramePr>
            <a:graphicFrameLocks noGrp="1"/>
          </p:cNvGraphicFramePr>
          <p:nvPr/>
        </p:nvGraphicFramePr>
        <p:xfrm>
          <a:off x="4009808" y="5036805"/>
          <a:ext cx="1850618" cy="819912"/>
        </p:xfrm>
        <a:graphic>
          <a:graphicData uri="http://schemas.openxmlformats.org/drawingml/2006/table">
            <a:tbl>
              <a:tblPr firstRow="1" bandRow="1">
                <a:tableStyleId>{5940675A-B579-460E-94D1-54222C63F5DA}</a:tableStyleId>
              </a:tblPr>
              <a:tblGrid>
                <a:gridCol w="1850618">
                  <a:extLst>
                    <a:ext uri="{9D8B030D-6E8A-4147-A177-3AD203B41FA5}">
                      <a16:colId xmlns:a16="http://schemas.microsoft.com/office/drawing/2014/main" val="1488159066"/>
                    </a:ext>
                  </a:extLst>
                </a:gridCol>
              </a:tblGrid>
              <a:tr h="291035">
                <a:tc>
                  <a:txBody>
                    <a:bodyPr/>
                    <a:lstStyle/>
                    <a:p>
                      <a:pPr algn="ctr"/>
                      <a:r>
                        <a:rPr lang="en-US" dirty="0" err="1"/>
                        <a:t>ModelFactory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cxnSp>
        <p:nvCxnSpPr>
          <p:cNvPr id="73" name="Straight Arrow Connector 72">
            <a:extLst>
              <a:ext uri="{FF2B5EF4-FFF2-40B4-BE49-F238E27FC236}">
                <a16:creationId xmlns:a16="http://schemas.microsoft.com/office/drawing/2014/main" id="{9697B2B2-9351-4239-A245-E1E0306667C5}"/>
              </a:ext>
            </a:extLst>
          </p:cNvPr>
          <p:cNvCxnSpPr/>
          <p:nvPr/>
        </p:nvCxnSpPr>
        <p:spPr>
          <a:xfrm flipV="1">
            <a:off x="2399402" y="2335434"/>
            <a:ext cx="1610406" cy="1726374"/>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C835AB5-26C4-4F5D-9E0E-0B729558A1C4}"/>
              </a:ext>
            </a:extLst>
          </p:cNvPr>
          <p:cNvCxnSpPr>
            <a:cxnSpLocks/>
            <a:endCxn id="79" idx="1"/>
          </p:cNvCxnSpPr>
          <p:nvPr/>
        </p:nvCxnSpPr>
        <p:spPr>
          <a:xfrm flipV="1">
            <a:off x="2389013" y="3651852"/>
            <a:ext cx="1632860" cy="66324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0229511-3F1E-43F5-B73B-A61109B3AC4F}"/>
              </a:ext>
            </a:extLst>
          </p:cNvPr>
          <p:cNvCxnSpPr>
            <a:cxnSpLocks/>
            <a:endCxn id="81" idx="1"/>
          </p:cNvCxnSpPr>
          <p:nvPr/>
        </p:nvCxnSpPr>
        <p:spPr>
          <a:xfrm>
            <a:off x="2426883" y="4505894"/>
            <a:ext cx="1582925" cy="94086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0A9CDA0-CB1E-4D6E-957C-E98296D96EC6}"/>
              </a:ext>
            </a:extLst>
          </p:cNvPr>
          <p:cNvSpPr txBox="1"/>
          <p:nvPr/>
        </p:nvSpPr>
        <p:spPr>
          <a:xfrm rot="18628513">
            <a:off x="2947514" y="2851795"/>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88" name="TextBox 87">
            <a:extLst>
              <a:ext uri="{FF2B5EF4-FFF2-40B4-BE49-F238E27FC236}">
                <a16:creationId xmlns:a16="http://schemas.microsoft.com/office/drawing/2014/main" id="{EA54D7C8-35A5-4AAD-9171-32B67BDEACC4}"/>
              </a:ext>
            </a:extLst>
          </p:cNvPr>
          <p:cNvSpPr txBox="1"/>
          <p:nvPr/>
        </p:nvSpPr>
        <p:spPr>
          <a:xfrm rot="20348447">
            <a:off x="3094413" y="3616870"/>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89" name="TextBox 88">
            <a:extLst>
              <a:ext uri="{FF2B5EF4-FFF2-40B4-BE49-F238E27FC236}">
                <a16:creationId xmlns:a16="http://schemas.microsoft.com/office/drawing/2014/main" id="{0A540074-0E9F-4E59-B9B6-5466CDB9A0D6}"/>
              </a:ext>
            </a:extLst>
          </p:cNvPr>
          <p:cNvSpPr txBox="1"/>
          <p:nvPr/>
        </p:nvSpPr>
        <p:spPr>
          <a:xfrm rot="2041296">
            <a:off x="3004817" y="4744631"/>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cxnSp>
        <p:nvCxnSpPr>
          <p:cNvPr id="91" name="Straight Arrow Connector 90">
            <a:extLst>
              <a:ext uri="{FF2B5EF4-FFF2-40B4-BE49-F238E27FC236}">
                <a16:creationId xmlns:a16="http://schemas.microsoft.com/office/drawing/2014/main" id="{B4279D3C-8E2D-4E0C-AD3C-08A688D3B041}"/>
              </a:ext>
            </a:extLst>
          </p:cNvPr>
          <p:cNvCxnSpPr>
            <a:cxnSpLocks/>
          </p:cNvCxnSpPr>
          <p:nvPr/>
        </p:nvCxnSpPr>
        <p:spPr>
          <a:xfrm>
            <a:off x="4919687" y="2443167"/>
            <a:ext cx="0" cy="817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E3E97E3E-6CFF-400D-A01D-D7BF466A54AA}"/>
              </a:ext>
            </a:extLst>
          </p:cNvPr>
          <p:cNvCxnSpPr>
            <a:cxnSpLocks/>
          </p:cNvCxnSpPr>
          <p:nvPr/>
        </p:nvCxnSpPr>
        <p:spPr>
          <a:xfrm flipH="1">
            <a:off x="4991100" y="4039107"/>
            <a:ext cx="595" cy="9900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TextBox 74">
            <a:extLst>
              <a:ext uri="{FF2B5EF4-FFF2-40B4-BE49-F238E27FC236}">
                <a16:creationId xmlns:a16="http://schemas.microsoft.com/office/drawing/2014/main" id="{DC154C0B-D08B-407C-B929-366E7946C73A}"/>
              </a:ext>
            </a:extLst>
          </p:cNvPr>
          <p:cNvSpPr txBox="1"/>
          <p:nvPr/>
        </p:nvSpPr>
        <p:spPr>
          <a:xfrm>
            <a:off x="186855" y="99242"/>
            <a:ext cx="7397125" cy="1250727"/>
          </a:xfrm>
          <a:prstGeom prst="rect">
            <a:avLst/>
          </a:prstGeom>
          <a:noFill/>
          <a:ln w="38100">
            <a:solidFill>
              <a:srgbClr val="FF0000"/>
            </a:solidFill>
          </a:ln>
        </p:spPr>
        <p:txBody>
          <a:bodyPr wrap="squar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Calibri" panose="020F0502020204030204" pitchFamily="34" charset="0"/>
                <a:cs typeface="Calibri" panose="020F0502020204030204" pitchFamily="34" charset="0"/>
              </a:rPr>
              <a:t> </a:t>
            </a:r>
            <a:r>
              <a:rPr lang="en-US" sz="2800" kern="1200" spc="-100" baseline="0" dirty="0" err="1">
                <a:solidFill>
                  <a:schemeClr val="tx1"/>
                </a:solidFill>
                <a:latin typeface="Calibri" panose="020F0502020204030204" pitchFamily="34" charset="0"/>
                <a:cs typeface="Calibri" panose="020F0502020204030204" pitchFamily="34" charset="0"/>
              </a:rPr>
              <a:t>ModelFactory</a:t>
            </a:r>
            <a:r>
              <a:rPr lang="en-US" sz="2800" kern="1200" spc="-100" baseline="0" dirty="0">
                <a:solidFill>
                  <a:schemeClr val="tx1"/>
                </a:solidFill>
                <a:latin typeface="Calibri" panose="020F0502020204030204" pitchFamily="34" charset="0"/>
                <a:cs typeface="Calibri" panose="020F0502020204030204" pitchFamily="34" charset="0"/>
              </a:rPr>
              <a:t> mf = new </a:t>
            </a:r>
            <a:r>
              <a:rPr lang="en-US" sz="2800" kern="1200" spc="-100" baseline="0" dirty="0" err="1">
                <a:solidFill>
                  <a:schemeClr val="tx1"/>
                </a:solidFill>
                <a:latin typeface="Calibri" panose="020F0502020204030204" pitchFamily="34" charset="0"/>
                <a:cs typeface="Calibri" panose="020F0502020204030204" pitchFamily="34" charset="0"/>
              </a:rPr>
              <a:t>ModelFactory</a:t>
            </a:r>
            <a:r>
              <a:rPr lang="en-US" sz="2800" spc="-100" dirty="0">
                <a:latin typeface="Calibri" panose="020F0502020204030204" pitchFamily="34" charset="0"/>
                <a:cs typeface="Calibri" panose="020F0502020204030204" pitchFamily="34" charset="0"/>
              </a:rPr>
              <a:t>();</a:t>
            </a:r>
          </a:p>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Calibri" panose="020F0502020204030204" pitchFamily="34" charset="0"/>
                <a:cs typeface="Calibri" panose="020F0502020204030204" pitchFamily="34" charset="0"/>
              </a:rPr>
              <a:t> </a:t>
            </a:r>
            <a:r>
              <a:rPr lang="en-US" sz="2800" kern="1200" spc="-100" baseline="0" dirty="0" err="1">
                <a:solidFill>
                  <a:schemeClr val="tx1"/>
                </a:solidFill>
                <a:latin typeface="Calibri" panose="020F0502020204030204" pitchFamily="34" charset="0"/>
                <a:cs typeface="Calibri" panose="020F0502020204030204" pitchFamily="34" charset="0"/>
              </a:rPr>
              <a:t>ViewModelFactory</a:t>
            </a:r>
            <a:r>
              <a:rPr lang="en-US" sz="2800" kern="1200" spc="-100" baseline="0" dirty="0">
                <a:solidFill>
                  <a:schemeClr val="tx1"/>
                </a:solidFill>
                <a:latin typeface="Calibri" panose="020F0502020204030204" pitchFamily="34" charset="0"/>
                <a:cs typeface="Calibri" panose="020F0502020204030204" pitchFamily="34" charset="0"/>
              </a:rPr>
              <a:t> </a:t>
            </a:r>
            <a:r>
              <a:rPr lang="en-US" sz="2800" kern="1200" spc="-100" baseline="0" dirty="0" err="1">
                <a:solidFill>
                  <a:schemeClr val="tx1"/>
                </a:solidFill>
                <a:latin typeface="Calibri" panose="020F0502020204030204" pitchFamily="34" charset="0"/>
                <a:cs typeface="Calibri" panose="020F0502020204030204" pitchFamily="34" charset="0"/>
              </a:rPr>
              <a:t>vmf</a:t>
            </a:r>
            <a:r>
              <a:rPr lang="en-US" sz="2800" kern="1200" spc="-100" baseline="0" dirty="0">
                <a:solidFill>
                  <a:schemeClr val="tx1"/>
                </a:solidFill>
                <a:latin typeface="Calibri" panose="020F0502020204030204" pitchFamily="34" charset="0"/>
                <a:cs typeface="Calibri" panose="020F0502020204030204" pitchFamily="34" charset="0"/>
              </a:rPr>
              <a:t> = new </a:t>
            </a:r>
            <a:r>
              <a:rPr lang="en-US" sz="2800" kern="1200" spc="-100" baseline="0" dirty="0" err="1">
                <a:solidFill>
                  <a:schemeClr val="tx1"/>
                </a:solidFill>
                <a:latin typeface="Calibri" panose="020F0502020204030204" pitchFamily="34" charset="0"/>
                <a:cs typeface="Calibri" panose="020F0502020204030204" pitchFamily="34" charset="0"/>
              </a:rPr>
              <a:t>ViewModelFactory</a:t>
            </a:r>
            <a:r>
              <a:rPr lang="en-US" sz="2800" kern="1200" spc="-100" baseline="0" dirty="0">
                <a:solidFill>
                  <a:schemeClr val="tx1"/>
                </a:solidFill>
                <a:latin typeface="Calibri" panose="020F0502020204030204" pitchFamily="34" charset="0"/>
                <a:cs typeface="Calibri" panose="020F0502020204030204" pitchFamily="34" charset="0"/>
              </a:rPr>
              <a:t>(</a:t>
            </a:r>
            <a:r>
              <a:rPr lang="en-US" sz="2800" spc="-100" dirty="0">
                <a:latin typeface="Calibri" panose="020F0502020204030204" pitchFamily="34" charset="0"/>
                <a:cs typeface="Calibri" panose="020F0502020204030204" pitchFamily="34" charset="0"/>
              </a:rPr>
              <a:t>mf);</a:t>
            </a:r>
          </a:p>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Calibri" panose="020F0502020204030204" pitchFamily="34" charset="0"/>
                <a:cs typeface="Calibri" panose="020F0502020204030204" pitchFamily="34" charset="0"/>
              </a:rPr>
              <a:t> </a:t>
            </a:r>
            <a:r>
              <a:rPr lang="en-US" sz="2800" kern="1200" spc="-100" baseline="0" dirty="0" err="1">
                <a:solidFill>
                  <a:schemeClr val="tx1"/>
                </a:solidFill>
                <a:latin typeface="Calibri" panose="020F0502020204030204" pitchFamily="34" charset="0"/>
                <a:cs typeface="Calibri" panose="020F0502020204030204" pitchFamily="34" charset="0"/>
              </a:rPr>
              <a:t>ViewHandler</a:t>
            </a:r>
            <a:r>
              <a:rPr lang="en-US" sz="2800" kern="1200" spc="-100" baseline="0" dirty="0">
                <a:solidFill>
                  <a:schemeClr val="tx1"/>
                </a:solidFill>
                <a:latin typeface="Calibri" panose="020F0502020204030204" pitchFamily="34" charset="0"/>
                <a:cs typeface="Calibri" panose="020F0502020204030204" pitchFamily="34" charset="0"/>
              </a:rPr>
              <a:t> </a:t>
            </a:r>
            <a:r>
              <a:rPr lang="en-US" sz="2800" kern="1200" spc="-100" baseline="0" dirty="0" err="1">
                <a:solidFill>
                  <a:schemeClr val="tx1"/>
                </a:solidFill>
                <a:latin typeface="Calibri" panose="020F0502020204030204" pitchFamily="34" charset="0"/>
                <a:cs typeface="Calibri" panose="020F0502020204030204" pitchFamily="34" charset="0"/>
              </a:rPr>
              <a:t>vh</a:t>
            </a:r>
            <a:r>
              <a:rPr lang="en-US" sz="2800" kern="1200" spc="-100" baseline="0" dirty="0">
                <a:solidFill>
                  <a:schemeClr val="tx1"/>
                </a:solidFill>
                <a:latin typeface="Calibri" panose="020F0502020204030204" pitchFamily="34" charset="0"/>
                <a:cs typeface="Calibri" panose="020F0502020204030204" pitchFamily="34" charset="0"/>
              </a:rPr>
              <a:t> = </a:t>
            </a:r>
            <a:r>
              <a:rPr lang="en-US" sz="2800" spc="-100" dirty="0">
                <a:latin typeface="Calibri" panose="020F0502020204030204" pitchFamily="34" charset="0"/>
                <a:cs typeface="Calibri" panose="020F0502020204030204" pitchFamily="34" charset="0"/>
              </a:rPr>
              <a:t>new </a:t>
            </a:r>
            <a:r>
              <a:rPr lang="en-US" sz="2800" spc="-100" dirty="0" err="1">
                <a:latin typeface="Calibri" panose="020F0502020204030204" pitchFamily="34" charset="0"/>
                <a:cs typeface="Calibri" panose="020F0502020204030204" pitchFamily="34" charset="0"/>
              </a:rPr>
              <a:t>ViewHandler</a:t>
            </a:r>
            <a:r>
              <a:rPr lang="en-US" sz="2800" spc="-100" dirty="0">
                <a:latin typeface="Calibri" panose="020F0502020204030204" pitchFamily="34" charset="0"/>
                <a:cs typeface="Calibri" panose="020F0502020204030204" pitchFamily="34" charset="0"/>
              </a:rPr>
              <a:t>(</a:t>
            </a:r>
            <a:r>
              <a:rPr lang="en-US" sz="2800" spc="-100" dirty="0" err="1">
                <a:latin typeface="Calibri" panose="020F0502020204030204" pitchFamily="34" charset="0"/>
                <a:cs typeface="Calibri" panose="020F0502020204030204" pitchFamily="34" charset="0"/>
              </a:rPr>
              <a:t>vmf</a:t>
            </a:r>
            <a:r>
              <a:rPr lang="en-US" sz="2800" spc="-100" dirty="0">
                <a:latin typeface="Calibri" panose="020F0502020204030204" pitchFamily="34" charset="0"/>
                <a:cs typeface="Calibri" panose="020F0502020204030204" pitchFamily="34" charset="0"/>
              </a:rPr>
              <a:t>);</a:t>
            </a:r>
            <a:endParaRPr lang="en-US" sz="2800" kern="1200" spc="-100" baseline="0" dirty="0">
              <a:solidFill>
                <a:schemeClr val="tx1"/>
              </a:solidFill>
              <a:latin typeface="Calibri" panose="020F0502020204030204" pitchFamily="34" charset="0"/>
              <a:cs typeface="Calibri" panose="020F0502020204030204" pitchFamily="34" charset="0"/>
            </a:endParaRPr>
          </a:p>
        </p:txBody>
      </p:sp>
      <p:sp>
        <p:nvSpPr>
          <p:cNvPr id="84" name="Rectangle: Rounded Corners 83">
            <a:extLst>
              <a:ext uri="{FF2B5EF4-FFF2-40B4-BE49-F238E27FC236}">
                <a16:creationId xmlns:a16="http://schemas.microsoft.com/office/drawing/2014/main" id="{A49CF46E-7974-47FC-9402-3CC40347BEEB}"/>
              </a:ext>
            </a:extLst>
          </p:cNvPr>
          <p:cNvSpPr/>
          <p:nvPr/>
        </p:nvSpPr>
        <p:spPr>
          <a:xfrm>
            <a:off x="335117" y="3514641"/>
            <a:ext cx="2159648"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10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cBhvr additive="base">
                                        <p:cTn id="11" dur="500" fill="hold"/>
                                        <p:tgtEl>
                                          <p:spTgt spid="84"/>
                                        </p:tgtEl>
                                        <p:attrNameLst>
                                          <p:attrName>ppt_x</p:attrName>
                                        </p:attrNameLst>
                                      </p:cBhvr>
                                      <p:tavLst>
                                        <p:tav tm="0">
                                          <p:val>
                                            <p:strVal val="0-#ppt_w/2"/>
                                          </p:val>
                                        </p:tav>
                                        <p:tav tm="100000">
                                          <p:val>
                                            <p:strVal val="#ppt_x"/>
                                          </p:val>
                                        </p:tav>
                                      </p:tavLst>
                                    </p:anim>
                                    <p:anim calcmode="lin" valueType="num">
                                      <p:cBhvr additive="base">
                                        <p:cTn id="12"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ataModel">
            <a:extLst>
              <a:ext uri="{FF2B5EF4-FFF2-40B4-BE49-F238E27FC236}">
                <a16:creationId xmlns:a16="http://schemas.microsoft.com/office/drawing/2014/main" id="{4548B4D8-57AC-4E83-88A6-C5506DCB5770}"/>
              </a:ext>
            </a:extLst>
          </p:cNvPr>
          <p:cNvGraphicFramePr>
            <a:graphicFrameLocks noGrp="1"/>
          </p:cNvGraphicFramePr>
          <p:nvPr/>
        </p:nvGraphicFramePr>
        <p:xfrm>
          <a:off x="10507506"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 name="DataModelImpl">
            <a:extLst>
              <a:ext uri="{FF2B5EF4-FFF2-40B4-BE49-F238E27FC236}">
                <a16:creationId xmlns:a16="http://schemas.microsoft.com/office/drawing/2014/main" id="{35E84B31-7C54-4293-AF4D-FCF6FB6B1D5F}"/>
              </a:ext>
            </a:extLst>
          </p:cNvPr>
          <p:cNvGraphicFramePr>
            <a:graphicFrameLocks noGrp="1"/>
          </p:cNvGraphicFramePr>
          <p:nvPr/>
        </p:nvGraphicFramePr>
        <p:xfrm>
          <a:off x="10449054"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 name="DataList">
            <a:extLst>
              <a:ext uri="{FF2B5EF4-FFF2-40B4-BE49-F238E27FC236}">
                <a16:creationId xmlns:a16="http://schemas.microsoft.com/office/drawing/2014/main" id="{F4D695A0-05E3-439A-AA04-AC735093558D}"/>
              </a:ext>
            </a:extLst>
          </p:cNvPr>
          <p:cNvGraphicFramePr>
            <a:graphicFrameLocks noGrp="1"/>
          </p:cNvGraphicFramePr>
          <p:nvPr/>
        </p:nvGraphicFramePr>
        <p:xfrm>
          <a:off x="13417822"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 name="DataContainer">
            <a:extLst>
              <a:ext uri="{FF2B5EF4-FFF2-40B4-BE49-F238E27FC236}">
                <a16:creationId xmlns:a16="http://schemas.microsoft.com/office/drawing/2014/main" id="{0E9BF27D-BAEB-48E4-B103-02B1C67736BF}"/>
              </a:ext>
            </a:extLst>
          </p:cNvPr>
          <p:cNvGraphicFramePr>
            <a:graphicFrameLocks noGrp="1"/>
          </p:cNvGraphicFramePr>
          <p:nvPr/>
        </p:nvGraphicFramePr>
        <p:xfrm>
          <a:off x="14604583"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8" name="DataLogic">
            <a:extLst>
              <a:ext uri="{FF2B5EF4-FFF2-40B4-BE49-F238E27FC236}">
                <a16:creationId xmlns:a16="http://schemas.microsoft.com/office/drawing/2014/main" id="{D95DF6B2-D34B-4166-A5CC-E3B0482550FF}"/>
              </a:ext>
            </a:extLst>
          </p:cNvPr>
          <p:cNvGraphicFramePr>
            <a:graphicFrameLocks noGrp="1"/>
          </p:cNvGraphicFramePr>
          <p:nvPr/>
        </p:nvGraphicFramePr>
        <p:xfrm>
          <a:off x="13417821"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9" name="LogicHelper">
            <a:extLst>
              <a:ext uri="{FF2B5EF4-FFF2-40B4-BE49-F238E27FC236}">
                <a16:creationId xmlns:a16="http://schemas.microsoft.com/office/drawing/2014/main" id="{B4CA9F27-7AAE-4591-8496-361239B20018}"/>
              </a:ext>
            </a:extLst>
          </p:cNvPr>
          <p:cNvGraphicFramePr>
            <a:graphicFrameLocks noGrp="1"/>
          </p:cNvGraphicFramePr>
          <p:nvPr/>
        </p:nvGraphicFramePr>
        <p:xfrm>
          <a:off x="14621621"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pSp>
        <p:nvGrpSpPr>
          <p:cNvPr id="10" name="Group 9">
            <a:extLst>
              <a:ext uri="{FF2B5EF4-FFF2-40B4-BE49-F238E27FC236}">
                <a16:creationId xmlns:a16="http://schemas.microsoft.com/office/drawing/2014/main" id="{B18BEF3E-9B32-4D0C-A9B7-0555E849064F}"/>
              </a:ext>
            </a:extLst>
          </p:cNvPr>
          <p:cNvGrpSpPr/>
          <p:nvPr/>
        </p:nvGrpSpPr>
        <p:grpSpPr>
          <a:xfrm>
            <a:off x="12274392" y="27141"/>
            <a:ext cx="820638" cy="864095"/>
            <a:chOff x="8059451" y="1907628"/>
            <a:chExt cx="820638" cy="864095"/>
          </a:xfrm>
          <a:solidFill>
            <a:schemeClr val="bg2">
              <a:lumMod val="40000"/>
              <a:lumOff val="60000"/>
            </a:schemeClr>
          </a:solidFill>
        </p:grpSpPr>
        <p:sp>
          <p:nvSpPr>
            <p:cNvPr id="11" name="Rectangle: Folded Corner 10">
              <a:extLst>
                <a:ext uri="{FF2B5EF4-FFF2-40B4-BE49-F238E27FC236}">
                  <a16:creationId xmlns:a16="http://schemas.microsoft.com/office/drawing/2014/main" id="{D75DF3F9-961C-4FE1-9553-45767AFB9D98}"/>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BCBB534-73E0-4279-BA7B-F0353BD873B9}"/>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13" name="Straight Arrow Connector 12">
            <a:extLst>
              <a:ext uri="{FF2B5EF4-FFF2-40B4-BE49-F238E27FC236}">
                <a16:creationId xmlns:a16="http://schemas.microsoft.com/office/drawing/2014/main" id="{3CE14EA5-8DE3-4CD5-8CAE-88DC60E0347D}"/>
              </a:ext>
            </a:extLst>
          </p:cNvPr>
          <p:cNvCxnSpPr>
            <a:cxnSpLocks/>
            <a:stCxn id="11" idx="0"/>
          </p:cNvCxnSpPr>
          <p:nvPr/>
        </p:nvCxnSpPr>
        <p:spPr>
          <a:xfrm flipH="1">
            <a:off x="12684710"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53BA3D9A-639F-4590-AE12-23B3AA980CB2}"/>
              </a:ext>
            </a:extLst>
          </p:cNvPr>
          <p:cNvCxnSpPr/>
          <p:nvPr/>
        </p:nvCxnSpPr>
        <p:spPr>
          <a:xfrm>
            <a:off x="12368117"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6519BDF-0092-4322-8CC3-811BBA7986E4}"/>
              </a:ext>
            </a:extLst>
          </p:cNvPr>
          <p:cNvCxnSpPr>
            <a:cxnSpLocks/>
          </p:cNvCxnSpPr>
          <p:nvPr/>
        </p:nvCxnSpPr>
        <p:spPr>
          <a:xfrm>
            <a:off x="12834081"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16" name="Table 2">
            <a:extLst>
              <a:ext uri="{FF2B5EF4-FFF2-40B4-BE49-F238E27FC236}">
                <a16:creationId xmlns:a16="http://schemas.microsoft.com/office/drawing/2014/main" id="{2F95A6C8-6F91-4F39-B6B8-455A2C8919EB}"/>
              </a:ext>
            </a:extLst>
          </p:cNvPr>
          <p:cNvGraphicFramePr>
            <a:graphicFrameLocks noGrp="1"/>
          </p:cNvGraphicFramePr>
          <p:nvPr/>
        </p:nvGraphicFramePr>
        <p:xfrm>
          <a:off x="11916614"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17" name="Table 2">
            <a:extLst>
              <a:ext uri="{FF2B5EF4-FFF2-40B4-BE49-F238E27FC236}">
                <a16:creationId xmlns:a16="http://schemas.microsoft.com/office/drawing/2014/main" id="{FCC7ED47-BB39-49BF-8EA8-9FFD200276C7}"/>
              </a:ext>
            </a:extLst>
          </p:cNvPr>
          <p:cNvGraphicFramePr>
            <a:graphicFrameLocks noGrp="1"/>
          </p:cNvGraphicFramePr>
          <p:nvPr/>
        </p:nvGraphicFramePr>
        <p:xfrm>
          <a:off x="11972167"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18" name="Group 17">
            <a:extLst>
              <a:ext uri="{FF2B5EF4-FFF2-40B4-BE49-F238E27FC236}">
                <a16:creationId xmlns:a16="http://schemas.microsoft.com/office/drawing/2014/main" id="{D23484DF-1BCA-4406-AF68-45D032110C8E}"/>
              </a:ext>
            </a:extLst>
          </p:cNvPr>
          <p:cNvGrpSpPr/>
          <p:nvPr/>
        </p:nvGrpSpPr>
        <p:grpSpPr>
          <a:xfrm>
            <a:off x="10252868" y="16128"/>
            <a:ext cx="820638" cy="864095"/>
            <a:chOff x="8059451" y="1907628"/>
            <a:chExt cx="820638" cy="864095"/>
          </a:xfrm>
          <a:solidFill>
            <a:schemeClr val="bg2">
              <a:lumMod val="40000"/>
              <a:lumOff val="60000"/>
            </a:schemeClr>
          </a:solidFill>
        </p:grpSpPr>
        <p:sp>
          <p:nvSpPr>
            <p:cNvPr id="19" name="Rectangle: Folded Corner 18">
              <a:extLst>
                <a:ext uri="{FF2B5EF4-FFF2-40B4-BE49-F238E27FC236}">
                  <a16:creationId xmlns:a16="http://schemas.microsoft.com/office/drawing/2014/main" id="{3BC4D0DB-1948-489A-BBB1-9E6AB01A5DF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A83EA75-F268-40EC-B922-EB7FB20F916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21" name="Straight Arrow Connector 20">
            <a:extLst>
              <a:ext uri="{FF2B5EF4-FFF2-40B4-BE49-F238E27FC236}">
                <a16:creationId xmlns:a16="http://schemas.microsoft.com/office/drawing/2014/main" id="{29D7C3F5-9612-4C48-A409-90402AA1DB7A}"/>
              </a:ext>
            </a:extLst>
          </p:cNvPr>
          <p:cNvCxnSpPr>
            <a:cxnSpLocks/>
            <a:stCxn id="19" idx="0"/>
          </p:cNvCxnSpPr>
          <p:nvPr/>
        </p:nvCxnSpPr>
        <p:spPr>
          <a:xfrm flipH="1">
            <a:off x="10663186"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3052CB0-A583-48AF-8B5A-95E62F0F97D0}"/>
              </a:ext>
            </a:extLst>
          </p:cNvPr>
          <p:cNvCxnSpPr/>
          <p:nvPr/>
        </p:nvCxnSpPr>
        <p:spPr>
          <a:xfrm>
            <a:off x="10346593"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E9613A8-DFD5-49BD-89D0-2C0E107F1172}"/>
              </a:ext>
            </a:extLst>
          </p:cNvPr>
          <p:cNvCxnSpPr>
            <a:cxnSpLocks/>
          </p:cNvCxnSpPr>
          <p:nvPr/>
        </p:nvCxnSpPr>
        <p:spPr>
          <a:xfrm>
            <a:off x="10812557"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24" name="Table 2">
            <a:extLst>
              <a:ext uri="{FF2B5EF4-FFF2-40B4-BE49-F238E27FC236}">
                <a16:creationId xmlns:a16="http://schemas.microsoft.com/office/drawing/2014/main" id="{615869B6-5964-4236-94BF-189AEB25D587}"/>
              </a:ext>
            </a:extLst>
          </p:cNvPr>
          <p:cNvGraphicFramePr>
            <a:graphicFrameLocks noGrp="1"/>
          </p:cNvGraphicFramePr>
          <p:nvPr/>
        </p:nvGraphicFramePr>
        <p:xfrm>
          <a:off x="9895090"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25" name="Table 2">
            <a:extLst>
              <a:ext uri="{FF2B5EF4-FFF2-40B4-BE49-F238E27FC236}">
                <a16:creationId xmlns:a16="http://schemas.microsoft.com/office/drawing/2014/main" id="{02EFB335-17D7-46C4-A20F-CA5E955F8DC6}"/>
              </a:ext>
            </a:extLst>
          </p:cNvPr>
          <p:cNvGraphicFramePr>
            <a:graphicFrameLocks noGrp="1"/>
          </p:cNvGraphicFramePr>
          <p:nvPr/>
        </p:nvGraphicFramePr>
        <p:xfrm>
          <a:off x="9950643"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26" name="Cloud 25">
            <a:extLst>
              <a:ext uri="{FF2B5EF4-FFF2-40B4-BE49-F238E27FC236}">
                <a16:creationId xmlns:a16="http://schemas.microsoft.com/office/drawing/2014/main" id="{2E360016-2A35-41B3-8E5C-EFB62B2DD63D}"/>
              </a:ext>
            </a:extLst>
          </p:cNvPr>
          <p:cNvSpPr/>
          <p:nvPr/>
        </p:nvSpPr>
        <p:spPr>
          <a:xfrm>
            <a:off x="-2862846" y="482094"/>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27" name="Cloud 26">
            <a:extLst>
              <a:ext uri="{FF2B5EF4-FFF2-40B4-BE49-F238E27FC236}">
                <a16:creationId xmlns:a16="http://schemas.microsoft.com/office/drawing/2014/main" id="{5BFB3EC7-0C72-4605-AB27-63015FE59F60}"/>
              </a:ext>
            </a:extLst>
          </p:cNvPr>
          <p:cNvSpPr/>
          <p:nvPr/>
        </p:nvSpPr>
        <p:spPr>
          <a:xfrm>
            <a:off x="-2829817" y="3218398"/>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28" name="Cloud 27">
            <a:extLst>
              <a:ext uri="{FF2B5EF4-FFF2-40B4-BE49-F238E27FC236}">
                <a16:creationId xmlns:a16="http://schemas.microsoft.com/office/drawing/2014/main" id="{69080F22-EA2F-40FC-A44D-3509ADAFDDDD}"/>
              </a:ext>
            </a:extLst>
          </p:cNvPr>
          <p:cNvSpPr/>
          <p:nvPr/>
        </p:nvSpPr>
        <p:spPr>
          <a:xfrm>
            <a:off x="-2829817" y="5594662"/>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29" name="Straight Arrow Connector 28">
            <a:extLst>
              <a:ext uri="{FF2B5EF4-FFF2-40B4-BE49-F238E27FC236}">
                <a16:creationId xmlns:a16="http://schemas.microsoft.com/office/drawing/2014/main" id="{1A3C8709-D623-4AFF-8350-0E9CE617015F}"/>
              </a:ext>
            </a:extLst>
          </p:cNvPr>
          <p:cNvCxnSpPr>
            <a:cxnSpLocks/>
          </p:cNvCxnSpPr>
          <p:nvPr/>
        </p:nvCxnSpPr>
        <p:spPr>
          <a:xfrm>
            <a:off x="-1858613" y="1850246"/>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8CD40AA-F45C-472C-9438-354BEB24AD70}"/>
              </a:ext>
            </a:extLst>
          </p:cNvPr>
          <p:cNvCxnSpPr>
            <a:cxnSpLocks/>
          </p:cNvCxnSpPr>
          <p:nvPr/>
        </p:nvCxnSpPr>
        <p:spPr>
          <a:xfrm>
            <a:off x="-1713693" y="4658558"/>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08B877F-D346-4ACD-B25E-90DA73827FEF}"/>
              </a:ext>
            </a:extLst>
          </p:cNvPr>
          <p:cNvCxnSpPr>
            <a:cxnSpLocks/>
          </p:cNvCxnSpPr>
          <p:nvPr/>
        </p:nvCxnSpPr>
        <p:spPr>
          <a:xfrm>
            <a:off x="-1643493" y="1850246"/>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grpSp>
        <p:nvGrpSpPr>
          <p:cNvPr id="34" name="Group 33">
            <a:extLst>
              <a:ext uri="{FF2B5EF4-FFF2-40B4-BE49-F238E27FC236}">
                <a16:creationId xmlns:a16="http://schemas.microsoft.com/office/drawing/2014/main" id="{CC862600-D843-4F60-9CCA-3330DDDA0CD8}"/>
              </a:ext>
            </a:extLst>
          </p:cNvPr>
          <p:cNvGrpSpPr/>
          <p:nvPr/>
        </p:nvGrpSpPr>
        <p:grpSpPr>
          <a:xfrm>
            <a:off x="8249914" y="8358"/>
            <a:ext cx="820638" cy="864095"/>
            <a:chOff x="8059451" y="1907628"/>
            <a:chExt cx="820638" cy="864095"/>
          </a:xfrm>
          <a:solidFill>
            <a:schemeClr val="bg2">
              <a:lumMod val="40000"/>
              <a:lumOff val="60000"/>
            </a:schemeClr>
          </a:solidFill>
        </p:grpSpPr>
        <p:sp>
          <p:nvSpPr>
            <p:cNvPr id="35" name="Rectangle: Folded Corner 34">
              <a:extLst>
                <a:ext uri="{FF2B5EF4-FFF2-40B4-BE49-F238E27FC236}">
                  <a16:creationId xmlns:a16="http://schemas.microsoft.com/office/drawing/2014/main" id="{9A774B52-5A48-48E8-860D-0ED64FCD14CC}"/>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6DB82FE8-30EC-46AA-87BA-8D462E4D93F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7" name="Straight Arrow Connector 36">
            <a:extLst>
              <a:ext uri="{FF2B5EF4-FFF2-40B4-BE49-F238E27FC236}">
                <a16:creationId xmlns:a16="http://schemas.microsoft.com/office/drawing/2014/main" id="{1C706C95-541B-4E27-95BB-44E4E778F260}"/>
              </a:ext>
            </a:extLst>
          </p:cNvPr>
          <p:cNvCxnSpPr>
            <a:cxnSpLocks/>
            <a:stCxn id="35" idx="0"/>
          </p:cNvCxnSpPr>
          <p:nvPr/>
        </p:nvCxnSpPr>
        <p:spPr>
          <a:xfrm flipH="1">
            <a:off x="8660232"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519E108B-82B5-4A37-8137-A0A26C65BFED}"/>
              </a:ext>
            </a:extLst>
          </p:cNvPr>
          <p:cNvCxnSpPr/>
          <p:nvPr/>
        </p:nvCxnSpPr>
        <p:spPr>
          <a:xfrm>
            <a:off x="8343639"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7930270-A653-4B37-B9C1-2FD966D110F8}"/>
              </a:ext>
            </a:extLst>
          </p:cNvPr>
          <p:cNvCxnSpPr>
            <a:cxnSpLocks/>
          </p:cNvCxnSpPr>
          <p:nvPr/>
        </p:nvCxnSpPr>
        <p:spPr>
          <a:xfrm>
            <a:off x="8809603"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E942DFC-6C7A-4244-BFC3-488DAAE7C214}"/>
              </a:ext>
            </a:extLst>
          </p:cNvPr>
          <p:cNvCxnSpPr>
            <a:cxnSpLocks/>
          </p:cNvCxnSpPr>
          <p:nvPr/>
        </p:nvCxnSpPr>
        <p:spPr>
          <a:xfrm>
            <a:off x="8975415" y="4252665"/>
            <a:ext cx="253013" cy="729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Connector: Elbow 40">
            <a:extLst>
              <a:ext uri="{FF2B5EF4-FFF2-40B4-BE49-F238E27FC236}">
                <a16:creationId xmlns:a16="http://schemas.microsoft.com/office/drawing/2014/main" id="{E0468A1A-35EE-4118-9DD6-0E319E002143}"/>
              </a:ext>
            </a:extLst>
          </p:cNvPr>
          <p:cNvCxnSpPr>
            <a:cxnSpLocks/>
          </p:cNvCxnSpPr>
          <p:nvPr/>
        </p:nvCxnSpPr>
        <p:spPr>
          <a:xfrm flipV="1">
            <a:off x="11778978"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4DB14D0D-5507-4C5C-85A1-B840A0037B12}"/>
              </a:ext>
            </a:extLst>
          </p:cNvPr>
          <p:cNvCxnSpPr>
            <a:cxnSpLocks/>
          </p:cNvCxnSpPr>
          <p:nvPr/>
        </p:nvCxnSpPr>
        <p:spPr>
          <a:xfrm flipV="1">
            <a:off x="11778978"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5574472-EF03-4621-9DC8-2A70B29B982F}"/>
              </a:ext>
            </a:extLst>
          </p:cNvPr>
          <p:cNvCxnSpPr>
            <a:cxnSpLocks/>
          </p:cNvCxnSpPr>
          <p:nvPr/>
        </p:nvCxnSpPr>
        <p:spPr>
          <a:xfrm>
            <a:off x="14287159"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0F578600-9F23-4DF7-A448-2F52B22B46E2}"/>
              </a:ext>
            </a:extLst>
          </p:cNvPr>
          <p:cNvCxnSpPr>
            <a:cxnSpLocks/>
          </p:cNvCxnSpPr>
          <p:nvPr/>
        </p:nvCxnSpPr>
        <p:spPr>
          <a:xfrm>
            <a:off x="14305346"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3D2C050-B244-4BDD-B4D3-E90CA0D764BB}"/>
              </a:ext>
            </a:extLst>
          </p:cNvPr>
          <p:cNvCxnSpPr>
            <a:cxnSpLocks/>
          </p:cNvCxnSpPr>
          <p:nvPr/>
        </p:nvCxnSpPr>
        <p:spPr>
          <a:xfrm flipV="1">
            <a:off x="15456882"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2469A87B-F08B-4B27-B271-58969AC85B46}"/>
              </a:ext>
            </a:extLst>
          </p:cNvPr>
          <p:cNvCxnSpPr>
            <a:cxnSpLocks/>
          </p:cNvCxnSpPr>
          <p:nvPr/>
        </p:nvCxnSpPr>
        <p:spPr>
          <a:xfrm>
            <a:off x="15732444"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C17230-E748-42E2-AE90-F1132318A604}"/>
              </a:ext>
            </a:extLst>
          </p:cNvPr>
          <p:cNvCxnSpPr>
            <a:cxnSpLocks/>
          </p:cNvCxnSpPr>
          <p:nvPr/>
        </p:nvCxnSpPr>
        <p:spPr>
          <a:xfrm flipH="1">
            <a:off x="15456881"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7BD6183A-9C90-4DB1-A422-FEDECBB5C0C5}"/>
              </a:ext>
            </a:extLst>
          </p:cNvPr>
          <p:cNvCxnSpPr>
            <a:cxnSpLocks/>
            <a:endCxn id="49" idx="1"/>
          </p:cNvCxnSpPr>
          <p:nvPr/>
        </p:nvCxnSpPr>
        <p:spPr>
          <a:xfrm flipV="1">
            <a:off x="11174350"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Arrow: Right 48">
            <a:extLst>
              <a:ext uri="{FF2B5EF4-FFF2-40B4-BE49-F238E27FC236}">
                <a16:creationId xmlns:a16="http://schemas.microsoft.com/office/drawing/2014/main" id="{6B504E57-7243-47D1-B1C4-C7D36DE8F729}"/>
              </a:ext>
            </a:extLst>
          </p:cNvPr>
          <p:cNvSpPr/>
          <p:nvPr/>
        </p:nvSpPr>
        <p:spPr>
          <a:xfrm rot="16200000">
            <a:off x="11112298"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2">
            <a:extLst>
              <a:ext uri="{FF2B5EF4-FFF2-40B4-BE49-F238E27FC236}">
                <a16:creationId xmlns:a16="http://schemas.microsoft.com/office/drawing/2014/main" id="{BBD4893E-67DC-4FFF-A344-46C60E99B011}"/>
              </a:ext>
            </a:extLst>
          </p:cNvPr>
          <p:cNvGraphicFramePr>
            <a:graphicFrameLocks noGrp="1"/>
          </p:cNvGraphicFramePr>
          <p:nvPr/>
        </p:nvGraphicFramePr>
        <p:xfrm>
          <a:off x="7892136"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1" name="Table 2">
            <a:extLst>
              <a:ext uri="{FF2B5EF4-FFF2-40B4-BE49-F238E27FC236}">
                <a16:creationId xmlns:a16="http://schemas.microsoft.com/office/drawing/2014/main" id="{66D1C267-3FBE-4682-B529-74C62C16F6F2}"/>
              </a:ext>
            </a:extLst>
          </p:cNvPr>
          <p:cNvGraphicFramePr>
            <a:graphicFrameLocks noGrp="1"/>
          </p:cNvGraphicFramePr>
          <p:nvPr/>
        </p:nvGraphicFramePr>
        <p:xfrm>
          <a:off x="7947689"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52" name="Rectangle: Rounded Corners 51">
            <a:extLst>
              <a:ext uri="{FF2B5EF4-FFF2-40B4-BE49-F238E27FC236}">
                <a16:creationId xmlns:a16="http://schemas.microsoft.com/office/drawing/2014/main" id="{7D5D738B-62EA-4C93-AA34-7C4E2935361F}"/>
              </a:ext>
            </a:extLst>
          </p:cNvPr>
          <p:cNvSpPr/>
          <p:nvPr/>
        </p:nvSpPr>
        <p:spPr>
          <a:xfrm>
            <a:off x="12480527"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EFA3876-3640-4892-83DC-6F2BF121EF02}"/>
              </a:ext>
            </a:extLst>
          </p:cNvPr>
          <p:cNvCxnSpPr>
            <a:cxnSpLocks/>
          </p:cNvCxnSpPr>
          <p:nvPr/>
        </p:nvCxnSpPr>
        <p:spPr>
          <a:xfrm flipH="1">
            <a:off x="10001092" y="4233777"/>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7CEE663-BC1F-4E01-B53A-167B61163BE8}"/>
              </a:ext>
            </a:extLst>
          </p:cNvPr>
          <p:cNvCxnSpPr>
            <a:cxnSpLocks/>
          </p:cNvCxnSpPr>
          <p:nvPr/>
        </p:nvCxnSpPr>
        <p:spPr>
          <a:xfrm flipH="1">
            <a:off x="11112195"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5" name="DataModel2">
            <a:extLst>
              <a:ext uri="{FF2B5EF4-FFF2-40B4-BE49-F238E27FC236}">
                <a16:creationId xmlns:a16="http://schemas.microsoft.com/office/drawing/2014/main" id="{0731E578-DF89-4A54-B8D4-59C35DBCE6A6}"/>
              </a:ext>
            </a:extLst>
          </p:cNvPr>
          <p:cNvGraphicFramePr>
            <a:graphicFrameLocks noGrp="1"/>
          </p:cNvGraphicFramePr>
          <p:nvPr/>
        </p:nvGraphicFramePr>
        <p:xfrm>
          <a:off x="8857398" y="509335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a:t>DataModel2</a:t>
                      </a:r>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6" name="DataModelImpl2">
            <a:extLst>
              <a:ext uri="{FF2B5EF4-FFF2-40B4-BE49-F238E27FC236}">
                <a16:creationId xmlns:a16="http://schemas.microsoft.com/office/drawing/2014/main" id="{F0DCB777-D345-4829-9420-51D88C40DEB8}"/>
              </a:ext>
            </a:extLst>
          </p:cNvPr>
          <p:cNvGraphicFramePr>
            <a:graphicFrameLocks noGrp="1"/>
          </p:cNvGraphicFramePr>
          <p:nvPr/>
        </p:nvGraphicFramePr>
        <p:xfrm>
          <a:off x="8798946" y="6482327"/>
          <a:ext cx="1315199" cy="63283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100" dirty="0"/>
                        <a:t>DataModel2Impl</a:t>
                      </a:r>
                    </a:p>
                  </a:txBody>
                  <a:tcPr>
                    <a:solidFill>
                      <a:schemeClr val="bg1"/>
                    </a:solidFill>
                  </a:tcPr>
                </a:tc>
                <a:extLst>
                  <a:ext uri="{0D108BD9-81ED-4DB2-BD59-A6C34878D82A}">
                    <a16:rowId xmlns:a16="http://schemas.microsoft.com/office/drawing/2014/main" val="728167419"/>
                  </a:ext>
                </a:extLst>
              </a:tr>
              <a:tr h="373750">
                <a:tc>
                  <a:txBody>
                    <a:bodyPr/>
                    <a:lstStyle/>
                    <a:p>
                      <a:endParaRPr lang="en-US" sz="11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7" name="DataList2">
            <a:extLst>
              <a:ext uri="{FF2B5EF4-FFF2-40B4-BE49-F238E27FC236}">
                <a16:creationId xmlns:a16="http://schemas.microsoft.com/office/drawing/2014/main" id="{74B4D2F1-A597-4A4B-B32F-3DA540D7F0E4}"/>
              </a:ext>
            </a:extLst>
          </p:cNvPr>
          <p:cNvGraphicFramePr>
            <a:graphicFrameLocks noGrp="1"/>
          </p:cNvGraphicFramePr>
          <p:nvPr/>
        </p:nvGraphicFramePr>
        <p:xfrm>
          <a:off x="8948695" y="7606481"/>
          <a:ext cx="810439" cy="53612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100" dirty="0"/>
                        <a:t>DataList2</a:t>
                      </a:r>
                    </a:p>
                  </a:txBody>
                  <a:tcPr/>
                </a:tc>
                <a:extLst>
                  <a:ext uri="{0D108BD9-81ED-4DB2-BD59-A6C34878D82A}">
                    <a16:rowId xmlns:a16="http://schemas.microsoft.com/office/drawing/2014/main" val="728167419"/>
                  </a:ext>
                </a:extLst>
              </a:tr>
              <a:tr h="277042">
                <a:tc>
                  <a:txBody>
                    <a:bodyPr/>
                    <a:lstStyle/>
                    <a:p>
                      <a:endParaRPr lang="en-US" sz="1100" dirty="0"/>
                    </a:p>
                  </a:txBody>
                  <a:tcPr/>
                </a:tc>
                <a:extLst>
                  <a:ext uri="{0D108BD9-81ED-4DB2-BD59-A6C34878D82A}">
                    <a16:rowId xmlns:a16="http://schemas.microsoft.com/office/drawing/2014/main" val="3290023362"/>
                  </a:ext>
                </a:extLst>
              </a:tr>
            </a:tbl>
          </a:graphicData>
        </a:graphic>
      </p:graphicFrame>
      <p:graphicFrame>
        <p:nvGraphicFramePr>
          <p:cNvPr id="58" name="DataContainer2">
            <a:extLst>
              <a:ext uri="{FF2B5EF4-FFF2-40B4-BE49-F238E27FC236}">
                <a16:creationId xmlns:a16="http://schemas.microsoft.com/office/drawing/2014/main" id="{9532CD36-A76F-4DDC-AC87-99F028A181CA}"/>
              </a:ext>
            </a:extLst>
          </p:cNvPr>
          <p:cNvGraphicFramePr>
            <a:graphicFrameLocks noGrp="1"/>
          </p:cNvGraphicFramePr>
          <p:nvPr/>
        </p:nvGraphicFramePr>
        <p:xfrm>
          <a:off x="10135456" y="7657358"/>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600" dirty="0"/>
                        <a:t>DataContainer2</a:t>
                      </a:r>
                    </a:p>
                  </a:txBody>
                  <a:tcPr/>
                </a:tc>
                <a:extLst>
                  <a:ext uri="{0D108BD9-81ED-4DB2-BD59-A6C34878D82A}">
                    <a16:rowId xmlns:a16="http://schemas.microsoft.com/office/drawing/2014/main" val="728167419"/>
                  </a:ext>
                </a:extLst>
              </a:tr>
              <a:tr h="277042">
                <a:tc>
                  <a:txBody>
                    <a:bodyPr/>
                    <a:lstStyle/>
                    <a:p>
                      <a:endParaRPr lang="en-US" sz="600" dirty="0"/>
                    </a:p>
                  </a:txBody>
                  <a:tcPr/>
                </a:tc>
                <a:extLst>
                  <a:ext uri="{0D108BD9-81ED-4DB2-BD59-A6C34878D82A}">
                    <a16:rowId xmlns:a16="http://schemas.microsoft.com/office/drawing/2014/main" val="3290023362"/>
                  </a:ext>
                </a:extLst>
              </a:tr>
            </a:tbl>
          </a:graphicData>
        </a:graphic>
      </p:graphicFrame>
      <p:graphicFrame>
        <p:nvGraphicFramePr>
          <p:cNvPr id="59" name="DataLogic2">
            <a:extLst>
              <a:ext uri="{FF2B5EF4-FFF2-40B4-BE49-F238E27FC236}">
                <a16:creationId xmlns:a16="http://schemas.microsoft.com/office/drawing/2014/main" id="{FBA8CF92-7AAB-404B-A46B-220CCABCB71C}"/>
              </a:ext>
            </a:extLst>
          </p:cNvPr>
          <p:cNvGraphicFramePr>
            <a:graphicFrameLocks noGrp="1"/>
          </p:cNvGraphicFramePr>
          <p:nvPr/>
        </p:nvGraphicFramePr>
        <p:xfrm>
          <a:off x="8948694" y="8355283"/>
          <a:ext cx="810439" cy="50564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900" dirty="0"/>
                        <a:t>DataLogic2</a:t>
                      </a:r>
                    </a:p>
                  </a:txBody>
                  <a:tcPr/>
                </a:tc>
                <a:extLst>
                  <a:ext uri="{0D108BD9-81ED-4DB2-BD59-A6C34878D82A}">
                    <a16:rowId xmlns:a16="http://schemas.microsoft.com/office/drawing/2014/main" val="728167419"/>
                  </a:ext>
                </a:extLst>
              </a:tr>
              <a:tr h="277042">
                <a:tc>
                  <a:txBody>
                    <a:bodyPr/>
                    <a:lstStyle/>
                    <a:p>
                      <a:endParaRPr lang="en-US" sz="1050" dirty="0"/>
                    </a:p>
                  </a:txBody>
                  <a:tcPr/>
                </a:tc>
                <a:extLst>
                  <a:ext uri="{0D108BD9-81ED-4DB2-BD59-A6C34878D82A}">
                    <a16:rowId xmlns:a16="http://schemas.microsoft.com/office/drawing/2014/main" val="3290023362"/>
                  </a:ext>
                </a:extLst>
              </a:tr>
            </a:tbl>
          </a:graphicData>
        </a:graphic>
      </p:graphicFrame>
      <p:graphicFrame>
        <p:nvGraphicFramePr>
          <p:cNvPr id="60" name="LogicHelper2">
            <a:extLst>
              <a:ext uri="{FF2B5EF4-FFF2-40B4-BE49-F238E27FC236}">
                <a16:creationId xmlns:a16="http://schemas.microsoft.com/office/drawing/2014/main" id="{BEDCF22B-ECA6-437D-8B83-AF66A447B487}"/>
              </a:ext>
            </a:extLst>
          </p:cNvPr>
          <p:cNvGraphicFramePr>
            <a:graphicFrameLocks noGrp="1"/>
          </p:cNvGraphicFramePr>
          <p:nvPr/>
        </p:nvGraphicFramePr>
        <p:xfrm>
          <a:off x="10152494" y="8399482"/>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a:t>LogicHelper2</a:t>
                      </a:r>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cxnSp>
        <p:nvCxnSpPr>
          <p:cNvPr id="61" name="Connector: Elbow 60">
            <a:extLst>
              <a:ext uri="{FF2B5EF4-FFF2-40B4-BE49-F238E27FC236}">
                <a16:creationId xmlns:a16="http://schemas.microsoft.com/office/drawing/2014/main" id="{5D5A8E56-E12E-43FD-BDE4-34B997B1A7A3}"/>
              </a:ext>
            </a:extLst>
          </p:cNvPr>
          <p:cNvCxnSpPr>
            <a:cxnSpLocks/>
          </p:cNvCxnSpPr>
          <p:nvPr/>
        </p:nvCxnSpPr>
        <p:spPr>
          <a:xfrm rot="16200000" flipH="1">
            <a:off x="8823508" y="7282313"/>
            <a:ext cx="457515" cy="1232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or: Elbow 61">
            <a:extLst>
              <a:ext uri="{FF2B5EF4-FFF2-40B4-BE49-F238E27FC236}">
                <a16:creationId xmlns:a16="http://schemas.microsoft.com/office/drawing/2014/main" id="{FF4A3AE5-EF65-4337-908E-4B49AC7C85FC}"/>
              </a:ext>
            </a:extLst>
          </p:cNvPr>
          <p:cNvCxnSpPr>
            <a:cxnSpLocks/>
          </p:cNvCxnSpPr>
          <p:nvPr/>
        </p:nvCxnSpPr>
        <p:spPr>
          <a:xfrm rot="16200000" flipH="1">
            <a:off x="8326482" y="7617743"/>
            <a:ext cx="1219608" cy="23195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2F46FF53-D1D2-439F-8B6C-C0E742C6B2B2}"/>
              </a:ext>
            </a:extLst>
          </p:cNvPr>
          <p:cNvCxnSpPr>
            <a:cxnSpLocks/>
          </p:cNvCxnSpPr>
          <p:nvPr/>
        </p:nvCxnSpPr>
        <p:spPr>
          <a:xfrm>
            <a:off x="9818032" y="7843397"/>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82C81BD0-1E80-4F6E-B79E-03F932FF90D7}"/>
              </a:ext>
            </a:extLst>
          </p:cNvPr>
          <p:cNvCxnSpPr>
            <a:cxnSpLocks/>
          </p:cNvCxnSpPr>
          <p:nvPr/>
        </p:nvCxnSpPr>
        <p:spPr>
          <a:xfrm>
            <a:off x="9836219" y="8614253"/>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D3D7C219-5317-4C21-90BC-C1A62DC7382C}"/>
              </a:ext>
            </a:extLst>
          </p:cNvPr>
          <p:cNvCxnSpPr>
            <a:cxnSpLocks/>
          </p:cNvCxnSpPr>
          <p:nvPr/>
        </p:nvCxnSpPr>
        <p:spPr>
          <a:xfrm flipV="1">
            <a:off x="10987755" y="7843396"/>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2B80D879-E649-484F-A92A-1B383DB2C10F}"/>
              </a:ext>
            </a:extLst>
          </p:cNvPr>
          <p:cNvCxnSpPr>
            <a:cxnSpLocks/>
          </p:cNvCxnSpPr>
          <p:nvPr/>
        </p:nvCxnSpPr>
        <p:spPr>
          <a:xfrm>
            <a:off x="11263317" y="7843396"/>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290AE373-0B2D-4C81-ACE6-6F6BBDC72B0E}"/>
              </a:ext>
            </a:extLst>
          </p:cNvPr>
          <p:cNvCxnSpPr>
            <a:cxnSpLocks/>
          </p:cNvCxnSpPr>
          <p:nvPr/>
        </p:nvCxnSpPr>
        <p:spPr>
          <a:xfrm flipH="1">
            <a:off x="10987754" y="8671476"/>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D6F11208-5A8B-4179-BF5A-78931AA2C504}"/>
              </a:ext>
            </a:extLst>
          </p:cNvPr>
          <p:cNvCxnSpPr>
            <a:cxnSpLocks/>
            <a:endCxn id="69" idx="1"/>
          </p:cNvCxnSpPr>
          <p:nvPr/>
        </p:nvCxnSpPr>
        <p:spPr>
          <a:xfrm flipV="1">
            <a:off x="9524242" y="609749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9" name="Arrow: Right 68">
            <a:extLst>
              <a:ext uri="{FF2B5EF4-FFF2-40B4-BE49-F238E27FC236}">
                <a16:creationId xmlns:a16="http://schemas.microsoft.com/office/drawing/2014/main" id="{5A4E42F0-58C4-41CB-862F-F92BA12D2328}"/>
              </a:ext>
            </a:extLst>
          </p:cNvPr>
          <p:cNvSpPr/>
          <p:nvPr/>
        </p:nvSpPr>
        <p:spPr>
          <a:xfrm rot="16200000">
            <a:off x="9462190" y="595217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6A946341-091C-4A8A-8761-E6636A788C97}"/>
              </a:ext>
            </a:extLst>
          </p:cNvPr>
          <p:cNvSpPr/>
          <p:nvPr/>
        </p:nvSpPr>
        <p:spPr>
          <a:xfrm>
            <a:off x="7976000" y="7434355"/>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A79BD9C-9DAA-4FD7-A2CC-47F80D8A3EDE}"/>
              </a:ext>
            </a:extLst>
          </p:cNvPr>
          <p:cNvCxnSpPr>
            <a:cxnSpLocks/>
          </p:cNvCxnSpPr>
          <p:nvPr/>
        </p:nvCxnSpPr>
        <p:spPr>
          <a:xfrm>
            <a:off x="9279012" y="4214653"/>
            <a:ext cx="1170042" cy="822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E7FA98C0-45F9-4953-A9E5-5D1C41BF88F6}"/>
              </a:ext>
            </a:extLst>
          </p:cNvPr>
          <p:cNvCxnSpPr>
            <a:cxnSpLocks/>
            <a:stCxn id="25" idx="2"/>
          </p:cNvCxnSpPr>
          <p:nvPr/>
        </p:nvCxnSpPr>
        <p:spPr>
          <a:xfrm>
            <a:off x="10608242" y="4220069"/>
            <a:ext cx="225621" cy="825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77" name="Table 2">
            <a:extLst>
              <a:ext uri="{FF2B5EF4-FFF2-40B4-BE49-F238E27FC236}">
                <a16:creationId xmlns:a16="http://schemas.microsoft.com/office/drawing/2014/main" id="{35DF1EED-7830-4B7E-BDD4-CE7F56FBA227}"/>
              </a:ext>
            </a:extLst>
          </p:cNvPr>
          <p:cNvGraphicFramePr>
            <a:graphicFrameLocks noGrp="1"/>
          </p:cNvGraphicFramePr>
          <p:nvPr/>
        </p:nvGraphicFramePr>
        <p:xfrm>
          <a:off x="441730" y="3642733"/>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MyApplication</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start()</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8" name="Table 2">
            <a:extLst>
              <a:ext uri="{FF2B5EF4-FFF2-40B4-BE49-F238E27FC236}">
                <a16:creationId xmlns:a16="http://schemas.microsoft.com/office/drawing/2014/main" id="{5B509E6F-B946-4C79-9E29-970454E59FB3}"/>
              </a:ext>
            </a:extLst>
          </p:cNvPr>
          <p:cNvGraphicFramePr>
            <a:graphicFrameLocks noGrp="1"/>
          </p:cNvGraphicFramePr>
          <p:nvPr/>
        </p:nvGraphicFramePr>
        <p:xfrm>
          <a:off x="498341" y="1498676"/>
          <a:ext cx="1957672" cy="1090041"/>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75307">
                <a:tc>
                  <a:txBody>
                    <a:bodyPr/>
                    <a:lstStyle/>
                    <a:p>
                      <a:pPr algn="ctr"/>
                      <a:r>
                        <a:rPr lang="en-US" dirty="0" err="1"/>
                        <a:t>JavafX</a:t>
                      </a:r>
                      <a:r>
                        <a:rPr lang="en-US" dirty="0"/>
                        <a:t>::Application</a:t>
                      </a:r>
                    </a:p>
                  </a:txBody>
                  <a:tcPr>
                    <a:solidFill>
                      <a:schemeClr val="bg1"/>
                    </a:solidFill>
                  </a:tcPr>
                </a:tc>
                <a:extLst>
                  <a:ext uri="{0D108BD9-81ED-4DB2-BD59-A6C34878D82A}">
                    <a16:rowId xmlns:a16="http://schemas.microsoft.com/office/drawing/2014/main" val="728167419"/>
                  </a:ext>
                </a:extLst>
              </a:tr>
              <a:tr h="393629">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80" name="Straight Connector 79">
            <a:extLst>
              <a:ext uri="{FF2B5EF4-FFF2-40B4-BE49-F238E27FC236}">
                <a16:creationId xmlns:a16="http://schemas.microsoft.com/office/drawing/2014/main" id="{B624021C-0046-46A9-A4FE-DDD789897FB3}"/>
              </a:ext>
            </a:extLst>
          </p:cNvPr>
          <p:cNvCxnSpPr>
            <a:cxnSpLocks/>
            <a:stCxn id="77" idx="0"/>
            <a:endCxn id="82" idx="3"/>
          </p:cNvCxnSpPr>
          <p:nvPr/>
        </p:nvCxnSpPr>
        <p:spPr>
          <a:xfrm flipV="1">
            <a:off x="1420566" y="2877635"/>
            <a:ext cx="61298" cy="7650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Isosceles Triangle 81">
            <a:extLst>
              <a:ext uri="{FF2B5EF4-FFF2-40B4-BE49-F238E27FC236}">
                <a16:creationId xmlns:a16="http://schemas.microsoft.com/office/drawing/2014/main" id="{D1989EAE-F98C-47EC-867F-8B02330EEE80}"/>
              </a:ext>
            </a:extLst>
          </p:cNvPr>
          <p:cNvSpPr/>
          <p:nvPr/>
        </p:nvSpPr>
        <p:spPr>
          <a:xfrm>
            <a:off x="1313013" y="2594460"/>
            <a:ext cx="337701" cy="28317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5" name="Table 2">
            <a:extLst>
              <a:ext uri="{FF2B5EF4-FFF2-40B4-BE49-F238E27FC236}">
                <a16:creationId xmlns:a16="http://schemas.microsoft.com/office/drawing/2014/main" id="{837E2B54-1ADB-4FCB-AA7E-97D458467E70}"/>
              </a:ext>
            </a:extLst>
          </p:cNvPr>
          <p:cNvGraphicFramePr>
            <a:graphicFrameLocks noGrp="1"/>
          </p:cNvGraphicFramePr>
          <p:nvPr/>
        </p:nvGraphicFramePr>
        <p:xfrm>
          <a:off x="408046" y="5603556"/>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StartApp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u="sng" dirty="0"/>
                        <a:t>+ main()</a:t>
                      </a:r>
                    </a:p>
                  </a:txBody>
                  <a:tcPr>
                    <a:solidFill>
                      <a:schemeClr val="bg1"/>
                    </a:solidFill>
                  </a:tcPr>
                </a:tc>
                <a:extLst>
                  <a:ext uri="{0D108BD9-81ED-4DB2-BD59-A6C34878D82A}">
                    <a16:rowId xmlns:a16="http://schemas.microsoft.com/office/drawing/2014/main" val="3290023362"/>
                  </a:ext>
                </a:extLst>
              </a:tr>
            </a:tbl>
          </a:graphicData>
        </a:graphic>
      </p:graphicFrame>
      <p:cxnSp>
        <p:nvCxnSpPr>
          <p:cNvPr id="87" name="Straight Arrow Connector 86">
            <a:extLst>
              <a:ext uri="{FF2B5EF4-FFF2-40B4-BE49-F238E27FC236}">
                <a16:creationId xmlns:a16="http://schemas.microsoft.com/office/drawing/2014/main" id="{DB1CA612-160A-42E1-9F71-370381C78E7D}"/>
              </a:ext>
            </a:extLst>
          </p:cNvPr>
          <p:cNvCxnSpPr>
            <a:cxnSpLocks/>
            <a:stCxn id="85" idx="0"/>
            <a:endCxn id="77" idx="2"/>
          </p:cNvCxnSpPr>
          <p:nvPr/>
        </p:nvCxnSpPr>
        <p:spPr>
          <a:xfrm flipV="1">
            <a:off x="1386882" y="4652906"/>
            <a:ext cx="33684" cy="95065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C8DB6DB-91EA-429C-BB0E-1D1140A4CD22}"/>
              </a:ext>
            </a:extLst>
          </p:cNvPr>
          <p:cNvSpPr txBox="1"/>
          <p:nvPr/>
        </p:nvSpPr>
        <p:spPr>
          <a:xfrm>
            <a:off x="669289" y="5036805"/>
            <a:ext cx="63318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launches</a:t>
            </a:r>
          </a:p>
        </p:txBody>
      </p:sp>
      <p:graphicFrame>
        <p:nvGraphicFramePr>
          <p:cNvPr id="2" name="Table 1">
            <a:extLst>
              <a:ext uri="{FF2B5EF4-FFF2-40B4-BE49-F238E27FC236}">
                <a16:creationId xmlns:a16="http://schemas.microsoft.com/office/drawing/2014/main" id="{B257FF7E-8D71-4959-9335-2F6E5E43C159}"/>
              </a:ext>
            </a:extLst>
          </p:cNvPr>
          <p:cNvGraphicFramePr>
            <a:graphicFrameLocks noGrp="1"/>
          </p:cNvGraphicFramePr>
          <p:nvPr/>
        </p:nvGraphicFramePr>
        <p:xfrm>
          <a:off x="4036547" y="1618315"/>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ViewHandler</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79" name="Table 78">
            <a:extLst>
              <a:ext uri="{FF2B5EF4-FFF2-40B4-BE49-F238E27FC236}">
                <a16:creationId xmlns:a16="http://schemas.microsoft.com/office/drawing/2014/main" id="{F8A4C7E5-1A40-4BFA-9ED1-8734B03B677F}"/>
              </a:ext>
            </a:extLst>
          </p:cNvPr>
          <p:cNvGraphicFramePr>
            <a:graphicFrameLocks noGrp="1"/>
          </p:cNvGraphicFramePr>
          <p:nvPr/>
        </p:nvGraphicFramePr>
        <p:xfrm>
          <a:off x="4021873" y="3241896"/>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VMFactory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81" name="Table 80">
            <a:extLst>
              <a:ext uri="{FF2B5EF4-FFF2-40B4-BE49-F238E27FC236}">
                <a16:creationId xmlns:a16="http://schemas.microsoft.com/office/drawing/2014/main" id="{12217B44-A690-40FD-9556-F291E804A0B0}"/>
              </a:ext>
            </a:extLst>
          </p:cNvPr>
          <p:cNvGraphicFramePr>
            <a:graphicFrameLocks noGrp="1"/>
          </p:cNvGraphicFramePr>
          <p:nvPr/>
        </p:nvGraphicFramePr>
        <p:xfrm>
          <a:off x="4009808" y="5036805"/>
          <a:ext cx="1850618" cy="819912"/>
        </p:xfrm>
        <a:graphic>
          <a:graphicData uri="http://schemas.openxmlformats.org/drawingml/2006/table">
            <a:tbl>
              <a:tblPr firstRow="1" bandRow="1">
                <a:tableStyleId>{5940675A-B579-460E-94D1-54222C63F5DA}</a:tableStyleId>
              </a:tblPr>
              <a:tblGrid>
                <a:gridCol w="1850618">
                  <a:extLst>
                    <a:ext uri="{9D8B030D-6E8A-4147-A177-3AD203B41FA5}">
                      <a16:colId xmlns:a16="http://schemas.microsoft.com/office/drawing/2014/main" val="1488159066"/>
                    </a:ext>
                  </a:extLst>
                </a:gridCol>
              </a:tblGrid>
              <a:tr h="291035">
                <a:tc>
                  <a:txBody>
                    <a:bodyPr/>
                    <a:lstStyle/>
                    <a:p>
                      <a:pPr algn="ctr"/>
                      <a:r>
                        <a:rPr lang="en-US" dirty="0" err="1"/>
                        <a:t>ModelFactory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cxnSp>
        <p:nvCxnSpPr>
          <p:cNvPr id="73" name="Straight Arrow Connector 72">
            <a:extLst>
              <a:ext uri="{FF2B5EF4-FFF2-40B4-BE49-F238E27FC236}">
                <a16:creationId xmlns:a16="http://schemas.microsoft.com/office/drawing/2014/main" id="{9697B2B2-9351-4239-A245-E1E0306667C5}"/>
              </a:ext>
            </a:extLst>
          </p:cNvPr>
          <p:cNvCxnSpPr/>
          <p:nvPr/>
        </p:nvCxnSpPr>
        <p:spPr>
          <a:xfrm flipV="1">
            <a:off x="2399402" y="2335434"/>
            <a:ext cx="1610406" cy="1726374"/>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C835AB5-26C4-4F5D-9E0E-0B729558A1C4}"/>
              </a:ext>
            </a:extLst>
          </p:cNvPr>
          <p:cNvCxnSpPr>
            <a:cxnSpLocks/>
            <a:endCxn id="79" idx="1"/>
          </p:cNvCxnSpPr>
          <p:nvPr/>
        </p:nvCxnSpPr>
        <p:spPr>
          <a:xfrm flipV="1">
            <a:off x="2389013" y="3651852"/>
            <a:ext cx="1632860" cy="66324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0229511-3F1E-43F5-B73B-A61109B3AC4F}"/>
              </a:ext>
            </a:extLst>
          </p:cNvPr>
          <p:cNvCxnSpPr>
            <a:cxnSpLocks/>
            <a:endCxn id="81" idx="1"/>
          </p:cNvCxnSpPr>
          <p:nvPr/>
        </p:nvCxnSpPr>
        <p:spPr>
          <a:xfrm>
            <a:off x="2426883" y="4505894"/>
            <a:ext cx="1582925" cy="94086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0A9CDA0-CB1E-4D6E-957C-E98296D96EC6}"/>
              </a:ext>
            </a:extLst>
          </p:cNvPr>
          <p:cNvSpPr txBox="1"/>
          <p:nvPr/>
        </p:nvSpPr>
        <p:spPr>
          <a:xfrm rot="18628513">
            <a:off x="2947514" y="2851795"/>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88" name="TextBox 87">
            <a:extLst>
              <a:ext uri="{FF2B5EF4-FFF2-40B4-BE49-F238E27FC236}">
                <a16:creationId xmlns:a16="http://schemas.microsoft.com/office/drawing/2014/main" id="{EA54D7C8-35A5-4AAD-9171-32B67BDEACC4}"/>
              </a:ext>
            </a:extLst>
          </p:cNvPr>
          <p:cNvSpPr txBox="1"/>
          <p:nvPr/>
        </p:nvSpPr>
        <p:spPr>
          <a:xfrm rot="20348447">
            <a:off x="3094413" y="3616870"/>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89" name="TextBox 88">
            <a:extLst>
              <a:ext uri="{FF2B5EF4-FFF2-40B4-BE49-F238E27FC236}">
                <a16:creationId xmlns:a16="http://schemas.microsoft.com/office/drawing/2014/main" id="{0A540074-0E9F-4E59-B9B6-5466CDB9A0D6}"/>
              </a:ext>
            </a:extLst>
          </p:cNvPr>
          <p:cNvSpPr txBox="1"/>
          <p:nvPr/>
        </p:nvSpPr>
        <p:spPr>
          <a:xfrm rot="2041296">
            <a:off x="3004817" y="4744631"/>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cxnSp>
        <p:nvCxnSpPr>
          <p:cNvPr id="91" name="Straight Arrow Connector 90">
            <a:extLst>
              <a:ext uri="{FF2B5EF4-FFF2-40B4-BE49-F238E27FC236}">
                <a16:creationId xmlns:a16="http://schemas.microsoft.com/office/drawing/2014/main" id="{B4279D3C-8E2D-4E0C-AD3C-08A688D3B041}"/>
              </a:ext>
            </a:extLst>
          </p:cNvPr>
          <p:cNvCxnSpPr>
            <a:cxnSpLocks/>
          </p:cNvCxnSpPr>
          <p:nvPr/>
        </p:nvCxnSpPr>
        <p:spPr>
          <a:xfrm>
            <a:off x="4919687" y="2443167"/>
            <a:ext cx="0" cy="817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E3E97E3E-6CFF-400D-A01D-D7BF466A54AA}"/>
              </a:ext>
            </a:extLst>
          </p:cNvPr>
          <p:cNvCxnSpPr>
            <a:cxnSpLocks/>
          </p:cNvCxnSpPr>
          <p:nvPr/>
        </p:nvCxnSpPr>
        <p:spPr>
          <a:xfrm flipH="1">
            <a:off x="4991100" y="4039107"/>
            <a:ext cx="595" cy="9900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Freeform: Shape 2">
            <a:extLst>
              <a:ext uri="{FF2B5EF4-FFF2-40B4-BE49-F238E27FC236}">
                <a16:creationId xmlns:a16="http://schemas.microsoft.com/office/drawing/2014/main" id="{ECA7F980-6DD5-470D-B516-FBBB4E79E821}"/>
              </a:ext>
            </a:extLst>
          </p:cNvPr>
          <p:cNvSpPr/>
          <p:nvPr/>
        </p:nvSpPr>
        <p:spPr>
          <a:xfrm>
            <a:off x="5702300" y="2184400"/>
            <a:ext cx="2159000" cy="216210"/>
          </a:xfrm>
          <a:custGeom>
            <a:avLst/>
            <a:gdLst>
              <a:gd name="connsiteX0" fmla="*/ 0 w 2159000"/>
              <a:gd name="connsiteY0" fmla="*/ 38100 h 216210"/>
              <a:gd name="connsiteX1" fmla="*/ 977900 w 2159000"/>
              <a:gd name="connsiteY1" fmla="*/ 215900 h 216210"/>
              <a:gd name="connsiteX2" fmla="*/ 2159000 w 2159000"/>
              <a:gd name="connsiteY2" fmla="*/ 0 h 216210"/>
            </a:gdLst>
            <a:ahLst/>
            <a:cxnLst>
              <a:cxn ang="0">
                <a:pos x="connsiteX0" y="connsiteY0"/>
              </a:cxn>
              <a:cxn ang="0">
                <a:pos x="connsiteX1" y="connsiteY1"/>
              </a:cxn>
              <a:cxn ang="0">
                <a:pos x="connsiteX2" y="connsiteY2"/>
              </a:cxn>
            </a:cxnLst>
            <a:rect l="l" t="t" r="r" b="b"/>
            <a:pathLst>
              <a:path w="2159000" h="216210">
                <a:moveTo>
                  <a:pt x="0" y="38100"/>
                </a:moveTo>
                <a:cubicBezTo>
                  <a:pt x="309033" y="130175"/>
                  <a:pt x="618067" y="222250"/>
                  <a:pt x="977900" y="215900"/>
                </a:cubicBezTo>
                <a:cubicBezTo>
                  <a:pt x="1337733" y="209550"/>
                  <a:pt x="1748366" y="104775"/>
                  <a:pt x="2159000" y="0"/>
                </a:cubicBez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E077AB21-0BA2-4111-8378-0E53B2AD967A}"/>
              </a:ext>
            </a:extLst>
          </p:cNvPr>
          <p:cNvSpPr/>
          <p:nvPr/>
        </p:nvSpPr>
        <p:spPr>
          <a:xfrm>
            <a:off x="5689600" y="2273300"/>
            <a:ext cx="4318000" cy="499659"/>
          </a:xfrm>
          <a:custGeom>
            <a:avLst/>
            <a:gdLst>
              <a:gd name="connsiteX0" fmla="*/ 0 w 4318000"/>
              <a:gd name="connsiteY0" fmla="*/ 76200 h 499659"/>
              <a:gd name="connsiteX1" fmla="*/ 1168400 w 4318000"/>
              <a:gd name="connsiteY1" fmla="*/ 469900 h 499659"/>
              <a:gd name="connsiteX2" fmla="*/ 3797300 w 4318000"/>
              <a:gd name="connsiteY2" fmla="*/ 419100 h 499659"/>
              <a:gd name="connsiteX3" fmla="*/ 4318000 w 4318000"/>
              <a:gd name="connsiteY3" fmla="*/ 0 h 499659"/>
            </a:gdLst>
            <a:ahLst/>
            <a:cxnLst>
              <a:cxn ang="0">
                <a:pos x="connsiteX0" y="connsiteY0"/>
              </a:cxn>
              <a:cxn ang="0">
                <a:pos x="connsiteX1" y="connsiteY1"/>
              </a:cxn>
              <a:cxn ang="0">
                <a:pos x="connsiteX2" y="connsiteY2"/>
              </a:cxn>
              <a:cxn ang="0">
                <a:pos x="connsiteX3" y="connsiteY3"/>
              </a:cxn>
            </a:cxnLst>
            <a:rect l="l" t="t" r="r" b="b"/>
            <a:pathLst>
              <a:path w="4318000" h="499659">
                <a:moveTo>
                  <a:pt x="0" y="76200"/>
                </a:moveTo>
                <a:cubicBezTo>
                  <a:pt x="267758" y="244475"/>
                  <a:pt x="535517" y="412750"/>
                  <a:pt x="1168400" y="469900"/>
                </a:cubicBezTo>
                <a:cubicBezTo>
                  <a:pt x="1801283" y="527050"/>
                  <a:pt x="3272367" y="497417"/>
                  <a:pt x="3797300" y="419100"/>
                </a:cubicBezTo>
                <a:cubicBezTo>
                  <a:pt x="4322233" y="340783"/>
                  <a:pt x="4186767" y="220133"/>
                  <a:pt x="4318000" y="0"/>
                </a:cubicBez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1A13AEE6-013D-49A7-A6F9-EB0E3B703DA6}"/>
              </a:ext>
            </a:extLst>
          </p:cNvPr>
          <p:cNvSpPr/>
          <p:nvPr/>
        </p:nvSpPr>
        <p:spPr>
          <a:xfrm>
            <a:off x="5702299" y="2412367"/>
            <a:ext cx="6251295" cy="449492"/>
          </a:xfrm>
          <a:custGeom>
            <a:avLst/>
            <a:gdLst>
              <a:gd name="connsiteX0" fmla="*/ 0 w 4318000"/>
              <a:gd name="connsiteY0" fmla="*/ 76200 h 499659"/>
              <a:gd name="connsiteX1" fmla="*/ 1168400 w 4318000"/>
              <a:gd name="connsiteY1" fmla="*/ 469900 h 499659"/>
              <a:gd name="connsiteX2" fmla="*/ 3797300 w 4318000"/>
              <a:gd name="connsiteY2" fmla="*/ 419100 h 499659"/>
              <a:gd name="connsiteX3" fmla="*/ 4318000 w 4318000"/>
              <a:gd name="connsiteY3" fmla="*/ 0 h 499659"/>
            </a:gdLst>
            <a:ahLst/>
            <a:cxnLst>
              <a:cxn ang="0">
                <a:pos x="connsiteX0" y="connsiteY0"/>
              </a:cxn>
              <a:cxn ang="0">
                <a:pos x="connsiteX1" y="connsiteY1"/>
              </a:cxn>
              <a:cxn ang="0">
                <a:pos x="connsiteX2" y="connsiteY2"/>
              </a:cxn>
              <a:cxn ang="0">
                <a:pos x="connsiteX3" y="connsiteY3"/>
              </a:cxn>
            </a:cxnLst>
            <a:rect l="l" t="t" r="r" b="b"/>
            <a:pathLst>
              <a:path w="4318000" h="499659">
                <a:moveTo>
                  <a:pt x="0" y="76200"/>
                </a:moveTo>
                <a:cubicBezTo>
                  <a:pt x="267758" y="244475"/>
                  <a:pt x="535517" y="412750"/>
                  <a:pt x="1168400" y="469900"/>
                </a:cubicBezTo>
                <a:cubicBezTo>
                  <a:pt x="1801283" y="527050"/>
                  <a:pt x="3272367" y="497417"/>
                  <a:pt x="3797300" y="419100"/>
                </a:cubicBezTo>
                <a:cubicBezTo>
                  <a:pt x="4322233" y="340783"/>
                  <a:pt x="4186767" y="220133"/>
                  <a:pt x="4318000" y="0"/>
                </a:cubicBez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7CE54437-D0C4-472C-ACE1-797D0292B89E}"/>
              </a:ext>
            </a:extLst>
          </p:cNvPr>
          <p:cNvSpPr/>
          <p:nvPr/>
        </p:nvSpPr>
        <p:spPr>
          <a:xfrm>
            <a:off x="5676900" y="3733800"/>
            <a:ext cx="2171700" cy="25400"/>
          </a:xfrm>
          <a:custGeom>
            <a:avLst/>
            <a:gdLst>
              <a:gd name="connsiteX0" fmla="*/ 0 w 2171700"/>
              <a:gd name="connsiteY0" fmla="*/ 0 h 25400"/>
              <a:gd name="connsiteX1" fmla="*/ 2171700 w 2171700"/>
              <a:gd name="connsiteY1" fmla="*/ 25400 h 25400"/>
            </a:gdLst>
            <a:ahLst/>
            <a:cxnLst>
              <a:cxn ang="0">
                <a:pos x="connsiteX0" y="connsiteY0"/>
              </a:cxn>
              <a:cxn ang="0">
                <a:pos x="connsiteX1" y="connsiteY1"/>
              </a:cxn>
            </a:cxnLst>
            <a:rect l="l" t="t" r="r" b="b"/>
            <a:pathLst>
              <a:path w="2171700" h="25400">
                <a:moveTo>
                  <a:pt x="0" y="0"/>
                </a:moveTo>
                <a:lnTo>
                  <a:pt x="2171700" y="25400"/>
                </a:ln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D46E24DE-9BBF-49F1-9021-4F448A60E38F}"/>
              </a:ext>
            </a:extLst>
          </p:cNvPr>
          <p:cNvSpPr/>
          <p:nvPr/>
        </p:nvSpPr>
        <p:spPr>
          <a:xfrm>
            <a:off x="5664200" y="3860800"/>
            <a:ext cx="4178300" cy="665164"/>
          </a:xfrm>
          <a:custGeom>
            <a:avLst/>
            <a:gdLst>
              <a:gd name="connsiteX0" fmla="*/ 0 w 4178300"/>
              <a:gd name="connsiteY0" fmla="*/ 0 h 665164"/>
              <a:gd name="connsiteX1" fmla="*/ 1574800 w 4178300"/>
              <a:gd name="connsiteY1" fmla="*/ 571500 h 665164"/>
              <a:gd name="connsiteX2" fmla="*/ 3238500 w 4178300"/>
              <a:gd name="connsiteY2" fmla="*/ 647700 h 665164"/>
              <a:gd name="connsiteX3" fmla="*/ 4178300 w 4178300"/>
              <a:gd name="connsiteY3" fmla="*/ 393700 h 665164"/>
            </a:gdLst>
            <a:ahLst/>
            <a:cxnLst>
              <a:cxn ang="0">
                <a:pos x="connsiteX0" y="connsiteY0"/>
              </a:cxn>
              <a:cxn ang="0">
                <a:pos x="connsiteX1" y="connsiteY1"/>
              </a:cxn>
              <a:cxn ang="0">
                <a:pos x="connsiteX2" y="connsiteY2"/>
              </a:cxn>
              <a:cxn ang="0">
                <a:pos x="connsiteX3" y="connsiteY3"/>
              </a:cxn>
            </a:cxnLst>
            <a:rect l="l" t="t" r="r" b="b"/>
            <a:pathLst>
              <a:path w="4178300" h="665164">
                <a:moveTo>
                  <a:pt x="0" y="0"/>
                </a:moveTo>
                <a:cubicBezTo>
                  <a:pt x="517525" y="231775"/>
                  <a:pt x="1035050" y="463550"/>
                  <a:pt x="1574800" y="571500"/>
                </a:cubicBezTo>
                <a:cubicBezTo>
                  <a:pt x="2114550" y="679450"/>
                  <a:pt x="2804583" y="677333"/>
                  <a:pt x="3238500" y="647700"/>
                </a:cubicBezTo>
                <a:cubicBezTo>
                  <a:pt x="3672417" y="618067"/>
                  <a:pt x="3925358" y="505883"/>
                  <a:pt x="4178300" y="393700"/>
                </a:cubicBez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382CAE68-A63C-4A35-9493-BCF7E72AEA55}"/>
              </a:ext>
            </a:extLst>
          </p:cNvPr>
          <p:cNvSpPr/>
          <p:nvPr/>
        </p:nvSpPr>
        <p:spPr>
          <a:xfrm>
            <a:off x="5613400" y="4051300"/>
            <a:ext cx="6197600" cy="731426"/>
          </a:xfrm>
          <a:custGeom>
            <a:avLst/>
            <a:gdLst>
              <a:gd name="connsiteX0" fmla="*/ 0 w 6197600"/>
              <a:gd name="connsiteY0" fmla="*/ 0 h 731426"/>
              <a:gd name="connsiteX1" fmla="*/ 2501900 w 6197600"/>
              <a:gd name="connsiteY1" fmla="*/ 711200 h 731426"/>
              <a:gd name="connsiteX2" fmla="*/ 5397500 w 6197600"/>
              <a:gd name="connsiteY2" fmla="*/ 508000 h 731426"/>
              <a:gd name="connsiteX3" fmla="*/ 6197600 w 6197600"/>
              <a:gd name="connsiteY3" fmla="*/ 203200 h 731426"/>
            </a:gdLst>
            <a:ahLst/>
            <a:cxnLst>
              <a:cxn ang="0">
                <a:pos x="connsiteX0" y="connsiteY0"/>
              </a:cxn>
              <a:cxn ang="0">
                <a:pos x="connsiteX1" y="connsiteY1"/>
              </a:cxn>
              <a:cxn ang="0">
                <a:pos x="connsiteX2" y="connsiteY2"/>
              </a:cxn>
              <a:cxn ang="0">
                <a:pos x="connsiteX3" y="connsiteY3"/>
              </a:cxn>
            </a:cxnLst>
            <a:rect l="l" t="t" r="r" b="b"/>
            <a:pathLst>
              <a:path w="6197600" h="731426">
                <a:moveTo>
                  <a:pt x="0" y="0"/>
                </a:moveTo>
                <a:cubicBezTo>
                  <a:pt x="801158" y="313266"/>
                  <a:pt x="1602317" y="626533"/>
                  <a:pt x="2501900" y="711200"/>
                </a:cubicBezTo>
                <a:cubicBezTo>
                  <a:pt x="3401483" y="795867"/>
                  <a:pt x="4781550" y="592667"/>
                  <a:pt x="5397500" y="508000"/>
                </a:cubicBezTo>
                <a:cubicBezTo>
                  <a:pt x="6013450" y="423333"/>
                  <a:pt x="6105525" y="313266"/>
                  <a:pt x="6197600" y="203200"/>
                </a:cubicBez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C6AAAF4C-CC40-46E4-AD71-EBFFA2CB2B51}"/>
              </a:ext>
            </a:extLst>
          </p:cNvPr>
          <p:cNvSpPr/>
          <p:nvPr/>
        </p:nvSpPr>
        <p:spPr>
          <a:xfrm>
            <a:off x="5905500" y="5473700"/>
            <a:ext cx="2819400" cy="63500"/>
          </a:xfrm>
          <a:custGeom>
            <a:avLst/>
            <a:gdLst>
              <a:gd name="connsiteX0" fmla="*/ 0 w 2819400"/>
              <a:gd name="connsiteY0" fmla="*/ 0 h 63500"/>
              <a:gd name="connsiteX1" fmla="*/ 2819400 w 2819400"/>
              <a:gd name="connsiteY1" fmla="*/ 63500 h 63500"/>
            </a:gdLst>
            <a:ahLst/>
            <a:cxnLst>
              <a:cxn ang="0">
                <a:pos x="connsiteX0" y="connsiteY0"/>
              </a:cxn>
              <a:cxn ang="0">
                <a:pos x="connsiteX1" y="connsiteY1"/>
              </a:cxn>
            </a:cxnLst>
            <a:rect l="l" t="t" r="r" b="b"/>
            <a:pathLst>
              <a:path w="2819400" h="63500">
                <a:moveTo>
                  <a:pt x="0" y="0"/>
                </a:moveTo>
                <a:lnTo>
                  <a:pt x="2819400" y="63500"/>
                </a:ln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BFFF61EA-E973-4576-9B59-8DFEBF3B6D39}"/>
              </a:ext>
            </a:extLst>
          </p:cNvPr>
          <p:cNvSpPr/>
          <p:nvPr/>
        </p:nvSpPr>
        <p:spPr>
          <a:xfrm>
            <a:off x="5862711" y="5702300"/>
            <a:ext cx="4673600" cy="571205"/>
          </a:xfrm>
          <a:custGeom>
            <a:avLst/>
            <a:gdLst>
              <a:gd name="connsiteX0" fmla="*/ 0 w 4673600"/>
              <a:gd name="connsiteY0" fmla="*/ 0 h 571205"/>
              <a:gd name="connsiteX1" fmla="*/ 1739900 w 4673600"/>
              <a:gd name="connsiteY1" fmla="*/ 114300 h 571205"/>
              <a:gd name="connsiteX2" fmla="*/ 2806700 w 4673600"/>
              <a:gd name="connsiteY2" fmla="*/ 546100 h 571205"/>
              <a:gd name="connsiteX3" fmla="*/ 4140200 w 4673600"/>
              <a:gd name="connsiteY3" fmla="*/ 495300 h 571205"/>
              <a:gd name="connsiteX4" fmla="*/ 4673600 w 4673600"/>
              <a:gd name="connsiteY4" fmla="*/ 292100 h 571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600" h="571205">
                <a:moveTo>
                  <a:pt x="0" y="0"/>
                </a:moveTo>
                <a:cubicBezTo>
                  <a:pt x="636058" y="11641"/>
                  <a:pt x="1272117" y="23283"/>
                  <a:pt x="1739900" y="114300"/>
                </a:cubicBezTo>
                <a:cubicBezTo>
                  <a:pt x="2207683" y="205317"/>
                  <a:pt x="2406650" y="482600"/>
                  <a:pt x="2806700" y="546100"/>
                </a:cubicBezTo>
                <a:cubicBezTo>
                  <a:pt x="3206750" y="609600"/>
                  <a:pt x="3829050" y="537633"/>
                  <a:pt x="4140200" y="495300"/>
                </a:cubicBezTo>
                <a:cubicBezTo>
                  <a:pt x="4451350" y="452967"/>
                  <a:pt x="4562475" y="372533"/>
                  <a:pt x="4673600" y="292100"/>
                </a:cubicBezTo>
              </a:path>
            </a:pathLst>
          </a:custGeom>
          <a:noFill/>
          <a:ln w="3810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67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500"/>
                                        <p:tgtEl>
                                          <p:spTgt spid="9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500"/>
                                        <p:tgtEl>
                                          <p:spTgt spid="10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fade">
                                      <p:cBhvr>
                                        <p:cTn id="3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4" grpId="0" animBg="1"/>
      <p:bldP spid="93" grpId="0" animBg="1"/>
      <p:bldP spid="97" grpId="0" animBg="1"/>
      <p:bldP spid="98" grpId="0" animBg="1"/>
      <p:bldP spid="99" grpId="0" animBg="1"/>
      <p:bldP spid="100" grpId="0" animBg="1"/>
      <p:bldP spid="10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ataModel">
            <a:extLst>
              <a:ext uri="{FF2B5EF4-FFF2-40B4-BE49-F238E27FC236}">
                <a16:creationId xmlns:a16="http://schemas.microsoft.com/office/drawing/2014/main" id="{4548B4D8-57AC-4E83-88A6-C5506DCB5770}"/>
              </a:ext>
            </a:extLst>
          </p:cNvPr>
          <p:cNvGraphicFramePr>
            <a:graphicFrameLocks noGrp="1"/>
          </p:cNvGraphicFramePr>
          <p:nvPr/>
        </p:nvGraphicFramePr>
        <p:xfrm>
          <a:off x="10507506" y="507811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 name="DataModelImpl">
            <a:extLst>
              <a:ext uri="{FF2B5EF4-FFF2-40B4-BE49-F238E27FC236}">
                <a16:creationId xmlns:a16="http://schemas.microsoft.com/office/drawing/2014/main" id="{35E84B31-7C54-4293-AF4D-FCF6FB6B1D5F}"/>
              </a:ext>
            </a:extLst>
          </p:cNvPr>
          <p:cNvGraphicFramePr>
            <a:graphicFrameLocks noGrp="1"/>
          </p:cNvGraphicFramePr>
          <p:nvPr/>
        </p:nvGraphicFramePr>
        <p:xfrm>
          <a:off x="10449054" y="6467087"/>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 name="DataList">
            <a:extLst>
              <a:ext uri="{FF2B5EF4-FFF2-40B4-BE49-F238E27FC236}">
                <a16:creationId xmlns:a16="http://schemas.microsoft.com/office/drawing/2014/main" id="{F4D695A0-05E3-439A-AA04-AC735093558D}"/>
              </a:ext>
            </a:extLst>
          </p:cNvPr>
          <p:cNvGraphicFramePr>
            <a:graphicFrameLocks noGrp="1"/>
          </p:cNvGraphicFramePr>
          <p:nvPr/>
        </p:nvGraphicFramePr>
        <p:xfrm>
          <a:off x="13417822" y="5493932"/>
          <a:ext cx="810439" cy="55136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200" dirty="0" err="1"/>
                        <a:t>DataList</a:t>
                      </a:r>
                      <a:endParaRPr lang="en-US" sz="120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7" name="DataContainer">
            <a:extLst>
              <a:ext uri="{FF2B5EF4-FFF2-40B4-BE49-F238E27FC236}">
                <a16:creationId xmlns:a16="http://schemas.microsoft.com/office/drawing/2014/main" id="{0E9BF27D-BAEB-48E4-B103-02B1C67736BF}"/>
              </a:ext>
            </a:extLst>
          </p:cNvPr>
          <p:cNvGraphicFramePr>
            <a:graphicFrameLocks noGrp="1"/>
          </p:cNvGraphicFramePr>
          <p:nvPr/>
        </p:nvGraphicFramePr>
        <p:xfrm>
          <a:off x="14604583" y="5544809"/>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DataContainer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aphicFrame>
        <p:nvGraphicFramePr>
          <p:cNvPr id="8" name="DataLogic">
            <a:extLst>
              <a:ext uri="{FF2B5EF4-FFF2-40B4-BE49-F238E27FC236}">
                <a16:creationId xmlns:a16="http://schemas.microsoft.com/office/drawing/2014/main" id="{D95DF6B2-D34B-4166-A5CC-E3B0482550FF}"/>
              </a:ext>
            </a:extLst>
          </p:cNvPr>
          <p:cNvGraphicFramePr>
            <a:graphicFrameLocks noGrp="1"/>
          </p:cNvGraphicFramePr>
          <p:nvPr/>
        </p:nvGraphicFramePr>
        <p:xfrm>
          <a:off x="13417821" y="6242734"/>
          <a:ext cx="810439" cy="52850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050" dirty="0" err="1"/>
                        <a:t>DataLogic</a:t>
                      </a:r>
                      <a:endParaRPr lang="en-US" sz="1050" dirty="0"/>
                    </a:p>
                  </a:txBody>
                  <a:tcPr/>
                </a:tc>
                <a:extLst>
                  <a:ext uri="{0D108BD9-81ED-4DB2-BD59-A6C34878D82A}">
                    <a16:rowId xmlns:a16="http://schemas.microsoft.com/office/drawing/2014/main" val="728167419"/>
                  </a:ext>
                </a:extLst>
              </a:tr>
              <a:tr h="277042">
                <a:tc>
                  <a:txBody>
                    <a:bodyPr/>
                    <a:lstStyle/>
                    <a:p>
                      <a:endParaRPr lang="en-US" sz="1200" dirty="0"/>
                    </a:p>
                  </a:txBody>
                  <a:tcPr/>
                </a:tc>
                <a:extLst>
                  <a:ext uri="{0D108BD9-81ED-4DB2-BD59-A6C34878D82A}">
                    <a16:rowId xmlns:a16="http://schemas.microsoft.com/office/drawing/2014/main" val="3290023362"/>
                  </a:ext>
                </a:extLst>
              </a:tr>
            </a:tbl>
          </a:graphicData>
        </a:graphic>
      </p:graphicFrame>
      <p:graphicFrame>
        <p:nvGraphicFramePr>
          <p:cNvPr id="9" name="LogicHelper">
            <a:extLst>
              <a:ext uri="{FF2B5EF4-FFF2-40B4-BE49-F238E27FC236}">
                <a16:creationId xmlns:a16="http://schemas.microsoft.com/office/drawing/2014/main" id="{B4CA9F27-7AAE-4591-8496-361239B20018}"/>
              </a:ext>
            </a:extLst>
          </p:cNvPr>
          <p:cNvGraphicFramePr>
            <a:graphicFrameLocks noGrp="1"/>
          </p:cNvGraphicFramePr>
          <p:nvPr/>
        </p:nvGraphicFramePr>
        <p:xfrm>
          <a:off x="14621621" y="6286933"/>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err="1"/>
                        <a:t>LogicHelper</a:t>
                      </a:r>
                      <a:endParaRPr lang="en-US" sz="700" dirty="0"/>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grpSp>
        <p:nvGrpSpPr>
          <p:cNvPr id="10" name="Group 9">
            <a:extLst>
              <a:ext uri="{FF2B5EF4-FFF2-40B4-BE49-F238E27FC236}">
                <a16:creationId xmlns:a16="http://schemas.microsoft.com/office/drawing/2014/main" id="{B18BEF3E-9B32-4D0C-A9B7-0555E849064F}"/>
              </a:ext>
            </a:extLst>
          </p:cNvPr>
          <p:cNvGrpSpPr/>
          <p:nvPr/>
        </p:nvGrpSpPr>
        <p:grpSpPr>
          <a:xfrm>
            <a:off x="12274392" y="27141"/>
            <a:ext cx="820638" cy="864095"/>
            <a:chOff x="8059451" y="1907628"/>
            <a:chExt cx="820638" cy="864095"/>
          </a:xfrm>
          <a:solidFill>
            <a:schemeClr val="bg2">
              <a:lumMod val="40000"/>
              <a:lumOff val="60000"/>
            </a:schemeClr>
          </a:solidFill>
        </p:grpSpPr>
        <p:sp>
          <p:nvSpPr>
            <p:cNvPr id="11" name="Rectangle: Folded Corner 10">
              <a:extLst>
                <a:ext uri="{FF2B5EF4-FFF2-40B4-BE49-F238E27FC236}">
                  <a16:creationId xmlns:a16="http://schemas.microsoft.com/office/drawing/2014/main" id="{D75DF3F9-961C-4FE1-9553-45767AFB9D98}"/>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BCBB534-73E0-4279-BA7B-F0353BD873B9}"/>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13" name="Straight Arrow Connector 12">
            <a:extLst>
              <a:ext uri="{FF2B5EF4-FFF2-40B4-BE49-F238E27FC236}">
                <a16:creationId xmlns:a16="http://schemas.microsoft.com/office/drawing/2014/main" id="{3CE14EA5-8DE3-4CD5-8CAE-88DC60E0347D}"/>
              </a:ext>
            </a:extLst>
          </p:cNvPr>
          <p:cNvCxnSpPr>
            <a:cxnSpLocks/>
            <a:stCxn id="11" idx="0"/>
          </p:cNvCxnSpPr>
          <p:nvPr/>
        </p:nvCxnSpPr>
        <p:spPr>
          <a:xfrm flipH="1">
            <a:off x="12684710" y="891236"/>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53BA3D9A-639F-4590-AE12-23B3AA980CB2}"/>
              </a:ext>
            </a:extLst>
          </p:cNvPr>
          <p:cNvCxnSpPr/>
          <p:nvPr/>
        </p:nvCxnSpPr>
        <p:spPr>
          <a:xfrm>
            <a:off x="12368117" y="2335434"/>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6519BDF-0092-4322-8CC3-811BBA7986E4}"/>
              </a:ext>
            </a:extLst>
          </p:cNvPr>
          <p:cNvCxnSpPr>
            <a:cxnSpLocks/>
          </p:cNvCxnSpPr>
          <p:nvPr/>
        </p:nvCxnSpPr>
        <p:spPr>
          <a:xfrm>
            <a:off x="12834081" y="2335434"/>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16" name="Table 2">
            <a:extLst>
              <a:ext uri="{FF2B5EF4-FFF2-40B4-BE49-F238E27FC236}">
                <a16:creationId xmlns:a16="http://schemas.microsoft.com/office/drawing/2014/main" id="{2F95A6C8-6F91-4F39-B6B8-455A2C8919EB}"/>
              </a:ext>
            </a:extLst>
          </p:cNvPr>
          <p:cNvGraphicFramePr>
            <a:graphicFrameLocks noGrp="1"/>
          </p:cNvGraphicFramePr>
          <p:nvPr/>
        </p:nvGraphicFramePr>
        <p:xfrm>
          <a:off x="11916614" y="1212583"/>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View3Ctrllr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17" name="Table 2">
            <a:extLst>
              <a:ext uri="{FF2B5EF4-FFF2-40B4-BE49-F238E27FC236}">
                <a16:creationId xmlns:a16="http://schemas.microsoft.com/office/drawing/2014/main" id="{FCC7ED47-BB39-49BF-8EA8-9FFD200276C7}"/>
              </a:ext>
            </a:extLst>
          </p:cNvPr>
          <p:cNvGraphicFramePr>
            <a:graphicFrameLocks noGrp="1"/>
          </p:cNvGraphicFramePr>
          <p:nvPr/>
        </p:nvGraphicFramePr>
        <p:xfrm>
          <a:off x="11972167" y="3260679"/>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View3VM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pSp>
        <p:nvGrpSpPr>
          <p:cNvPr id="18" name="Group 17">
            <a:extLst>
              <a:ext uri="{FF2B5EF4-FFF2-40B4-BE49-F238E27FC236}">
                <a16:creationId xmlns:a16="http://schemas.microsoft.com/office/drawing/2014/main" id="{D23484DF-1BCA-4406-AF68-45D032110C8E}"/>
              </a:ext>
            </a:extLst>
          </p:cNvPr>
          <p:cNvGrpSpPr/>
          <p:nvPr/>
        </p:nvGrpSpPr>
        <p:grpSpPr>
          <a:xfrm>
            <a:off x="10252868" y="16128"/>
            <a:ext cx="820638" cy="864095"/>
            <a:chOff x="8059451" y="1907628"/>
            <a:chExt cx="820638" cy="864095"/>
          </a:xfrm>
          <a:solidFill>
            <a:schemeClr val="bg2">
              <a:lumMod val="40000"/>
              <a:lumOff val="60000"/>
            </a:schemeClr>
          </a:solidFill>
        </p:grpSpPr>
        <p:sp>
          <p:nvSpPr>
            <p:cNvPr id="19" name="Rectangle: Folded Corner 18">
              <a:extLst>
                <a:ext uri="{FF2B5EF4-FFF2-40B4-BE49-F238E27FC236}">
                  <a16:creationId xmlns:a16="http://schemas.microsoft.com/office/drawing/2014/main" id="{3BC4D0DB-1948-489A-BBB1-9E6AB01A5DF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A83EA75-F268-40EC-B922-EB7FB20F916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cxnSp>
        <p:nvCxnSpPr>
          <p:cNvPr id="21" name="Straight Arrow Connector 20">
            <a:extLst>
              <a:ext uri="{FF2B5EF4-FFF2-40B4-BE49-F238E27FC236}">
                <a16:creationId xmlns:a16="http://schemas.microsoft.com/office/drawing/2014/main" id="{29D7C3F5-9612-4C48-A409-90402AA1DB7A}"/>
              </a:ext>
            </a:extLst>
          </p:cNvPr>
          <p:cNvCxnSpPr>
            <a:cxnSpLocks/>
            <a:stCxn id="19" idx="0"/>
          </p:cNvCxnSpPr>
          <p:nvPr/>
        </p:nvCxnSpPr>
        <p:spPr>
          <a:xfrm flipH="1">
            <a:off x="10663186" y="88022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3052CB0-A583-48AF-8B5A-95E62F0F97D0}"/>
              </a:ext>
            </a:extLst>
          </p:cNvPr>
          <p:cNvCxnSpPr/>
          <p:nvPr/>
        </p:nvCxnSpPr>
        <p:spPr>
          <a:xfrm>
            <a:off x="10346593" y="232442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E9613A8-DFD5-49BD-89D0-2C0E107F1172}"/>
              </a:ext>
            </a:extLst>
          </p:cNvPr>
          <p:cNvCxnSpPr>
            <a:cxnSpLocks/>
          </p:cNvCxnSpPr>
          <p:nvPr/>
        </p:nvCxnSpPr>
        <p:spPr>
          <a:xfrm>
            <a:off x="10812557" y="232442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24" name="Table 2">
            <a:extLst>
              <a:ext uri="{FF2B5EF4-FFF2-40B4-BE49-F238E27FC236}">
                <a16:creationId xmlns:a16="http://schemas.microsoft.com/office/drawing/2014/main" id="{615869B6-5964-4236-94BF-189AEB25D587}"/>
              </a:ext>
            </a:extLst>
          </p:cNvPr>
          <p:cNvGraphicFramePr>
            <a:graphicFrameLocks noGrp="1"/>
          </p:cNvGraphicFramePr>
          <p:nvPr/>
        </p:nvGraphicFramePr>
        <p:xfrm>
          <a:off x="9895090" y="120157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View2Ctrllr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25" name="Table 2">
            <a:extLst>
              <a:ext uri="{FF2B5EF4-FFF2-40B4-BE49-F238E27FC236}">
                <a16:creationId xmlns:a16="http://schemas.microsoft.com/office/drawing/2014/main" id="{02EFB335-17D7-46C4-A20F-CA5E955F8DC6}"/>
              </a:ext>
            </a:extLst>
          </p:cNvPr>
          <p:cNvGraphicFramePr>
            <a:graphicFrameLocks noGrp="1"/>
          </p:cNvGraphicFramePr>
          <p:nvPr/>
        </p:nvGraphicFramePr>
        <p:xfrm>
          <a:off x="9950643" y="324966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View2VM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26" name="Cloud 25">
            <a:extLst>
              <a:ext uri="{FF2B5EF4-FFF2-40B4-BE49-F238E27FC236}">
                <a16:creationId xmlns:a16="http://schemas.microsoft.com/office/drawing/2014/main" id="{2E360016-2A35-41B3-8E5C-EFB62B2DD63D}"/>
              </a:ext>
            </a:extLst>
          </p:cNvPr>
          <p:cNvSpPr/>
          <p:nvPr/>
        </p:nvSpPr>
        <p:spPr>
          <a:xfrm>
            <a:off x="-2862846" y="482094"/>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27" name="Cloud 26">
            <a:extLst>
              <a:ext uri="{FF2B5EF4-FFF2-40B4-BE49-F238E27FC236}">
                <a16:creationId xmlns:a16="http://schemas.microsoft.com/office/drawing/2014/main" id="{5BFB3EC7-0C72-4605-AB27-63015FE59F60}"/>
              </a:ext>
            </a:extLst>
          </p:cNvPr>
          <p:cNvSpPr/>
          <p:nvPr/>
        </p:nvSpPr>
        <p:spPr>
          <a:xfrm>
            <a:off x="-2829817" y="3218398"/>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28" name="Cloud 27">
            <a:extLst>
              <a:ext uri="{FF2B5EF4-FFF2-40B4-BE49-F238E27FC236}">
                <a16:creationId xmlns:a16="http://schemas.microsoft.com/office/drawing/2014/main" id="{69080F22-EA2F-40FC-A44D-3509ADAFDDDD}"/>
              </a:ext>
            </a:extLst>
          </p:cNvPr>
          <p:cNvSpPr/>
          <p:nvPr/>
        </p:nvSpPr>
        <p:spPr>
          <a:xfrm>
            <a:off x="-2829817" y="5594662"/>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29" name="Straight Arrow Connector 28">
            <a:extLst>
              <a:ext uri="{FF2B5EF4-FFF2-40B4-BE49-F238E27FC236}">
                <a16:creationId xmlns:a16="http://schemas.microsoft.com/office/drawing/2014/main" id="{1A3C8709-D623-4AFF-8350-0E9CE617015F}"/>
              </a:ext>
            </a:extLst>
          </p:cNvPr>
          <p:cNvCxnSpPr>
            <a:cxnSpLocks/>
          </p:cNvCxnSpPr>
          <p:nvPr/>
        </p:nvCxnSpPr>
        <p:spPr>
          <a:xfrm>
            <a:off x="-1858613" y="1850246"/>
            <a:ext cx="0" cy="1296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8CD40AA-F45C-472C-9438-354BEB24AD70}"/>
              </a:ext>
            </a:extLst>
          </p:cNvPr>
          <p:cNvCxnSpPr>
            <a:cxnSpLocks/>
          </p:cNvCxnSpPr>
          <p:nvPr/>
        </p:nvCxnSpPr>
        <p:spPr>
          <a:xfrm>
            <a:off x="-1713693" y="4658558"/>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08B877F-D346-4ACD-B25E-90DA73827FEF}"/>
              </a:ext>
            </a:extLst>
          </p:cNvPr>
          <p:cNvCxnSpPr>
            <a:cxnSpLocks/>
          </p:cNvCxnSpPr>
          <p:nvPr/>
        </p:nvCxnSpPr>
        <p:spPr>
          <a:xfrm>
            <a:off x="-1643493" y="1850246"/>
            <a:ext cx="0" cy="1296144"/>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grpSp>
        <p:nvGrpSpPr>
          <p:cNvPr id="34" name="Group 33">
            <a:extLst>
              <a:ext uri="{FF2B5EF4-FFF2-40B4-BE49-F238E27FC236}">
                <a16:creationId xmlns:a16="http://schemas.microsoft.com/office/drawing/2014/main" id="{CC862600-D843-4F60-9CCA-3330DDDA0CD8}"/>
              </a:ext>
            </a:extLst>
          </p:cNvPr>
          <p:cNvGrpSpPr/>
          <p:nvPr/>
        </p:nvGrpSpPr>
        <p:grpSpPr>
          <a:xfrm>
            <a:off x="8249914" y="8358"/>
            <a:ext cx="820638" cy="864095"/>
            <a:chOff x="8059451" y="1907628"/>
            <a:chExt cx="820638" cy="864095"/>
          </a:xfrm>
          <a:solidFill>
            <a:schemeClr val="bg2">
              <a:lumMod val="40000"/>
              <a:lumOff val="60000"/>
            </a:schemeClr>
          </a:solidFill>
        </p:grpSpPr>
        <p:sp>
          <p:nvSpPr>
            <p:cNvPr id="35" name="Rectangle: Folded Corner 34">
              <a:extLst>
                <a:ext uri="{FF2B5EF4-FFF2-40B4-BE49-F238E27FC236}">
                  <a16:creationId xmlns:a16="http://schemas.microsoft.com/office/drawing/2014/main" id="{9A774B52-5A48-48E8-860D-0ED64FCD14CC}"/>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6DB82FE8-30EC-46AA-87BA-8D462E4D93FD}"/>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View1</a:t>
              </a:r>
            </a:p>
          </p:txBody>
        </p:sp>
      </p:grpSp>
      <p:cxnSp>
        <p:nvCxnSpPr>
          <p:cNvPr id="37" name="Straight Arrow Connector 36">
            <a:extLst>
              <a:ext uri="{FF2B5EF4-FFF2-40B4-BE49-F238E27FC236}">
                <a16:creationId xmlns:a16="http://schemas.microsoft.com/office/drawing/2014/main" id="{1C706C95-541B-4E27-95BB-44E4E778F260}"/>
              </a:ext>
            </a:extLst>
          </p:cNvPr>
          <p:cNvCxnSpPr>
            <a:cxnSpLocks/>
            <a:stCxn id="35" idx="0"/>
          </p:cNvCxnSpPr>
          <p:nvPr/>
        </p:nvCxnSpPr>
        <p:spPr>
          <a:xfrm flipH="1">
            <a:off x="8660232" y="872453"/>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519E108B-82B5-4A37-8137-A0A26C65BFED}"/>
              </a:ext>
            </a:extLst>
          </p:cNvPr>
          <p:cNvCxnSpPr/>
          <p:nvPr/>
        </p:nvCxnSpPr>
        <p:spPr>
          <a:xfrm>
            <a:off x="8343639" y="2316651"/>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7930270-A653-4B37-B9C1-2FD966D110F8}"/>
              </a:ext>
            </a:extLst>
          </p:cNvPr>
          <p:cNvCxnSpPr>
            <a:cxnSpLocks/>
          </p:cNvCxnSpPr>
          <p:nvPr/>
        </p:nvCxnSpPr>
        <p:spPr>
          <a:xfrm>
            <a:off x="8809603" y="2316651"/>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E942DFC-6C7A-4244-BFC3-488DAAE7C214}"/>
              </a:ext>
            </a:extLst>
          </p:cNvPr>
          <p:cNvCxnSpPr>
            <a:cxnSpLocks/>
          </p:cNvCxnSpPr>
          <p:nvPr/>
        </p:nvCxnSpPr>
        <p:spPr>
          <a:xfrm>
            <a:off x="8975415" y="4252665"/>
            <a:ext cx="253013" cy="729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Connector: Elbow 40">
            <a:extLst>
              <a:ext uri="{FF2B5EF4-FFF2-40B4-BE49-F238E27FC236}">
                <a16:creationId xmlns:a16="http://schemas.microsoft.com/office/drawing/2014/main" id="{E0468A1A-35EE-4118-9DD6-0E319E002143}"/>
              </a:ext>
            </a:extLst>
          </p:cNvPr>
          <p:cNvCxnSpPr>
            <a:cxnSpLocks/>
          </p:cNvCxnSpPr>
          <p:nvPr/>
        </p:nvCxnSpPr>
        <p:spPr>
          <a:xfrm flipV="1">
            <a:off x="11778978" y="5730848"/>
            <a:ext cx="1614022" cy="755590"/>
          </a:xfrm>
          <a:prstGeom prst="bentConnector3">
            <a:avLst>
              <a:gd name="adj1" fmla="val 32213"/>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4DB14D0D-5507-4C5C-85A1-B840A0037B12}"/>
              </a:ext>
            </a:extLst>
          </p:cNvPr>
          <p:cNvCxnSpPr>
            <a:cxnSpLocks/>
          </p:cNvCxnSpPr>
          <p:nvPr/>
        </p:nvCxnSpPr>
        <p:spPr>
          <a:xfrm flipV="1">
            <a:off x="11778978" y="6486438"/>
            <a:ext cx="1614022" cy="2966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5574472-EF03-4621-9DC8-2A70B29B982F}"/>
              </a:ext>
            </a:extLst>
          </p:cNvPr>
          <p:cNvCxnSpPr>
            <a:cxnSpLocks/>
          </p:cNvCxnSpPr>
          <p:nvPr/>
        </p:nvCxnSpPr>
        <p:spPr>
          <a:xfrm>
            <a:off x="14287159" y="5730848"/>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0F578600-9F23-4DF7-A448-2F52B22B46E2}"/>
              </a:ext>
            </a:extLst>
          </p:cNvPr>
          <p:cNvCxnSpPr>
            <a:cxnSpLocks/>
          </p:cNvCxnSpPr>
          <p:nvPr/>
        </p:nvCxnSpPr>
        <p:spPr>
          <a:xfrm>
            <a:off x="14305346" y="6501704"/>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3D2C050-B244-4BDD-B4D3-E90CA0D764BB}"/>
              </a:ext>
            </a:extLst>
          </p:cNvPr>
          <p:cNvCxnSpPr>
            <a:cxnSpLocks/>
          </p:cNvCxnSpPr>
          <p:nvPr/>
        </p:nvCxnSpPr>
        <p:spPr>
          <a:xfrm flipV="1">
            <a:off x="15456882" y="5730847"/>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2469A87B-F08B-4B27-B271-58969AC85B46}"/>
              </a:ext>
            </a:extLst>
          </p:cNvPr>
          <p:cNvCxnSpPr>
            <a:cxnSpLocks/>
          </p:cNvCxnSpPr>
          <p:nvPr/>
        </p:nvCxnSpPr>
        <p:spPr>
          <a:xfrm>
            <a:off x="15732444" y="5730847"/>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C17230-E748-42E2-AE90-F1132318A604}"/>
              </a:ext>
            </a:extLst>
          </p:cNvPr>
          <p:cNvCxnSpPr>
            <a:cxnSpLocks/>
          </p:cNvCxnSpPr>
          <p:nvPr/>
        </p:nvCxnSpPr>
        <p:spPr>
          <a:xfrm flipH="1">
            <a:off x="15456881" y="6558927"/>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7BD6183A-9C90-4DB1-A422-FEDECBB5C0C5}"/>
              </a:ext>
            </a:extLst>
          </p:cNvPr>
          <p:cNvCxnSpPr>
            <a:cxnSpLocks/>
            <a:endCxn id="49" idx="1"/>
          </p:cNvCxnSpPr>
          <p:nvPr/>
        </p:nvCxnSpPr>
        <p:spPr>
          <a:xfrm flipV="1">
            <a:off x="11174350" y="608225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Arrow: Right 48">
            <a:extLst>
              <a:ext uri="{FF2B5EF4-FFF2-40B4-BE49-F238E27FC236}">
                <a16:creationId xmlns:a16="http://schemas.microsoft.com/office/drawing/2014/main" id="{6B504E57-7243-47D1-B1C4-C7D36DE8F729}"/>
              </a:ext>
            </a:extLst>
          </p:cNvPr>
          <p:cNvSpPr/>
          <p:nvPr/>
        </p:nvSpPr>
        <p:spPr>
          <a:xfrm rot="16200000">
            <a:off x="11112298" y="593693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2">
            <a:extLst>
              <a:ext uri="{FF2B5EF4-FFF2-40B4-BE49-F238E27FC236}">
                <a16:creationId xmlns:a16="http://schemas.microsoft.com/office/drawing/2014/main" id="{BBD4893E-67DC-4FFF-A344-46C60E99B011}"/>
              </a:ext>
            </a:extLst>
          </p:cNvPr>
          <p:cNvGraphicFramePr>
            <a:graphicFrameLocks noGrp="1"/>
          </p:cNvGraphicFramePr>
          <p:nvPr/>
        </p:nvGraphicFramePr>
        <p:xfrm>
          <a:off x="7892136" y="1193800"/>
          <a:ext cx="1528897" cy="970403"/>
        </p:xfrm>
        <a:graphic>
          <a:graphicData uri="http://schemas.openxmlformats.org/drawingml/2006/table">
            <a:tbl>
              <a:tblPr firstRow="1" bandRow="1">
                <a:tableStyleId>{5940675A-B579-460E-94D1-54222C63F5DA}</a:tableStyleId>
              </a:tblPr>
              <a:tblGrid>
                <a:gridCol w="1528897">
                  <a:extLst>
                    <a:ext uri="{9D8B030D-6E8A-4147-A177-3AD203B41FA5}">
                      <a16:colId xmlns:a16="http://schemas.microsoft.com/office/drawing/2014/main" val="2746329130"/>
                    </a:ext>
                  </a:extLst>
                </a:gridCol>
              </a:tblGrid>
              <a:tr h="330280">
                <a:tc>
                  <a:txBody>
                    <a:bodyPr/>
                    <a:lstStyle/>
                    <a:p>
                      <a:pPr algn="ctr"/>
                      <a:r>
                        <a:rPr lang="en-US" dirty="0"/>
                        <a:t>View1Ctrllr</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1" name="Table 2">
            <a:extLst>
              <a:ext uri="{FF2B5EF4-FFF2-40B4-BE49-F238E27FC236}">
                <a16:creationId xmlns:a16="http://schemas.microsoft.com/office/drawing/2014/main" id="{66D1C267-3FBE-4682-B529-74C62C16F6F2}"/>
              </a:ext>
            </a:extLst>
          </p:cNvPr>
          <p:cNvGraphicFramePr>
            <a:graphicFrameLocks noGrp="1"/>
          </p:cNvGraphicFramePr>
          <p:nvPr/>
        </p:nvGraphicFramePr>
        <p:xfrm>
          <a:off x="7947689" y="3241896"/>
          <a:ext cx="1315199" cy="970403"/>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30280">
                <a:tc>
                  <a:txBody>
                    <a:bodyPr/>
                    <a:lstStyle/>
                    <a:p>
                      <a:pPr algn="ctr"/>
                      <a:r>
                        <a:rPr lang="en-US" dirty="0"/>
                        <a:t>View1VM</a:t>
                      </a:r>
                    </a:p>
                  </a:txBody>
                  <a:tcPr>
                    <a:solidFill>
                      <a:schemeClr val="bg1"/>
                    </a:solidFill>
                  </a:tcPr>
                </a:tc>
                <a:extLst>
                  <a:ext uri="{0D108BD9-81ED-4DB2-BD59-A6C34878D82A}">
                    <a16:rowId xmlns:a16="http://schemas.microsoft.com/office/drawing/2014/main" val="728167419"/>
                  </a:ext>
                </a:extLst>
              </a:tr>
              <a:tr h="576576">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
        <p:nvSpPr>
          <p:cNvPr id="52" name="Rectangle: Rounded Corners 51">
            <a:extLst>
              <a:ext uri="{FF2B5EF4-FFF2-40B4-BE49-F238E27FC236}">
                <a16:creationId xmlns:a16="http://schemas.microsoft.com/office/drawing/2014/main" id="{7D5D738B-62EA-4C93-AA34-7C4E2935361F}"/>
              </a:ext>
            </a:extLst>
          </p:cNvPr>
          <p:cNvSpPr/>
          <p:nvPr/>
        </p:nvSpPr>
        <p:spPr>
          <a:xfrm>
            <a:off x="12480527" y="5316970"/>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EFA3876-3640-4892-83DC-6F2BF121EF02}"/>
              </a:ext>
            </a:extLst>
          </p:cNvPr>
          <p:cNvCxnSpPr>
            <a:cxnSpLocks/>
          </p:cNvCxnSpPr>
          <p:nvPr/>
        </p:nvCxnSpPr>
        <p:spPr>
          <a:xfrm flipH="1">
            <a:off x="10001092" y="4233777"/>
            <a:ext cx="110691" cy="783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7CEE663-BC1F-4E01-B53A-167B61163BE8}"/>
              </a:ext>
            </a:extLst>
          </p:cNvPr>
          <p:cNvCxnSpPr>
            <a:cxnSpLocks/>
          </p:cNvCxnSpPr>
          <p:nvPr/>
        </p:nvCxnSpPr>
        <p:spPr>
          <a:xfrm flipH="1">
            <a:off x="11112195" y="4293031"/>
            <a:ext cx="841402" cy="682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5" name="DataModel2">
            <a:extLst>
              <a:ext uri="{FF2B5EF4-FFF2-40B4-BE49-F238E27FC236}">
                <a16:creationId xmlns:a16="http://schemas.microsoft.com/office/drawing/2014/main" id="{0731E578-DF89-4A54-B8D4-59C35DBCE6A6}"/>
              </a:ext>
            </a:extLst>
          </p:cNvPr>
          <p:cNvGraphicFramePr>
            <a:graphicFrameLocks noGrp="1"/>
          </p:cNvGraphicFramePr>
          <p:nvPr/>
        </p:nvGraphicFramePr>
        <p:xfrm>
          <a:off x="8857398" y="5093357"/>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a:t>DataModel2</a:t>
                      </a:r>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6" name="DataModelImpl2">
            <a:extLst>
              <a:ext uri="{FF2B5EF4-FFF2-40B4-BE49-F238E27FC236}">
                <a16:creationId xmlns:a16="http://schemas.microsoft.com/office/drawing/2014/main" id="{F0DCB777-D345-4829-9420-51D88C40DEB8}"/>
              </a:ext>
            </a:extLst>
          </p:cNvPr>
          <p:cNvGraphicFramePr>
            <a:graphicFrameLocks noGrp="1"/>
          </p:cNvGraphicFramePr>
          <p:nvPr/>
        </p:nvGraphicFramePr>
        <p:xfrm>
          <a:off x="8798946" y="6482327"/>
          <a:ext cx="1315199" cy="63283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100" dirty="0"/>
                        <a:t>DataModel2Impl</a:t>
                      </a:r>
                    </a:p>
                  </a:txBody>
                  <a:tcPr>
                    <a:solidFill>
                      <a:schemeClr val="bg1"/>
                    </a:solidFill>
                  </a:tcPr>
                </a:tc>
                <a:extLst>
                  <a:ext uri="{0D108BD9-81ED-4DB2-BD59-A6C34878D82A}">
                    <a16:rowId xmlns:a16="http://schemas.microsoft.com/office/drawing/2014/main" val="728167419"/>
                  </a:ext>
                </a:extLst>
              </a:tr>
              <a:tr h="373750">
                <a:tc>
                  <a:txBody>
                    <a:bodyPr/>
                    <a:lstStyle/>
                    <a:p>
                      <a:endParaRPr lang="en-US" sz="11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7" name="DataList2">
            <a:extLst>
              <a:ext uri="{FF2B5EF4-FFF2-40B4-BE49-F238E27FC236}">
                <a16:creationId xmlns:a16="http://schemas.microsoft.com/office/drawing/2014/main" id="{74B4D2F1-A597-4A4B-B32F-3DA540D7F0E4}"/>
              </a:ext>
            </a:extLst>
          </p:cNvPr>
          <p:cNvGraphicFramePr>
            <a:graphicFrameLocks noGrp="1"/>
          </p:cNvGraphicFramePr>
          <p:nvPr/>
        </p:nvGraphicFramePr>
        <p:xfrm>
          <a:off x="8948695" y="7606481"/>
          <a:ext cx="810439" cy="53612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1100" dirty="0"/>
                        <a:t>DataList2</a:t>
                      </a:r>
                    </a:p>
                  </a:txBody>
                  <a:tcPr/>
                </a:tc>
                <a:extLst>
                  <a:ext uri="{0D108BD9-81ED-4DB2-BD59-A6C34878D82A}">
                    <a16:rowId xmlns:a16="http://schemas.microsoft.com/office/drawing/2014/main" val="728167419"/>
                  </a:ext>
                </a:extLst>
              </a:tr>
              <a:tr h="277042">
                <a:tc>
                  <a:txBody>
                    <a:bodyPr/>
                    <a:lstStyle/>
                    <a:p>
                      <a:endParaRPr lang="en-US" sz="1100" dirty="0"/>
                    </a:p>
                  </a:txBody>
                  <a:tcPr/>
                </a:tc>
                <a:extLst>
                  <a:ext uri="{0D108BD9-81ED-4DB2-BD59-A6C34878D82A}">
                    <a16:rowId xmlns:a16="http://schemas.microsoft.com/office/drawing/2014/main" val="3290023362"/>
                  </a:ext>
                </a:extLst>
              </a:tr>
            </a:tbl>
          </a:graphicData>
        </a:graphic>
      </p:graphicFrame>
      <p:graphicFrame>
        <p:nvGraphicFramePr>
          <p:cNvPr id="58" name="DataContainer2">
            <a:extLst>
              <a:ext uri="{FF2B5EF4-FFF2-40B4-BE49-F238E27FC236}">
                <a16:creationId xmlns:a16="http://schemas.microsoft.com/office/drawing/2014/main" id="{9532CD36-A76F-4DDC-AC87-99F028A181CA}"/>
              </a:ext>
            </a:extLst>
          </p:cNvPr>
          <p:cNvGraphicFramePr>
            <a:graphicFrameLocks noGrp="1"/>
          </p:cNvGraphicFramePr>
          <p:nvPr/>
        </p:nvGraphicFramePr>
        <p:xfrm>
          <a:off x="10135456" y="7657358"/>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600" dirty="0"/>
                        <a:t>DataContainer2</a:t>
                      </a:r>
                    </a:p>
                  </a:txBody>
                  <a:tcPr/>
                </a:tc>
                <a:extLst>
                  <a:ext uri="{0D108BD9-81ED-4DB2-BD59-A6C34878D82A}">
                    <a16:rowId xmlns:a16="http://schemas.microsoft.com/office/drawing/2014/main" val="728167419"/>
                  </a:ext>
                </a:extLst>
              </a:tr>
              <a:tr h="277042">
                <a:tc>
                  <a:txBody>
                    <a:bodyPr/>
                    <a:lstStyle/>
                    <a:p>
                      <a:endParaRPr lang="en-US" sz="600" dirty="0"/>
                    </a:p>
                  </a:txBody>
                  <a:tcPr/>
                </a:tc>
                <a:extLst>
                  <a:ext uri="{0D108BD9-81ED-4DB2-BD59-A6C34878D82A}">
                    <a16:rowId xmlns:a16="http://schemas.microsoft.com/office/drawing/2014/main" val="3290023362"/>
                  </a:ext>
                </a:extLst>
              </a:tr>
            </a:tbl>
          </a:graphicData>
        </a:graphic>
      </p:graphicFrame>
      <p:graphicFrame>
        <p:nvGraphicFramePr>
          <p:cNvPr id="59" name="DataLogic2">
            <a:extLst>
              <a:ext uri="{FF2B5EF4-FFF2-40B4-BE49-F238E27FC236}">
                <a16:creationId xmlns:a16="http://schemas.microsoft.com/office/drawing/2014/main" id="{FBA8CF92-7AAB-404B-A46B-220CCABCB71C}"/>
              </a:ext>
            </a:extLst>
          </p:cNvPr>
          <p:cNvGraphicFramePr>
            <a:graphicFrameLocks noGrp="1"/>
          </p:cNvGraphicFramePr>
          <p:nvPr/>
        </p:nvGraphicFramePr>
        <p:xfrm>
          <a:off x="8948694" y="8355283"/>
          <a:ext cx="810439" cy="505642"/>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900" dirty="0"/>
                        <a:t>DataLogic2</a:t>
                      </a:r>
                    </a:p>
                  </a:txBody>
                  <a:tcPr/>
                </a:tc>
                <a:extLst>
                  <a:ext uri="{0D108BD9-81ED-4DB2-BD59-A6C34878D82A}">
                    <a16:rowId xmlns:a16="http://schemas.microsoft.com/office/drawing/2014/main" val="728167419"/>
                  </a:ext>
                </a:extLst>
              </a:tr>
              <a:tr h="277042">
                <a:tc>
                  <a:txBody>
                    <a:bodyPr/>
                    <a:lstStyle/>
                    <a:p>
                      <a:endParaRPr lang="en-US" sz="1050" dirty="0"/>
                    </a:p>
                  </a:txBody>
                  <a:tcPr/>
                </a:tc>
                <a:extLst>
                  <a:ext uri="{0D108BD9-81ED-4DB2-BD59-A6C34878D82A}">
                    <a16:rowId xmlns:a16="http://schemas.microsoft.com/office/drawing/2014/main" val="3290023362"/>
                  </a:ext>
                </a:extLst>
              </a:tr>
            </a:tbl>
          </a:graphicData>
        </a:graphic>
      </p:graphicFrame>
      <p:graphicFrame>
        <p:nvGraphicFramePr>
          <p:cNvPr id="60" name="LogicHelper2">
            <a:extLst>
              <a:ext uri="{FF2B5EF4-FFF2-40B4-BE49-F238E27FC236}">
                <a16:creationId xmlns:a16="http://schemas.microsoft.com/office/drawing/2014/main" id="{BEDCF22B-ECA6-437D-8B83-AF66A447B487}"/>
              </a:ext>
            </a:extLst>
          </p:cNvPr>
          <p:cNvGraphicFramePr>
            <a:graphicFrameLocks noGrp="1"/>
          </p:cNvGraphicFramePr>
          <p:nvPr/>
        </p:nvGraphicFramePr>
        <p:xfrm>
          <a:off x="10152494" y="8399482"/>
          <a:ext cx="810439" cy="480381"/>
        </p:xfrm>
        <a:graphic>
          <a:graphicData uri="http://schemas.openxmlformats.org/drawingml/2006/table">
            <a:tbl>
              <a:tblPr firstRow="1" bandRow="1">
                <a:tableStyleId>{5940675A-B579-460E-94D1-54222C63F5DA}</a:tableStyleId>
              </a:tblPr>
              <a:tblGrid>
                <a:gridCol w="810439">
                  <a:extLst>
                    <a:ext uri="{9D8B030D-6E8A-4147-A177-3AD203B41FA5}">
                      <a16:colId xmlns:a16="http://schemas.microsoft.com/office/drawing/2014/main" val="2746329130"/>
                    </a:ext>
                  </a:extLst>
                </a:gridCol>
              </a:tblGrid>
              <a:tr h="203339">
                <a:tc>
                  <a:txBody>
                    <a:bodyPr/>
                    <a:lstStyle/>
                    <a:p>
                      <a:pPr algn="ctr"/>
                      <a:r>
                        <a:rPr lang="en-US" sz="700" dirty="0"/>
                        <a:t>LogicHelper2</a:t>
                      </a:r>
                    </a:p>
                  </a:txBody>
                  <a:tcPr/>
                </a:tc>
                <a:extLst>
                  <a:ext uri="{0D108BD9-81ED-4DB2-BD59-A6C34878D82A}">
                    <a16:rowId xmlns:a16="http://schemas.microsoft.com/office/drawing/2014/main" val="728167419"/>
                  </a:ext>
                </a:extLst>
              </a:tr>
              <a:tr h="277042">
                <a:tc>
                  <a:txBody>
                    <a:bodyPr/>
                    <a:lstStyle/>
                    <a:p>
                      <a:endParaRPr lang="en-US" sz="700" dirty="0"/>
                    </a:p>
                  </a:txBody>
                  <a:tcPr/>
                </a:tc>
                <a:extLst>
                  <a:ext uri="{0D108BD9-81ED-4DB2-BD59-A6C34878D82A}">
                    <a16:rowId xmlns:a16="http://schemas.microsoft.com/office/drawing/2014/main" val="3290023362"/>
                  </a:ext>
                </a:extLst>
              </a:tr>
            </a:tbl>
          </a:graphicData>
        </a:graphic>
      </p:graphicFrame>
      <p:cxnSp>
        <p:nvCxnSpPr>
          <p:cNvPr id="61" name="Connector: Elbow 60">
            <a:extLst>
              <a:ext uri="{FF2B5EF4-FFF2-40B4-BE49-F238E27FC236}">
                <a16:creationId xmlns:a16="http://schemas.microsoft.com/office/drawing/2014/main" id="{5D5A8E56-E12E-43FD-BDE4-34B997B1A7A3}"/>
              </a:ext>
            </a:extLst>
          </p:cNvPr>
          <p:cNvCxnSpPr>
            <a:cxnSpLocks/>
          </p:cNvCxnSpPr>
          <p:nvPr/>
        </p:nvCxnSpPr>
        <p:spPr>
          <a:xfrm rot="16200000" flipH="1">
            <a:off x="8823508" y="7282313"/>
            <a:ext cx="457515" cy="1232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or: Elbow 61">
            <a:extLst>
              <a:ext uri="{FF2B5EF4-FFF2-40B4-BE49-F238E27FC236}">
                <a16:creationId xmlns:a16="http://schemas.microsoft.com/office/drawing/2014/main" id="{FF4A3AE5-EF65-4337-908E-4B49AC7C85FC}"/>
              </a:ext>
            </a:extLst>
          </p:cNvPr>
          <p:cNvCxnSpPr>
            <a:cxnSpLocks/>
          </p:cNvCxnSpPr>
          <p:nvPr/>
        </p:nvCxnSpPr>
        <p:spPr>
          <a:xfrm rot="16200000" flipH="1">
            <a:off x="8326482" y="7617743"/>
            <a:ext cx="1219608" cy="23195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2F46FF53-D1D2-439F-8B6C-C0E742C6B2B2}"/>
              </a:ext>
            </a:extLst>
          </p:cNvPr>
          <p:cNvCxnSpPr>
            <a:cxnSpLocks/>
          </p:cNvCxnSpPr>
          <p:nvPr/>
        </p:nvCxnSpPr>
        <p:spPr>
          <a:xfrm>
            <a:off x="9818032" y="7843397"/>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82C81BD0-1E80-4F6E-B79E-03F932FF90D7}"/>
              </a:ext>
            </a:extLst>
          </p:cNvPr>
          <p:cNvCxnSpPr>
            <a:cxnSpLocks/>
          </p:cNvCxnSpPr>
          <p:nvPr/>
        </p:nvCxnSpPr>
        <p:spPr>
          <a:xfrm>
            <a:off x="9836219" y="8614253"/>
            <a:ext cx="275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D3D7C219-5317-4C21-90BC-C1A62DC7382C}"/>
              </a:ext>
            </a:extLst>
          </p:cNvPr>
          <p:cNvCxnSpPr>
            <a:cxnSpLocks/>
          </p:cNvCxnSpPr>
          <p:nvPr/>
        </p:nvCxnSpPr>
        <p:spPr>
          <a:xfrm flipV="1">
            <a:off x="10987755" y="7843396"/>
            <a:ext cx="275562" cy="1"/>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2B80D879-E649-484F-A92A-1B383DB2C10F}"/>
              </a:ext>
            </a:extLst>
          </p:cNvPr>
          <p:cNvCxnSpPr>
            <a:cxnSpLocks/>
          </p:cNvCxnSpPr>
          <p:nvPr/>
        </p:nvCxnSpPr>
        <p:spPr>
          <a:xfrm>
            <a:off x="11263317" y="7843396"/>
            <a:ext cx="0" cy="82808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290AE373-0B2D-4C81-ACE6-6F6BBDC72B0E}"/>
              </a:ext>
            </a:extLst>
          </p:cNvPr>
          <p:cNvCxnSpPr>
            <a:cxnSpLocks/>
          </p:cNvCxnSpPr>
          <p:nvPr/>
        </p:nvCxnSpPr>
        <p:spPr>
          <a:xfrm flipH="1">
            <a:off x="10987754" y="8671476"/>
            <a:ext cx="2755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D6F11208-5A8B-4179-BF5A-78931AA2C504}"/>
              </a:ext>
            </a:extLst>
          </p:cNvPr>
          <p:cNvCxnSpPr>
            <a:cxnSpLocks/>
            <a:endCxn id="69" idx="1"/>
          </p:cNvCxnSpPr>
          <p:nvPr/>
        </p:nvCxnSpPr>
        <p:spPr>
          <a:xfrm flipV="1">
            <a:off x="9524242" y="6097490"/>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9" name="Arrow: Right 68">
            <a:extLst>
              <a:ext uri="{FF2B5EF4-FFF2-40B4-BE49-F238E27FC236}">
                <a16:creationId xmlns:a16="http://schemas.microsoft.com/office/drawing/2014/main" id="{5A4E42F0-58C4-41CB-862F-F92BA12D2328}"/>
              </a:ext>
            </a:extLst>
          </p:cNvPr>
          <p:cNvSpPr/>
          <p:nvPr/>
        </p:nvSpPr>
        <p:spPr>
          <a:xfrm rot="16200000">
            <a:off x="9462190" y="5952176"/>
            <a:ext cx="139670" cy="150958"/>
          </a:xfrm>
          <a:prstGeom prst="rightArrow">
            <a:avLst>
              <a:gd name="adj1" fmla="val 58054"/>
              <a:gd name="adj2" fmla="val 1073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6A946341-091C-4A8A-8761-E6636A788C97}"/>
              </a:ext>
            </a:extLst>
          </p:cNvPr>
          <p:cNvSpPr/>
          <p:nvPr/>
        </p:nvSpPr>
        <p:spPr>
          <a:xfrm>
            <a:off x="7976000" y="7434355"/>
            <a:ext cx="3888432" cy="1646161"/>
          </a:xfrm>
          <a:prstGeom prst="roundRect">
            <a:avLst/>
          </a:prstGeom>
          <a:solidFill>
            <a:srgbClr val="FFFFFF">
              <a:alpha val="7686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A79BD9C-9DAA-4FD7-A2CC-47F80D8A3EDE}"/>
              </a:ext>
            </a:extLst>
          </p:cNvPr>
          <p:cNvCxnSpPr>
            <a:cxnSpLocks/>
          </p:cNvCxnSpPr>
          <p:nvPr/>
        </p:nvCxnSpPr>
        <p:spPr>
          <a:xfrm>
            <a:off x="9279012" y="4214653"/>
            <a:ext cx="1170042" cy="822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E7FA98C0-45F9-4953-A9E5-5D1C41BF88F6}"/>
              </a:ext>
            </a:extLst>
          </p:cNvPr>
          <p:cNvCxnSpPr>
            <a:cxnSpLocks/>
            <a:stCxn id="25" idx="2"/>
          </p:cNvCxnSpPr>
          <p:nvPr/>
        </p:nvCxnSpPr>
        <p:spPr>
          <a:xfrm>
            <a:off x="10608242" y="4220069"/>
            <a:ext cx="225621" cy="825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77" name="Table 2">
            <a:extLst>
              <a:ext uri="{FF2B5EF4-FFF2-40B4-BE49-F238E27FC236}">
                <a16:creationId xmlns:a16="http://schemas.microsoft.com/office/drawing/2014/main" id="{35DF1EED-7830-4B7E-BDD4-CE7F56FBA227}"/>
              </a:ext>
            </a:extLst>
          </p:cNvPr>
          <p:cNvGraphicFramePr>
            <a:graphicFrameLocks noGrp="1"/>
          </p:cNvGraphicFramePr>
          <p:nvPr/>
        </p:nvGraphicFramePr>
        <p:xfrm>
          <a:off x="441730" y="3642733"/>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MyApplication</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start()</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78" name="Table 2">
            <a:extLst>
              <a:ext uri="{FF2B5EF4-FFF2-40B4-BE49-F238E27FC236}">
                <a16:creationId xmlns:a16="http://schemas.microsoft.com/office/drawing/2014/main" id="{5B509E6F-B946-4C79-9E29-970454E59FB3}"/>
              </a:ext>
            </a:extLst>
          </p:cNvPr>
          <p:cNvGraphicFramePr>
            <a:graphicFrameLocks noGrp="1"/>
          </p:cNvGraphicFramePr>
          <p:nvPr/>
        </p:nvGraphicFramePr>
        <p:xfrm>
          <a:off x="498341" y="1498676"/>
          <a:ext cx="1957672" cy="1090041"/>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75307">
                <a:tc>
                  <a:txBody>
                    <a:bodyPr/>
                    <a:lstStyle/>
                    <a:p>
                      <a:pPr algn="ctr"/>
                      <a:r>
                        <a:rPr lang="en-US" dirty="0" err="1"/>
                        <a:t>JavafX</a:t>
                      </a:r>
                      <a:r>
                        <a:rPr lang="en-US" dirty="0"/>
                        <a:t>::Application</a:t>
                      </a:r>
                    </a:p>
                  </a:txBody>
                  <a:tcPr>
                    <a:solidFill>
                      <a:schemeClr val="bg1"/>
                    </a:solidFill>
                  </a:tcPr>
                </a:tc>
                <a:extLst>
                  <a:ext uri="{0D108BD9-81ED-4DB2-BD59-A6C34878D82A}">
                    <a16:rowId xmlns:a16="http://schemas.microsoft.com/office/drawing/2014/main" val="728167419"/>
                  </a:ext>
                </a:extLst>
              </a:tr>
              <a:tr h="393629">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80" name="Straight Connector 79">
            <a:extLst>
              <a:ext uri="{FF2B5EF4-FFF2-40B4-BE49-F238E27FC236}">
                <a16:creationId xmlns:a16="http://schemas.microsoft.com/office/drawing/2014/main" id="{B624021C-0046-46A9-A4FE-DDD789897FB3}"/>
              </a:ext>
            </a:extLst>
          </p:cNvPr>
          <p:cNvCxnSpPr>
            <a:cxnSpLocks/>
            <a:stCxn id="77" idx="0"/>
            <a:endCxn id="82" idx="3"/>
          </p:cNvCxnSpPr>
          <p:nvPr/>
        </p:nvCxnSpPr>
        <p:spPr>
          <a:xfrm flipV="1">
            <a:off x="1420566" y="2877635"/>
            <a:ext cx="61298" cy="7650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Isosceles Triangle 81">
            <a:extLst>
              <a:ext uri="{FF2B5EF4-FFF2-40B4-BE49-F238E27FC236}">
                <a16:creationId xmlns:a16="http://schemas.microsoft.com/office/drawing/2014/main" id="{D1989EAE-F98C-47EC-867F-8B02330EEE80}"/>
              </a:ext>
            </a:extLst>
          </p:cNvPr>
          <p:cNvSpPr/>
          <p:nvPr/>
        </p:nvSpPr>
        <p:spPr>
          <a:xfrm>
            <a:off x="1313013" y="2594460"/>
            <a:ext cx="337701" cy="28317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5" name="Table 2">
            <a:extLst>
              <a:ext uri="{FF2B5EF4-FFF2-40B4-BE49-F238E27FC236}">
                <a16:creationId xmlns:a16="http://schemas.microsoft.com/office/drawing/2014/main" id="{837E2B54-1ADB-4FCB-AA7E-97D458467E70}"/>
              </a:ext>
            </a:extLst>
          </p:cNvPr>
          <p:cNvGraphicFramePr>
            <a:graphicFrameLocks noGrp="1"/>
          </p:cNvGraphicFramePr>
          <p:nvPr/>
        </p:nvGraphicFramePr>
        <p:xfrm>
          <a:off x="408046" y="5603556"/>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StartApp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u="sng" dirty="0"/>
                        <a:t>+ main()</a:t>
                      </a:r>
                    </a:p>
                  </a:txBody>
                  <a:tcPr>
                    <a:solidFill>
                      <a:schemeClr val="bg1"/>
                    </a:solidFill>
                  </a:tcPr>
                </a:tc>
                <a:extLst>
                  <a:ext uri="{0D108BD9-81ED-4DB2-BD59-A6C34878D82A}">
                    <a16:rowId xmlns:a16="http://schemas.microsoft.com/office/drawing/2014/main" val="3290023362"/>
                  </a:ext>
                </a:extLst>
              </a:tr>
            </a:tbl>
          </a:graphicData>
        </a:graphic>
      </p:graphicFrame>
      <p:cxnSp>
        <p:nvCxnSpPr>
          <p:cNvPr id="87" name="Straight Arrow Connector 86">
            <a:extLst>
              <a:ext uri="{FF2B5EF4-FFF2-40B4-BE49-F238E27FC236}">
                <a16:creationId xmlns:a16="http://schemas.microsoft.com/office/drawing/2014/main" id="{DB1CA612-160A-42E1-9F71-370381C78E7D}"/>
              </a:ext>
            </a:extLst>
          </p:cNvPr>
          <p:cNvCxnSpPr>
            <a:cxnSpLocks/>
            <a:stCxn id="85" idx="0"/>
            <a:endCxn id="77" idx="2"/>
          </p:cNvCxnSpPr>
          <p:nvPr/>
        </p:nvCxnSpPr>
        <p:spPr>
          <a:xfrm flipV="1">
            <a:off x="1386882" y="4652906"/>
            <a:ext cx="33684" cy="95065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C8DB6DB-91EA-429C-BB0E-1D1140A4CD22}"/>
              </a:ext>
            </a:extLst>
          </p:cNvPr>
          <p:cNvSpPr txBox="1"/>
          <p:nvPr/>
        </p:nvSpPr>
        <p:spPr>
          <a:xfrm>
            <a:off x="669289" y="5036805"/>
            <a:ext cx="63318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launches</a:t>
            </a:r>
          </a:p>
        </p:txBody>
      </p:sp>
      <p:graphicFrame>
        <p:nvGraphicFramePr>
          <p:cNvPr id="2" name="Table 1">
            <a:extLst>
              <a:ext uri="{FF2B5EF4-FFF2-40B4-BE49-F238E27FC236}">
                <a16:creationId xmlns:a16="http://schemas.microsoft.com/office/drawing/2014/main" id="{B257FF7E-8D71-4959-9335-2F6E5E43C159}"/>
              </a:ext>
            </a:extLst>
          </p:cNvPr>
          <p:cNvGraphicFramePr>
            <a:graphicFrameLocks noGrp="1"/>
          </p:cNvGraphicFramePr>
          <p:nvPr/>
        </p:nvGraphicFramePr>
        <p:xfrm>
          <a:off x="4036547" y="1618315"/>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ViewHandler</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79" name="Table 78">
            <a:extLst>
              <a:ext uri="{FF2B5EF4-FFF2-40B4-BE49-F238E27FC236}">
                <a16:creationId xmlns:a16="http://schemas.microsoft.com/office/drawing/2014/main" id="{F8A4C7E5-1A40-4BFA-9ED1-8734B03B677F}"/>
              </a:ext>
            </a:extLst>
          </p:cNvPr>
          <p:cNvGraphicFramePr>
            <a:graphicFrameLocks noGrp="1"/>
          </p:cNvGraphicFramePr>
          <p:nvPr/>
        </p:nvGraphicFramePr>
        <p:xfrm>
          <a:off x="4021873" y="3241896"/>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VMFactory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81" name="Table 80">
            <a:extLst>
              <a:ext uri="{FF2B5EF4-FFF2-40B4-BE49-F238E27FC236}">
                <a16:creationId xmlns:a16="http://schemas.microsoft.com/office/drawing/2014/main" id="{12217B44-A690-40FD-9556-F291E804A0B0}"/>
              </a:ext>
            </a:extLst>
          </p:cNvPr>
          <p:cNvGraphicFramePr>
            <a:graphicFrameLocks noGrp="1"/>
          </p:cNvGraphicFramePr>
          <p:nvPr/>
        </p:nvGraphicFramePr>
        <p:xfrm>
          <a:off x="4009808" y="5036805"/>
          <a:ext cx="1850618" cy="819912"/>
        </p:xfrm>
        <a:graphic>
          <a:graphicData uri="http://schemas.openxmlformats.org/drawingml/2006/table">
            <a:tbl>
              <a:tblPr firstRow="1" bandRow="1">
                <a:tableStyleId>{5940675A-B579-460E-94D1-54222C63F5DA}</a:tableStyleId>
              </a:tblPr>
              <a:tblGrid>
                <a:gridCol w="1850618">
                  <a:extLst>
                    <a:ext uri="{9D8B030D-6E8A-4147-A177-3AD203B41FA5}">
                      <a16:colId xmlns:a16="http://schemas.microsoft.com/office/drawing/2014/main" val="1488159066"/>
                    </a:ext>
                  </a:extLst>
                </a:gridCol>
              </a:tblGrid>
              <a:tr h="291035">
                <a:tc>
                  <a:txBody>
                    <a:bodyPr/>
                    <a:lstStyle/>
                    <a:p>
                      <a:pPr algn="ctr"/>
                      <a:r>
                        <a:rPr lang="en-US" dirty="0" err="1"/>
                        <a:t>ModelFactory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cxnSp>
        <p:nvCxnSpPr>
          <p:cNvPr id="73" name="Straight Arrow Connector 72">
            <a:extLst>
              <a:ext uri="{FF2B5EF4-FFF2-40B4-BE49-F238E27FC236}">
                <a16:creationId xmlns:a16="http://schemas.microsoft.com/office/drawing/2014/main" id="{9697B2B2-9351-4239-A245-E1E0306667C5}"/>
              </a:ext>
            </a:extLst>
          </p:cNvPr>
          <p:cNvCxnSpPr/>
          <p:nvPr/>
        </p:nvCxnSpPr>
        <p:spPr>
          <a:xfrm flipV="1">
            <a:off x="2399402" y="2335434"/>
            <a:ext cx="1610406" cy="1726374"/>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C835AB5-26C4-4F5D-9E0E-0B729558A1C4}"/>
              </a:ext>
            </a:extLst>
          </p:cNvPr>
          <p:cNvCxnSpPr>
            <a:cxnSpLocks/>
            <a:endCxn id="79" idx="1"/>
          </p:cNvCxnSpPr>
          <p:nvPr/>
        </p:nvCxnSpPr>
        <p:spPr>
          <a:xfrm flipV="1">
            <a:off x="2389013" y="3651852"/>
            <a:ext cx="1632860" cy="66324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0229511-3F1E-43F5-B73B-A61109B3AC4F}"/>
              </a:ext>
            </a:extLst>
          </p:cNvPr>
          <p:cNvCxnSpPr>
            <a:cxnSpLocks/>
            <a:endCxn id="81" idx="1"/>
          </p:cNvCxnSpPr>
          <p:nvPr/>
        </p:nvCxnSpPr>
        <p:spPr>
          <a:xfrm>
            <a:off x="2426883" y="4505894"/>
            <a:ext cx="1582925" cy="94086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0A9CDA0-CB1E-4D6E-957C-E98296D96EC6}"/>
              </a:ext>
            </a:extLst>
          </p:cNvPr>
          <p:cNvSpPr txBox="1"/>
          <p:nvPr/>
        </p:nvSpPr>
        <p:spPr>
          <a:xfrm rot="18628513">
            <a:off x="2947514" y="2851795"/>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88" name="TextBox 87">
            <a:extLst>
              <a:ext uri="{FF2B5EF4-FFF2-40B4-BE49-F238E27FC236}">
                <a16:creationId xmlns:a16="http://schemas.microsoft.com/office/drawing/2014/main" id="{EA54D7C8-35A5-4AAD-9171-32B67BDEACC4}"/>
              </a:ext>
            </a:extLst>
          </p:cNvPr>
          <p:cNvSpPr txBox="1"/>
          <p:nvPr/>
        </p:nvSpPr>
        <p:spPr>
          <a:xfrm rot="20348447">
            <a:off x="3094413" y="3616870"/>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89" name="TextBox 88">
            <a:extLst>
              <a:ext uri="{FF2B5EF4-FFF2-40B4-BE49-F238E27FC236}">
                <a16:creationId xmlns:a16="http://schemas.microsoft.com/office/drawing/2014/main" id="{0A540074-0E9F-4E59-B9B6-5466CDB9A0D6}"/>
              </a:ext>
            </a:extLst>
          </p:cNvPr>
          <p:cNvSpPr txBox="1"/>
          <p:nvPr/>
        </p:nvSpPr>
        <p:spPr>
          <a:xfrm rot="2041296">
            <a:off x="3004817" y="4744631"/>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cxnSp>
        <p:nvCxnSpPr>
          <p:cNvPr id="91" name="Straight Arrow Connector 90">
            <a:extLst>
              <a:ext uri="{FF2B5EF4-FFF2-40B4-BE49-F238E27FC236}">
                <a16:creationId xmlns:a16="http://schemas.microsoft.com/office/drawing/2014/main" id="{B4279D3C-8E2D-4E0C-AD3C-08A688D3B041}"/>
              </a:ext>
            </a:extLst>
          </p:cNvPr>
          <p:cNvCxnSpPr>
            <a:cxnSpLocks/>
          </p:cNvCxnSpPr>
          <p:nvPr/>
        </p:nvCxnSpPr>
        <p:spPr>
          <a:xfrm>
            <a:off x="4919687" y="2443167"/>
            <a:ext cx="0" cy="817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E3E97E3E-6CFF-400D-A01D-D7BF466A54AA}"/>
              </a:ext>
            </a:extLst>
          </p:cNvPr>
          <p:cNvCxnSpPr>
            <a:cxnSpLocks/>
          </p:cNvCxnSpPr>
          <p:nvPr/>
        </p:nvCxnSpPr>
        <p:spPr>
          <a:xfrm flipH="1">
            <a:off x="4991100" y="4039107"/>
            <a:ext cx="595" cy="9900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a:extLst>
              <a:ext uri="{FF2B5EF4-FFF2-40B4-BE49-F238E27FC236}">
                <a16:creationId xmlns:a16="http://schemas.microsoft.com/office/drawing/2014/main" id="{07BA9409-A663-4FA5-B7F1-9A4A00DD5FF6}"/>
              </a:ext>
            </a:extLst>
          </p:cNvPr>
          <p:cNvCxnSpPr>
            <a:cxnSpLocks/>
          </p:cNvCxnSpPr>
          <p:nvPr/>
        </p:nvCxnSpPr>
        <p:spPr>
          <a:xfrm flipV="1">
            <a:off x="5690572" y="1778238"/>
            <a:ext cx="1927429" cy="215115"/>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49AD1F0-19B9-4BF0-9313-5C03B1527F2E}"/>
              </a:ext>
            </a:extLst>
          </p:cNvPr>
          <p:cNvCxnSpPr>
            <a:cxnSpLocks/>
          </p:cNvCxnSpPr>
          <p:nvPr/>
        </p:nvCxnSpPr>
        <p:spPr>
          <a:xfrm>
            <a:off x="5690572" y="3720585"/>
            <a:ext cx="2095305" cy="59252"/>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E88849B0-33D8-460E-AC0B-D8B24B91CE34}"/>
              </a:ext>
            </a:extLst>
          </p:cNvPr>
          <p:cNvCxnSpPr>
            <a:cxnSpLocks/>
          </p:cNvCxnSpPr>
          <p:nvPr/>
        </p:nvCxnSpPr>
        <p:spPr>
          <a:xfrm>
            <a:off x="5902286" y="5493932"/>
            <a:ext cx="2547382"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C767A9F-0E4C-4B1D-8E69-79B6BAF11041}"/>
              </a:ext>
            </a:extLst>
          </p:cNvPr>
          <p:cNvSpPr/>
          <p:nvPr/>
        </p:nvSpPr>
        <p:spPr>
          <a:xfrm>
            <a:off x="7618001" y="-396603"/>
            <a:ext cx="6158666" cy="2721024"/>
          </a:xfrm>
          <a:prstGeom prst="rect">
            <a:avLst/>
          </a:prstGeom>
          <a:noFill/>
          <a:ln>
            <a:solidFill>
              <a:srgbClr val="FF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DC856C68-E2E7-4EFD-9F58-4B12C2A51ACB}"/>
              </a:ext>
            </a:extLst>
          </p:cNvPr>
          <p:cNvSpPr/>
          <p:nvPr/>
        </p:nvSpPr>
        <p:spPr>
          <a:xfrm>
            <a:off x="7771203" y="3199296"/>
            <a:ext cx="6158666" cy="1194028"/>
          </a:xfrm>
          <a:prstGeom prst="rect">
            <a:avLst/>
          </a:prstGeom>
          <a:noFill/>
          <a:ln>
            <a:solidFill>
              <a:srgbClr val="FF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6FD6A87B-5FCB-4866-A14D-D8E2AB233423}"/>
              </a:ext>
            </a:extLst>
          </p:cNvPr>
          <p:cNvSpPr/>
          <p:nvPr/>
        </p:nvSpPr>
        <p:spPr>
          <a:xfrm>
            <a:off x="8601355" y="4863428"/>
            <a:ext cx="3578193" cy="2397672"/>
          </a:xfrm>
          <a:prstGeom prst="rect">
            <a:avLst/>
          </a:prstGeom>
          <a:noFill/>
          <a:ln>
            <a:solidFill>
              <a:srgbClr val="FF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F25AD303-7E7E-44FB-A7C3-8816C83E61D6}"/>
              </a:ext>
            </a:extLst>
          </p:cNvPr>
          <p:cNvSpPr txBox="1"/>
          <p:nvPr/>
        </p:nvSpPr>
        <p:spPr>
          <a:xfrm rot="20928302">
            <a:off x="6348017" y="1575287"/>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107" name="TextBox 106">
            <a:extLst>
              <a:ext uri="{FF2B5EF4-FFF2-40B4-BE49-F238E27FC236}">
                <a16:creationId xmlns:a16="http://schemas.microsoft.com/office/drawing/2014/main" id="{B377BC17-0619-4063-AB58-57DDCCFA90F0}"/>
              </a:ext>
            </a:extLst>
          </p:cNvPr>
          <p:cNvSpPr txBox="1"/>
          <p:nvPr/>
        </p:nvSpPr>
        <p:spPr>
          <a:xfrm>
            <a:off x="6423425" y="3520885"/>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108" name="TextBox 107">
            <a:extLst>
              <a:ext uri="{FF2B5EF4-FFF2-40B4-BE49-F238E27FC236}">
                <a16:creationId xmlns:a16="http://schemas.microsoft.com/office/drawing/2014/main" id="{BC532EEE-C7EA-466C-A0E0-B608BF56FF82}"/>
              </a:ext>
            </a:extLst>
          </p:cNvPr>
          <p:cNvSpPr txBox="1"/>
          <p:nvPr/>
        </p:nvSpPr>
        <p:spPr>
          <a:xfrm>
            <a:off x="6751052" y="5263130"/>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cxnSp>
        <p:nvCxnSpPr>
          <p:cNvPr id="96" name="Straight Arrow Connector 95">
            <a:extLst>
              <a:ext uri="{FF2B5EF4-FFF2-40B4-BE49-F238E27FC236}">
                <a16:creationId xmlns:a16="http://schemas.microsoft.com/office/drawing/2014/main" id="{B34880E8-3381-4366-84C1-FCE736375768}"/>
              </a:ext>
            </a:extLst>
          </p:cNvPr>
          <p:cNvCxnSpPr>
            <a:cxnSpLocks/>
          </p:cNvCxnSpPr>
          <p:nvPr/>
        </p:nvCxnSpPr>
        <p:spPr>
          <a:xfrm flipH="1">
            <a:off x="5664200" y="1993353"/>
            <a:ext cx="1953801" cy="1919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6832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A9FB9A6-9B6F-4BC3-8792-0A03AC9EC151}"/>
              </a:ext>
            </a:extLst>
          </p:cNvPr>
          <p:cNvSpPr>
            <a:spLocks noGrp="1"/>
          </p:cNvSpPr>
          <p:nvPr>
            <p:ph type="body" sz="quarter" idx="10"/>
          </p:nvPr>
        </p:nvSpPr>
        <p:spPr>
          <a:xfrm>
            <a:off x="0" y="3059757"/>
            <a:ext cx="13439775" cy="4499918"/>
          </a:xfrm>
        </p:spPr>
        <p:txBody>
          <a:bodyPr/>
          <a:lstStyle/>
          <a:p>
            <a:pPr marL="0" indent="0" algn="ctr">
              <a:buNone/>
            </a:pPr>
            <a:r>
              <a:rPr lang="en-US" dirty="0"/>
              <a:t>End of part 3</a:t>
            </a:r>
          </a:p>
        </p:txBody>
      </p:sp>
    </p:spTree>
    <p:extLst>
      <p:ext uri="{BB962C8B-B14F-4D97-AF65-F5344CB8AC3E}">
        <p14:creationId xmlns:p14="http://schemas.microsoft.com/office/powerpoint/2010/main" val="6435537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2860" y="2152642"/>
            <a:ext cx="9117547" cy="1816189"/>
          </a:xfrm>
        </p:spPr>
        <p:txBody>
          <a:bodyPr/>
          <a:lstStyle/>
          <a:p>
            <a:r>
              <a:rPr lang="da-DK" dirty="0"/>
              <a:t>Software Development with UML and Java 2</a:t>
            </a:r>
          </a:p>
        </p:txBody>
      </p:sp>
      <p:sp>
        <p:nvSpPr>
          <p:cNvPr id="3" name="Subtitle 2"/>
          <p:cNvSpPr>
            <a:spLocks noGrp="1"/>
          </p:cNvSpPr>
          <p:nvPr>
            <p:ph type="subTitle" idx="1"/>
          </p:nvPr>
        </p:nvSpPr>
        <p:spPr>
          <a:xfrm>
            <a:off x="2282860" y="4086609"/>
            <a:ext cx="6580912" cy="1241050"/>
          </a:xfrm>
        </p:spPr>
        <p:txBody>
          <a:bodyPr/>
          <a:lstStyle/>
          <a:p>
            <a:r>
              <a:rPr lang="da-DK" dirty="0"/>
              <a:t>Model, View, View-model (MVVM)</a:t>
            </a:r>
          </a:p>
          <a:p>
            <a:r>
              <a:rPr lang="da-DK" dirty="0"/>
              <a:t>Part 4</a:t>
            </a:r>
          </a:p>
        </p:txBody>
      </p:sp>
    </p:spTree>
    <p:extLst>
      <p:ext uri="{BB962C8B-B14F-4D97-AF65-F5344CB8AC3E}">
        <p14:creationId xmlns:p14="http://schemas.microsoft.com/office/powerpoint/2010/main" val="9838161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584D-C36B-41DF-9F8E-B6CFB8B6C9BB}"/>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C58D2A3D-F1A2-4317-9B3C-92EFBA94E4B0}"/>
              </a:ext>
            </a:extLst>
          </p:cNvPr>
          <p:cNvSpPr>
            <a:spLocks noGrp="1"/>
          </p:cNvSpPr>
          <p:nvPr>
            <p:ph type="body" sz="quarter" idx="10"/>
          </p:nvPr>
        </p:nvSpPr>
        <p:spPr/>
        <p:txBody>
          <a:bodyPr/>
          <a:lstStyle/>
          <a:p>
            <a:r>
              <a:rPr lang="en-US" dirty="0"/>
              <a:t>Previously:</a:t>
            </a:r>
          </a:p>
          <a:p>
            <a:pPr marL="973420" lvl="1" indent="-457200">
              <a:buFont typeface="+mj-lt"/>
              <a:buAutoNum type="arabicPeriod"/>
            </a:pPr>
            <a:r>
              <a:rPr lang="en-US" dirty="0"/>
              <a:t>Concept, motivation, different parts, responsibilities</a:t>
            </a:r>
          </a:p>
          <a:p>
            <a:pPr marL="973420" lvl="1" indent="-457200">
              <a:buFont typeface="+mj-lt"/>
              <a:buAutoNum type="arabicPeriod"/>
            </a:pPr>
            <a:r>
              <a:rPr lang="en-US" dirty="0"/>
              <a:t>Communication and interaction</a:t>
            </a:r>
          </a:p>
          <a:p>
            <a:pPr marL="973420" lvl="1" indent="-457200">
              <a:buFont typeface="+mj-lt"/>
              <a:buAutoNum type="arabicPeriod"/>
            </a:pPr>
            <a:r>
              <a:rPr lang="en-US" dirty="0"/>
              <a:t>UML Template</a:t>
            </a:r>
          </a:p>
          <a:p>
            <a:endParaRPr lang="en-US" dirty="0"/>
          </a:p>
          <a:p>
            <a:r>
              <a:rPr lang="en-US" dirty="0"/>
              <a:t>Code and examples</a:t>
            </a:r>
          </a:p>
        </p:txBody>
      </p:sp>
    </p:spTree>
    <p:extLst>
      <p:ext uri="{BB962C8B-B14F-4D97-AF65-F5344CB8AC3E}">
        <p14:creationId xmlns:p14="http://schemas.microsoft.com/office/powerpoint/2010/main" val="34532036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4D5763B-F801-4243-9576-1F678C93149E}"/>
              </a:ext>
            </a:extLst>
          </p:cNvPr>
          <p:cNvSpPr/>
          <p:nvPr/>
        </p:nvSpPr>
        <p:spPr>
          <a:xfrm>
            <a:off x="671215" y="1331565"/>
            <a:ext cx="4680520" cy="4752528"/>
          </a:xfrm>
          <a:prstGeom prst="roundRect">
            <a:avLst>
              <a:gd name="adj" fmla="val 35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13D06AE-C75C-4872-BE01-668346129E2B}"/>
              </a:ext>
            </a:extLst>
          </p:cNvPr>
          <p:cNvSpPr/>
          <p:nvPr/>
        </p:nvSpPr>
        <p:spPr>
          <a:xfrm>
            <a:off x="1679327" y="2267669"/>
            <a:ext cx="2520280" cy="576064"/>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648588E-65F2-4BAF-9415-85BE73236FF4}"/>
              </a:ext>
            </a:extLst>
          </p:cNvPr>
          <p:cNvSpPr txBox="1"/>
          <p:nvPr/>
        </p:nvSpPr>
        <p:spPr>
          <a:xfrm>
            <a:off x="1708983" y="608059"/>
            <a:ext cx="873637" cy="51090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4000" kern="1200" spc="-100" baseline="0" dirty="0">
                <a:solidFill>
                  <a:schemeClr val="tx1"/>
                </a:solidFill>
                <a:latin typeface="Arial" panose="020B0604020202020204" pitchFamily="34" charset="0"/>
                <a:cs typeface="Arial" panose="020B0604020202020204" pitchFamily="34" charset="0"/>
              </a:rPr>
              <a:t>GUI</a:t>
            </a:r>
          </a:p>
        </p:txBody>
      </p:sp>
      <p:sp>
        <p:nvSpPr>
          <p:cNvPr id="7" name="TextBox 6">
            <a:extLst>
              <a:ext uri="{FF2B5EF4-FFF2-40B4-BE49-F238E27FC236}">
                <a16:creationId xmlns:a16="http://schemas.microsoft.com/office/drawing/2014/main" id="{92B9DEC9-7863-4BB8-A6D3-A38A4AD694E3}"/>
              </a:ext>
            </a:extLst>
          </p:cNvPr>
          <p:cNvSpPr txBox="1"/>
          <p:nvPr/>
        </p:nvSpPr>
        <p:spPr>
          <a:xfrm>
            <a:off x="9168159" y="608059"/>
            <a:ext cx="2383986" cy="51090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4000" kern="1200" spc="-100" baseline="0" dirty="0" err="1">
                <a:solidFill>
                  <a:schemeClr val="tx1"/>
                </a:solidFill>
                <a:latin typeface="Arial" panose="020B0604020202020204" pitchFamily="34" charset="0"/>
                <a:cs typeface="Arial" panose="020B0604020202020204" pitchFamily="34" charset="0"/>
              </a:rPr>
              <a:t>ViewModel</a:t>
            </a:r>
            <a:endParaRPr lang="en-US" sz="4000" kern="1200" spc="-100" baseline="0" dirty="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A70E5D5-E607-4C2C-822D-2E1217E4DE94}"/>
              </a:ext>
            </a:extLst>
          </p:cNvPr>
          <p:cNvSpPr txBox="1"/>
          <p:nvPr/>
        </p:nvSpPr>
        <p:spPr>
          <a:xfrm>
            <a:off x="8392465" y="1691605"/>
            <a:ext cx="3935373"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Private </a:t>
            </a:r>
            <a:r>
              <a:rPr lang="en-US" sz="2800" kern="1200" spc="-100" baseline="0" dirty="0" err="1">
                <a:solidFill>
                  <a:schemeClr val="tx1"/>
                </a:solidFill>
                <a:latin typeface="Arial" panose="020B0604020202020204" pitchFamily="34" charset="0"/>
                <a:cs typeface="Arial" panose="020B0604020202020204" pitchFamily="34" charset="0"/>
              </a:rPr>
              <a:t>StringProperty</a:t>
            </a:r>
            <a:r>
              <a:rPr lang="en-US" sz="2800" kern="1200" spc="-100" baseline="0" dirty="0">
                <a:solidFill>
                  <a:schemeClr val="tx1"/>
                </a:solidFill>
                <a:latin typeface="Arial" panose="020B0604020202020204" pitchFamily="34" charset="0"/>
                <a:cs typeface="Arial" panose="020B0604020202020204" pitchFamily="34" charset="0"/>
              </a:rPr>
              <a:t> text;</a:t>
            </a:r>
          </a:p>
        </p:txBody>
      </p:sp>
      <p:sp>
        <p:nvSpPr>
          <p:cNvPr id="10" name="TextBox 9">
            <a:extLst>
              <a:ext uri="{FF2B5EF4-FFF2-40B4-BE49-F238E27FC236}">
                <a16:creationId xmlns:a16="http://schemas.microsoft.com/office/drawing/2014/main" id="{06FDA6C0-1A2A-405E-BD6D-CD60A4E16EFE}"/>
              </a:ext>
            </a:extLst>
          </p:cNvPr>
          <p:cNvSpPr txBox="1"/>
          <p:nvPr/>
        </p:nvSpPr>
        <p:spPr>
          <a:xfrm>
            <a:off x="1764950" y="2383927"/>
            <a:ext cx="294953" cy="459806"/>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3600" kern="1200" spc="-100" baseline="0" dirty="0">
                <a:solidFill>
                  <a:schemeClr val="tx1"/>
                </a:solidFill>
                <a:latin typeface="Arial" panose="020B0604020202020204" pitchFamily="34" charset="0"/>
                <a:cs typeface="Arial" panose="020B0604020202020204" pitchFamily="34" charset="0"/>
              </a:rPr>
              <a:t>A</a:t>
            </a:r>
          </a:p>
        </p:txBody>
      </p:sp>
      <p:sp>
        <p:nvSpPr>
          <p:cNvPr id="11" name="TextBox 10">
            <a:extLst>
              <a:ext uri="{FF2B5EF4-FFF2-40B4-BE49-F238E27FC236}">
                <a16:creationId xmlns:a16="http://schemas.microsoft.com/office/drawing/2014/main" id="{45DEBBEF-34EB-40B3-B4D2-81F5A6F9DBE6}"/>
              </a:ext>
            </a:extLst>
          </p:cNvPr>
          <p:cNvSpPr txBox="1"/>
          <p:nvPr/>
        </p:nvSpPr>
        <p:spPr>
          <a:xfrm>
            <a:off x="8873206" y="2130463"/>
            <a:ext cx="294953" cy="459806"/>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3600" kern="1200" spc="-100" baseline="0" dirty="0">
                <a:solidFill>
                  <a:schemeClr val="tx1"/>
                </a:solidFill>
                <a:latin typeface="Arial" panose="020B0604020202020204" pitchFamily="34" charset="0"/>
                <a:cs typeface="Arial" panose="020B0604020202020204" pitchFamily="34" charset="0"/>
              </a:rPr>
              <a:t>A</a:t>
            </a:r>
          </a:p>
        </p:txBody>
      </p:sp>
      <p:sp>
        <p:nvSpPr>
          <p:cNvPr id="12" name="TextBox 11">
            <a:extLst>
              <a:ext uri="{FF2B5EF4-FFF2-40B4-BE49-F238E27FC236}">
                <a16:creationId xmlns:a16="http://schemas.microsoft.com/office/drawing/2014/main" id="{732D305B-4DFE-4FE4-8078-5F1782B0E5EF}"/>
              </a:ext>
            </a:extLst>
          </p:cNvPr>
          <p:cNvSpPr txBox="1"/>
          <p:nvPr/>
        </p:nvSpPr>
        <p:spPr>
          <a:xfrm>
            <a:off x="2103517" y="2383927"/>
            <a:ext cx="294953" cy="459806"/>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3600" spc="-100" dirty="0">
                <a:latin typeface="Arial" panose="020B0604020202020204" pitchFamily="34" charset="0"/>
                <a:cs typeface="Arial" panose="020B0604020202020204" pitchFamily="34" charset="0"/>
              </a:rPr>
              <a:t>B</a:t>
            </a:r>
            <a:endParaRPr lang="en-US" sz="3600" kern="1200" spc="-100" baseline="0"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979C0BD-9035-4890-A6B0-FE0E15D5F15A}"/>
              </a:ext>
            </a:extLst>
          </p:cNvPr>
          <p:cNvSpPr txBox="1"/>
          <p:nvPr/>
        </p:nvSpPr>
        <p:spPr>
          <a:xfrm>
            <a:off x="9168159" y="2130463"/>
            <a:ext cx="294953" cy="459806"/>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3600" spc="-100" dirty="0">
                <a:latin typeface="Arial" panose="020B0604020202020204" pitchFamily="34" charset="0"/>
                <a:cs typeface="Arial" panose="020B0604020202020204" pitchFamily="34" charset="0"/>
              </a:rPr>
              <a:t>B</a:t>
            </a:r>
            <a:endParaRPr lang="en-US" sz="3600" kern="1200" spc="-100" baseline="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A8E8927-28D5-4C4D-A0F5-698C795FD3B4}"/>
              </a:ext>
            </a:extLst>
          </p:cNvPr>
          <p:cNvSpPr txBox="1"/>
          <p:nvPr/>
        </p:nvSpPr>
        <p:spPr>
          <a:xfrm>
            <a:off x="2406297" y="2383927"/>
            <a:ext cx="320601" cy="459806"/>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3600" spc="-100" dirty="0">
                <a:latin typeface="Arial" panose="020B0604020202020204" pitchFamily="34" charset="0"/>
                <a:cs typeface="Arial" panose="020B0604020202020204" pitchFamily="34" charset="0"/>
              </a:rPr>
              <a:t>C</a:t>
            </a:r>
            <a:endParaRPr lang="en-US" sz="3600" kern="1200" spc="-100" baseline="0" dirty="0">
              <a:solidFill>
                <a:schemeClr val="tx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D59D9BDE-4922-4294-9372-31106D3B4AFE}"/>
              </a:ext>
            </a:extLst>
          </p:cNvPr>
          <p:cNvSpPr txBox="1"/>
          <p:nvPr/>
        </p:nvSpPr>
        <p:spPr>
          <a:xfrm>
            <a:off x="9463112" y="2130463"/>
            <a:ext cx="320601" cy="459806"/>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3600" spc="-100" dirty="0">
                <a:latin typeface="Arial" panose="020B0604020202020204" pitchFamily="34" charset="0"/>
                <a:cs typeface="Arial" panose="020B0604020202020204" pitchFamily="34" charset="0"/>
              </a:rPr>
              <a:t>C</a:t>
            </a:r>
            <a:endParaRPr lang="en-US" sz="3600" kern="1200" spc="-100" baseline="0" dirty="0">
              <a:solidFill>
                <a:schemeClr val="tx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F09E83E5-5EF9-4C38-BA76-E91D4BCFA1C0}"/>
              </a:ext>
            </a:extLst>
          </p:cNvPr>
          <p:cNvSpPr txBox="1"/>
          <p:nvPr/>
        </p:nvSpPr>
        <p:spPr>
          <a:xfrm>
            <a:off x="2748896" y="2383927"/>
            <a:ext cx="320601" cy="459806"/>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3600" spc="-100" dirty="0">
                <a:latin typeface="Arial" panose="020B0604020202020204" pitchFamily="34" charset="0"/>
                <a:cs typeface="Arial" panose="020B0604020202020204" pitchFamily="34" charset="0"/>
              </a:rPr>
              <a:t>D</a:t>
            </a:r>
            <a:endParaRPr lang="en-US" sz="3600" kern="1200" spc="-100" baseline="0" dirty="0">
              <a:solidFill>
                <a:schemeClr val="tx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DB8101DA-5AC3-43C2-8A06-D5743B9F571D}"/>
              </a:ext>
            </a:extLst>
          </p:cNvPr>
          <p:cNvSpPr txBox="1"/>
          <p:nvPr/>
        </p:nvSpPr>
        <p:spPr>
          <a:xfrm>
            <a:off x="9783713" y="2130463"/>
            <a:ext cx="320601" cy="459806"/>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3600" spc="-100" dirty="0">
                <a:latin typeface="Arial" panose="020B0604020202020204" pitchFamily="34" charset="0"/>
                <a:cs typeface="Arial" panose="020B0604020202020204" pitchFamily="34" charset="0"/>
              </a:rPr>
              <a:t>D</a:t>
            </a:r>
            <a:endParaRPr lang="en-US" sz="3600" kern="1200" spc="-100" baseline="0" dirty="0">
              <a:solidFill>
                <a:schemeClr val="tx1"/>
              </a:solidFill>
              <a:latin typeface="Arial" panose="020B0604020202020204" pitchFamily="34" charset="0"/>
              <a:cs typeface="Arial" panose="020B0604020202020204" pitchFamily="34" charset="0"/>
            </a:endParaRPr>
          </a:p>
        </p:txBody>
      </p:sp>
      <p:cxnSp>
        <p:nvCxnSpPr>
          <p:cNvPr id="19" name="Straight Arrow Connector 18">
            <a:extLst>
              <a:ext uri="{FF2B5EF4-FFF2-40B4-BE49-F238E27FC236}">
                <a16:creationId xmlns:a16="http://schemas.microsoft.com/office/drawing/2014/main" id="{D6DE1CF6-3C26-46C0-89D4-4B8BE9424487}"/>
              </a:ext>
            </a:extLst>
          </p:cNvPr>
          <p:cNvCxnSpPr/>
          <p:nvPr/>
        </p:nvCxnSpPr>
        <p:spPr>
          <a:xfrm flipV="1">
            <a:off x="4559647" y="2360366"/>
            <a:ext cx="3832818" cy="19533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0" name="Rectangle: Rounded Corners 19">
            <a:extLst>
              <a:ext uri="{FF2B5EF4-FFF2-40B4-BE49-F238E27FC236}">
                <a16:creationId xmlns:a16="http://schemas.microsoft.com/office/drawing/2014/main" id="{0474A622-AC6B-42CF-9002-C222A3CFB40E}"/>
              </a:ext>
            </a:extLst>
          </p:cNvPr>
          <p:cNvSpPr/>
          <p:nvPr/>
        </p:nvSpPr>
        <p:spPr>
          <a:xfrm>
            <a:off x="7944023" y="5292005"/>
            <a:ext cx="4104456" cy="1659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If a Property in the </a:t>
            </a:r>
            <a:r>
              <a:rPr lang="en-US" sz="2400" dirty="0" err="1">
                <a:solidFill>
                  <a:schemeClr val="tx1"/>
                </a:solidFill>
              </a:rPr>
              <a:t>ViewModel</a:t>
            </a:r>
            <a:r>
              <a:rPr lang="en-US" sz="2400" dirty="0">
                <a:solidFill>
                  <a:schemeClr val="tx1"/>
                </a:solidFill>
              </a:rPr>
              <a:t> is updated, it can be reflected in the GUI</a:t>
            </a:r>
          </a:p>
        </p:txBody>
      </p:sp>
      <p:sp>
        <p:nvSpPr>
          <p:cNvPr id="2" name="Rectangle: Rounded Corners 1">
            <a:extLst>
              <a:ext uri="{FF2B5EF4-FFF2-40B4-BE49-F238E27FC236}">
                <a16:creationId xmlns:a16="http://schemas.microsoft.com/office/drawing/2014/main" id="{05FEBCD2-0858-40D7-B43C-63F34C19073B}"/>
              </a:ext>
            </a:extLst>
          </p:cNvPr>
          <p:cNvSpPr/>
          <p:nvPr/>
        </p:nvSpPr>
        <p:spPr>
          <a:xfrm>
            <a:off x="4055591" y="5292005"/>
            <a:ext cx="1080120" cy="5760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OK</a:t>
            </a:r>
          </a:p>
        </p:txBody>
      </p:sp>
      <p:sp>
        <p:nvSpPr>
          <p:cNvPr id="3" name="TextBox 2">
            <a:extLst>
              <a:ext uri="{FF2B5EF4-FFF2-40B4-BE49-F238E27FC236}">
                <a16:creationId xmlns:a16="http://schemas.microsoft.com/office/drawing/2014/main" id="{1091FE6B-4106-4527-BD00-C979FFAE5D3C}"/>
              </a:ext>
            </a:extLst>
          </p:cNvPr>
          <p:cNvSpPr txBox="1"/>
          <p:nvPr/>
        </p:nvSpPr>
        <p:spPr>
          <a:xfrm>
            <a:off x="1138330" y="3450200"/>
            <a:ext cx="2520280" cy="411779"/>
          </a:xfrm>
          <a:prstGeom prst="rect">
            <a:avLst/>
          </a:prstGeom>
          <a:noFill/>
        </p:spPr>
        <p:txBody>
          <a:bodyPr wrap="squar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This is a label. There are many like it. But this one is mine.</a:t>
            </a:r>
          </a:p>
        </p:txBody>
      </p:sp>
    </p:spTree>
    <p:extLst>
      <p:ext uri="{BB962C8B-B14F-4D97-AF65-F5344CB8AC3E}">
        <p14:creationId xmlns:p14="http://schemas.microsoft.com/office/powerpoint/2010/main" val="418795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cxnSp>
        <p:nvCxnSpPr>
          <p:cNvPr id="14" name="Straight Arrow Connector 13">
            <a:extLst>
              <a:ext uri="{FF2B5EF4-FFF2-40B4-BE49-F238E27FC236}">
                <a16:creationId xmlns:a16="http://schemas.microsoft.com/office/drawing/2014/main" id="{2ADC9E03-90E8-48F9-A72E-14AB2F4FDABD}"/>
              </a:ext>
            </a:extLst>
          </p:cNvPr>
          <p:cNvCxnSpPr/>
          <p:nvPr/>
        </p:nvCxnSpPr>
        <p:spPr>
          <a:xfrm flipH="1">
            <a:off x="2327399" y="2123653"/>
            <a:ext cx="1224136" cy="3024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C7E08A11-FD7B-47D0-8D68-27602FCCF4A2}"/>
              </a:ext>
            </a:extLst>
          </p:cNvPr>
          <p:cNvSpPr txBox="1"/>
          <p:nvPr/>
        </p:nvSpPr>
        <p:spPr>
          <a:xfrm>
            <a:off x="1103263" y="1595184"/>
            <a:ext cx="9577064" cy="306559"/>
          </a:xfrm>
          <a:prstGeom prst="rect">
            <a:avLst/>
          </a:prstGeom>
          <a:noFill/>
        </p:spPr>
        <p:txBody>
          <a:bodyPr wrap="square" lIns="0" tIns="0" rIns="0" bIns="0" rtlCol="0">
            <a:spAutoFit/>
          </a:bodyPr>
          <a:lstStyle/>
          <a:p>
            <a:pPr marL="285750" indent="-285750" algn="l" defTabSz="914400" rtl="0" eaLnBrk="1" latinLnBrk="0" hangingPunct="1">
              <a:lnSpc>
                <a:spcPct val="83000"/>
              </a:lnSpc>
              <a:spcBef>
                <a:spcPct val="20000"/>
              </a:spcBef>
              <a:buFont typeface="Arial" panose="020B0604020202020204" pitchFamily="34" charset="0"/>
              <a:buChar char="•"/>
            </a:pPr>
            <a:r>
              <a:rPr lang="en-US" sz="2400" kern="1200" spc="-100" baseline="0" dirty="0">
                <a:solidFill>
                  <a:schemeClr val="tx1"/>
                </a:solidFill>
                <a:latin typeface="Arial" panose="020B0604020202020204" pitchFamily="34" charset="0"/>
                <a:cs typeface="Arial" panose="020B0604020202020204" pitchFamily="34" charset="0"/>
              </a:rPr>
              <a:t>You </a:t>
            </a:r>
            <a:r>
              <a:rPr lang="en-US" sz="2400" spc="-100" dirty="0">
                <a:latin typeface="Arial" panose="020B0604020202020204" pitchFamily="34" charset="0"/>
                <a:cs typeface="Arial" panose="020B0604020202020204" pitchFamily="34" charset="0"/>
              </a:rPr>
              <a:t>can have many </a:t>
            </a:r>
            <a:r>
              <a:rPr lang="en-US" sz="2400" spc="-100" dirty="0">
                <a:solidFill>
                  <a:srgbClr val="FFC000"/>
                </a:solidFill>
                <a:latin typeface="Arial" panose="020B0604020202020204" pitchFamily="34" charset="0"/>
                <a:cs typeface="Arial" panose="020B0604020202020204" pitchFamily="34" charset="0"/>
              </a:rPr>
              <a:t>GUI</a:t>
            </a:r>
            <a:r>
              <a:rPr lang="en-US" sz="2400" spc="-100" dirty="0">
                <a:latin typeface="Arial" panose="020B0604020202020204" pitchFamily="34" charset="0"/>
                <a:cs typeface="Arial" panose="020B0604020202020204" pitchFamily="34" charset="0"/>
              </a:rPr>
              <a:t> views</a:t>
            </a:r>
            <a:endParaRPr lang="en-US" sz="2400" kern="1200" spc="-100" baseline="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34640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9E1E580-76A4-4255-85C3-AB20898B62E1}"/>
              </a:ext>
            </a:extLst>
          </p:cNvPr>
          <p:cNvSpPr/>
          <p:nvPr/>
        </p:nvSpPr>
        <p:spPr>
          <a:xfrm>
            <a:off x="1967359"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ACA756E-B1C5-498C-B313-A5E9DD961DC4}"/>
              </a:ext>
            </a:extLst>
          </p:cNvPr>
          <p:cNvSpPr/>
          <p:nvPr/>
        </p:nvSpPr>
        <p:spPr>
          <a:xfrm>
            <a:off x="5184373"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1F2475D-9706-4652-8533-9CC39FCF1EC6}"/>
              </a:ext>
            </a:extLst>
          </p:cNvPr>
          <p:cNvSpPr/>
          <p:nvPr/>
        </p:nvSpPr>
        <p:spPr>
          <a:xfrm>
            <a:off x="8381417"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3BC21C2-F4BA-4DC0-B2F5-84CEC1862680}"/>
              </a:ext>
            </a:extLst>
          </p:cNvPr>
          <p:cNvCxnSpPr/>
          <p:nvPr/>
        </p:nvCxnSpPr>
        <p:spPr>
          <a:xfrm flipV="1">
            <a:off x="5567759" y="2051645"/>
            <a:ext cx="0" cy="18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FD295D75-B733-4652-80A3-07DCBCAB91D6}"/>
              </a:ext>
            </a:extLst>
          </p:cNvPr>
          <p:cNvCxnSpPr/>
          <p:nvPr/>
        </p:nvCxnSpPr>
        <p:spPr>
          <a:xfrm>
            <a:off x="5351735" y="3635821"/>
            <a:ext cx="237626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1A860E05-4551-4689-AD44-B6B6B8BAB1FA}"/>
              </a:ext>
            </a:extLst>
          </p:cNvPr>
          <p:cNvSpPr/>
          <p:nvPr/>
        </p:nvSpPr>
        <p:spPr>
          <a:xfrm>
            <a:off x="5711775" y="2231211"/>
            <a:ext cx="432048" cy="136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43AF6F-D172-4F48-A3B2-238B86D765B9}"/>
              </a:ext>
            </a:extLst>
          </p:cNvPr>
          <p:cNvSpPr/>
          <p:nvPr/>
        </p:nvSpPr>
        <p:spPr>
          <a:xfrm>
            <a:off x="6287838" y="2843734"/>
            <a:ext cx="432048" cy="755616"/>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D5E6886-EF62-4F78-BC3F-229D18647A91}"/>
              </a:ext>
            </a:extLst>
          </p:cNvPr>
          <p:cNvSpPr/>
          <p:nvPr/>
        </p:nvSpPr>
        <p:spPr>
          <a:xfrm>
            <a:off x="6903166" y="3040711"/>
            <a:ext cx="432048" cy="556605"/>
          </a:xfrm>
          <a:prstGeom prst="rect">
            <a:avLst/>
          </a:prstGeom>
          <a:solidFill>
            <a:schemeClr val="accent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tial Circle 18">
            <a:extLst>
              <a:ext uri="{FF2B5EF4-FFF2-40B4-BE49-F238E27FC236}">
                <a16:creationId xmlns:a16="http://schemas.microsoft.com/office/drawing/2014/main" id="{9FCD61F1-D6AA-4B62-864E-AEBA971AAFDD}"/>
              </a:ext>
            </a:extLst>
          </p:cNvPr>
          <p:cNvSpPr/>
          <p:nvPr/>
        </p:nvSpPr>
        <p:spPr>
          <a:xfrm>
            <a:off x="8736111" y="1979637"/>
            <a:ext cx="2124690" cy="2124690"/>
          </a:xfrm>
          <a:prstGeom prst="pie">
            <a:avLst>
              <a:gd name="adj1" fmla="val 2634820"/>
              <a:gd name="adj2" fmla="val 13504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Partial Circle 26">
            <a:extLst>
              <a:ext uri="{FF2B5EF4-FFF2-40B4-BE49-F238E27FC236}">
                <a16:creationId xmlns:a16="http://schemas.microsoft.com/office/drawing/2014/main" id="{E7B5306E-BC32-4EEA-9C4D-7FA8419AA9B4}"/>
              </a:ext>
            </a:extLst>
          </p:cNvPr>
          <p:cNvSpPr/>
          <p:nvPr/>
        </p:nvSpPr>
        <p:spPr>
          <a:xfrm>
            <a:off x="8736111" y="1979637"/>
            <a:ext cx="2124690" cy="2124690"/>
          </a:xfrm>
          <a:prstGeom prst="pie">
            <a:avLst>
              <a:gd name="adj1" fmla="val 21360566"/>
              <a:gd name="adj2" fmla="val 254550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Partial Circle 27">
            <a:extLst>
              <a:ext uri="{FF2B5EF4-FFF2-40B4-BE49-F238E27FC236}">
                <a16:creationId xmlns:a16="http://schemas.microsoft.com/office/drawing/2014/main" id="{4AEDCDE4-3D2D-40EC-A61C-C5B1FCCFB430}"/>
              </a:ext>
            </a:extLst>
          </p:cNvPr>
          <p:cNvSpPr/>
          <p:nvPr/>
        </p:nvSpPr>
        <p:spPr>
          <a:xfrm>
            <a:off x="8736111" y="1979637"/>
            <a:ext cx="2124690" cy="2124690"/>
          </a:xfrm>
          <a:prstGeom prst="pie">
            <a:avLst>
              <a:gd name="adj1" fmla="val 13581392"/>
              <a:gd name="adj2" fmla="val 21407121"/>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A54C954A-E89A-49FF-83B4-18D5B6292F20}"/>
              </a:ext>
            </a:extLst>
          </p:cNvPr>
          <p:cNvSpPr txBox="1"/>
          <p:nvPr/>
        </p:nvSpPr>
        <p:spPr>
          <a:xfrm>
            <a:off x="2327399" y="2238531"/>
            <a:ext cx="226024"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A</a:t>
            </a:r>
          </a:p>
        </p:txBody>
      </p:sp>
      <p:sp>
        <p:nvSpPr>
          <p:cNvPr id="25" name="TextBox 24">
            <a:extLst>
              <a:ext uri="{FF2B5EF4-FFF2-40B4-BE49-F238E27FC236}">
                <a16:creationId xmlns:a16="http://schemas.microsoft.com/office/drawing/2014/main" id="{04ABD49F-AEE9-41F5-A29B-47F169B6E58F}"/>
              </a:ext>
            </a:extLst>
          </p:cNvPr>
          <p:cNvSpPr txBox="1"/>
          <p:nvPr/>
        </p:nvSpPr>
        <p:spPr>
          <a:xfrm>
            <a:off x="2327399" y="2809009"/>
            <a:ext cx="226024"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B</a:t>
            </a:r>
          </a:p>
        </p:txBody>
      </p:sp>
      <p:sp>
        <p:nvSpPr>
          <p:cNvPr id="26" name="TextBox 25">
            <a:extLst>
              <a:ext uri="{FF2B5EF4-FFF2-40B4-BE49-F238E27FC236}">
                <a16:creationId xmlns:a16="http://schemas.microsoft.com/office/drawing/2014/main" id="{38C2CAB7-C07D-43DA-8513-216B36B555D6}"/>
              </a:ext>
            </a:extLst>
          </p:cNvPr>
          <p:cNvSpPr txBox="1"/>
          <p:nvPr/>
        </p:nvSpPr>
        <p:spPr>
          <a:xfrm>
            <a:off x="2327399" y="3338063"/>
            <a:ext cx="246862"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C</a:t>
            </a:r>
          </a:p>
        </p:txBody>
      </p:sp>
      <p:sp>
        <p:nvSpPr>
          <p:cNvPr id="30" name="Rectangle 29">
            <a:extLst>
              <a:ext uri="{FF2B5EF4-FFF2-40B4-BE49-F238E27FC236}">
                <a16:creationId xmlns:a16="http://schemas.microsoft.com/office/drawing/2014/main" id="{66A46DD5-2A42-4486-B690-CFD07D481946}"/>
              </a:ext>
            </a:extLst>
          </p:cNvPr>
          <p:cNvSpPr/>
          <p:nvPr/>
        </p:nvSpPr>
        <p:spPr>
          <a:xfrm>
            <a:off x="2687439" y="2231211"/>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A0A45D60-49BC-4344-B5BA-C0E3D39EB4EE}"/>
              </a:ext>
            </a:extLst>
          </p:cNvPr>
          <p:cNvSpPr/>
          <p:nvPr/>
        </p:nvSpPr>
        <p:spPr>
          <a:xfrm>
            <a:off x="2697438" y="2770817"/>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a:extLst>
              <a:ext uri="{FF2B5EF4-FFF2-40B4-BE49-F238E27FC236}">
                <a16:creationId xmlns:a16="http://schemas.microsoft.com/office/drawing/2014/main" id="{A3B6CA7A-E597-4AC7-A57B-1EE661CC4F71}"/>
              </a:ext>
            </a:extLst>
          </p:cNvPr>
          <p:cNvSpPr/>
          <p:nvPr/>
        </p:nvSpPr>
        <p:spPr>
          <a:xfrm>
            <a:off x="2697438" y="3310423"/>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EE47F15F-074D-4F84-9520-71956241FF73}"/>
              </a:ext>
            </a:extLst>
          </p:cNvPr>
          <p:cNvSpPr/>
          <p:nvPr/>
        </p:nvSpPr>
        <p:spPr>
          <a:xfrm>
            <a:off x="4060937" y="5412839"/>
            <a:ext cx="4320480" cy="20516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602BF99-F759-41D1-B639-B8BD3CAAA4D4}"/>
              </a:ext>
            </a:extLst>
          </p:cNvPr>
          <p:cNvSpPr/>
          <p:nvPr/>
        </p:nvSpPr>
        <p:spPr>
          <a:xfrm>
            <a:off x="5351735" y="5724057"/>
            <a:ext cx="2160240" cy="165618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76C2F0D-1552-4DB4-A248-86F7BA678C0A}"/>
              </a:ext>
            </a:extLst>
          </p:cNvPr>
          <p:cNvSpPr txBox="1"/>
          <p:nvPr/>
        </p:nvSpPr>
        <p:spPr>
          <a:xfrm>
            <a:off x="5887467" y="5940078"/>
            <a:ext cx="1083630" cy="1250727"/>
          </a:xfrm>
          <a:prstGeom prst="rect">
            <a:avLst/>
          </a:prstGeom>
          <a:noFill/>
        </p:spPr>
        <p:txBody>
          <a:bodyPr wrap="none" lIns="0" tIns="0" rIns="0" bIns="0" rtlCol="0">
            <a:spAutoFit/>
          </a:bodyPr>
          <a:lstStyle/>
          <a:p>
            <a:pPr defTabSz="914400">
              <a:lnSpc>
                <a:spcPct val="83000"/>
              </a:lnSpc>
              <a:spcBef>
                <a:spcPct val="20000"/>
              </a:spcBef>
            </a:pPr>
            <a:r>
              <a:rPr lang="en-US" sz="2800" spc="-100" dirty="0">
                <a:latin typeface="Via Light Office" panose="02000503000000020004" pitchFamily="2" charset="0"/>
              </a:rPr>
              <a:t>A = 50%</a:t>
            </a:r>
          </a:p>
          <a:p>
            <a:pPr defTabSz="914400">
              <a:lnSpc>
                <a:spcPct val="83000"/>
              </a:lnSpc>
              <a:spcBef>
                <a:spcPct val="20000"/>
              </a:spcBef>
            </a:pPr>
            <a:r>
              <a:rPr lang="en-US" sz="2800" spc="-100" dirty="0">
                <a:latin typeface="Via Light Office" panose="02000503000000020004" pitchFamily="2" charset="0"/>
              </a:rPr>
              <a:t>B = 30%</a:t>
            </a:r>
          </a:p>
          <a:p>
            <a:pPr defTabSz="914400">
              <a:lnSpc>
                <a:spcPct val="83000"/>
              </a:lnSpc>
              <a:spcBef>
                <a:spcPct val="20000"/>
              </a:spcBef>
            </a:pPr>
            <a:r>
              <a:rPr lang="en-US" sz="2800" spc="-100" dirty="0">
                <a:latin typeface="Via Light Office" panose="02000503000000020004" pitchFamily="2" charset="0"/>
              </a:rPr>
              <a:t>C = 20%</a:t>
            </a:r>
          </a:p>
        </p:txBody>
      </p:sp>
      <p:cxnSp>
        <p:nvCxnSpPr>
          <p:cNvPr id="29" name="Straight Arrow Connector 28">
            <a:extLst>
              <a:ext uri="{FF2B5EF4-FFF2-40B4-BE49-F238E27FC236}">
                <a16:creationId xmlns:a16="http://schemas.microsoft.com/office/drawing/2014/main" id="{24327522-B689-41E6-962C-E9E39041B7FD}"/>
              </a:ext>
            </a:extLst>
          </p:cNvPr>
          <p:cNvCxnSpPr/>
          <p:nvPr/>
        </p:nvCxnSpPr>
        <p:spPr>
          <a:xfrm>
            <a:off x="4415631" y="4571925"/>
            <a:ext cx="1080120" cy="129614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269B7ED0-8C4D-4577-A215-901AAAE44B5C}"/>
              </a:ext>
            </a:extLst>
          </p:cNvPr>
          <p:cNvCxnSpPr/>
          <p:nvPr/>
        </p:nvCxnSpPr>
        <p:spPr>
          <a:xfrm flipH="1">
            <a:off x="6539867" y="4499917"/>
            <a:ext cx="120670" cy="115212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169" name="Straight Arrow Connector 7168">
            <a:extLst>
              <a:ext uri="{FF2B5EF4-FFF2-40B4-BE49-F238E27FC236}">
                <a16:creationId xmlns:a16="http://schemas.microsoft.com/office/drawing/2014/main" id="{F217B6B2-C2AA-4E0C-A102-62306E350B32}"/>
              </a:ext>
            </a:extLst>
          </p:cNvPr>
          <p:cNvCxnSpPr/>
          <p:nvPr/>
        </p:nvCxnSpPr>
        <p:spPr>
          <a:xfrm flipH="1">
            <a:off x="7511975" y="4571923"/>
            <a:ext cx="1944216" cy="129614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81D5BC40-5EC1-4251-90F0-A043277F1298}"/>
              </a:ext>
            </a:extLst>
          </p:cNvPr>
          <p:cNvSpPr txBox="1"/>
          <p:nvPr/>
        </p:nvSpPr>
        <p:spPr>
          <a:xfrm>
            <a:off x="3311197" y="2268201"/>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50</a:t>
            </a:r>
          </a:p>
        </p:txBody>
      </p:sp>
      <p:sp>
        <p:nvSpPr>
          <p:cNvPr id="36" name="TextBox 35">
            <a:extLst>
              <a:ext uri="{FF2B5EF4-FFF2-40B4-BE49-F238E27FC236}">
                <a16:creationId xmlns:a16="http://schemas.microsoft.com/office/drawing/2014/main" id="{5BC4886E-3F99-420F-832F-295EB04275EA}"/>
              </a:ext>
            </a:extLst>
          </p:cNvPr>
          <p:cNvSpPr txBox="1"/>
          <p:nvPr/>
        </p:nvSpPr>
        <p:spPr>
          <a:xfrm>
            <a:off x="3301198" y="2809842"/>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30</a:t>
            </a:r>
          </a:p>
        </p:txBody>
      </p:sp>
      <p:sp>
        <p:nvSpPr>
          <p:cNvPr id="37" name="TextBox 36">
            <a:extLst>
              <a:ext uri="{FF2B5EF4-FFF2-40B4-BE49-F238E27FC236}">
                <a16:creationId xmlns:a16="http://schemas.microsoft.com/office/drawing/2014/main" id="{1FBE1700-F9FD-48DB-8E97-8111D96708CE}"/>
              </a:ext>
            </a:extLst>
          </p:cNvPr>
          <p:cNvSpPr txBox="1"/>
          <p:nvPr/>
        </p:nvSpPr>
        <p:spPr>
          <a:xfrm>
            <a:off x="3301198" y="3339634"/>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20</a:t>
            </a:r>
          </a:p>
        </p:txBody>
      </p:sp>
    </p:spTree>
    <p:extLst>
      <p:ext uri="{BB962C8B-B14F-4D97-AF65-F5344CB8AC3E}">
        <p14:creationId xmlns:p14="http://schemas.microsoft.com/office/powerpoint/2010/main" val="15366658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9E1E580-76A4-4255-85C3-AB20898B62E1}"/>
              </a:ext>
            </a:extLst>
          </p:cNvPr>
          <p:cNvSpPr/>
          <p:nvPr/>
        </p:nvSpPr>
        <p:spPr>
          <a:xfrm>
            <a:off x="1967359"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ACA756E-B1C5-498C-B313-A5E9DD961DC4}"/>
              </a:ext>
            </a:extLst>
          </p:cNvPr>
          <p:cNvSpPr/>
          <p:nvPr/>
        </p:nvSpPr>
        <p:spPr>
          <a:xfrm>
            <a:off x="5184373"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1F2475D-9706-4652-8533-9CC39FCF1EC6}"/>
              </a:ext>
            </a:extLst>
          </p:cNvPr>
          <p:cNvSpPr/>
          <p:nvPr/>
        </p:nvSpPr>
        <p:spPr>
          <a:xfrm>
            <a:off x="8381417"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3BC21C2-F4BA-4DC0-B2F5-84CEC1862680}"/>
              </a:ext>
            </a:extLst>
          </p:cNvPr>
          <p:cNvCxnSpPr/>
          <p:nvPr/>
        </p:nvCxnSpPr>
        <p:spPr>
          <a:xfrm flipV="1">
            <a:off x="5567759" y="2051645"/>
            <a:ext cx="0" cy="18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FD295D75-B733-4652-80A3-07DCBCAB91D6}"/>
              </a:ext>
            </a:extLst>
          </p:cNvPr>
          <p:cNvCxnSpPr/>
          <p:nvPr/>
        </p:nvCxnSpPr>
        <p:spPr>
          <a:xfrm>
            <a:off x="5351735" y="3635821"/>
            <a:ext cx="237626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1A860E05-4551-4689-AD44-B6B6B8BAB1FA}"/>
              </a:ext>
            </a:extLst>
          </p:cNvPr>
          <p:cNvSpPr/>
          <p:nvPr/>
        </p:nvSpPr>
        <p:spPr>
          <a:xfrm>
            <a:off x="5711775" y="2231211"/>
            <a:ext cx="432048" cy="136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43AF6F-D172-4F48-A3B2-238B86D765B9}"/>
              </a:ext>
            </a:extLst>
          </p:cNvPr>
          <p:cNvSpPr/>
          <p:nvPr/>
        </p:nvSpPr>
        <p:spPr>
          <a:xfrm>
            <a:off x="6287838" y="2843734"/>
            <a:ext cx="432048" cy="755616"/>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D5E6886-EF62-4F78-BC3F-229D18647A91}"/>
              </a:ext>
            </a:extLst>
          </p:cNvPr>
          <p:cNvSpPr/>
          <p:nvPr/>
        </p:nvSpPr>
        <p:spPr>
          <a:xfrm>
            <a:off x="6903166" y="3059761"/>
            <a:ext cx="432048" cy="556605"/>
          </a:xfrm>
          <a:prstGeom prst="rect">
            <a:avLst/>
          </a:prstGeom>
          <a:solidFill>
            <a:schemeClr val="accent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tial Circle 18">
            <a:extLst>
              <a:ext uri="{FF2B5EF4-FFF2-40B4-BE49-F238E27FC236}">
                <a16:creationId xmlns:a16="http://schemas.microsoft.com/office/drawing/2014/main" id="{9FCD61F1-D6AA-4B62-864E-AEBA971AAFDD}"/>
              </a:ext>
            </a:extLst>
          </p:cNvPr>
          <p:cNvSpPr/>
          <p:nvPr/>
        </p:nvSpPr>
        <p:spPr>
          <a:xfrm>
            <a:off x="8736111" y="1979637"/>
            <a:ext cx="2124690" cy="2124690"/>
          </a:xfrm>
          <a:prstGeom prst="pie">
            <a:avLst>
              <a:gd name="adj1" fmla="val 2634820"/>
              <a:gd name="adj2" fmla="val 13504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Partial Circle 26">
            <a:extLst>
              <a:ext uri="{FF2B5EF4-FFF2-40B4-BE49-F238E27FC236}">
                <a16:creationId xmlns:a16="http://schemas.microsoft.com/office/drawing/2014/main" id="{E7B5306E-BC32-4EEA-9C4D-7FA8419AA9B4}"/>
              </a:ext>
            </a:extLst>
          </p:cNvPr>
          <p:cNvSpPr/>
          <p:nvPr/>
        </p:nvSpPr>
        <p:spPr>
          <a:xfrm>
            <a:off x="8736111" y="1979637"/>
            <a:ext cx="2124690" cy="2124690"/>
          </a:xfrm>
          <a:prstGeom prst="pie">
            <a:avLst>
              <a:gd name="adj1" fmla="val 21360566"/>
              <a:gd name="adj2" fmla="val 254550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Partial Circle 27">
            <a:extLst>
              <a:ext uri="{FF2B5EF4-FFF2-40B4-BE49-F238E27FC236}">
                <a16:creationId xmlns:a16="http://schemas.microsoft.com/office/drawing/2014/main" id="{4AEDCDE4-3D2D-40EC-A61C-C5B1FCCFB430}"/>
              </a:ext>
            </a:extLst>
          </p:cNvPr>
          <p:cNvSpPr/>
          <p:nvPr/>
        </p:nvSpPr>
        <p:spPr>
          <a:xfrm>
            <a:off x="8736111" y="1979637"/>
            <a:ext cx="2124690" cy="2124690"/>
          </a:xfrm>
          <a:prstGeom prst="pie">
            <a:avLst>
              <a:gd name="adj1" fmla="val 13581392"/>
              <a:gd name="adj2" fmla="val 21407121"/>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9E80E09F-056A-4FEB-AAE1-327C538BA639}"/>
              </a:ext>
            </a:extLst>
          </p:cNvPr>
          <p:cNvSpPr txBox="1"/>
          <p:nvPr/>
        </p:nvSpPr>
        <p:spPr>
          <a:xfrm>
            <a:off x="2327399" y="2238531"/>
            <a:ext cx="226024"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A</a:t>
            </a:r>
          </a:p>
        </p:txBody>
      </p:sp>
      <p:sp>
        <p:nvSpPr>
          <p:cNvPr id="24" name="TextBox 23">
            <a:extLst>
              <a:ext uri="{FF2B5EF4-FFF2-40B4-BE49-F238E27FC236}">
                <a16:creationId xmlns:a16="http://schemas.microsoft.com/office/drawing/2014/main" id="{2A0786BA-B24D-4D79-AA18-1AFD86A58EC2}"/>
              </a:ext>
            </a:extLst>
          </p:cNvPr>
          <p:cNvSpPr txBox="1"/>
          <p:nvPr/>
        </p:nvSpPr>
        <p:spPr>
          <a:xfrm>
            <a:off x="2327399" y="2809009"/>
            <a:ext cx="226024"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B</a:t>
            </a:r>
          </a:p>
        </p:txBody>
      </p:sp>
      <p:sp>
        <p:nvSpPr>
          <p:cNvPr id="25" name="TextBox 24">
            <a:extLst>
              <a:ext uri="{FF2B5EF4-FFF2-40B4-BE49-F238E27FC236}">
                <a16:creationId xmlns:a16="http://schemas.microsoft.com/office/drawing/2014/main" id="{C6812DC5-06C0-45BD-BFFF-34F0B4558A9A}"/>
              </a:ext>
            </a:extLst>
          </p:cNvPr>
          <p:cNvSpPr txBox="1"/>
          <p:nvPr/>
        </p:nvSpPr>
        <p:spPr>
          <a:xfrm>
            <a:off x="2327399" y="3338063"/>
            <a:ext cx="246862"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C</a:t>
            </a:r>
          </a:p>
        </p:txBody>
      </p:sp>
      <p:sp>
        <p:nvSpPr>
          <p:cNvPr id="3" name="Rectangle 2">
            <a:extLst>
              <a:ext uri="{FF2B5EF4-FFF2-40B4-BE49-F238E27FC236}">
                <a16:creationId xmlns:a16="http://schemas.microsoft.com/office/drawing/2014/main" id="{DB88851E-F6D2-4D33-9CE4-220D8E11D1BF}"/>
              </a:ext>
            </a:extLst>
          </p:cNvPr>
          <p:cNvSpPr/>
          <p:nvPr/>
        </p:nvSpPr>
        <p:spPr>
          <a:xfrm>
            <a:off x="2687439" y="2231211"/>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5ECEED26-9335-442B-BFBC-10107C62BA0A}"/>
              </a:ext>
            </a:extLst>
          </p:cNvPr>
          <p:cNvSpPr/>
          <p:nvPr/>
        </p:nvSpPr>
        <p:spPr>
          <a:xfrm>
            <a:off x="2697438" y="2770817"/>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a:extLst>
              <a:ext uri="{FF2B5EF4-FFF2-40B4-BE49-F238E27FC236}">
                <a16:creationId xmlns:a16="http://schemas.microsoft.com/office/drawing/2014/main" id="{302C5D29-CDC6-4AE3-9AB5-F137ABD2D7A4}"/>
              </a:ext>
            </a:extLst>
          </p:cNvPr>
          <p:cNvSpPr/>
          <p:nvPr/>
        </p:nvSpPr>
        <p:spPr>
          <a:xfrm>
            <a:off x="2697438" y="3310423"/>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6" name="Picture 2" descr="Billedresultat for clipart package">
            <a:extLst>
              <a:ext uri="{FF2B5EF4-FFF2-40B4-BE49-F238E27FC236}">
                <a16:creationId xmlns:a16="http://schemas.microsoft.com/office/drawing/2014/main" id="{9EF55678-3E72-410C-BAA5-27AB185B80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4430" y="6146707"/>
            <a:ext cx="292146" cy="30609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Billedresultat for clipart package">
            <a:extLst>
              <a:ext uri="{FF2B5EF4-FFF2-40B4-BE49-F238E27FC236}">
                <a16:creationId xmlns:a16="http://schemas.microsoft.com/office/drawing/2014/main" id="{561FAC42-2F31-474C-A78F-EB49B90ECC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830" y="6299107"/>
            <a:ext cx="292146" cy="30609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Billedresultat for clipart package">
            <a:extLst>
              <a:ext uri="{FF2B5EF4-FFF2-40B4-BE49-F238E27FC236}">
                <a16:creationId xmlns:a16="http://schemas.microsoft.com/office/drawing/2014/main" id="{4E07762B-2E1E-4731-B44D-EA0433C17D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9230" y="6451507"/>
            <a:ext cx="292146" cy="3060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96BAF06-4348-4D1A-B160-29F7E4FC3273}"/>
              </a:ext>
            </a:extLst>
          </p:cNvPr>
          <p:cNvSpPr/>
          <p:nvPr/>
        </p:nvSpPr>
        <p:spPr>
          <a:xfrm>
            <a:off x="4120263" y="5388945"/>
            <a:ext cx="4320480" cy="20516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602BF99-F759-41D1-B639-B8BD3CAAA4D4}"/>
              </a:ext>
            </a:extLst>
          </p:cNvPr>
          <p:cNvSpPr/>
          <p:nvPr/>
        </p:nvSpPr>
        <p:spPr>
          <a:xfrm>
            <a:off x="5351735" y="5724057"/>
            <a:ext cx="2160240" cy="165618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76C2F0D-1552-4DB4-A248-86F7BA678C0A}"/>
              </a:ext>
            </a:extLst>
          </p:cNvPr>
          <p:cNvSpPr txBox="1"/>
          <p:nvPr/>
        </p:nvSpPr>
        <p:spPr>
          <a:xfrm>
            <a:off x="5887467" y="5940078"/>
            <a:ext cx="1083630" cy="1250727"/>
          </a:xfrm>
          <a:prstGeom prst="rect">
            <a:avLst/>
          </a:prstGeom>
          <a:noFill/>
        </p:spPr>
        <p:txBody>
          <a:bodyPr wrap="none" lIns="0" tIns="0" rIns="0" bIns="0" rtlCol="0">
            <a:spAutoFit/>
          </a:bodyPr>
          <a:lstStyle/>
          <a:p>
            <a:pPr defTabSz="914400">
              <a:lnSpc>
                <a:spcPct val="83000"/>
              </a:lnSpc>
              <a:spcBef>
                <a:spcPct val="20000"/>
              </a:spcBef>
            </a:pPr>
            <a:r>
              <a:rPr lang="en-US" sz="2800" spc="-100" dirty="0">
                <a:latin typeface="Via Light Office" panose="02000503000000020004" pitchFamily="2" charset="0"/>
              </a:rPr>
              <a:t>A = 60%</a:t>
            </a:r>
          </a:p>
          <a:p>
            <a:pPr defTabSz="914400">
              <a:lnSpc>
                <a:spcPct val="83000"/>
              </a:lnSpc>
              <a:spcBef>
                <a:spcPct val="20000"/>
              </a:spcBef>
            </a:pPr>
            <a:r>
              <a:rPr lang="en-US" sz="2800" spc="-100" dirty="0">
                <a:latin typeface="Via Light Office" panose="02000503000000020004" pitchFamily="2" charset="0"/>
              </a:rPr>
              <a:t>B = 15%</a:t>
            </a:r>
          </a:p>
          <a:p>
            <a:pPr defTabSz="914400">
              <a:lnSpc>
                <a:spcPct val="83000"/>
              </a:lnSpc>
              <a:spcBef>
                <a:spcPct val="20000"/>
              </a:spcBef>
            </a:pPr>
            <a:r>
              <a:rPr lang="en-US" sz="2800" spc="-100" dirty="0">
                <a:latin typeface="Via Light Office" panose="02000503000000020004" pitchFamily="2" charset="0"/>
              </a:rPr>
              <a:t>C = 25%</a:t>
            </a:r>
          </a:p>
        </p:txBody>
      </p:sp>
      <p:cxnSp>
        <p:nvCxnSpPr>
          <p:cNvPr id="29" name="Straight Arrow Connector 28">
            <a:extLst>
              <a:ext uri="{FF2B5EF4-FFF2-40B4-BE49-F238E27FC236}">
                <a16:creationId xmlns:a16="http://schemas.microsoft.com/office/drawing/2014/main" id="{24327522-B689-41E6-962C-E9E39041B7FD}"/>
              </a:ext>
            </a:extLst>
          </p:cNvPr>
          <p:cNvCxnSpPr/>
          <p:nvPr/>
        </p:nvCxnSpPr>
        <p:spPr>
          <a:xfrm>
            <a:off x="4415631" y="4571925"/>
            <a:ext cx="1080120" cy="129614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269B7ED0-8C4D-4577-A215-901AAAE44B5C}"/>
              </a:ext>
            </a:extLst>
          </p:cNvPr>
          <p:cNvCxnSpPr/>
          <p:nvPr/>
        </p:nvCxnSpPr>
        <p:spPr>
          <a:xfrm flipH="1">
            <a:off x="6539867" y="4499917"/>
            <a:ext cx="120670" cy="115212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169" name="Straight Arrow Connector 7168">
            <a:extLst>
              <a:ext uri="{FF2B5EF4-FFF2-40B4-BE49-F238E27FC236}">
                <a16:creationId xmlns:a16="http://schemas.microsoft.com/office/drawing/2014/main" id="{F217B6B2-C2AA-4E0C-A102-62306E350B32}"/>
              </a:ext>
            </a:extLst>
          </p:cNvPr>
          <p:cNvCxnSpPr/>
          <p:nvPr/>
        </p:nvCxnSpPr>
        <p:spPr>
          <a:xfrm flipH="1">
            <a:off x="7511975" y="4571923"/>
            <a:ext cx="1944216" cy="129614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389667B8-AC89-436A-A0CA-52E98AD279FB}"/>
              </a:ext>
            </a:extLst>
          </p:cNvPr>
          <p:cNvSpPr txBox="1"/>
          <p:nvPr/>
        </p:nvSpPr>
        <p:spPr>
          <a:xfrm>
            <a:off x="3311197" y="2268201"/>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50</a:t>
            </a:r>
          </a:p>
        </p:txBody>
      </p:sp>
      <p:sp>
        <p:nvSpPr>
          <p:cNvPr id="33" name="TextBox 32">
            <a:extLst>
              <a:ext uri="{FF2B5EF4-FFF2-40B4-BE49-F238E27FC236}">
                <a16:creationId xmlns:a16="http://schemas.microsoft.com/office/drawing/2014/main" id="{86DA600C-DB23-49E4-884F-E7D92DC84C90}"/>
              </a:ext>
            </a:extLst>
          </p:cNvPr>
          <p:cNvSpPr txBox="1"/>
          <p:nvPr/>
        </p:nvSpPr>
        <p:spPr>
          <a:xfrm>
            <a:off x="3301198" y="2809842"/>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30</a:t>
            </a:r>
          </a:p>
        </p:txBody>
      </p:sp>
      <p:sp>
        <p:nvSpPr>
          <p:cNvPr id="34" name="TextBox 33">
            <a:extLst>
              <a:ext uri="{FF2B5EF4-FFF2-40B4-BE49-F238E27FC236}">
                <a16:creationId xmlns:a16="http://schemas.microsoft.com/office/drawing/2014/main" id="{19DFC8E9-8455-4519-A678-97C97177295F}"/>
              </a:ext>
            </a:extLst>
          </p:cNvPr>
          <p:cNvSpPr txBox="1"/>
          <p:nvPr/>
        </p:nvSpPr>
        <p:spPr>
          <a:xfrm>
            <a:off x="3301198" y="3339634"/>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20</a:t>
            </a:r>
          </a:p>
        </p:txBody>
      </p:sp>
    </p:spTree>
    <p:extLst>
      <p:ext uri="{BB962C8B-B14F-4D97-AF65-F5344CB8AC3E}">
        <p14:creationId xmlns:p14="http://schemas.microsoft.com/office/powerpoint/2010/main" val="3400010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par>
                          <p:cTn id="12" fill="hold">
                            <p:stCondLst>
                              <p:cond delay="1000"/>
                            </p:stCondLst>
                            <p:childTnLst>
                              <p:par>
                                <p:cTn id="13" presetID="26" presetClass="emph" presetSubtype="0" fill="hold" grpId="2" nodeType="afterEffect">
                                  <p:stCondLst>
                                    <p:cond delay="0"/>
                                  </p:stCondLst>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8602BF99-F759-41D1-B639-B8BD3CAAA4D4}"/>
              </a:ext>
            </a:extLst>
          </p:cNvPr>
          <p:cNvSpPr/>
          <p:nvPr/>
        </p:nvSpPr>
        <p:spPr>
          <a:xfrm>
            <a:off x="5351735" y="5724057"/>
            <a:ext cx="2160240" cy="165618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76C2F0D-1552-4DB4-A248-86F7BA678C0A}"/>
              </a:ext>
            </a:extLst>
          </p:cNvPr>
          <p:cNvSpPr txBox="1"/>
          <p:nvPr/>
        </p:nvSpPr>
        <p:spPr>
          <a:xfrm>
            <a:off x="5887467" y="5940078"/>
            <a:ext cx="1083630" cy="1250727"/>
          </a:xfrm>
          <a:prstGeom prst="rect">
            <a:avLst/>
          </a:prstGeom>
          <a:noFill/>
        </p:spPr>
        <p:txBody>
          <a:bodyPr wrap="none" lIns="0" tIns="0" rIns="0" bIns="0" rtlCol="0">
            <a:spAutoFit/>
          </a:bodyPr>
          <a:lstStyle/>
          <a:p>
            <a:pPr defTabSz="914400">
              <a:lnSpc>
                <a:spcPct val="83000"/>
              </a:lnSpc>
              <a:spcBef>
                <a:spcPct val="20000"/>
              </a:spcBef>
            </a:pPr>
            <a:r>
              <a:rPr lang="en-US" sz="2800" spc="-100" dirty="0">
                <a:latin typeface="Via Light Office" panose="02000503000000020004" pitchFamily="2" charset="0"/>
              </a:rPr>
              <a:t>A = 60%</a:t>
            </a:r>
          </a:p>
          <a:p>
            <a:pPr defTabSz="914400">
              <a:lnSpc>
                <a:spcPct val="83000"/>
              </a:lnSpc>
              <a:spcBef>
                <a:spcPct val="20000"/>
              </a:spcBef>
            </a:pPr>
            <a:r>
              <a:rPr lang="en-US" sz="2800" spc="-100" dirty="0">
                <a:latin typeface="Via Light Office" panose="02000503000000020004" pitchFamily="2" charset="0"/>
              </a:rPr>
              <a:t>B = 15%</a:t>
            </a:r>
          </a:p>
          <a:p>
            <a:pPr defTabSz="914400">
              <a:lnSpc>
                <a:spcPct val="83000"/>
              </a:lnSpc>
              <a:spcBef>
                <a:spcPct val="20000"/>
              </a:spcBef>
            </a:pPr>
            <a:r>
              <a:rPr lang="en-US" sz="2800" spc="-100" dirty="0">
                <a:latin typeface="Via Light Office" panose="02000503000000020004" pitchFamily="2" charset="0"/>
              </a:rPr>
              <a:t>C = 25%</a:t>
            </a:r>
          </a:p>
        </p:txBody>
      </p:sp>
      <p:sp>
        <p:nvSpPr>
          <p:cNvPr id="9" name="Rectangle: Rounded Corners 8">
            <a:extLst>
              <a:ext uri="{FF2B5EF4-FFF2-40B4-BE49-F238E27FC236}">
                <a16:creationId xmlns:a16="http://schemas.microsoft.com/office/drawing/2014/main" id="{69E1E580-76A4-4255-85C3-AB20898B62E1}"/>
              </a:ext>
            </a:extLst>
          </p:cNvPr>
          <p:cNvSpPr/>
          <p:nvPr/>
        </p:nvSpPr>
        <p:spPr>
          <a:xfrm>
            <a:off x="1967359"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ACA756E-B1C5-498C-B313-A5E9DD961DC4}"/>
              </a:ext>
            </a:extLst>
          </p:cNvPr>
          <p:cNvSpPr/>
          <p:nvPr/>
        </p:nvSpPr>
        <p:spPr>
          <a:xfrm>
            <a:off x="5184373"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1F2475D-9706-4652-8533-9CC39FCF1EC6}"/>
              </a:ext>
            </a:extLst>
          </p:cNvPr>
          <p:cNvSpPr/>
          <p:nvPr/>
        </p:nvSpPr>
        <p:spPr>
          <a:xfrm>
            <a:off x="8381417"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3BC21C2-F4BA-4DC0-B2F5-84CEC1862680}"/>
              </a:ext>
            </a:extLst>
          </p:cNvPr>
          <p:cNvCxnSpPr/>
          <p:nvPr/>
        </p:nvCxnSpPr>
        <p:spPr>
          <a:xfrm flipV="1">
            <a:off x="5567759" y="2051645"/>
            <a:ext cx="0" cy="18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FD295D75-B733-4652-80A3-07DCBCAB91D6}"/>
              </a:ext>
            </a:extLst>
          </p:cNvPr>
          <p:cNvCxnSpPr/>
          <p:nvPr/>
        </p:nvCxnSpPr>
        <p:spPr>
          <a:xfrm>
            <a:off x="5351735" y="3635821"/>
            <a:ext cx="237626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1A860E05-4551-4689-AD44-B6B6B8BAB1FA}"/>
              </a:ext>
            </a:extLst>
          </p:cNvPr>
          <p:cNvSpPr/>
          <p:nvPr/>
        </p:nvSpPr>
        <p:spPr>
          <a:xfrm>
            <a:off x="5711775" y="2051645"/>
            <a:ext cx="432048" cy="154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43AF6F-D172-4F48-A3B2-238B86D765B9}"/>
              </a:ext>
            </a:extLst>
          </p:cNvPr>
          <p:cNvSpPr/>
          <p:nvPr/>
        </p:nvSpPr>
        <p:spPr>
          <a:xfrm>
            <a:off x="6287838" y="3347790"/>
            <a:ext cx="432048" cy="251560"/>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D5E6886-EF62-4F78-BC3F-229D18647A91}"/>
              </a:ext>
            </a:extLst>
          </p:cNvPr>
          <p:cNvSpPr/>
          <p:nvPr/>
        </p:nvSpPr>
        <p:spPr>
          <a:xfrm>
            <a:off x="6903166" y="2771736"/>
            <a:ext cx="432048" cy="844630"/>
          </a:xfrm>
          <a:prstGeom prst="rect">
            <a:avLst/>
          </a:prstGeom>
          <a:solidFill>
            <a:schemeClr val="accent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tial Circle 18">
            <a:extLst>
              <a:ext uri="{FF2B5EF4-FFF2-40B4-BE49-F238E27FC236}">
                <a16:creationId xmlns:a16="http://schemas.microsoft.com/office/drawing/2014/main" id="{9FCD61F1-D6AA-4B62-864E-AEBA971AAFDD}"/>
              </a:ext>
            </a:extLst>
          </p:cNvPr>
          <p:cNvSpPr/>
          <p:nvPr/>
        </p:nvSpPr>
        <p:spPr>
          <a:xfrm>
            <a:off x="8736111" y="1979637"/>
            <a:ext cx="2124690" cy="2124690"/>
          </a:xfrm>
          <a:prstGeom prst="pie">
            <a:avLst>
              <a:gd name="adj1" fmla="val 2634820"/>
              <a:gd name="adj2" fmla="val 151735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Partial Circle 26">
            <a:extLst>
              <a:ext uri="{FF2B5EF4-FFF2-40B4-BE49-F238E27FC236}">
                <a16:creationId xmlns:a16="http://schemas.microsoft.com/office/drawing/2014/main" id="{E7B5306E-BC32-4EEA-9C4D-7FA8419AA9B4}"/>
              </a:ext>
            </a:extLst>
          </p:cNvPr>
          <p:cNvSpPr/>
          <p:nvPr/>
        </p:nvSpPr>
        <p:spPr>
          <a:xfrm>
            <a:off x="8736111" y="1979637"/>
            <a:ext cx="2124690" cy="2124690"/>
          </a:xfrm>
          <a:prstGeom prst="pie">
            <a:avLst>
              <a:gd name="adj1" fmla="val 17500195"/>
              <a:gd name="adj2" fmla="val 254550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Partial Circle 27">
            <a:extLst>
              <a:ext uri="{FF2B5EF4-FFF2-40B4-BE49-F238E27FC236}">
                <a16:creationId xmlns:a16="http://schemas.microsoft.com/office/drawing/2014/main" id="{4AEDCDE4-3D2D-40EC-A61C-C5B1FCCFB430}"/>
              </a:ext>
            </a:extLst>
          </p:cNvPr>
          <p:cNvSpPr/>
          <p:nvPr/>
        </p:nvSpPr>
        <p:spPr>
          <a:xfrm>
            <a:off x="8736111" y="1979637"/>
            <a:ext cx="2124690" cy="2124690"/>
          </a:xfrm>
          <a:prstGeom prst="pie">
            <a:avLst>
              <a:gd name="adj1" fmla="val 15171408"/>
              <a:gd name="adj2" fmla="val 17458202"/>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traight Arrow Connector 28">
            <a:extLst>
              <a:ext uri="{FF2B5EF4-FFF2-40B4-BE49-F238E27FC236}">
                <a16:creationId xmlns:a16="http://schemas.microsoft.com/office/drawing/2014/main" id="{24327522-B689-41E6-962C-E9E39041B7FD}"/>
              </a:ext>
            </a:extLst>
          </p:cNvPr>
          <p:cNvCxnSpPr/>
          <p:nvPr/>
        </p:nvCxnSpPr>
        <p:spPr>
          <a:xfrm>
            <a:off x="4415631" y="4571925"/>
            <a:ext cx="1080120" cy="129614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269B7ED0-8C4D-4577-A215-901AAAE44B5C}"/>
              </a:ext>
            </a:extLst>
          </p:cNvPr>
          <p:cNvCxnSpPr/>
          <p:nvPr/>
        </p:nvCxnSpPr>
        <p:spPr>
          <a:xfrm flipH="1">
            <a:off x="6539867" y="4499917"/>
            <a:ext cx="120670" cy="115212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169" name="Straight Arrow Connector 7168">
            <a:extLst>
              <a:ext uri="{FF2B5EF4-FFF2-40B4-BE49-F238E27FC236}">
                <a16:creationId xmlns:a16="http://schemas.microsoft.com/office/drawing/2014/main" id="{F217B6B2-C2AA-4E0C-A102-62306E350B32}"/>
              </a:ext>
            </a:extLst>
          </p:cNvPr>
          <p:cNvCxnSpPr/>
          <p:nvPr/>
        </p:nvCxnSpPr>
        <p:spPr>
          <a:xfrm flipH="1">
            <a:off x="7511975" y="4571923"/>
            <a:ext cx="1944216" cy="129614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6BAA184-625A-46A7-8D1A-FE9164D61450}"/>
              </a:ext>
            </a:extLst>
          </p:cNvPr>
          <p:cNvSpPr txBox="1"/>
          <p:nvPr/>
        </p:nvSpPr>
        <p:spPr>
          <a:xfrm>
            <a:off x="2327399" y="2238531"/>
            <a:ext cx="226024"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A</a:t>
            </a:r>
          </a:p>
        </p:txBody>
      </p:sp>
      <p:sp>
        <p:nvSpPr>
          <p:cNvPr id="23" name="TextBox 22">
            <a:extLst>
              <a:ext uri="{FF2B5EF4-FFF2-40B4-BE49-F238E27FC236}">
                <a16:creationId xmlns:a16="http://schemas.microsoft.com/office/drawing/2014/main" id="{E8E6A619-D506-462D-B0D1-2D61EA5A4876}"/>
              </a:ext>
            </a:extLst>
          </p:cNvPr>
          <p:cNvSpPr txBox="1"/>
          <p:nvPr/>
        </p:nvSpPr>
        <p:spPr>
          <a:xfrm>
            <a:off x="2327399" y="2809009"/>
            <a:ext cx="226024"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B</a:t>
            </a:r>
          </a:p>
        </p:txBody>
      </p:sp>
      <p:sp>
        <p:nvSpPr>
          <p:cNvPr id="24" name="TextBox 23">
            <a:extLst>
              <a:ext uri="{FF2B5EF4-FFF2-40B4-BE49-F238E27FC236}">
                <a16:creationId xmlns:a16="http://schemas.microsoft.com/office/drawing/2014/main" id="{ADD778FA-37ED-45EE-9259-34340812C470}"/>
              </a:ext>
            </a:extLst>
          </p:cNvPr>
          <p:cNvSpPr txBox="1"/>
          <p:nvPr/>
        </p:nvSpPr>
        <p:spPr>
          <a:xfrm>
            <a:off x="2327399" y="3338063"/>
            <a:ext cx="246862"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C</a:t>
            </a:r>
          </a:p>
        </p:txBody>
      </p:sp>
      <p:sp>
        <p:nvSpPr>
          <p:cNvPr id="25" name="Rectangle 24">
            <a:extLst>
              <a:ext uri="{FF2B5EF4-FFF2-40B4-BE49-F238E27FC236}">
                <a16:creationId xmlns:a16="http://schemas.microsoft.com/office/drawing/2014/main" id="{33C99284-4956-4C4D-846B-1E666B860F4B}"/>
              </a:ext>
            </a:extLst>
          </p:cNvPr>
          <p:cNvSpPr/>
          <p:nvPr/>
        </p:nvSpPr>
        <p:spPr>
          <a:xfrm>
            <a:off x="2687439" y="2231211"/>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DDE5D691-75E2-41FB-BC9F-EFA70E740AAB}"/>
              </a:ext>
            </a:extLst>
          </p:cNvPr>
          <p:cNvSpPr/>
          <p:nvPr/>
        </p:nvSpPr>
        <p:spPr>
          <a:xfrm>
            <a:off x="2697438" y="2770817"/>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a:extLst>
              <a:ext uri="{FF2B5EF4-FFF2-40B4-BE49-F238E27FC236}">
                <a16:creationId xmlns:a16="http://schemas.microsoft.com/office/drawing/2014/main" id="{2893A027-E2A0-4FC7-8C7B-9680E7A44C07}"/>
              </a:ext>
            </a:extLst>
          </p:cNvPr>
          <p:cNvSpPr/>
          <p:nvPr/>
        </p:nvSpPr>
        <p:spPr>
          <a:xfrm>
            <a:off x="2697438" y="3310423"/>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a:extLst>
              <a:ext uri="{FF2B5EF4-FFF2-40B4-BE49-F238E27FC236}">
                <a16:creationId xmlns:a16="http://schemas.microsoft.com/office/drawing/2014/main" id="{4BBC5370-2ADF-4C33-8B5C-2A211F9CBCE1}"/>
              </a:ext>
            </a:extLst>
          </p:cNvPr>
          <p:cNvSpPr txBox="1"/>
          <p:nvPr/>
        </p:nvSpPr>
        <p:spPr>
          <a:xfrm>
            <a:off x="3311197" y="2268201"/>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60</a:t>
            </a:r>
          </a:p>
        </p:txBody>
      </p:sp>
      <p:sp>
        <p:nvSpPr>
          <p:cNvPr id="32" name="TextBox 31">
            <a:extLst>
              <a:ext uri="{FF2B5EF4-FFF2-40B4-BE49-F238E27FC236}">
                <a16:creationId xmlns:a16="http://schemas.microsoft.com/office/drawing/2014/main" id="{D186046C-0A42-40EA-86BB-F9CBD3FF07BB}"/>
              </a:ext>
            </a:extLst>
          </p:cNvPr>
          <p:cNvSpPr txBox="1"/>
          <p:nvPr/>
        </p:nvSpPr>
        <p:spPr>
          <a:xfrm>
            <a:off x="3301198" y="2809842"/>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15</a:t>
            </a:r>
          </a:p>
        </p:txBody>
      </p:sp>
      <p:sp>
        <p:nvSpPr>
          <p:cNvPr id="33" name="TextBox 32">
            <a:extLst>
              <a:ext uri="{FF2B5EF4-FFF2-40B4-BE49-F238E27FC236}">
                <a16:creationId xmlns:a16="http://schemas.microsoft.com/office/drawing/2014/main" id="{D9A3AA03-C19B-4E75-81D9-141B97DE0EF1}"/>
              </a:ext>
            </a:extLst>
          </p:cNvPr>
          <p:cNvSpPr txBox="1"/>
          <p:nvPr/>
        </p:nvSpPr>
        <p:spPr>
          <a:xfrm>
            <a:off x="3301198" y="3339634"/>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25</a:t>
            </a:r>
          </a:p>
        </p:txBody>
      </p:sp>
      <p:sp>
        <p:nvSpPr>
          <p:cNvPr id="3" name="Cloud 2">
            <a:extLst>
              <a:ext uri="{FF2B5EF4-FFF2-40B4-BE49-F238E27FC236}">
                <a16:creationId xmlns:a16="http://schemas.microsoft.com/office/drawing/2014/main" id="{2900600E-0202-475E-AB76-586C5B1D6582}"/>
              </a:ext>
            </a:extLst>
          </p:cNvPr>
          <p:cNvSpPr/>
          <p:nvPr/>
        </p:nvSpPr>
        <p:spPr>
          <a:xfrm>
            <a:off x="10248279" y="5940078"/>
            <a:ext cx="2160240" cy="14401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External modifier</a:t>
            </a:r>
          </a:p>
        </p:txBody>
      </p:sp>
      <p:cxnSp>
        <p:nvCxnSpPr>
          <p:cNvPr id="5" name="Straight Arrow Connector 4">
            <a:extLst>
              <a:ext uri="{FF2B5EF4-FFF2-40B4-BE49-F238E27FC236}">
                <a16:creationId xmlns:a16="http://schemas.microsoft.com/office/drawing/2014/main" id="{0ECB1272-033D-490C-82C6-EFE8B40CD14B}"/>
              </a:ext>
            </a:extLst>
          </p:cNvPr>
          <p:cNvCxnSpPr/>
          <p:nvPr/>
        </p:nvCxnSpPr>
        <p:spPr>
          <a:xfrm flipH="1">
            <a:off x="7944023" y="6660157"/>
            <a:ext cx="20162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47676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D53C5F-498C-4818-96DE-58965BE20F7C}"/>
              </a:ext>
            </a:extLst>
          </p:cNvPr>
          <p:cNvSpPr>
            <a:spLocks noGrp="1"/>
          </p:cNvSpPr>
          <p:nvPr>
            <p:ph type="body" sz="quarter" idx="10"/>
          </p:nvPr>
        </p:nvSpPr>
        <p:spPr/>
        <p:txBody>
          <a:bodyPr/>
          <a:lstStyle/>
          <a:p>
            <a:r>
              <a:rPr lang="en-US" dirty="0"/>
              <a:t>We’ll start with the Pie Chart view</a:t>
            </a:r>
          </a:p>
        </p:txBody>
      </p:sp>
      <p:sp>
        <p:nvSpPr>
          <p:cNvPr id="4" name="Oval 3">
            <a:extLst>
              <a:ext uri="{FF2B5EF4-FFF2-40B4-BE49-F238E27FC236}">
                <a16:creationId xmlns:a16="http://schemas.microsoft.com/office/drawing/2014/main" id="{47B4ECDB-7788-446B-814C-F17010935C5C}"/>
              </a:ext>
            </a:extLst>
          </p:cNvPr>
          <p:cNvSpPr/>
          <p:nvPr/>
        </p:nvSpPr>
        <p:spPr>
          <a:xfrm>
            <a:off x="5351735" y="5724057"/>
            <a:ext cx="2160240" cy="165618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C006F0-E24B-4F5D-BC87-483DA341F5B7}"/>
              </a:ext>
            </a:extLst>
          </p:cNvPr>
          <p:cNvSpPr txBox="1"/>
          <p:nvPr/>
        </p:nvSpPr>
        <p:spPr>
          <a:xfrm>
            <a:off x="5887467" y="5940078"/>
            <a:ext cx="1083630" cy="1250727"/>
          </a:xfrm>
          <a:prstGeom prst="rect">
            <a:avLst/>
          </a:prstGeom>
          <a:noFill/>
        </p:spPr>
        <p:txBody>
          <a:bodyPr wrap="none" lIns="0" tIns="0" rIns="0" bIns="0" rtlCol="0">
            <a:spAutoFit/>
          </a:bodyPr>
          <a:lstStyle/>
          <a:p>
            <a:pPr defTabSz="914400">
              <a:lnSpc>
                <a:spcPct val="83000"/>
              </a:lnSpc>
              <a:spcBef>
                <a:spcPct val="20000"/>
              </a:spcBef>
            </a:pPr>
            <a:r>
              <a:rPr lang="en-US" sz="2800" spc="-100" dirty="0">
                <a:latin typeface="Via Light Office" panose="02000503000000020004" pitchFamily="2" charset="0"/>
              </a:rPr>
              <a:t>A = 60%</a:t>
            </a:r>
          </a:p>
          <a:p>
            <a:pPr defTabSz="914400">
              <a:lnSpc>
                <a:spcPct val="83000"/>
              </a:lnSpc>
              <a:spcBef>
                <a:spcPct val="20000"/>
              </a:spcBef>
            </a:pPr>
            <a:r>
              <a:rPr lang="en-US" sz="2800" spc="-100" dirty="0">
                <a:latin typeface="Via Light Office" panose="02000503000000020004" pitchFamily="2" charset="0"/>
              </a:rPr>
              <a:t>B = 15%</a:t>
            </a:r>
          </a:p>
          <a:p>
            <a:pPr defTabSz="914400">
              <a:lnSpc>
                <a:spcPct val="83000"/>
              </a:lnSpc>
              <a:spcBef>
                <a:spcPct val="20000"/>
              </a:spcBef>
            </a:pPr>
            <a:r>
              <a:rPr lang="en-US" sz="2800" spc="-100" dirty="0">
                <a:latin typeface="Via Light Office" panose="02000503000000020004" pitchFamily="2" charset="0"/>
              </a:rPr>
              <a:t>C = 25%</a:t>
            </a:r>
          </a:p>
        </p:txBody>
      </p:sp>
      <p:sp>
        <p:nvSpPr>
          <p:cNvPr id="8" name="Rectangle: Rounded Corners 7">
            <a:extLst>
              <a:ext uri="{FF2B5EF4-FFF2-40B4-BE49-F238E27FC236}">
                <a16:creationId xmlns:a16="http://schemas.microsoft.com/office/drawing/2014/main" id="{CEE9BE67-37CE-4D9F-8FCE-965292FC1C8C}"/>
              </a:ext>
            </a:extLst>
          </p:cNvPr>
          <p:cNvSpPr/>
          <p:nvPr/>
        </p:nvSpPr>
        <p:spPr>
          <a:xfrm>
            <a:off x="8381417"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tial Circle 13">
            <a:extLst>
              <a:ext uri="{FF2B5EF4-FFF2-40B4-BE49-F238E27FC236}">
                <a16:creationId xmlns:a16="http://schemas.microsoft.com/office/drawing/2014/main" id="{3C31BB7C-4554-4B25-A6F8-6972AAF9C4A6}"/>
              </a:ext>
            </a:extLst>
          </p:cNvPr>
          <p:cNvSpPr/>
          <p:nvPr/>
        </p:nvSpPr>
        <p:spPr>
          <a:xfrm>
            <a:off x="8736111" y="1979637"/>
            <a:ext cx="2124690" cy="2124690"/>
          </a:xfrm>
          <a:prstGeom prst="pie">
            <a:avLst>
              <a:gd name="adj1" fmla="val 2634820"/>
              <a:gd name="adj2" fmla="val 151735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Partial Circle 14">
            <a:extLst>
              <a:ext uri="{FF2B5EF4-FFF2-40B4-BE49-F238E27FC236}">
                <a16:creationId xmlns:a16="http://schemas.microsoft.com/office/drawing/2014/main" id="{8E1A0BAD-A3E6-42AC-B315-F02E85A27832}"/>
              </a:ext>
            </a:extLst>
          </p:cNvPr>
          <p:cNvSpPr/>
          <p:nvPr/>
        </p:nvSpPr>
        <p:spPr>
          <a:xfrm>
            <a:off x="8736111" y="1979637"/>
            <a:ext cx="2124690" cy="2124690"/>
          </a:xfrm>
          <a:prstGeom prst="pie">
            <a:avLst>
              <a:gd name="adj1" fmla="val 17500195"/>
              <a:gd name="adj2" fmla="val 254550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artial Circle 15">
            <a:extLst>
              <a:ext uri="{FF2B5EF4-FFF2-40B4-BE49-F238E27FC236}">
                <a16:creationId xmlns:a16="http://schemas.microsoft.com/office/drawing/2014/main" id="{4C5EC937-E445-4AA5-BFD3-595B57390F79}"/>
              </a:ext>
            </a:extLst>
          </p:cNvPr>
          <p:cNvSpPr/>
          <p:nvPr/>
        </p:nvSpPr>
        <p:spPr>
          <a:xfrm>
            <a:off x="8736111" y="1979637"/>
            <a:ext cx="2124690" cy="2124690"/>
          </a:xfrm>
          <a:prstGeom prst="pie">
            <a:avLst>
              <a:gd name="adj1" fmla="val 15171408"/>
              <a:gd name="adj2" fmla="val 17458202"/>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Arrow Connector 18">
            <a:extLst>
              <a:ext uri="{FF2B5EF4-FFF2-40B4-BE49-F238E27FC236}">
                <a16:creationId xmlns:a16="http://schemas.microsoft.com/office/drawing/2014/main" id="{5DC4E095-7C9B-4928-BBBD-74AFB78F6FE1}"/>
              </a:ext>
            </a:extLst>
          </p:cNvPr>
          <p:cNvCxnSpPr/>
          <p:nvPr/>
        </p:nvCxnSpPr>
        <p:spPr>
          <a:xfrm flipH="1">
            <a:off x="7511975" y="4571923"/>
            <a:ext cx="1944216" cy="129614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9" name="Cloud 28">
            <a:extLst>
              <a:ext uri="{FF2B5EF4-FFF2-40B4-BE49-F238E27FC236}">
                <a16:creationId xmlns:a16="http://schemas.microsoft.com/office/drawing/2014/main" id="{05C100B7-509D-40A6-90DD-3B601CBF1CB2}"/>
              </a:ext>
            </a:extLst>
          </p:cNvPr>
          <p:cNvSpPr/>
          <p:nvPr/>
        </p:nvSpPr>
        <p:spPr>
          <a:xfrm>
            <a:off x="10248279" y="5940078"/>
            <a:ext cx="2160240" cy="14401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External modifier</a:t>
            </a:r>
          </a:p>
        </p:txBody>
      </p:sp>
      <p:cxnSp>
        <p:nvCxnSpPr>
          <p:cNvPr id="30" name="Straight Arrow Connector 29">
            <a:extLst>
              <a:ext uri="{FF2B5EF4-FFF2-40B4-BE49-F238E27FC236}">
                <a16:creationId xmlns:a16="http://schemas.microsoft.com/office/drawing/2014/main" id="{6997FBCD-72AD-49F2-9F0C-1593C4A2F6F1}"/>
              </a:ext>
            </a:extLst>
          </p:cNvPr>
          <p:cNvCxnSpPr/>
          <p:nvPr/>
        </p:nvCxnSpPr>
        <p:spPr>
          <a:xfrm flipH="1">
            <a:off x="7944023" y="6660157"/>
            <a:ext cx="20162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685632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75B6294F-45DC-43DD-A340-09157343B62C}"/>
              </a:ext>
            </a:extLst>
          </p:cNvPr>
          <p:cNvGraphicFramePr>
            <a:graphicFrameLocks noGrp="1"/>
          </p:cNvGraphicFramePr>
          <p:nvPr>
            <p:extLst>
              <p:ext uri="{D42A27DB-BD31-4B8C-83A1-F6EECF244321}">
                <p14:modId xmlns:p14="http://schemas.microsoft.com/office/powerpoint/2010/main" val="1219338256"/>
              </p:ext>
            </p:extLst>
          </p:nvPr>
        </p:nvGraphicFramePr>
        <p:xfrm>
          <a:off x="441730" y="3642733"/>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ChartApp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start()</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 name="Table 2">
            <a:extLst>
              <a:ext uri="{FF2B5EF4-FFF2-40B4-BE49-F238E27FC236}">
                <a16:creationId xmlns:a16="http://schemas.microsoft.com/office/drawing/2014/main" id="{5393CE4C-A1D7-4A64-8DED-D84C631FCFDD}"/>
              </a:ext>
            </a:extLst>
          </p:cNvPr>
          <p:cNvGraphicFramePr>
            <a:graphicFrameLocks noGrp="1"/>
          </p:cNvGraphicFramePr>
          <p:nvPr>
            <p:extLst>
              <p:ext uri="{D42A27DB-BD31-4B8C-83A1-F6EECF244321}">
                <p14:modId xmlns:p14="http://schemas.microsoft.com/office/powerpoint/2010/main" val="982344121"/>
              </p:ext>
            </p:extLst>
          </p:nvPr>
        </p:nvGraphicFramePr>
        <p:xfrm>
          <a:off x="408046" y="1498677"/>
          <a:ext cx="1957672" cy="1090041"/>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75307">
                <a:tc>
                  <a:txBody>
                    <a:bodyPr/>
                    <a:lstStyle/>
                    <a:p>
                      <a:pPr algn="ctr"/>
                      <a:r>
                        <a:rPr lang="en-US" dirty="0" err="1"/>
                        <a:t>JavafX</a:t>
                      </a:r>
                      <a:r>
                        <a:rPr lang="en-US" dirty="0"/>
                        <a:t>::</a:t>
                      </a:r>
                      <a:br>
                        <a:rPr lang="en-US" dirty="0"/>
                      </a:br>
                      <a:r>
                        <a:rPr lang="en-US" dirty="0"/>
                        <a:t>Application</a:t>
                      </a:r>
                    </a:p>
                  </a:txBody>
                  <a:tcPr>
                    <a:solidFill>
                      <a:schemeClr val="bg1"/>
                    </a:solidFill>
                  </a:tcPr>
                </a:tc>
                <a:extLst>
                  <a:ext uri="{0D108BD9-81ED-4DB2-BD59-A6C34878D82A}">
                    <a16:rowId xmlns:a16="http://schemas.microsoft.com/office/drawing/2014/main" val="728167419"/>
                  </a:ext>
                </a:extLst>
              </a:tr>
              <a:tr h="393629">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6" name="Straight Connector 5">
            <a:extLst>
              <a:ext uri="{FF2B5EF4-FFF2-40B4-BE49-F238E27FC236}">
                <a16:creationId xmlns:a16="http://schemas.microsoft.com/office/drawing/2014/main" id="{2C9166A4-3DEC-4052-A61A-DDBF862871D0}"/>
              </a:ext>
            </a:extLst>
          </p:cNvPr>
          <p:cNvCxnSpPr>
            <a:cxnSpLocks/>
            <a:stCxn id="4" idx="0"/>
            <a:endCxn id="7" idx="3"/>
          </p:cNvCxnSpPr>
          <p:nvPr/>
        </p:nvCxnSpPr>
        <p:spPr>
          <a:xfrm flipV="1">
            <a:off x="1420566" y="2877635"/>
            <a:ext cx="0" cy="7650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9FBD7E6A-8919-49BB-BD3D-F296804A18EA}"/>
              </a:ext>
            </a:extLst>
          </p:cNvPr>
          <p:cNvSpPr/>
          <p:nvPr/>
        </p:nvSpPr>
        <p:spPr>
          <a:xfrm>
            <a:off x="1251715" y="2594460"/>
            <a:ext cx="337701" cy="28317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2">
            <a:extLst>
              <a:ext uri="{FF2B5EF4-FFF2-40B4-BE49-F238E27FC236}">
                <a16:creationId xmlns:a16="http://schemas.microsoft.com/office/drawing/2014/main" id="{44C22299-1812-4D9F-BCCD-8097BF52CB76}"/>
              </a:ext>
            </a:extLst>
          </p:cNvPr>
          <p:cNvGraphicFramePr>
            <a:graphicFrameLocks noGrp="1"/>
          </p:cNvGraphicFramePr>
          <p:nvPr>
            <p:extLst>
              <p:ext uri="{D42A27DB-BD31-4B8C-83A1-F6EECF244321}">
                <p14:modId xmlns:p14="http://schemas.microsoft.com/office/powerpoint/2010/main" val="1406252893"/>
              </p:ext>
            </p:extLst>
          </p:nvPr>
        </p:nvGraphicFramePr>
        <p:xfrm>
          <a:off x="408046" y="5603556"/>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StartChartApp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u="sng" dirty="0"/>
                        <a:t>+ main()</a:t>
                      </a:r>
                    </a:p>
                  </a:txBody>
                  <a:tcPr>
                    <a:solidFill>
                      <a:schemeClr val="bg1"/>
                    </a:solidFill>
                  </a:tcPr>
                </a:tc>
                <a:extLst>
                  <a:ext uri="{0D108BD9-81ED-4DB2-BD59-A6C34878D82A}">
                    <a16:rowId xmlns:a16="http://schemas.microsoft.com/office/drawing/2014/main" val="3290023362"/>
                  </a:ext>
                </a:extLst>
              </a:tr>
            </a:tbl>
          </a:graphicData>
        </a:graphic>
      </p:graphicFrame>
      <p:cxnSp>
        <p:nvCxnSpPr>
          <p:cNvPr id="9" name="Straight Arrow Connector 8">
            <a:extLst>
              <a:ext uri="{FF2B5EF4-FFF2-40B4-BE49-F238E27FC236}">
                <a16:creationId xmlns:a16="http://schemas.microsoft.com/office/drawing/2014/main" id="{1991CC7C-6B81-4D8A-A067-872EAF698A1F}"/>
              </a:ext>
            </a:extLst>
          </p:cNvPr>
          <p:cNvCxnSpPr>
            <a:cxnSpLocks/>
            <a:stCxn id="8" idx="0"/>
            <a:endCxn id="4" idx="2"/>
          </p:cNvCxnSpPr>
          <p:nvPr/>
        </p:nvCxnSpPr>
        <p:spPr>
          <a:xfrm flipV="1">
            <a:off x="1386882" y="4652906"/>
            <a:ext cx="33684" cy="95065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5DCC03E-6A6B-45C0-865E-B50764A6D2A0}"/>
              </a:ext>
            </a:extLst>
          </p:cNvPr>
          <p:cNvSpPr txBox="1"/>
          <p:nvPr/>
        </p:nvSpPr>
        <p:spPr>
          <a:xfrm>
            <a:off x="669289" y="5036805"/>
            <a:ext cx="63318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launches</a:t>
            </a:r>
          </a:p>
        </p:txBody>
      </p:sp>
      <p:graphicFrame>
        <p:nvGraphicFramePr>
          <p:cNvPr id="11" name="Table 10">
            <a:extLst>
              <a:ext uri="{FF2B5EF4-FFF2-40B4-BE49-F238E27FC236}">
                <a16:creationId xmlns:a16="http://schemas.microsoft.com/office/drawing/2014/main" id="{F391EC43-E153-4479-8380-056D2B7A1988}"/>
              </a:ext>
            </a:extLst>
          </p:cNvPr>
          <p:cNvGraphicFramePr>
            <a:graphicFrameLocks noGrp="1"/>
          </p:cNvGraphicFramePr>
          <p:nvPr/>
        </p:nvGraphicFramePr>
        <p:xfrm>
          <a:off x="4036547" y="1618315"/>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ViewHandler</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12" name="Table 11">
            <a:extLst>
              <a:ext uri="{FF2B5EF4-FFF2-40B4-BE49-F238E27FC236}">
                <a16:creationId xmlns:a16="http://schemas.microsoft.com/office/drawing/2014/main" id="{E270378F-148E-4597-87D0-33C75E40A348}"/>
              </a:ext>
            </a:extLst>
          </p:cNvPr>
          <p:cNvGraphicFramePr>
            <a:graphicFrameLocks noGrp="1"/>
          </p:cNvGraphicFramePr>
          <p:nvPr/>
        </p:nvGraphicFramePr>
        <p:xfrm>
          <a:off x="4021873" y="3241896"/>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VMFactory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13" name="Table 12">
            <a:extLst>
              <a:ext uri="{FF2B5EF4-FFF2-40B4-BE49-F238E27FC236}">
                <a16:creationId xmlns:a16="http://schemas.microsoft.com/office/drawing/2014/main" id="{89346F78-3C0F-4D0A-B935-206F2D57BC91}"/>
              </a:ext>
            </a:extLst>
          </p:cNvPr>
          <p:cNvGraphicFramePr>
            <a:graphicFrameLocks noGrp="1"/>
          </p:cNvGraphicFramePr>
          <p:nvPr/>
        </p:nvGraphicFramePr>
        <p:xfrm>
          <a:off x="4009808" y="5036805"/>
          <a:ext cx="1850618" cy="819912"/>
        </p:xfrm>
        <a:graphic>
          <a:graphicData uri="http://schemas.openxmlformats.org/drawingml/2006/table">
            <a:tbl>
              <a:tblPr firstRow="1" bandRow="1">
                <a:tableStyleId>{5940675A-B579-460E-94D1-54222C63F5DA}</a:tableStyleId>
              </a:tblPr>
              <a:tblGrid>
                <a:gridCol w="1850618">
                  <a:extLst>
                    <a:ext uri="{9D8B030D-6E8A-4147-A177-3AD203B41FA5}">
                      <a16:colId xmlns:a16="http://schemas.microsoft.com/office/drawing/2014/main" val="1488159066"/>
                    </a:ext>
                  </a:extLst>
                </a:gridCol>
              </a:tblGrid>
              <a:tr h="291035">
                <a:tc>
                  <a:txBody>
                    <a:bodyPr/>
                    <a:lstStyle/>
                    <a:p>
                      <a:pPr algn="ctr"/>
                      <a:r>
                        <a:rPr lang="en-US" dirty="0" err="1"/>
                        <a:t>ModelFactory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cxnSp>
        <p:nvCxnSpPr>
          <p:cNvPr id="14" name="Straight Arrow Connector 13">
            <a:extLst>
              <a:ext uri="{FF2B5EF4-FFF2-40B4-BE49-F238E27FC236}">
                <a16:creationId xmlns:a16="http://schemas.microsoft.com/office/drawing/2014/main" id="{24F5A867-EFD6-4035-BF10-1768008FFDE5}"/>
              </a:ext>
            </a:extLst>
          </p:cNvPr>
          <p:cNvCxnSpPr/>
          <p:nvPr/>
        </p:nvCxnSpPr>
        <p:spPr>
          <a:xfrm flipV="1">
            <a:off x="2399402" y="2335434"/>
            <a:ext cx="1610406" cy="1726374"/>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7323EFF-E95B-4822-9F18-FCD3FE34B9EE}"/>
              </a:ext>
            </a:extLst>
          </p:cNvPr>
          <p:cNvCxnSpPr>
            <a:cxnSpLocks/>
            <a:endCxn id="12" idx="1"/>
          </p:cNvCxnSpPr>
          <p:nvPr/>
        </p:nvCxnSpPr>
        <p:spPr>
          <a:xfrm flipV="1">
            <a:off x="2389013" y="3651852"/>
            <a:ext cx="1632860" cy="66324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7EBE54-77AE-4A62-A759-4DD9E0DF72FC}"/>
              </a:ext>
            </a:extLst>
          </p:cNvPr>
          <p:cNvCxnSpPr>
            <a:cxnSpLocks/>
            <a:endCxn id="13" idx="1"/>
          </p:cNvCxnSpPr>
          <p:nvPr/>
        </p:nvCxnSpPr>
        <p:spPr>
          <a:xfrm>
            <a:off x="2426883" y="4505894"/>
            <a:ext cx="1582925" cy="94086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EE34873-4D6E-452C-A8B5-DFE26609A24F}"/>
              </a:ext>
            </a:extLst>
          </p:cNvPr>
          <p:cNvSpPr txBox="1"/>
          <p:nvPr/>
        </p:nvSpPr>
        <p:spPr>
          <a:xfrm rot="18628513">
            <a:off x="2947514" y="2851795"/>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18" name="TextBox 17">
            <a:extLst>
              <a:ext uri="{FF2B5EF4-FFF2-40B4-BE49-F238E27FC236}">
                <a16:creationId xmlns:a16="http://schemas.microsoft.com/office/drawing/2014/main" id="{697A19DE-52A9-428C-91F2-03E7950487EF}"/>
              </a:ext>
            </a:extLst>
          </p:cNvPr>
          <p:cNvSpPr txBox="1"/>
          <p:nvPr/>
        </p:nvSpPr>
        <p:spPr>
          <a:xfrm rot="20348447">
            <a:off x="3094413" y="3616870"/>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19" name="TextBox 18">
            <a:extLst>
              <a:ext uri="{FF2B5EF4-FFF2-40B4-BE49-F238E27FC236}">
                <a16:creationId xmlns:a16="http://schemas.microsoft.com/office/drawing/2014/main" id="{8A5846A8-2850-4D84-A0B6-65F560201C36}"/>
              </a:ext>
            </a:extLst>
          </p:cNvPr>
          <p:cNvSpPr txBox="1"/>
          <p:nvPr/>
        </p:nvSpPr>
        <p:spPr>
          <a:xfrm rot="2041296">
            <a:off x="3004817" y="4744631"/>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cxnSp>
        <p:nvCxnSpPr>
          <p:cNvPr id="20" name="Straight Arrow Connector 19">
            <a:extLst>
              <a:ext uri="{FF2B5EF4-FFF2-40B4-BE49-F238E27FC236}">
                <a16:creationId xmlns:a16="http://schemas.microsoft.com/office/drawing/2014/main" id="{B19DAFF0-0608-4E3B-BB9A-0586A021945A}"/>
              </a:ext>
            </a:extLst>
          </p:cNvPr>
          <p:cNvCxnSpPr>
            <a:cxnSpLocks/>
          </p:cNvCxnSpPr>
          <p:nvPr/>
        </p:nvCxnSpPr>
        <p:spPr>
          <a:xfrm>
            <a:off x="4919687" y="2443167"/>
            <a:ext cx="0" cy="817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6D649B9D-EE3D-4747-92A9-CC50C359141E}"/>
              </a:ext>
            </a:extLst>
          </p:cNvPr>
          <p:cNvCxnSpPr>
            <a:cxnSpLocks/>
          </p:cNvCxnSpPr>
          <p:nvPr/>
        </p:nvCxnSpPr>
        <p:spPr>
          <a:xfrm flipH="1">
            <a:off x="4991100" y="4039107"/>
            <a:ext cx="595" cy="9900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 name="Group 21">
            <a:extLst>
              <a:ext uri="{FF2B5EF4-FFF2-40B4-BE49-F238E27FC236}">
                <a16:creationId xmlns:a16="http://schemas.microsoft.com/office/drawing/2014/main" id="{BE90AA2B-6923-45AD-9667-F5C84299A3BD}"/>
              </a:ext>
            </a:extLst>
          </p:cNvPr>
          <p:cNvGrpSpPr/>
          <p:nvPr/>
        </p:nvGrpSpPr>
        <p:grpSpPr>
          <a:xfrm>
            <a:off x="7816514" y="-264957"/>
            <a:ext cx="820638" cy="864095"/>
            <a:chOff x="8059451" y="1907628"/>
            <a:chExt cx="820638" cy="864095"/>
          </a:xfrm>
          <a:solidFill>
            <a:schemeClr val="bg2">
              <a:lumMod val="40000"/>
              <a:lumOff val="60000"/>
            </a:schemeClr>
          </a:solidFill>
        </p:grpSpPr>
        <p:sp>
          <p:nvSpPr>
            <p:cNvPr id="23" name="Rectangle: Folded Corner 22">
              <a:extLst>
                <a:ext uri="{FF2B5EF4-FFF2-40B4-BE49-F238E27FC236}">
                  <a16:creationId xmlns:a16="http://schemas.microsoft.com/office/drawing/2014/main" id="{C702CB5F-FBFB-453A-A393-CB4EF9CB0E7A}"/>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FC01A9AA-EFE8-47D5-96C1-56AEED2AB434}"/>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25" name="Straight Arrow Connector 24">
            <a:extLst>
              <a:ext uri="{FF2B5EF4-FFF2-40B4-BE49-F238E27FC236}">
                <a16:creationId xmlns:a16="http://schemas.microsoft.com/office/drawing/2014/main" id="{B5C8BD90-A111-4EC1-AF2F-CB76835D34B7}"/>
              </a:ext>
            </a:extLst>
          </p:cNvPr>
          <p:cNvCxnSpPr>
            <a:cxnSpLocks/>
            <a:stCxn id="23" idx="0"/>
          </p:cNvCxnSpPr>
          <p:nvPr/>
        </p:nvCxnSpPr>
        <p:spPr>
          <a:xfrm flipH="1">
            <a:off x="8226832" y="599138"/>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0E71742F-6F8B-497A-9FD8-933F2D445833}"/>
              </a:ext>
            </a:extLst>
          </p:cNvPr>
          <p:cNvCxnSpPr/>
          <p:nvPr/>
        </p:nvCxnSpPr>
        <p:spPr>
          <a:xfrm>
            <a:off x="7910239" y="2043336"/>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79BD0B1-27DF-4CAA-8D86-4B4D15266DFE}"/>
              </a:ext>
            </a:extLst>
          </p:cNvPr>
          <p:cNvCxnSpPr>
            <a:cxnSpLocks/>
          </p:cNvCxnSpPr>
          <p:nvPr/>
        </p:nvCxnSpPr>
        <p:spPr>
          <a:xfrm>
            <a:off x="8376203" y="2043336"/>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pSp>
        <p:nvGrpSpPr>
          <p:cNvPr id="30" name="Group 29">
            <a:extLst>
              <a:ext uri="{FF2B5EF4-FFF2-40B4-BE49-F238E27FC236}">
                <a16:creationId xmlns:a16="http://schemas.microsoft.com/office/drawing/2014/main" id="{5796838B-E5E0-4B4E-A9B8-6DCA32DEC22D}"/>
              </a:ext>
            </a:extLst>
          </p:cNvPr>
          <p:cNvGrpSpPr/>
          <p:nvPr/>
        </p:nvGrpSpPr>
        <p:grpSpPr>
          <a:xfrm>
            <a:off x="7813906" y="-264520"/>
            <a:ext cx="820638" cy="864095"/>
            <a:chOff x="8059451" y="1907628"/>
            <a:chExt cx="820638" cy="864095"/>
          </a:xfrm>
          <a:solidFill>
            <a:schemeClr val="bg2">
              <a:lumMod val="40000"/>
              <a:lumOff val="60000"/>
            </a:schemeClr>
          </a:solidFill>
        </p:grpSpPr>
        <p:sp>
          <p:nvSpPr>
            <p:cNvPr id="31" name="Rectangle: Folded Corner 30">
              <a:extLst>
                <a:ext uri="{FF2B5EF4-FFF2-40B4-BE49-F238E27FC236}">
                  <a16:creationId xmlns:a16="http://schemas.microsoft.com/office/drawing/2014/main" id="{0D304B99-5EBC-41C6-95A4-ACCF0632F37B}"/>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4DCA1124-4477-47B3-AC78-3D6CFD3004AE}"/>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grpSp>
        <p:nvGrpSpPr>
          <p:cNvPr id="38" name="Group 37">
            <a:extLst>
              <a:ext uri="{FF2B5EF4-FFF2-40B4-BE49-F238E27FC236}">
                <a16:creationId xmlns:a16="http://schemas.microsoft.com/office/drawing/2014/main" id="{647BFFB4-6376-466D-9DFE-580B81F9C87F}"/>
              </a:ext>
            </a:extLst>
          </p:cNvPr>
          <p:cNvGrpSpPr/>
          <p:nvPr/>
        </p:nvGrpSpPr>
        <p:grpSpPr>
          <a:xfrm>
            <a:off x="7818129" y="-254667"/>
            <a:ext cx="1710061" cy="864095"/>
            <a:chOff x="8059451" y="1907628"/>
            <a:chExt cx="820638" cy="864095"/>
          </a:xfrm>
          <a:solidFill>
            <a:schemeClr val="bg2">
              <a:lumMod val="40000"/>
              <a:lumOff val="60000"/>
            </a:schemeClr>
          </a:solidFill>
        </p:grpSpPr>
        <p:sp>
          <p:nvSpPr>
            <p:cNvPr id="39" name="Rectangle: Folded Corner 38">
              <a:extLst>
                <a:ext uri="{FF2B5EF4-FFF2-40B4-BE49-F238E27FC236}">
                  <a16:creationId xmlns:a16="http://schemas.microsoft.com/office/drawing/2014/main" id="{C9B7B05C-1714-48E9-9402-73B1ADB9AE78}"/>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C645ACC4-DE5C-4006-9893-708391201E8B}"/>
                </a:ext>
              </a:extLst>
            </p:cNvPr>
            <p:cNvSpPr txBox="1"/>
            <p:nvPr/>
          </p:nvSpPr>
          <p:spPr>
            <a:xfrm>
              <a:off x="8153176" y="2303673"/>
              <a:ext cx="670889"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err="1">
                  <a:solidFill>
                    <a:schemeClr val="tx1"/>
                  </a:solidFill>
                  <a:latin typeface="Arial" panose="020B0604020202020204" pitchFamily="34" charset="0"/>
                  <a:cs typeface="Arial" panose="020B0604020202020204" pitchFamily="34" charset="0"/>
                </a:rPr>
                <a:t>PieChartView</a:t>
              </a:r>
              <a:endParaRPr lang="en-US" sz="2000" kern="1200" spc="-100" baseline="0" dirty="0">
                <a:solidFill>
                  <a:schemeClr val="tx1"/>
                </a:solidFill>
                <a:latin typeface="Arial" panose="020B0604020202020204"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id="{8CA9475F-A0BA-4DA5-A6F6-5149AB4B4CDC}"/>
              </a:ext>
            </a:extLst>
          </p:cNvPr>
          <p:cNvCxnSpPr>
            <a:cxnSpLocks/>
            <a:endCxn id="56" idx="0"/>
          </p:cNvCxnSpPr>
          <p:nvPr/>
        </p:nvCxnSpPr>
        <p:spPr>
          <a:xfrm flipH="1">
            <a:off x="8215556" y="3959115"/>
            <a:ext cx="12514" cy="8080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7D201AB0-3442-49AE-8ECE-67CCA7433A6C}"/>
              </a:ext>
            </a:extLst>
          </p:cNvPr>
          <p:cNvCxnSpPr>
            <a:cxnSpLocks/>
            <a:endCxn id="53" idx="1"/>
          </p:cNvCxnSpPr>
          <p:nvPr/>
        </p:nvCxnSpPr>
        <p:spPr>
          <a:xfrm flipV="1">
            <a:off x="8224801" y="5771264"/>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3" name="Arrow: Right 52">
            <a:extLst>
              <a:ext uri="{FF2B5EF4-FFF2-40B4-BE49-F238E27FC236}">
                <a16:creationId xmlns:a16="http://schemas.microsoft.com/office/drawing/2014/main" id="{A886CA13-69E5-4D68-B0F6-07442E3BF782}"/>
              </a:ext>
            </a:extLst>
          </p:cNvPr>
          <p:cNvSpPr/>
          <p:nvPr/>
        </p:nvSpPr>
        <p:spPr>
          <a:xfrm rot="16200000">
            <a:off x="8162749" y="5625950"/>
            <a:ext cx="139670" cy="150958"/>
          </a:xfrm>
          <a:prstGeom prst="rightArrow">
            <a:avLst>
              <a:gd name="adj1" fmla="val 58054"/>
              <a:gd name="adj2" fmla="val 107349"/>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Table 2">
            <a:extLst>
              <a:ext uri="{FF2B5EF4-FFF2-40B4-BE49-F238E27FC236}">
                <a16:creationId xmlns:a16="http://schemas.microsoft.com/office/drawing/2014/main" id="{03AD6916-3363-4674-8EC9-38986ED69766}"/>
              </a:ext>
            </a:extLst>
          </p:cNvPr>
          <p:cNvGraphicFramePr>
            <a:graphicFrameLocks noGrp="1"/>
          </p:cNvGraphicFramePr>
          <p:nvPr>
            <p:extLst>
              <p:ext uri="{D42A27DB-BD31-4B8C-83A1-F6EECF244321}">
                <p14:modId xmlns:p14="http://schemas.microsoft.com/office/powerpoint/2010/main" val="1543833006"/>
              </p:ext>
            </p:extLst>
          </p:nvPr>
        </p:nvGraphicFramePr>
        <p:xfrm>
          <a:off x="7373863" y="981644"/>
          <a:ext cx="4372105" cy="970403"/>
        </p:xfrm>
        <a:graphic>
          <a:graphicData uri="http://schemas.openxmlformats.org/drawingml/2006/table">
            <a:tbl>
              <a:tblPr firstRow="1" bandRow="1">
                <a:tableStyleId>{5940675A-B579-460E-94D1-54222C63F5DA}</a:tableStyleId>
              </a:tblPr>
              <a:tblGrid>
                <a:gridCol w="4372105">
                  <a:extLst>
                    <a:ext uri="{9D8B030D-6E8A-4147-A177-3AD203B41FA5}">
                      <a16:colId xmlns:a16="http://schemas.microsoft.com/office/drawing/2014/main" val="2746329130"/>
                    </a:ext>
                  </a:extLst>
                </a:gridCol>
              </a:tblGrid>
              <a:tr h="330280">
                <a:tc>
                  <a:txBody>
                    <a:bodyPr/>
                    <a:lstStyle/>
                    <a:p>
                      <a:pPr algn="ctr"/>
                      <a:r>
                        <a:rPr lang="en-US" dirty="0" err="1"/>
                        <a:t>PieChartController</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a:t>
                      </a:r>
                      <a:r>
                        <a:rPr lang="en-US" dirty="0" err="1"/>
                        <a:t>init</a:t>
                      </a:r>
                      <a:r>
                        <a:rPr lang="en-US" dirty="0"/>
                        <a:t>(</a:t>
                      </a:r>
                      <a:r>
                        <a:rPr lang="en-US" dirty="0" err="1"/>
                        <a:t>vm</a:t>
                      </a:r>
                      <a:r>
                        <a:rPr lang="en-US" dirty="0"/>
                        <a:t> : </a:t>
                      </a:r>
                      <a:r>
                        <a:rPr lang="en-US" dirty="0" err="1"/>
                        <a:t>PieChartViewModel</a:t>
                      </a:r>
                      <a:r>
                        <a:rPr lang="en-US" dirty="0"/>
                        <a:t>) : void</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5" name="Table 2">
            <a:extLst>
              <a:ext uri="{FF2B5EF4-FFF2-40B4-BE49-F238E27FC236}">
                <a16:creationId xmlns:a16="http://schemas.microsoft.com/office/drawing/2014/main" id="{548CC204-FA33-43A0-BDF5-F30EC6417A92}"/>
              </a:ext>
            </a:extLst>
          </p:cNvPr>
          <p:cNvGraphicFramePr>
            <a:graphicFrameLocks noGrp="1"/>
          </p:cNvGraphicFramePr>
          <p:nvPr>
            <p:extLst>
              <p:ext uri="{D42A27DB-BD31-4B8C-83A1-F6EECF244321}">
                <p14:modId xmlns:p14="http://schemas.microsoft.com/office/powerpoint/2010/main" val="4174585452"/>
              </p:ext>
            </p:extLst>
          </p:nvPr>
        </p:nvGraphicFramePr>
        <p:xfrm>
          <a:off x="7557957" y="2977652"/>
          <a:ext cx="2499877" cy="944982"/>
        </p:xfrm>
        <a:graphic>
          <a:graphicData uri="http://schemas.openxmlformats.org/drawingml/2006/table">
            <a:tbl>
              <a:tblPr firstRow="1" bandRow="1">
                <a:tableStyleId>{5940675A-B579-460E-94D1-54222C63F5DA}</a:tableStyleId>
              </a:tblPr>
              <a:tblGrid>
                <a:gridCol w="2499877">
                  <a:extLst>
                    <a:ext uri="{9D8B030D-6E8A-4147-A177-3AD203B41FA5}">
                      <a16:colId xmlns:a16="http://schemas.microsoft.com/office/drawing/2014/main" val="2746329130"/>
                    </a:ext>
                  </a:extLst>
                </a:gridCol>
              </a:tblGrid>
              <a:tr h="330280">
                <a:tc>
                  <a:txBody>
                    <a:bodyPr/>
                    <a:lstStyle/>
                    <a:p>
                      <a:pPr algn="ctr"/>
                      <a:r>
                        <a:rPr lang="en-US" dirty="0" err="1"/>
                        <a:t>PieChartViewModel</a:t>
                      </a:r>
                      <a:endParaRPr lang="en-US" dirty="0"/>
                    </a:p>
                  </a:txBody>
                  <a:tcPr>
                    <a:solidFill>
                      <a:schemeClr val="bg1"/>
                    </a:solidFill>
                  </a:tcPr>
                </a:tc>
                <a:extLst>
                  <a:ext uri="{0D108BD9-81ED-4DB2-BD59-A6C34878D82A}">
                    <a16:rowId xmlns:a16="http://schemas.microsoft.com/office/drawing/2014/main" val="728167419"/>
                  </a:ext>
                </a:extLst>
              </a:tr>
              <a:tr h="551155">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6" name="Table 2">
            <a:extLst>
              <a:ext uri="{FF2B5EF4-FFF2-40B4-BE49-F238E27FC236}">
                <a16:creationId xmlns:a16="http://schemas.microsoft.com/office/drawing/2014/main" id="{6DCED2E0-A41A-43D6-809D-F3213280341A}"/>
              </a:ext>
            </a:extLst>
          </p:cNvPr>
          <p:cNvGraphicFramePr>
            <a:graphicFrameLocks noGrp="1"/>
          </p:cNvGraphicFramePr>
          <p:nvPr>
            <p:extLst>
              <p:ext uri="{D42A27DB-BD31-4B8C-83A1-F6EECF244321}">
                <p14:modId xmlns:p14="http://schemas.microsoft.com/office/powerpoint/2010/main" val="496148405"/>
              </p:ext>
            </p:extLst>
          </p:nvPr>
        </p:nvGraphicFramePr>
        <p:xfrm>
          <a:off x="7557957" y="4767131"/>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7" name="Table 2">
            <a:extLst>
              <a:ext uri="{FF2B5EF4-FFF2-40B4-BE49-F238E27FC236}">
                <a16:creationId xmlns:a16="http://schemas.microsoft.com/office/drawing/2014/main" id="{C817157D-2773-4B70-9E75-06968C06FC32}"/>
              </a:ext>
            </a:extLst>
          </p:cNvPr>
          <p:cNvGraphicFramePr>
            <a:graphicFrameLocks noGrp="1"/>
          </p:cNvGraphicFramePr>
          <p:nvPr>
            <p:extLst>
              <p:ext uri="{D42A27DB-BD31-4B8C-83A1-F6EECF244321}">
                <p14:modId xmlns:p14="http://schemas.microsoft.com/office/powerpoint/2010/main" val="2171419730"/>
              </p:ext>
            </p:extLst>
          </p:nvPr>
        </p:nvGraphicFramePr>
        <p:xfrm>
          <a:off x="7499505" y="6156101"/>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63" name="Straight Arrow Connector 62">
            <a:extLst>
              <a:ext uri="{FF2B5EF4-FFF2-40B4-BE49-F238E27FC236}">
                <a16:creationId xmlns:a16="http://schemas.microsoft.com/office/drawing/2014/main" id="{499BE24E-9BC5-4868-BDEF-5123244563E7}"/>
              </a:ext>
            </a:extLst>
          </p:cNvPr>
          <p:cNvCxnSpPr>
            <a:cxnSpLocks/>
            <a:stCxn id="11" idx="3"/>
          </p:cNvCxnSpPr>
          <p:nvPr/>
        </p:nvCxnSpPr>
        <p:spPr>
          <a:xfrm flipV="1">
            <a:off x="5668573" y="1498677"/>
            <a:ext cx="1699386" cy="529594"/>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B9ADAA2B-C9C1-4DAB-B598-73D18D777240}"/>
              </a:ext>
            </a:extLst>
          </p:cNvPr>
          <p:cNvCxnSpPr>
            <a:cxnSpLocks/>
            <a:endCxn id="55" idx="1"/>
          </p:cNvCxnSpPr>
          <p:nvPr/>
        </p:nvCxnSpPr>
        <p:spPr>
          <a:xfrm flipV="1">
            <a:off x="5710625" y="3450143"/>
            <a:ext cx="1847332" cy="22704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C3994B5F-A230-4BE6-B39C-2DA2E8D95883}"/>
              </a:ext>
            </a:extLst>
          </p:cNvPr>
          <p:cNvCxnSpPr>
            <a:cxnSpLocks/>
          </p:cNvCxnSpPr>
          <p:nvPr/>
        </p:nvCxnSpPr>
        <p:spPr>
          <a:xfrm flipV="1">
            <a:off x="5870645" y="5339592"/>
            <a:ext cx="1641036" cy="107169"/>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726427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5B95-70CB-4352-8B83-8264EF0D6228}"/>
              </a:ext>
            </a:extLst>
          </p:cNvPr>
          <p:cNvSpPr>
            <a:spLocks noGrp="1"/>
          </p:cNvSpPr>
          <p:nvPr>
            <p:ph type="title"/>
          </p:nvPr>
        </p:nvSpPr>
        <p:spPr/>
        <p:txBody>
          <a:bodyPr/>
          <a:lstStyle/>
          <a:p>
            <a:r>
              <a:rPr lang="en-US" dirty="0"/>
              <a:t>The program</a:t>
            </a:r>
          </a:p>
        </p:txBody>
      </p:sp>
      <p:sp>
        <p:nvSpPr>
          <p:cNvPr id="31" name="Oval 30">
            <a:extLst>
              <a:ext uri="{FF2B5EF4-FFF2-40B4-BE49-F238E27FC236}">
                <a16:creationId xmlns:a16="http://schemas.microsoft.com/office/drawing/2014/main" id="{EEB8B6F2-BFE2-428C-82DC-5FC386B37969}"/>
              </a:ext>
            </a:extLst>
          </p:cNvPr>
          <p:cNvSpPr/>
          <p:nvPr/>
        </p:nvSpPr>
        <p:spPr>
          <a:xfrm>
            <a:off x="5351735" y="5724057"/>
            <a:ext cx="2160240" cy="165618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947B44B-A603-48F3-95B3-172F78B937B6}"/>
              </a:ext>
            </a:extLst>
          </p:cNvPr>
          <p:cNvSpPr txBox="1"/>
          <p:nvPr/>
        </p:nvSpPr>
        <p:spPr>
          <a:xfrm>
            <a:off x="5887467" y="5940078"/>
            <a:ext cx="1083630" cy="1250727"/>
          </a:xfrm>
          <a:prstGeom prst="rect">
            <a:avLst/>
          </a:prstGeom>
          <a:noFill/>
        </p:spPr>
        <p:txBody>
          <a:bodyPr wrap="none" lIns="0" tIns="0" rIns="0" bIns="0" rtlCol="0">
            <a:spAutoFit/>
          </a:bodyPr>
          <a:lstStyle/>
          <a:p>
            <a:pPr defTabSz="914400">
              <a:lnSpc>
                <a:spcPct val="83000"/>
              </a:lnSpc>
              <a:spcBef>
                <a:spcPct val="20000"/>
              </a:spcBef>
            </a:pPr>
            <a:r>
              <a:rPr lang="en-US" sz="2800" spc="-100" dirty="0">
                <a:latin typeface="Via Light Office" panose="02000503000000020004" pitchFamily="2" charset="0"/>
              </a:rPr>
              <a:t>A = 60%</a:t>
            </a:r>
          </a:p>
          <a:p>
            <a:pPr defTabSz="914400">
              <a:lnSpc>
                <a:spcPct val="83000"/>
              </a:lnSpc>
              <a:spcBef>
                <a:spcPct val="20000"/>
              </a:spcBef>
            </a:pPr>
            <a:r>
              <a:rPr lang="en-US" sz="2800" spc="-100" dirty="0">
                <a:latin typeface="Via Light Office" panose="02000503000000020004" pitchFamily="2" charset="0"/>
              </a:rPr>
              <a:t>B = 15%</a:t>
            </a:r>
          </a:p>
          <a:p>
            <a:pPr defTabSz="914400">
              <a:lnSpc>
                <a:spcPct val="83000"/>
              </a:lnSpc>
              <a:spcBef>
                <a:spcPct val="20000"/>
              </a:spcBef>
            </a:pPr>
            <a:r>
              <a:rPr lang="en-US" sz="2800" spc="-100" dirty="0">
                <a:latin typeface="Via Light Office" panose="02000503000000020004" pitchFamily="2" charset="0"/>
              </a:rPr>
              <a:t>C = 25%</a:t>
            </a:r>
          </a:p>
        </p:txBody>
      </p:sp>
      <p:sp>
        <p:nvSpPr>
          <p:cNvPr id="33" name="Rectangle: Rounded Corners 32">
            <a:extLst>
              <a:ext uri="{FF2B5EF4-FFF2-40B4-BE49-F238E27FC236}">
                <a16:creationId xmlns:a16="http://schemas.microsoft.com/office/drawing/2014/main" id="{B0B7C7BB-CA61-4B84-B9D3-A7F9D4F46F5F}"/>
              </a:ext>
            </a:extLst>
          </p:cNvPr>
          <p:cNvSpPr/>
          <p:nvPr/>
        </p:nvSpPr>
        <p:spPr>
          <a:xfrm>
            <a:off x="1967359"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5F1C2BF-DB06-48A3-B412-26FE6A74D6D2}"/>
              </a:ext>
            </a:extLst>
          </p:cNvPr>
          <p:cNvSpPr/>
          <p:nvPr/>
        </p:nvSpPr>
        <p:spPr>
          <a:xfrm>
            <a:off x="5184373"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3C89E7D-D12C-438A-B498-9C5D2BFD78B4}"/>
              </a:ext>
            </a:extLst>
          </p:cNvPr>
          <p:cNvSpPr/>
          <p:nvPr/>
        </p:nvSpPr>
        <p:spPr>
          <a:xfrm>
            <a:off x="8381417" y="1691605"/>
            <a:ext cx="2952328" cy="2664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DC30FC65-C135-494F-9EFD-0C39D4A76EE8}"/>
              </a:ext>
            </a:extLst>
          </p:cNvPr>
          <p:cNvCxnSpPr/>
          <p:nvPr/>
        </p:nvCxnSpPr>
        <p:spPr>
          <a:xfrm flipV="1">
            <a:off x="5567759" y="2051645"/>
            <a:ext cx="0" cy="18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7E999FFB-2596-460C-B557-CE6FA7FA70C2}"/>
              </a:ext>
            </a:extLst>
          </p:cNvPr>
          <p:cNvCxnSpPr/>
          <p:nvPr/>
        </p:nvCxnSpPr>
        <p:spPr>
          <a:xfrm>
            <a:off x="5351735" y="3635821"/>
            <a:ext cx="237626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2A4ADA94-448F-4E29-9198-E9EA3F2E7436}"/>
              </a:ext>
            </a:extLst>
          </p:cNvPr>
          <p:cNvSpPr/>
          <p:nvPr/>
        </p:nvSpPr>
        <p:spPr>
          <a:xfrm>
            <a:off x="5711775" y="2051645"/>
            <a:ext cx="432048" cy="154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FDE9DDC-B1BD-4966-9926-739E8555B71A}"/>
              </a:ext>
            </a:extLst>
          </p:cNvPr>
          <p:cNvSpPr/>
          <p:nvPr/>
        </p:nvSpPr>
        <p:spPr>
          <a:xfrm>
            <a:off x="6287838" y="3347790"/>
            <a:ext cx="432048" cy="251560"/>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B61C569-6695-4285-8572-3F361401DFCF}"/>
              </a:ext>
            </a:extLst>
          </p:cNvPr>
          <p:cNvSpPr/>
          <p:nvPr/>
        </p:nvSpPr>
        <p:spPr>
          <a:xfrm>
            <a:off x="6903166" y="2771736"/>
            <a:ext cx="432048" cy="844630"/>
          </a:xfrm>
          <a:prstGeom prst="rect">
            <a:avLst/>
          </a:prstGeom>
          <a:solidFill>
            <a:schemeClr val="accent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artial Circle 40">
            <a:extLst>
              <a:ext uri="{FF2B5EF4-FFF2-40B4-BE49-F238E27FC236}">
                <a16:creationId xmlns:a16="http://schemas.microsoft.com/office/drawing/2014/main" id="{CD11BD8B-085C-4AAF-8AED-1BC72B9B5182}"/>
              </a:ext>
            </a:extLst>
          </p:cNvPr>
          <p:cNvSpPr/>
          <p:nvPr/>
        </p:nvSpPr>
        <p:spPr>
          <a:xfrm>
            <a:off x="8736111" y="1979637"/>
            <a:ext cx="2124690" cy="2124690"/>
          </a:xfrm>
          <a:prstGeom prst="pie">
            <a:avLst>
              <a:gd name="adj1" fmla="val 2634820"/>
              <a:gd name="adj2" fmla="val 151735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Partial Circle 41">
            <a:extLst>
              <a:ext uri="{FF2B5EF4-FFF2-40B4-BE49-F238E27FC236}">
                <a16:creationId xmlns:a16="http://schemas.microsoft.com/office/drawing/2014/main" id="{5088F995-9586-4E4D-BAB5-01E58952BCF3}"/>
              </a:ext>
            </a:extLst>
          </p:cNvPr>
          <p:cNvSpPr/>
          <p:nvPr/>
        </p:nvSpPr>
        <p:spPr>
          <a:xfrm>
            <a:off x="8736111" y="1979637"/>
            <a:ext cx="2124690" cy="2124690"/>
          </a:xfrm>
          <a:prstGeom prst="pie">
            <a:avLst>
              <a:gd name="adj1" fmla="val 17500195"/>
              <a:gd name="adj2" fmla="val 254550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Partial Circle 42">
            <a:extLst>
              <a:ext uri="{FF2B5EF4-FFF2-40B4-BE49-F238E27FC236}">
                <a16:creationId xmlns:a16="http://schemas.microsoft.com/office/drawing/2014/main" id="{DB4BDF2B-A626-4E42-9670-EC7A131C42B9}"/>
              </a:ext>
            </a:extLst>
          </p:cNvPr>
          <p:cNvSpPr/>
          <p:nvPr/>
        </p:nvSpPr>
        <p:spPr>
          <a:xfrm>
            <a:off x="8736111" y="1979637"/>
            <a:ext cx="2124690" cy="2124690"/>
          </a:xfrm>
          <a:prstGeom prst="pie">
            <a:avLst>
              <a:gd name="adj1" fmla="val 15171408"/>
              <a:gd name="adj2" fmla="val 17458202"/>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0F2D718E-8319-444F-B31A-2D1385C0ABFD}"/>
              </a:ext>
            </a:extLst>
          </p:cNvPr>
          <p:cNvCxnSpPr/>
          <p:nvPr/>
        </p:nvCxnSpPr>
        <p:spPr>
          <a:xfrm>
            <a:off x="4415631" y="4571925"/>
            <a:ext cx="1080120" cy="129614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AB385C0E-6124-457A-94D4-E231E6616B92}"/>
              </a:ext>
            </a:extLst>
          </p:cNvPr>
          <p:cNvCxnSpPr/>
          <p:nvPr/>
        </p:nvCxnSpPr>
        <p:spPr>
          <a:xfrm flipH="1">
            <a:off x="6539867" y="4499917"/>
            <a:ext cx="120670" cy="115212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CF97CCC0-2FF6-41E9-A1A1-B04A271E95D1}"/>
              </a:ext>
            </a:extLst>
          </p:cNvPr>
          <p:cNvCxnSpPr/>
          <p:nvPr/>
        </p:nvCxnSpPr>
        <p:spPr>
          <a:xfrm flipH="1">
            <a:off x="7511975" y="4571923"/>
            <a:ext cx="1944216" cy="129614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E02F7A64-AA10-4C9C-BB0C-B57C7CFD9DCF}"/>
              </a:ext>
            </a:extLst>
          </p:cNvPr>
          <p:cNvSpPr txBox="1"/>
          <p:nvPr/>
        </p:nvSpPr>
        <p:spPr>
          <a:xfrm>
            <a:off x="2327399" y="2238531"/>
            <a:ext cx="226024"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A</a:t>
            </a:r>
          </a:p>
        </p:txBody>
      </p:sp>
      <p:sp>
        <p:nvSpPr>
          <p:cNvPr id="48" name="TextBox 47">
            <a:extLst>
              <a:ext uri="{FF2B5EF4-FFF2-40B4-BE49-F238E27FC236}">
                <a16:creationId xmlns:a16="http://schemas.microsoft.com/office/drawing/2014/main" id="{15DF3C39-B888-49B6-8756-1A4BC13E9A75}"/>
              </a:ext>
            </a:extLst>
          </p:cNvPr>
          <p:cNvSpPr txBox="1"/>
          <p:nvPr/>
        </p:nvSpPr>
        <p:spPr>
          <a:xfrm>
            <a:off x="2327399" y="2809009"/>
            <a:ext cx="226024"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B</a:t>
            </a:r>
          </a:p>
        </p:txBody>
      </p:sp>
      <p:sp>
        <p:nvSpPr>
          <p:cNvPr id="49" name="TextBox 48">
            <a:extLst>
              <a:ext uri="{FF2B5EF4-FFF2-40B4-BE49-F238E27FC236}">
                <a16:creationId xmlns:a16="http://schemas.microsoft.com/office/drawing/2014/main" id="{ABF01BD9-CC2C-4555-A2C1-D64E93C063F6}"/>
              </a:ext>
            </a:extLst>
          </p:cNvPr>
          <p:cNvSpPr txBox="1"/>
          <p:nvPr/>
        </p:nvSpPr>
        <p:spPr>
          <a:xfrm>
            <a:off x="2327399" y="3338063"/>
            <a:ext cx="246862" cy="357662"/>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Arial" panose="020B0604020202020204" pitchFamily="34" charset="0"/>
                <a:cs typeface="Arial" panose="020B0604020202020204" pitchFamily="34" charset="0"/>
              </a:rPr>
              <a:t>C</a:t>
            </a:r>
          </a:p>
        </p:txBody>
      </p:sp>
      <p:sp>
        <p:nvSpPr>
          <p:cNvPr id="50" name="Rectangle 49">
            <a:extLst>
              <a:ext uri="{FF2B5EF4-FFF2-40B4-BE49-F238E27FC236}">
                <a16:creationId xmlns:a16="http://schemas.microsoft.com/office/drawing/2014/main" id="{143D7A0C-39F1-499B-A6A2-687A6992D8A5}"/>
              </a:ext>
            </a:extLst>
          </p:cNvPr>
          <p:cNvSpPr/>
          <p:nvPr/>
        </p:nvSpPr>
        <p:spPr>
          <a:xfrm>
            <a:off x="2687439" y="2231211"/>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a:extLst>
              <a:ext uri="{FF2B5EF4-FFF2-40B4-BE49-F238E27FC236}">
                <a16:creationId xmlns:a16="http://schemas.microsoft.com/office/drawing/2014/main" id="{80A3251C-4D26-4CE7-8B83-BA9274D3B061}"/>
              </a:ext>
            </a:extLst>
          </p:cNvPr>
          <p:cNvSpPr/>
          <p:nvPr/>
        </p:nvSpPr>
        <p:spPr>
          <a:xfrm>
            <a:off x="2697438" y="2770817"/>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Rectangle 51">
            <a:extLst>
              <a:ext uri="{FF2B5EF4-FFF2-40B4-BE49-F238E27FC236}">
                <a16:creationId xmlns:a16="http://schemas.microsoft.com/office/drawing/2014/main" id="{9A17486F-910C-4C7B-A387-60AA2BC9C745}"/>
              </a:ext>
            </a:extLst>
          </p:cNvPr>
          <p:cNvSpPr/>
          <p:nvPr/>
        </p:nvSpPr>
        <p:spPr>
          <a:xfrm>
            <a:off x="2697438" y="3310423"/>
            <a:ext cx="1544914" cy="364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a:extLst>
              <a:ext uri="{FF2B5EF4-FFF2-40B4-BE49-F238E27FC236}">
                <a16:creationId xmlns:a16="http://schemas.microsoft.com/office/drawing/2014/main" id="{D8852B40-BA33-4C88-95DF-3CD892FDA4F1}"/>
              </a:ext>
            </a:extLst>
          </p:cNvPr>
          <p:cNvSpPr txBox="1"/>
          <p:nvPr/>
        </p:nvSpPr>
        <p:spPr>
          <a:xfrm>
            <a:off x="3311197" y="2268201"/>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60</a:t>
            </a:r>
          </a:p>
        </p:txBody>
      </p:sp>
      <p:sp>
        <p:nvSpPr>
          <p:cNvPr id="54" name="TextBox 53">
            <a:extLst>
              <a:ext uri="{FF2B5EF4-FFF2-40B4-BE49-F238E27FC236}">
                <a16:creationId xmlns:a16="http://schemas.microsoft.com/office/drawing/2014/main" id="{9373B33D-9707-4B5C-9899-E7C8A247B867}"/>
              </a:ext>
            </a:extLst>
          </p:cNvPr>
          <p:cNvSpPr txBox="1"/>
          <p:nvPr/>
        </p:nvSpPr>
        <p:spPr>
          <a:xfrm>
            <a:off x="3301198" y="2809842"/>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15</a:t>
            </a:r>
          </a:p>
        </p:txBody>
      </p:sp>
      <p:sp>
        <p:nvSpPr>
          <p:cNvPr id="55" name="TextBox 54">
            <a:extLst>
              <a:ext uri="{FF2B5EF4-FFF2-40B4-BE49-F238E27FC236}">
                <a16:creationId xmlns:a16="http://schemas.microsoft.com/office/drawing/2014/main" id="{FBD8F6D7-011A-43FC-9FA4-4D6307877E32}"/>
              </a:ext>
            </a:extLst>
          </p:cNvPr>
          <p:cNvSpPr txBox="1"/>
          <p:nvPr/>
        </p:nvSpPr>
        <p:spPr>
          <a:xfrm>
            <a:off x="3301198" y="3339634"/>
            <a:ext cx="317395" cy="30655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400" kern="1200" spc="-100" baseline="0" dirty="0">
                <a:solidFill>
                  <a:schemeClr val="tx1"/>
                </a:solidFill>
                <a:latin typeface="Arial" panose="020B0604020202020204" pitchFamily="34" charset="0"/>
                <a:cs typeface="Arial" panose="020B0604020202020204" pitchFamily="34" charset="0"/>
              </a:rPr>
              <a:t>25</a:t>
            </a:r>
          </a:p>
        </p:txBody>
      </p:sp>
      <p:sp>
        <p:nvSpPr>
          <p:cNvPr id="56" name="Cloud 55">
            <a:extLst>
              <a:ext uri="{FF2B5EF4-FFF2-40B4-BE49-F238E27FC236}">
                <a16:creationId xmlns:a16="http://schemas.microsoft.com/office/drawing/2014/main" id="{685622AF-8730-4601-98D5-067BC5A3818A}"/>
              </a:ext>
            </a:extLst>
          </p:cNvPr>
          <p:cNvSpPr/>
          <p:nvPr/>
        </p:nvSpPr>
        <p:spPr>
          <a:xfrm>
            <a:off x="10248279" y="5940078"/>
            <a:ext cx="2160240" cy="14401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External modifier</a:t>
            </a:r>
          </a:p>
        </p:txBody>
      </p:sp>
      <p:cxnSp>
        <p:nvCxnSpPr>
          <p:cNvPr id="57" name="Straight Arrow Connector 56">
            <a:extLst>
              <a:ext uri="{FF2B5EF4-FFF2-40B4-BE49-F238E27FC236}">
                <a16:creationId xmlns:a16="http://schemas.microsoft.com/office/drawing/2014/main" id="{9E784CC9-5646-4387-968D-6F0F1B44A420}"/>
              </a:ext>
            </a:extLst>
          </p:cNvPr>
          <p:cNvCxnSpPr/>
          <p:nvPr/>
        </p:nvCxnSpPr>
        <p:spPr>
          <a:xfrm flipH="1">
            <a:off x="7944023" y="6660157"/>
            <a:ext cx="20162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480930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55F5A54C-AB6C-4D76-965B-927FDACF2AAC}"/>
              </a:ext>
            </a:extLst>
          </p:cNvPr>
          <p:cNvGraphicFramePr>
            <a:graphicFrameLocks noGrp="1"/>
          </p:cNvGraphicFramePr>
          <p:nvPr>
            <p:extLst>
              <p:ext uri="{D42A27DB-BD31-4B8C-83A1-F6EECF244321}">
                <p14:modId xmlns:p14="http://schemas.microsoft.com/office/powerpoint/2010/main" val="3144709806"/>
              </p:ext>
            </p:extLst>
          </p:nvPr>
        </p:nvGraphicFramePr>
        <p:xfrm>
          <a:off x="441730" y="3642733"/>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ChartApp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start()</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 name="Table 2">
            <a:extLst>
              <a:ext uri="{FF2B5EF4-FFF2-40B4-BE49-F238E27FC236}">
                <a16:creationId xmlns:a16="http://schemas.microsoft.com/office/drawing/2014/main" id="{1F278F7B-3746-446A-9381-AB818826F322}"/>
              </a:ext>
            </a:extLst>
          </p:cNvPr>
          <p:cNvGraphicFramePr>
            <a:graphicFrameLocks noGrp="1"/>
          </p:cNvGraphicFramePr>
          <p:nvPr>
            <p:extLst>
              <p:ext uri="{D42A27DB-BD31-4B8C-83A1-F6EECF244321}">
                <p14:modId xmlns:p14="http://schemas.microsoft.com/office/powerpoint/2010/main" val="4265919734"/>
              </p:ext>
            </p:extLst>
          </p:nvPr>
        </p:nvGraphicFramePr>
        <p:xfrm>
          <a:off x="408046" y="1498677"/>
          <a:ext cx="1957672" cy="1090041"/>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75307">
                <a:tc>
                  <a:txBody>
                    <a:bodyPr/>
                    <a:lstStyle/>
                    <a:p>
                      <a:pPr algn="ctr"/>
                      <a:r>
                        <a:rPr lang="en-US" dirty="0" err="1"/>
                        <a:t>JavafX</a:t>
                      </a:r>
                      <a:r>
                        <a:rPr lang="en-US" dirty="0"/>
                        <a:t>::</a:t>
                      </a:r>
                      <a:br>
                        <a:rPr lang="en-US" dirty="0"/>
                      </a:br>
                      <a:r>
                        <a:rPr lang="en-US" dirty="0"/>
                        <a:t>Application</a:t>
                      </a:r>
                    </a:p>
                  </a:txBody>
                  <a:tcPr>
                    <a:solidFill>
                      <a:schemeClr val="bg1"/>
                    </a:solidFill>
                  </a:tcPr>
                </a:tc>
                <a:extLst>
                  <a:ext uri="{0D108BD9-81ED-4DB2-BD59-A6C34878D82A}">
                    <a16:rowId xmlns:a16="http://schemas.microsoft.com/office/drawing/2014/main" val="728167419"/>
                  </a:ext>
                </a:extLst>
              </a:tr>
              <a:tr h="393629">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6" name="Straight Connector 5">
            <a:extLst>
              <a:ext uri="{FF2B5EF4-FFF2-40B4-BE49-F238E27FC236}">
                <a16:creationId xmlns:a16="http://schemas.microsoft.com/office/drawing/2014/main" id="{4F8E8C5F-4590-41E0-A818-A3C597771D44}"/>
              </a:ext>
            </a:extLst>
          </p:cNvPr>
          <p:cNvCxnSpPr>
            <a:cxnSpLocks/>
            <a:stCxn id="4" idx="0"/>
            <a:endCxn id="7" idx="3"/>
          </p:cNvCxnSpPr>
          <p:nvPr/>
        </p:nvCxnSpPr>
        <p:spPr>
          <a:xfrm flipV="1">
            <a:off x="1420566" y="2877635"/>
            <a:ext cx="0" cy="7650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61E542D6-3945-482E-AFA6-22F1D0444D04}"/>
              </a:ext>
            </a:extLst>
          </p:cNvPr>
          <p:cNvSpPr/>
          <p:nvPr/>
        </p:nvSpPr>
        <p:spPr>
          <a:xfrm>
            <a:off x="1251715" y="2594460"/>
            <a:ext cx="337701" cy="28317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2">
            <a:extLst>
              <a:ext uri="{FF2B5EF4-FFF2-40B4-BE49-F238E27FC236}">
                <a16:creationId xmlns:a16="http://schemas.microsoft.com/office/drawing/2014/main" id="{07FF750F-152F-4EF8-BCFE-CC5C034DAF8E}"/>
              </a:ext>
            </a:extLst>
          </p:cNvPr>
          <p:cNvGraphicFramePr>
            <a:graphicFrameLocks noGrp="1"/>
          </p:cNvGraphicFramePr>
          <p:nvPr>
            <p:extLst>
              <p:ext uri="{D42A27DB-BD31-4B8C-83A1-F6EECF244321}">
                <p14:modId xmlns:p14="http://schemas.microsoft.com/office/powerpoint/2010/main" val="3752192249"/>
              </p:ext>
            </p:extLst>
          </p:nvPr>
        </p:nvGraphicFramePr>
        <p:xfrm>
          <a:off x="408046" y="5603556"/>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StartChartApp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u="sng" dirty="0"/>
                        <a:t>+ main()</a:t>
                      </a:r>
                    </a:p>
                  </a:txBody>
                  <a:tcPr>
                    <a:solidFill>
                      <a:schemeClr val="bg1"/>
                    </a:solidFill>
                  </a:tcPr>
                </a:tc>
                <a:extLst>
                  <a:ext uri="{0D108BD9-81ED-4DB2-BD59-A6C34878D82A}">
                    <a16:rowId xmlns:a16="http://schemas.microsoft.com/office/drawing/2014/main" val="3290023362"/>
                  </a:ext>
                </a:extLst>
              </a:tr>
            </a:tbl>
          </a:graphicData>
        </a:graphic>
      </p:graphicFrame>
      <p:cxnSp>
        <p:nvCxnSpPr>
          <p:cNvPr id="9" name="Straight Arrow Connector 8">
            <a:extLst>
              <a:ext uri="{FF2B5EF4-FFF2-40B4-BE49-F238E27FC236}">
                <a16:creationId xmlns:a16="http://schemas.microsoft.com/office/drawing/2014/main" id="{E9DD034E-BA60-4BA3-9344-5105896FF2F2}"/>
              </a:ext>
            </a:extLst>
          </p:cNvPr>
          <p:cNvCxnSpPr>
            <a:cxnSpLocks/>
            <a:stCxn id="8" idx="0"/>
            <a:endCxn id="4" idx="2"/>
          </p:cNvCxnSpPr>
          <p:nvPr/>
        </p:nvCxnSpPr>
        <p:spPr>
          <a:xfrm flipV="1">
            <a:off x="1386882" y="4652906"/>
            <a:ext cx="33684" cy="95065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9D3BFC-6702-422B-837B-D5FBC7030BA8}"/>
              </a:ext>
            </a:extLst>
          </p:cNvPr>
          <p:cNvSpPr txBox="1"/>
          <p:nvPr/>
        </p:nvSpPr>
        <p:spPr>
          <a:xfrm>
            <a:off x="669289" y="5036805"/>
            <a:ext cx="63318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launches</a:t>
            </a:r>
          </a:p>
        </p:txBody>
      </p:sp>
      <p:graphicFrame>
        <p:nvGraphicFramePr>
          <p:cNvPr id="11" name="Table 10">
            <a:extLst>
              <a:ext uri="{FF2B5EF4-FFF2-40B4-BE49-F238E27FC236}">
                <a16:creationId xmlns:a16="http://schemas.microsoft.com/office/drawing/2014/main" id="{BD6B2042-04BF-489A-AB25-5DC45295D794}"/>
              </a:ext>
            </a:extLst>
          </p:cNvPr>
          <p:cNvGraphicFramePr>
            <a:graphicFrameLocks noGrp="1"/>
          </p:cNvGraphicFramePr>
          <p:nvPr/>
        </p:nvGraphicFramePr>
        <p:xfrm>
          <a:off x="4036547" y="1618315"/>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ViewHandler</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12" name="Table 11">
            <a:extLst>
              <a:ext uri="{FF2B5EF4-FFF2-40B4-BE49-F238E27FC236}">
                <a16:creationId xmlns:a16="http://schemas.microsoft.com/office/drawing/2014/main" id="{CD8C89C1-FFA1-4EAE-B935-5EADE8149C08}"/>
              </a:ext>
            </a:extLst>
          </p:cNvPr>
          <p:cNvGraphicFramePr>
            <a:graphicFrameLocks noGrp="1"/>
          </p:cNvGraphicFramePr>
          <p:nvPr/>
        </p:nvGraphicFramePr>
        <p:xfrm>
          <a:off x="4021873" y="3241896"/>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VMFactory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13" name="Table 12">
            <a:extLst>
              <a:ext uri="{FF2B5EF4-FFF2-40B4-BE49-F238E27FC236}">
                <a16:creationId xmlns:a16="http://schemas.microsoft.com/office/drawing/2014/main" id="{078B82BA-AFF6-4FEA-A4AB-46534574BF0E}"/>
              </a:ext>
            </a:extLst>
          </p:cNvPr>
          <p:cNvGraphicFramePr>
            <a:graphicFrameLocks noGrp="1"/>
          </p:cNvGraphicFramePr>
          <p:nvPr/>
        </p:nvGraphicFramePr>
        <p:xfrm>
          <a:off x="4009808" y="5036805"/>
          <a:ext cx="1850618" cy="819912"/>
        </p:xfrm>
        <a:graphic>
          <a:graphicData uri="http://schemas.openxmlformats.org/drawingml/2006/table">
            <a:tbl>
              <a:tblPr firstRow="1" bandRow="1">
                <a:tableStyleId>{5940675A-B579-460E-94D1-54222C63F5DA}</a:tableStyleId>
              </a:tblPr>
              <a:tblGrid>
                <a:gridCol w="1850618">
                  <a:extLst>
                    <a:ext uri="{9D8B030D-6E8A-4147-A177-3AD203B41FA5}">
                      <a16:colId xmlns:a16="http://schemas.microsoft.com/office/drawing/2014/main" val="1488159066"/>
                    </a:ext>
                  </a:extLst>
                </a:gridCol>
              </a:tblGrid>
              <a:tr h="291035">
                <a:tc>
                  <a:txBody>
                    <a:bodyPr/>
                    <a:lstStyle/>
                    <a:p>
                      <a:pPr algn="ctr"/>
                      <a:r>
                        <a:rPr lang="en-US" dirty="0" err="1"/>
                        <a:t>ModelFactory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cxnSp>
        <p:nvCxnSpPr>
          <p:cNvPr id="14" name="Straight Arrow Connector 13">
            <a:extLst>
              <a:ext uri="{FF2B5EF4-FFF2-40B4-BE49-F238E27FC236}">
                <a16:creationId xmlns:a16="http://schemas.microsoft.com/office/drawing/2014/main" id="{157EEE2F-831E-40B7-AF6F-4126E1EC949C}"/>
              </a:ext>
            </a:extLst>
          </p:cNvPr>
          <p:cNvCxnSpPr/>
          <p:nvPr/>
        </p:nvCxnSpPr>
        <p:spPr>
          <a:xfrm flipV="1">
            <a:off x="2399402" y="2335434"/>
            <a:ext cx="1610406" cy="1726374"/>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39B1551-0E94-4B7B-A838-475457D8BDCC}"/>
              </a:ext>
            </a:extLst>
          </p:cNvPr>
          <p:cNvCxnSpPr>
            <a:cxnSpLocks/>
            <a:endCxn id="12" idx="1"/>
          </p:cNvCxnSpPr>
          <p:nvPr/>
        </p:nvCxnSpPr>
        <p:spPr>
          <a:xfrm flipV="1">
            <a:off x="2389013" y="3651852"/>
            <a:ext cx="1632860" cy="66324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5F5DAA-6720-43EC-83F8-F48A5E9BD75F}"/>
              </a:ext>
            </a:extLst>
          </p:cNvPr>
          <p:cNvCxnSpPr>
            <a:cxnSpLocks/>
            <a:endCxn id="13" idx="1"/>
          </p:cNvCxnSpPr>
          <p:nvPr/>
        </p:nvCxnSpPr>
        <p:spPr>
          <a:xfrm>
            <a:off x="2426883" y="4505894"/>
            <a:ext cx="1582925" cy="94086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008739A-13CB-41C5-9E19-35AB26EE4264}"/>
              </a:ext>
            </a:extLst>
          </p:cNvPr>
          <p:cNvSpPr txBox="1"/>
          <p:nvPr/>
        </p:nvSpPr>
        <p:spPr>
          <a:xfrm rot="18628513">
            <a:off x="2947514" y="2851795"/>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18" name="TextBox 17">
            <a:extLst>
              <a:ext uri="{FF2B5EF4-FFF2-40B4-BE49-F238E27FC236}">
                <a16:creationId xmlns:a16="http://schemas.microsoft.com/office/drawing/2014/main" id="{46343B05-5555-42D3-A911-CEE87382E7E1}"/>
              </a:ext>
            </a:extLst>
          </p:cNvPr>
          <p:cNvSpPr txBox="1"/>
          <p:nvPr/>
        </p:nvSpPr>
        <p:spPr>
          <a:xfrm rot="20348447">
            <a:off x="3094413" y="3616870"/>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19" name="TextBox 18">
            <a:extLst>
              <a:ext uri="{FF2B5EF4-FFF2-40B4-BE49-F238E27FC236}">
                <a16:creationId xmlns:a16="http://schemas.microsoft.com/office/drawing/2014/main" id="{941ADAAF-90F1-476B-957C-CD60576DA778}"/>
              </a:ext>
            </a:extLst>
          </p:cNvPr>
          <p:cNvSpPr txBox="1"/>
          <p:nvPr/>
        </p:nvSpPr>
        <p:spPr>
          <a:xfrm rot="2041296">
            <a:off x="3004817" y="4744631"/>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cxnSp>
        <p:nvCxnSpPr>
          <p:cNvPr id="20" name="Straight Arrow Connector 19">
            <a:extLst>
              <a:ext uri="{FF2B5EF4-FFF2-40B4-BE49-F238E27FC236}">
                <a16:creationId xmlns:a16="http://schemas.microsoft.com/office/drawing/2014/main" id="{A86E38A7-B7E1-402C-A1EF-709BA4F93D8E}"/>
              </a:ext>
            </a:extLst>
          </p:cNvPr>
          <p:cNvCxnSpPr>
            <a:cxnSpLocks/>
          </p:cNvCxnSpPr>
          <p:nvPr/>
        </p:nvCxnSpPr>
        <p:spPr>
          <a:xfrm>
            <a:off x="4919687" y="2443167"/>
            <a:ext cx="0" cy="817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2CC06F0-25D5-499E-A37E-D7A1C4FA732D}"/>
              </a:ext>
            </a:extLst>
          </p:cNvPr>
          <p:cNvCxnSpPr>
            <a:cxnSpLocks/>
          </p:cNvCxnSpPr>
          <p:nvPr/>
        </p:nvCxnSpPr>
        <p:spPr>
          <a:xfrm flipH="1">
            <a:off x="4991100" y="4039107"/>
            <a:ext cx="595" cy="9900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 name="Group 21">
            <a:extLst>
              <a:ext uri="{FF2B5EF4-FFF2-40B4-BE49-F238E27FC236}">
                <a16:creationId xmlns:a16="http://schemas.microsoft.com/office/drawing/2014/main" id="{0827266B-9B42-4DF0-B74C-16846F27029B}"/>
              </a:ext>
            </a:extLst>
          </p:cNvPr>
          <p:cNvGrpSpPr/>
          <p:nvPr/>
        </p:nvGrpSpPr>
        <p:grpSpPr>
          <a:xfrm>
            <a:off x="6730490" y="-264957"/>
            <a:ext cx="820638" cy="864095"/>
            <a:chOff x="8059451" y="1907628"/>
            <a:chExt cx="820638" cy="864095"/>
          </a:xfrm>
          <a:solidFill>
            <a:schemeClr val="bg2">
              <a:lumMod val="40000"/>
              <a:lumOff val="60000"/>
            </a:schemeClr>
          </a:solidFill>
        </p:grpSpPr>
        <p:sp>
          <p:nvSpPr>
            <p:cNvPr id="23" name="Rectangle: Folded Corner 22">
              <a:extLst>
                <a:ext uri="{FF2B5EF4-FFF2-40B4-BE49-F238E27FC236}">
                  <a16:creationId xmlns:a16="http://schemas.microsoft.com/office/drawing/2014/main" id="{D8627917-7A0F-4CA2-ADC7-616AB8671A5E}"/>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160CE6FF-DA39-45BB-A179-78E1A4215911}"/>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25" name="Straight Arrow Connector 24">
            <a:extLst>
              <a:ext uri="{FF2B5EF4-FFF2-40B4-BE49-F238E27FC236}">
                <a16:creationId xmlns:a16="http://schemas.microsoft.com/office/drawing/2014/main" id="{2D8C6184-F582-45B4-9F58-6570EB6A3F44}"/>
              </a:ext>
            </a:extLst>
          </p:cNvPr>
          <p:cNvCxnSpPr>
            <a:cxnSpLocks/>
            <a:stCxn id="23" idx="0"/>
          </p:cNvCxnSpPr>
          <p:nvPr/>
        </p:nvCxnSpPr>
        <p:spPr>
          <a:xfrm flipH="1">
            <a:off x="7140808" y="599138"/>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82683455-9628-4B0A-B379-05FDE2C017D3}"/>
              </a:ext>
            </a:extLst>
          </p:cNvPr>
          <p:cNvCxnSpPr/>
          <p:nvPr/>
        </p:nvCxnSpPr>
        <p:spPr>
          <a:xfrm>
            <a:off x="6824215" y="2043336"/>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6189C597-2A48-4B86-88FA-41DBD9CAAF07}"/>
              </a:ext>
            </a:extLst>
          </p:cNvPr>
          <p:cNvCxnSpPr>
            <a:cxnSpLocks/>
          </p:cNvCxnSpPr>
          <p:nvPr/>
        </p:nvCxnSpPr>
        <p:spPr>
          <a:xfrm>
            <a:off x="7290179" y="2043336"/>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pSp>
        <p:nvGrpSpPr>
          <p:cNvPr id="28" name="Group 27">
            <a:extLst>
              <a:ext uri="{FF2B5EF4-FFF2-40B4-BE49-F238E27FC236}">
                <a16:creationId xmlns:a16="http://schemas.microsoft.com/office/drawing/2014/main" id="{3A5F3188-1A09-4DBE-AF1E-77ECEBB75717}"/>
              </a:ext>
            </a:extLst>
          </p:cNvPr>
          <p:cNvGrpSpPr/>
          <p:nvPr/>
        </p:nvGrpSpPr>
        <p:grpSpPr>
          <a:xfrm>
            <a:off x="6727882" y="-264520"/>
            <a:ext cx="820638" cy="864095"/>
            <a:chOff x="8059451" y="1907628"/>
            <a:chExt cx="820638" cy="864095"/>
          </a:xfrm>
          <a:solidFill>
            <a:schemeClr val="bg2">
              <a:lumMod val="40000"/>
              <a:lumOff val="60000"/>
            </a:schemeClr>
          </a:solidFill>
        </p:grpSpPr>
        <p:sp>
          <p:nvSpPr>
            <p:cNvPr id="29" name="Rectangle: Folded Corner 28">
              <a:extLst>
                <a:ext uri="{FF2B5EF4-FFF2-40B4-BE49-F238E27FC236}">
                  <a16:creationId xmlns:a16="http://schemas.microsoft.com/office/drawing/2014/main" id="{033B4B83-7845-4B3B-9035-FD95976609F1}"/>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B1B632E4-7B3D-4A9E-A5BC-3BA5923E9823}"/>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grpSp>
        <p:nvGrpSpPr>
          <p:cNvPr id="31" name="Group 30">
            <a:extLst>
              <a:ext uri="{FF2B5EF4-FFF2-40B4-BE49-F238E27FC236}">
                <a16:creationId xmlns:a16="http://schemas.microsoft.com/office/drawing/2014/main" id="{D358E0AE-2A45-48C6-9366-3DFFC3CB5CED}"/>
              </a:ext>
            </a:extLst>
          </p:cNvPr>
          <p:cNvGrpSpPr/>
          <p:nvPr/>
        </p:nvGrpSpPr>
        <p:grpSpPr>
          <a:xfrm>
            <a:off x="6732105" y="-254667"/>
            <a:ext cx="1710061" cy="864095"/>
            <a:chOff x="8059451" y="1907628"/>
            <a:chExt cx="820638" cy="864095"/>
          </a:xfrm>
          <a:solidFill>
            <a:schemeClr val="bg2">
              <a:lumMod val="40000"/>
              <a:lumOff val="60000"/>
            </a:schemeClr>
          </a:solidFill>
        </p:grpSpPr>
        <p:sp>
          <p:nvSpPr>
            <p:cNvPr id="32" name="Rectangle: Folded Corner 31">
              <a:extLst>
                <a:ext uri="{FF2B5EF4-FFF2-40B4-BE49-F238E27FC236}">
                  <a16:creationId xmlns:a16="http://schemas.microsoft.com/office/drawing/2014/main" id="{5443D0B7-7129-4409-BFDF-EB94482F38DB}"/>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F9004292-E04D-4A6D-9131-59C01A90BB96}"/>
                </a:ext>
              </a:extLst>
            </p:cNvPr>
            <p:cNvSpPr txBox="1"/>
            <p:nvPr/>
          </p:nvSpPr>
          <p:spPr>
            <a:xfrm>
              <a:off x="8153176" y="2303673"/>
              <a:ext cx="670889"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err="1">
                  <a:solidFill>
                    <a:schemeClr val="tx1"/>
                  </a:solidFill>
                  <a:latin typeface="Arial" panose="020B0604020202020204" pitchFamily="34" charset="0"/>
                  <a:cs typeface="Arial" panose="020B0604020202020204" pitchFamily="34" charset="0"/>
                </a:rPr>
                <a:t>PieChartView</a:t>
              </a:r>
              <a:endParaRPr lang="en-US" sz="2000" kern="1200" spc="-100" baseline="0" dirty="0">
                <a:solidFill>
                  <a:schemeClr val="tx1"/>
                </a:solidFill>
                <a:latin typeface="Arial" panose="020B0604020202020204" pitchFamily="34" charset="0"/>
                <a:cs typeface="Arial" panose="020B0604020202020204" pitchFamily="34" charset="0"/>
              </a:endParaRPr>
            </a:p>
          </p:txBody>
        </p:sp>
      </p:grpSp>
      <p:cxnSp>
        <p:nvCxnSpPr>
          <p:cNvPr id="34" name="Straight Arrow Connector 33">
            <a:extLst>
              <a:ext uri="{FF2B5EF4-FFF2-40B4-BE49-F238E27FC236}">
                <a16:creationId xmlns:a16="http://schemas.microsoft.com/office/drawing/2014/main" id="{35C24ED0-F9CC-450A-AB05-DE98DE8DC346}"/>
              </a:ext>
            </a:extLst>
          </p:cNvPr>
          <p:cNvCxnSpPr>
            <a:cxnSpLocks/>
            <a:endCxn id="39" idx="0"/>
          </p:cNvCxnSpPr>
          <p:nvPr/>
        </p:nvCxnSpPr>
        <p:spPr>
          <a:xfrm flipH="1">
            <a:off x="7129532" y="3959115"/>
            <a:ext cx="12514" cy="8080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FF131DE-F49B-434F-9640-8D5E37727DF1}"/>
              </a:ext>
            </a:extLst>
          </p:cNvPr>
          <p:cNvCxnSpPr>
            <a:cxnSpLocks/>
            <a:endCxn id="36" idx="1"/>
          </p:cNvCxnSpPr>
          <p:nvPr/>
        </p:nvCxnSpPr>
        <p:spPr>
          <a:xfrm flipV="1">
            <a:off x="7138777" y="5771264"/>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6" name="Arrow: Right 35">
            <a:extLst>
              <a:ext uri="{FF2B5EF4-FFF2-40B4-BE49-F238E27FC236}">
                <a16:creationId xmlns:a16="http://schemas.microsoft.com/office/drawing/2014/main" id="{F167EE25-4F51-44ED-9F3F-215E51DA6E81}"/>
              </a:ext>
            </a:extLst>
          </p:cNvPr>
          <p:cNvSpPr/>
          <p:nvPr/>
        </p:nvSpPr>
        <p:spPr>
          <a:xfrm rot="16200000">
            <a:off x="7076725" y="5625950"/>
            <a:ext cx="139670" cy="150958"/>
          </a:xfrm>
          <a:prstGeom prst="rightArrow">
            <a:avLst>
              <a:gd name="adj1" fmla="val 58054"/>
              <a:gd name="adj2" fmla="val 107349"/>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Table 2">
            <a:extLst>
              <a:ext uri="{FF2B5EF4-FFF2-40B4-BE49-F238E27FC236}">
                <a16:creationId xmlns:a16="http://schemas.microsoft.com/office/drawing/2014/main" id="{EB9C588A-B3D7-4E89-8D86-99AF114CF008}"/>
              </a:ext>
            </a:extLst>
          </p:cNvPr>
          <p:cNvGraphicFramePr>
            <a:graphicFrameLocks noGrp="1"/>
          </p:cNvGraphicFramePr>
          <p:nvPr>
            <p:extLst>
              <p:ext uri="{D42A27DB-BD31-4B8C-83A1-F6EECF244321}">
                <p14:modId xmlns:p14="http://schemas.microsoft.com/office/powerpoint/2010/main" val="3471667238"/>
              </p:ext>
            </p:extLst>
          </p:nvPr>
        </p:nvGraphicFramePr>
        <p:xfrm>
          <a:off x="6287840" y="981644"/>
          <a:ext cx="2592285" cy="970403"/>
        </p:xfrm>
        <a:graphic>
          <a:graphicData uri="http://schemas.openxmlformats.org/drawingml/2006/table">
            <a:tbl>
              <a:tblPr firstRow="1" bandRow="1">
                <a:tableStyleId>{5940675A-B579-460E-94D1-54222C63F5DA}</a:tableStyleId>
              </a:tblPr>
              <a:tblGrid>
                <a:gridCol w="2592285">
                  <a:extLst>
                    <a:ext uri="{9D8B030D-6E8A-4147-A177-3AD203B41FA5}">
                      <a16:colId xmlns:a16="http://schemas.microsoft.com/office/drawing/2014/main" val="2746329130"/>
                    </a:ext>
                  </a:extLst>
                </a:gridCol>
              </a:tblGrid>
              <a:tr h="330280">
                <a:tc>
                  <a:txBody>
                    <a:bodyPr/>
                    <a:lstStyle/>
                    <a:p>
                      <a:pPr algn="ctr"/>
                      <a:r>
                        <a:rPr lang="en-US" dirty="0" err="1"/>
                        <a:t>PieChartController</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a:t>
                      </a:r>
                      <a:r>
                        <a:rPr lang="en-US" dirty="0" err="1"/>
                        <a:t>init</a:t>
                      </a:r>
                      <a:r>
                        <a:rPr lang="en-US" dirty="0"/>
                        <a:t>() : void</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38" name="Table 2">
            <a:extLst>
              <a:ext uri="{FF2B5EF4-FFF2-40B4-BE49-F238E27FC236}">
                <a16:creationId xmlns:a16="http://schemas.microsoft.com/office/drawing/2014/main" id="{4998A270-C85E-4D44-9AC2-ED2E129CB142}"/>
              </a:ext>
            </a:extLst>
          </p:cNvPr>
          <p:cNvGraphicFramePr>
            <a:graphicFrameLocks noGrp="1"/>
          </p:cNvGraphicFramePr>
          <p:nvPr>
            <p:extLst>
              <p:ext uri="{D42A27DB-BD31-4B8C-83A1-F6EECF244321}">
                <p14:modId xmlns:p14="http://schemas.microsoft.com/office/powerpoint/2010/main" val="2054689762"/>
              </p:ext>
            </p:extLst>
          </p:nvPr>
        </p:nvGraphicFramePr>
        <p:xfrm>
          <a:off x="6471933" y="2977652"/>
          <a:ext cx="2499877" cy="944982"/>
        </p:xfrm>
        <a:graphic>
          <a:graphicData uri="http://schemas.openxmlformats.org/drawingml/2006/table">
            <a:tbl>
              <a:tblPr firstRow="1" bandRow="1">
                <a:tableStyleId>{5940675A-B579-460E-94D1-54222C63F5DA}</a:tableStyleId>
              </a:tblPr>
              <a:tblGrid>
                <a:gridCol w="2499877">
                  <a:extLst>
                    <a:ext uri="{9D8B030D-6E8A-4147-A177-3AD203B41FA5}">
                      <a16:colId xmlns:a16="http://schemas.microsoft.com/office/drawing/2014/main" val="2746329130"/>
                    </a:ext>
                  </a:extLst>
                </a:gridCol>
              </a:tblGrid>
              <a:tr h="330280">
                <a:tc>
                  <a:txBody>
                    <a:bodyPr/>
                    <a:lstStyle/>
                    <a:p>
                      <a:pPr algn="ctr"/>
                      <a:r>
                        <a:rPr lang="en-US" dirty="0" err="1"/>
                        <a:t>PieChartViewModel</a:t>
                      </a:r>
                      <a:endParaRPr lang="en-US" dirty="0"/>
                    </a:p>
                  </a:txBody>
                  <a:tcPr>
                    <a:solidFill>
                      <a:schemeClr val="bg1"/>
                    </a:solidFill>
                  </a:tcPr>
                </a:tc>
                <a:extLst>
                  <a:ext uri="{0D108BD9-81ED-4DB2-BD59-A6C34878D82A}">
                    <a16:rowId xmlns:a16="http://schemas.microsoft.com/office/drawing/2014/main" val="728167419"/>
                  </a:ext>
                </a:extLst>
              </a:tr>
              <a:tr h="551155">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39" name="Table 2">
            <a:extLst>
              <a:ext uri="{FF2B5EF4-FFF2-40B4-BE49-F238E27FC236}">
                <a16:creationId xmlns:a16="http://schemas.microsoft.com/office/drawing/2014/main" id="{4DCCA403-EF17-4FB5-9A44-92032ECABB69}"/>
              </a:ext>
            </a:extLst>
          </p:cNvPr>
          <p:cNvGraphicFramePr>
            <a:graphicFrameLocks noGrp="1"/>
          </p:cNvGraphicFramePr>
          <p:nvPr>
            <p:extLst>
              <p:ext uri="{D42A27DB-BD31-4B8C-83A1-F6EECF244321}">
                <p14:modId xmlns:p14="http://schemas.microsoft.com/office/powerpoint/2010/main" val="4176572984"/>
              </p:ext>
            </p:extLst>
          </p:nvPr>
        </p:nvGraphicFramePr>
        <p:xfrm>
          <a:off x="6471933" y="4767131"/>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40" name="Table 2">
            <a:extLst>
              <a:ext uri="{FF2B5EF4-FFF2-40B4-BE49-F238E27FC236}">
                <a16:creationId xmlns:a16="http://schemas.microsoft.com/office/drawing/2014/main" id="{F567EE8C-C689-4E92-A2A8-22EE531D7D20}"/>
              </a:ext>
            </a:extLst>
          </p:cNvPr>
          <p:cNvGraphicFramePr>
            <a:graphicFrameLocks noGrp="1"/>
          </p:cNvGraphicFramePr>
          <p:nvPr>
            <p:extLst>
              <p:ext uri="{D42A27DB-BD31-4B8C-83A1-F6EECF244321}">
                <p14:modId xmlns:p14="http://schemas.microsoft.com/office/powerpoint/2010/main" val="2377233751"/>
              </p:ext>
            </p:extLst>
          </p:nvPr>
        </p:nvGraphicFramePr>
        <p:xfrm>
          <a:off x="6413481" y="6156101"/>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41" name="Straight Arrow Connector 40">
            <a:extLst>
              <a:ext uri="{FF2B5EF4-FFF2-40B4-BE49-F238E27FC236}">
                <a16:creationId xmlns:a16="http://schemas.microsoft.com/office/drawing/2014/main" id="{C1AA28AB-27FB-42C9-B83E-7D6249755C25}"/>
              </a:ext>
            </a:extLst>
          </p:cNvPr>
          <p:cNvCxnSpPr>
            <a:cxnSpLocks/>
            <a:stCxn id="11" idx="3"/>
          </p:cNvCxnSpPr>
          <p:nvPr/>
        </p:nvCxnSpPr>
        <p:spPr>
          <a:xfrm flipV="1">
            <a:off x="5668573" y="1788411"/>
            <a:ext cx="619266" cy="23986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5A3268C-EC6E-411A-87C5-7219F3C5CAF7}"/>
              </a:ext>
            </a:extLst>
          </p:cNvPr>
          <p:cNvCxnSpPr>
            <a:cxnSpLocks/>
            <a:stCxn id="12" idx="3"/>
            <a:endCxn id="38" idx="1"/>
          </p:cNvCxnSpPr>
          <p:nvPr/>
        </p:nvCxnSpPr>
        <p:spPr>
          <a:xfrm flipV="1">
            <a:off x="5653899" y="3450143"/>
            <a:ext cx="818034" cy="201709"/>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30A77BB5-41F2-4903-B6C9-597638B25519}"/>
              </a:ext>
            </a:extLst>
          </p:cNvPr>
          <p:cNvCxnSpPr>
            <a:cxnSpLocks/>
          </p:cNvCxnSpPr>
          <p:nvPr/>
        </p:nvCxnSpPr>
        <p:spPr>
          <a:xfrm flipV="1">
            <a:off x="5870645" y="5364013"/>
            <a:ext cx="601288" cy="82749"/>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grpSp>
        <p:nvGrpSpPr>
          <p:cNvPr id="49" name="Group 48">
            <a:extLst>
              <a:ext uri="{FF2B5EF4-FFF2-40B4-BE49-F238E27FC236}">
                <a16:creationId xmlns:a16="http://schemas.microsoft.com/office/drawing/2014/main" id="{21356643-DDDD-4E4C-A1B7-25B3B1A14448}"/>
              </a:ext>
            </a:extLst>
          </p:cNvPr>
          <p:cNvGrpSpPr/>
          <p:nvPr/>
        </p:nvGrpSpPr>
        <p:grpSpPr>
          <a:xfrm>
            <a:off x="13969713" y="-428593"/>
            <a:ext cx="820638" cy="864095"/>
            <a:chOff x="8059451" y="1907628"/>
            <a:chExt cx="820638" cy="864095"/>
          </a:xfrm>
          <a:solidFill>
            <a:schemeClr val="bg2">
              <a:lumMod val="40000"/>
              <a:lumOff val="60000"/>
            </a:schemeClr>
          </a:solidFill>
        </p:grpSpPr>
        <p:sp>
          <p:nvSpPr>
            <p:cNvPr id="50" name="Rectangle: Folded Corner 49">
              <a:extLst>
                <a:ext uri="{FF2B5EF4-FFF2-40B4-BE49-F238E27FC236}">
                  <a16:creationId xmlns:a16="http://schemas.microsoft.com/office/drawing/2014/main" id="{3CE671A4-81AC-45F5-B26B-127F7320F0A6}"/>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F3D5927-B1BF-41E7-98FF-FA5C83622DE5}"/>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52" name="Straight Arrow Connector 51">
            <a:extLst>
              <a:ext uri="{FF2B5EF4-FFF2-40B4-BE49-F238E27FC236}">
                <a16:creationId xmlns:a16="http://schemas.microsoft.com/office/drawing/2014/main" id="{4AC54D63-6D32-42B4-81BC-3D9EABEDB729}"/>
              </a:ext>
            </a:extLst>
          </p:cNvPr>
          <p:cNvCxnSpPr>
            <a:cxnSpLocks/>
            <a:stCxn id="50" idx="0"/>
          </p:cNvCxnSpPr>
          <p:nvPr/>
        </p:nvCxnSpPr>
        <p:spPr>
          <a:xfrm flipH="1">
            <a:off x="14380031" y="435502"/>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7C7F132D-F470-4335-B2ED-F04FA7679AA0}"/>
              </a:ext>
            </a:extLst>
          </p:cNvPr>
          <p:cNvCxnSpPr/>
          <p:nvPr/>
        </p:nvCxnSpPr>
        <p:spPr>
          <a:xfrm>
            <a:off x="14063438" y="1879700"/>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4E846946-6FFC-44A8-BEB7-8D7C2940DDF8}"/>
              </a:ext>
            </a:extLst>
          </p:cNvPr>
          <p:cNvCxnSpPr>
            <a:cxnSpLocks/>
          </p:cNvCxnSpPr>
          <p:nvPr/>
        </p:nvCxnSpPr>
        <p:spPr>
          <a:xfrm>
            <a:off x="14529402" y="1879700"/>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pSp>
        <p:nvGrpSpPr>
          <p:cNvPr id="55" name="Group 54">
            <a:extLst>
              <a:ext uri="{FF2B5EF4-FFF2-40B4-BE49-F238E27FC236}">
                <a16:creationId xmlns:a16="http://schemas.microsoft.com/office/drawing/2014/main" id="{10DFA4F3-5297-4A4F-BDE7-AF435909AC36}"/>
              </a:ext>
            </a:extLst>
          </p:cNvPr>
          <p:cNvGrpSpPr/>
          <p:nvPr/>
        </p:nvGrpSpPr>
        <p:grpSpPr>
          <a:xfrm>
            <a:off x="13967105" y="-428156"/>
            <a:ext cx="820638" cy="864095"/>
            <a:chOff x="8059451" y="1907628"/>
            <a:chExt cx="820638" cy="864095"/>
          </a:xfrm>
          <a:solidFill>
            <a:schemeClr val="bg2">
              <a:lumMod val="40000"/>
              <a:lumOff val="60000"/>
            </a:schemeClr>
          </a:solidFill>
        </p:grpSpPr>
        <p:sp>
          <p:nvSpPr>
            <p:cNvPr id="56" name="Rectangle: Folded Corner 55">
              <a:extLst>
                <a:ext uri="{FF2B5EF4-FFF2-40B4-BE49-F238E27FC236}">
                  <a16:creationId xmlns:a16="http://schemas.microsoft.com/office/drawing/2014/main" id="{75E2A9B8-B8FB-411B-873A-255FE7223D24}"/>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594F30A0-EC19-4296-B5B7-1F7493795649}"/>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grpSp>
        <p:nvGrpSpPr>
          <p:cNvPr id="58" name="Group 57">
            <a:extLst>
              <a:ext uri="{FF2B5EF4-FFF2-40B4-BE49-F238E27FC236}">
                <a16:creationId xmlns:a16="http://schemas.microsoft.com/office/drawing/2014/main" id="{190139DF-30CC-4179-AB95-23E99470AD4C}"/>
              </a:ext>
            </a:extLst>
          </p:cNvPr>
          <p:cNvGrpSpPr/>
          <p:nvPr/>
        </p:nvGrpSpPr>
        <p:grpSpPr>
          <a:xfrm>
            <a:off x="13971328" y="-418303"/>
            <a:ext cx="1710061" cy="864095"/>
            <a:chOff x="8059451" y="1907628"/>
            <a:chExt cx="820638" cy="864095"/>
          </a:xfrm>
          <a:solidFill>
            <a:schemeClr val="bg2">
              <a:lumMod val="40000"/>
              <a:lumOff val="60000"/>
            </a:schemeClr>
          </a:solidFill>
        </p:grpSpPr>
        <p:sp>
          <p:nvSpPr>
            <p:cNvPr id="59" name="Rectangle: Folded Corner 58">
              <a:extLst>
                <a:ext uri="{FF2B5EF4-FFF2-40B4-BE49-F238E27FC236}">
                  <a16:creationId xmlns:a16="http://schemas.microsoft.com/office/drawing/2014/main" id="{1FAB5739-EA39-4BA6-BC38-B6CDCECC5268}"/>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1C5BAAE6-ADEC-4C5D-A806-0AC5AB62E038}"/>
                </a:ext>
              </a:extLst>
            </p:cNvPr>
            <p:cNvSpPr txBox="1"/>
            <p:nvPr/>
          </p:nvSpPr>
          <p:spPr>
            <a:xfrm>
              <a:off x="8153176" y="2303673"/>
              <a:ext cx="711875"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err="1">
                  <a:solidFill>
                    <a:schemeClr val="tx1"/>
                  </a:solidFill>
                  <a:latin typeface="Arial" panose="020B0604020202020204" pitchFamily="34" charset="0"/>
                  <a:cs typeface="Arial" panose="020B0604020202020204" pitchFamily="34" charset="0"/>
                </a:rPr>
                <a:t>TextChartView</a:t>
              </a:r>
              <a:endParaRPr lang="en-US" sz="2000" kern="1200" spc="-100" baseline="0" dirty="0">
                <a:solidFill>
                  <a:schemeClr val="tx1"/>
                </a:solidFill>
                <a:latin typeface="Arial" panose="020B0604020202020204" pitchFamily="34" charset="0"/>
                <a:cs typeface="Arial" panose="020B0604020202020204" pitchFamily="34" charset="0"/>
              </a:endParaRPr>
            </a:p>
          </p:txBody>
        </p:sp>
      </p:grpSp>
      <p:graphicFrame>
        <p:nvGraphicFramePr>
          <p:cNvPr id="61" name="Table 2">
            <a:extLst>
              <a:ext uri="{FF2B5EF4-FFF2-40B4-BE49-F238E27FC236}">
                <a16:creationId xmlns:a16="http://schemas.microsoft.com/office/drawing/2014/main" id="{10013307-5520-4D13-BB36-FB3EAA587832}"/>
              </a:ext>
            </a:extLst>
          </p:cNvPr>
          <p:cNvGraphicFramePr>
            <a:graphicFrameLocks noGrp="1"/>
          </p:cNvGraphicFramePr>
          <p:nvPr>
            <p:extLst>
              <p:ext uri="{D42A27DB-BD31-4B8C-83A1-F6EECF244321}">
                <p14:modId xmlns:p14="http://schemas.microsoft.com/office/powerpoint/2010/main" val="855251301"/>
              </p:ext>
            </p:extLst>
          </p:nvPr>
        </p:nvGraphicFramePr>
        <p:xfrm>
          <a:off x="13527063" y="818008"/>
          <a:ext cx="2592285" cy="970403"/>
        </p:xfrm>
        <a:graphic>
          <a:graphicData uri="http://schemas.openxmlformats.org/drawingml/2006/table">
            <a:tbl>
              <a:tblPr firstRow="1" bandRow="1">
                <a:tableStyleId>{5940675A-B579-460E-94D1-54222C63F5DA}</a:tableStyleId>
              </a:tblPr>
              <a:tblGrid>
                <a:gridCol w="2592285">
                  <a:extLst>
                    <a:ext uri="{9D8B030D-6E8A-4147-A177-3AD203B41FA5}">
                      <a16:colId xmlns:a16="http://schemas.microsoft.com/office/drawing/2014/main" val="2746329130"/>
                    </a:ext>
                  </a:extLst>
                </a:gridCol>
              </a:tblGrid>
              <a:tr h="330280">
                <a:tc>
                  <a:txBody>
                    <a:bodyPr/>
                    <a:lstStyle/>
                    <a:p>
                      <a:pPr algn="ctr"/>
                      <a:r>
                        <a:rPr lang="en-US" dirty="0" err="1"/>
                        <a:t>TextChartController</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a:t>
                      </a:r>
                      <a:r>
                        <a:rPr lang="en-US" dirty="0" err="1"/>
                        <a:t>init</a:t>
                      </a:r>
                      <a:r>
                        <a:rPr lang="en-US" dirty="0"/>
                        <a:t>() : void</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2" name="Table 2">
            <a:extLst>
              <a:ext uri="{FF2B5EF4-FFF2-40B4-BE49-F238E27FC236}">
                <a16:creationId xmlns:a16="http://schemas.microsoft.com/office/drawing/2014/main" id="{1B75831D-B2F9-4C5C-840A-02A0270F626F}"/>
              </a:ext>
            </a:extLst>
          </p:cNvPr>
          <p:cNvGraphicFramePr>
            <a:graphicFrameLocks noGrp="1"/>
          </p:cNvGraphicFramePr>
          <p:nvPr>
            <p:extLst>
              <p:ext uri="{D42A27DB-BD31-4B8C-83A1-F6EECF244321}">
                <p14:modId xmlns:p14="http://schemas.microsoft.com/office/powerpoint/2010/main" val="1203862938"/>
              </p:ext>
            </p:extLst>
          </p:nvPr>
        </p:nvGraphicFramePr>
        <p:xfrm>
          <a:off x="13618748" y="2814016"/>
          <a:ext cx="2592285" cy="944982"/>
        </p:xfrm>
        <a:graphic>
          <a:graphicData uri="http://schemas.openxmlformats.org/drawingml/2006/table">
            <a:tbl>
              <a:tblPr firstRow="1" bandRow="1">
                <a:tableStyleId>{5940675A-B579-460E-94D1-54222C63F5DA}</a:tableStyleId>
              </a:tblPr>
              <a:tblGrid>
                <a:gridCol w="2592285">
                  <a:extLst>
                    <a:ext uri="{9D8B030D-6E8A-4147-A177-3AD203B41FA5}">
                      <a16:colId xmlns:a16="http://schemas.microsoft.com/office/drawing/2014/main" val="2746329130"/>
                    </a:ext>
                  </a:extLst>
                </a:gridCol>
              </a:tblGrid>
              <a:tr h="330280">
                <a:tc>
                  <a:txBody>
                    <a:bodyPr/>
                    <a:lstStyle/>
                    <a:p>
                      <a:pPr algn="ctr"/>
                      <a:r>
                        <a:rPr lang="en-US" dirty="0" err="1"/>
                        <a:t>TextChartViewModel</a:t>
                      </a:r>
                      <a:endParaRPr lang="en-US" dirty="0"/>
                    </a:p>
                  </a:txBody>
                  <a:tcPr>
                    <a:solidFill>
                      <a:schemeClr val="bg1"/>
                    </a:solidFill>
                  </a:tcPr>
                </a:tc>
                <a:extLst>
                  <a:ext uri="{0D108BD9-81ED-4DB2-BD59-A6C34878D82A}">
                    <a16:rowId xmlns:a16="http://schemas.microsoft.com/office/drawing/2014/main" val="728167419"/>
                  </a:ext>
                </a:extLst>
              </a:tr>
              <a:tr h="551155">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spTree>
    <p:extLst>
      <p:ext uri="{BB962C8B-B14F-4D97-AF65-F5344CB8AC3E}">
        <p14:creationId xmlns:p14="http://schemas.microsoft.com/office/powerpoint/2010/main" val="21949055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55F5A54C-AB6C-4D76-965B-927FDACF2AAC}"/>
              </a:ext>
            </a:extLst>
          </p:cNvPr>
          <p:cNvGraphicFramePr>
            <a:graphicFrameLocks noGrp="1"/>
          </p:cNvGraphicFramePr>
          <p:nvPr/>
        </p:nvGraphicFramePr>
        <p:xfrm>
          <a:off x="441730" y="3642733"/>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ChartApp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start()</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5" name="Table 2">
            <a:extLst>
              <a:ext uri="{FF2B5EF4-FFF2-40B4-BE49-F238E27FC236}">
                <a16:creationId xmlns:a16="http://schemas.microsoft.com/office/drawing/2014/main" id="{1F278F7B-3746-446A-9381-AB818826F322}"/>
              </a:ext>
            </a:extLst>
          </p:cNvPr>
          <p:cNvGraphicFramePr>
            <a:graphicFrameLocks noGrp="1"/>
          </p:cNvGraphicFramePr>
          <p:nvPr/>
        </p:nvGraphicFramePr>
        <p:xfrm>
          <a:off x="408046" y="1498677"/>
          <a:ext cx="1957672" cy="1090041"/>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75307">
                <a:tc>
                  <a:txBody>
                    <a:bodyPr/>
                    <a:lstStyle/>
                    <a:p>
                      <a:pPr algn="ctr"/>
                      <a:r>
                        <a:rPr lang="en-US" dirty="0" err="1"/>
                        <a:t>JavafX</a:t>
                      </a:r>
                      <a:r>
                        <a:rPr lang="en-US" dirty="0"/>
                        <a:t>::</a:t>
                      </a:r>
                      <a:br>
                        <a:rPr lang="en-US" dirty="0"/>
                      </a:br>
                      <a:r>
                        <a:rPr lang="en-US" dirty="0"/>
                        <a:t>Application</a:t>
                      </a:r>
                    </a:p>
                  </a:txBody>
                  <a:tcPr>
                    <a:solidFill>
                      <a:schemeClr val="bg1"/>
                    </a:solidFill>
                  </a:tcPr>
                </a:tc>
                <a:extLst>
                  <a:ext uri="{0D108BD9-81ED-4DB2-BD59-A6C34878D82A}">
                    <a16:rowId xmlns:a16="http://schemas.microsoft.com/office/drawing/2014/main" val="728167419"/>
                  </a:ext>
                </a:extLst>
              </a:tr>
              <a:tr h="393629">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6" name="Straight Connector 5">
            <a:extLst>
              <a:ext uri="{FF2B5EF4-FFF2-40B4-BE49-F238E27FC236}">
                <a16:creationId xmlns:a16="http://schemas.microsoft.com/office/drawing/2014/main" id="{4F8E8C5F-4590-41E0-A818-A3C597771D44}"/>
              </a:ext>
            </a:extLst>
          </p:cNvPr>
          <p:cNvCxnSpPr>
            <a:cxnSpLocks/>
            <a:stCxn id="4" idx="0"/>
            <a:endCxn id="7" idx="3"/>
          </p:cNvCxnSpPr>
          <p:nvPr/>
        </p:nvCxnSpPr>
        <p:spPr>
          <a:xfrm flipV="1">
            <a:off x="1420566" y="2877635"/>
            <a:ext cx="0" cy="7650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61E542D6-3945-482E-AFA6-22F1D0444D04}"/>
              </a:ext>
            </a:extLst>
          </p:cNvPr>
          <p:cNvSpPr/>
          <p:nvPr/>
        </p:nvSpPr>
        <p:spPr>
          <a:xfrm>
            <a:off x="1251715" y="2594460"/>
            <a:ext cx="337701" cy="28317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2">
            <a:extLst>
              <a:ext uri="{FF2B5EF4-FFF2-40B4-BE49-F238E27FC236}">
                <a16:creationId xmlns:a16="http://schemas.microsoft.com/office/drawing/2014/main" id="{07FF750F-152F-4EF8-BCFE-CC5C034DAF8E}"/>
              </a:ext>
            </a:extLst>
          </p:cNvPr>
          <p:cNvGraphicFramePr>
            <a:graphicFrameLocks noGrp="1"/>
          </p:cNvGraphicFramePr>
          <p:nvPr/>
        </p:nvGraphicFramePr>
        <p:xfrm>
          <a:off x="408046" y="5603556"/>
          <a:ext cx="1957672" cy="1010173"/>
        </p:xfrm>
        <a:graphic>
          <a:graphicData uri="http://schemas.openxmlformats.org/drawingml/2006/table">
            <a:tbl>
              <a:tblPr firstRow="1" bandRow="1">
                <a:tableStyleId>{5940675A-B579-460E-94D1-54222C63F5DA}</a:tableStyleId>
              </a:tblPr>
              <a:tblGrid>
                <a:gridCol w="1957672">
                  <a:extLst>
                    <a:ext uri="{9D8B030D-6E8A-4147-A177-3AD203B41FA5}">
                      <a16:colId xmlns:a16="http://schemas.microsoft.com/office/drawing/2014/main" val="2746329130"/>
                    </a:ext>
                  </a:extLst>
                </a:gridCol>
              </a:tblGrid>
              <a:tr h="433597">
                <a:tc>
                  <a:txBody>
                    <a:bodyPr/>
                    <a:lstStyle/>
                    <a:p>
                      <a:pPr algn="ctr"/>
                      <a:r>
                        <a:rPr lang="en-US" dirty="0" err="1"/>
                        <a:t>StartChartApp</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u="sng" dirty="0"/>
                        <a:t>+ main()</a:t>
                      </a:r>
                    </a:p>
                  </a:txBody>
                  <a:tcPr>
                    <a:solidFill>
                      <a:schemeClr val="bg1"/>
                    </a:solidFill>
                  </a:tcPr>
                </a:tc>
                <a:extLst>
                  <a:ext uri="{0D108BD9-81ED-4DB2-BD59-A6C34878D82A}">
                    <a16:rowId xmlns:a16="http://schemas.microsoft.com/office/drawing/2014/main" val="3290023362"/>
                  </a:ext>
                </a:extLst>
              </a:tr>
            </a:tbl>
          </a:graphicData>
        </a:graphic>
      </p:graphicFrame>
      <p:cxnSp>
        <p:nvCxnSpPr>
          <p:cNvPr id="9" name="Straight Arrow Connector 8">
            <a:extLst>
              <a:ext uri="{FF2B5EF4-FFF2-40B4-BE49-F238E27FC236}">
                <a16:creationId xmlns:a16="http://schemas.microsoft.com/office/drawing/2014/main" id="{E9DD034E-BA60-4BA3-9344-5105896FF2F2}"/>
              </a:ext>
            </a:extLst>
          </p:cNvPr>
          <p:cNvCxnSpPr>
            <a:cxnSpLocks/>
            <a:stCxn id="8" idx="0"/>
            <a:endCxn id="4" idx="2"/>
          </p:cNvCxnSpPr>
          <p:nvPr/>
        </p:nvCxnSpPr>
        <p:spPr>
          <a:xfrm flipV="1">
            <a:off x="1386882" y="4652906"/>
            <a:ext cx="33684" cy="95065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9D3BFC-6702-422B-837B-D5FBC7030BA8}"/>
              </a:ext>
            </a:extLst>
          </p:cNvPr>
          <p:cNvSpPr txBox="1"/>
          <p:nvPr/>
        </p:nvSpPr>
        <p:spPr>
          <a:xfrm>
            <a:off x="669289" y="5036805"/>
            <a:ext cx="633187"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launches</a:t>
            </a:r>
          </a:p>
        </p:txBody>
      </p:sp>
      <p:graphicFrame>
        <p:nvGraphicFramePr>
          <p:cNvPr id="11" name="Table 10">
            <a:extLst>
              <a:ext uri="{FF2B5EF4-FFF2-40B4-BE49-F238E27FC236}">
                <a16:creationId xmlns:a16="http://schemas.microsoft.com/office/drawing/2014/main" id="{BD6B2042-04BF-489A-AB25-5DC45295D794}"/>
              </a:ext>
            </a:extLst>
          </p:cNvPr>
          <p:cNvGraphicFramePr>
            <a:graphicFrameLocks noGrp="1"/>
          </p:cNvGraphicFramePr>
          <p:nvPr/>
        </p:nvGraphicFramePr>
        <p:xfrm>
          <a:off x="4036547" y="1618315"/>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ViewHandler</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12" name="Table 11">
            <a:extLst>
              <a:ext uri="{FF2B5EF4-FFF2-40B4-BE49-F238E27FC236}">
                <a16:creationId xmlns:a16="http://schemas.microsoft.com/office/drawing/2014/main" id="{CD8C89C1-FFA1-4EAE-B935-5EADE8149C08}"/>
              </a:ext>
            </a:extLst>
          </p:cNvPr>
          <p:cNvGraphicFramePr>
            <a:graphicFrameLocks noGrp="1"/>
          </p:cNvGraphicFramePr>
          <p:nvPr/>
        </p:nvGraphicFramePr>
        <p:xfrm>
          <a:off x="4021873" y="3241896"/>
          <a:ext cx="1632026" cy="819912"/>
        </p:xfrm>
        <a:graphic>
          <a:graphicData uri="http://schemas.openxmlformats.org/drawingml/2006/table">
            <a:tbl>
              <a:tblPr firstRow="1" bandRow="1">
                <a:tableStyleId>{5940675A-B579-460E-94D1-54222C63F5DA}</a:tableStyleId>
              </a:tblPr>
              <a:tblGrid>
                <a:gridCol w="1632026">
                  <a:extLst>
                    <a:ext uri="{9D8B030D-6E8A-4147-A177-3AD203B41FA5}">
                      <a16:colId xmlns:a16="http://schemas.microsoft.com/office/drawing/2014/main" val="1488159066"/>
                    </a:ext>
                  </a:extLst>
                </a:gridCol>
              </a:tblGrid>
              <a:tr h="291035">
                <a:tc>
                  <a:txBody>
                    <a:bodyPr/>
                    <a:lstStyle/>
                    <a:p>
                      <a:pPr algn="ctr"/>
                      <a:r>
                        <a:rPr lang="en-US" dirty="0" err="1"/>
                        <a:t>VMFactory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graphicFrame>
        <p:nvGraphicFramePr>
          <p:cNvPr id="13" name="Table 12">
            <a:extLst>
              <a:ext uri="{FF2B5EF4-FFF2-40B4-BE49-F238E27FC236}">
                <a16:creationId xmlns:a16="http://schemas.microsoft.com/office/drawing/2014/main" id="{078B82BA-AFF6-4FEA-A4AB-46534574BF0E}"/>
              </a:ext>
            </a:extLst>
          </p:cNvPr>
          <p:cNvGraphicFramePr>
            <a:graphicFrameLocks noGrp="1"/>
          </p:cNvGraphicFramePr>
          <p:nvPr/>
        </p:nvGraphicFramePr>
        <p:xfrm>
          <a:off x="4009808" y="5036805"/>
          <a:ext cx="1850618" cy="819912"/>
        </p:xfrm>
        <a:graphic>
          <a:graphicData uri="http://schemas.openxmlformats.org/drawingml/2006/table">
            <a:tbl>
              <a:tblPr firstRow="1" bandRow="1">
                <a:tableStyleId>{5940675A-B579-460E-94D1-54222C63F5DA}</a:tableStyleId>
              </a:tblPr>
              <a:tblGrid>
                <a:gridCol w="1850618">
                  <a:extLst>
                    <a:ext uri="{9D8B030D-6E8A-4147-A177-3AD203B41FA5}">
                      <a16:colId xmlns:a16="http://schemas.microsoft.com/office/drawing/2014/main" val="1488159066"/>
                    </a:ext>
                  </a:extLst>
                </a:gridCol>
              </a:tblGrid>
              <a:tr h="291035">
                <a:tc>
                  <a:txBody>
                    <a:bodyPr/>
                    <a:lstStyle/>
                    <a:p>
                      <a:pPr algn="ctr"/>
                      <a:r>
                        <a:rPr lang="en-US" dirty="0" err="1"/>
                        <a:t>ModelFactory</a:t>
                      </a:r>
                      <a:endParaRPr lang="en-US" dirty="0"/>
                    </a:p>
                  </a:txBody>
                  <a:tcPr>
                    <a:solidFill>
                      <a:schemeClr val="bg1"/>
                    </a:solidFill>
                  </a:tcPr>
                </a:tc>
                <a:extLst>
                  <a:ext uri="{0D108BD9-81ED-4DB2-BD59-A6C34878D82A}">
                    <a16:rowId xmlns:a16="http://schemas.microsoft.com/office/drawing/2014/main" val="4249511856"/>
                  </a:ext>
                </a:extLst>
              </a:tr>
              <a:tr h="426085">
                <a:tc>
                  <a:txBody>
                    <a:bodyPr/>
                    <a:lstStyle/>
                    <a:p>
                      <a:endParaRPr lang="en-US" dirty="0"/>
                    </a:p>
                  </a:txBody>
                  <a:tcPr>
                    <a:solidFill>
                      <a:schemeClr val="bg1"/>
                    </a:solidFill>
                  </a:tcPr>
                </a:tc>
                <a:extLst>
                  <a:ext uri="{0D108BD9-81ED-4DB2-BD59-A6C34878D82A}">
                    <a16:rowId xmlns:a16="http://schemas.microsoft.com/office/drawing/2014/main" val="1896734994"/>
                  </a:ext>
                </a:extLst>
              </a:tr>
            </a:tbl>
          </a:graphicData>
        </a:graphic>
      </p:graphicFrame>
      <p:cxnSp>
        <p:nvCxnSpPr>
          <p:cNvPr id="14" name="Straight Arrow Connector 13">
            <a:extLst>
              <a:ext uri="{FF2B5EF4-FFF2-40B4-BE49-F238E27FC236}">
                <a16:creationId xmlns:a16="http://schemas.microsoft.com/office/drawing/2014/main" id="{157EEE2F-831E-40B7-AF6F-4126E1EC949C}"/>
              </a:ext>
            </a:extLst>
          </p:cNvPr>
          <p:cNvCxnSpPr/>
          <p:nvPr/>
        </p:nvCxnSpPr>
        <p:spPr>
          <a:xfrm flipV="1">
            <a:off x="2399402" y="2335434"/>
            <a:ext cx="1610406" cy="1726374"/>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39B1551-0E94-4B7B-A838-475457D8BDCC}"/>
              </a:ext>
            </a:extLst>
          </p:cNvPr>
          <p:cNvCxnSpPr>
            <a:cxnSpLocks/>
            <a:endCxn id="12" idx="1"/>
          </p:cNvCxnSpPr>
          <p:nvPr/>
        </p:nvCxnSpPr>
        <p:spPr>
          <a:xfrm flipV="1">
            <a:off x="2389013" y="3651852"/>
            <a:ext cx="1632860" cy="66324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5F5DAA-6720-43EC-83F8-F48A5E9BD75F}"/>
              </a:ext>
            </a:extLst>
          </p:cNvPr>
          <p:cNvCxnSpPr>
            <a:cxnSpLocks/>
            <a:endCxn id="13" idx="1"/>
          </p:cNvCxnSpPr>
          <p:nvPr/>
        </p:nvCxnSpPr>
        <p:spPr>
          <a:xfrm>
            <a:off x="2426883" y="4505894"/>
            <a:ext cx="1582925" cy="94086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008739A-13CB-41C5-9E19-35AB26EE4264}"/>
              </a:ext>
            </a:extLst>
          </p:cNvPr>
          <p:cNvSpPr txBox="1"/>
          <p:nvPr/>
        </p:nvSpPr>
        <p:spPr>
          <a:xfrm rot="18628513">
            <a:off x="2947514" y="2851795"/>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18" name="TextBox 17">
            <a:extLst>
              <a:ext uri="{FF2B5EF4-FFF2-40B4-BE49-F238E27FC236}">
                <a16:creationId xmlns:a16="http://schemas.microsoft.com/office/drawing/2014/main" id="{46343B05-5555-42D3-A911-CEE87382E7E1}"/>
              </a:ext>
            </a:extLst>
          </p:cNvPr>
          <p:cNvSpPr txBox="1"/>
          <p:nvPr/>
        </p:nvSpPr>
        <p:spPr>
          <a:xfrm rot="20348447">
            <a:off x="3094413" y="3616870"/>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sp>
        <p:nvSpPr>
          <p:cNvPr id="19" name="TextBox 18">
            <a:extLst>
              <a:ext uri="{FF2B5EF4-FFF2-40B4-BE49-F238E27FC236}">
                <a16:creationId xmlns:a16="http://schemas.microsoft.com/office/drawing/2014/main" id="{941ADAAF-90F1-476B-957C-CD60576DA778}"/>
              </a:ext>
            </a:extLst>
          </p:cNvPr>
          <p:cNvSpPr txBox="1"/>
          <p:nvPr/>
        </p:nvSpPr>
        <p:spPr>
          <a:xfrm rot="2041296">
            <a:off x="3004817" y="4744631"/>
            <a:ext cx="514180" cy="207429"/>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1600" kern="1200" spc="-100" baseline="0" dirty="0">
                <a:solidFill>
                  <a:schemeClr val="tx1"/>
                </a:solidFill>
                <a:latin typeface="Via Light Office" panose="02000503000000020004" pitchFamily="2" charset="0"/>
                <a:ea typeface="+mn-ea"/>
                <a:cs typeface="+mn-cs"/>
              </a:rPr>
              <a:t>creates</a:t>
            </a:r>
          </a:p>
        </p:txBody>
      </p:sp>
      <p:cxnSp>
        <p:nvCxnSpPr>
          <p:cNvPr id="20" name="Straight Arrow Connector 19">
            <a:extLst>
              <a:ext uri="{FF2B5EF4-FFF2-40B4-BE49-F238E27FC236}">
                <a16:creationId xmlns:a16="http://schemas.microsoft.com/office/drawing/2014/main" id="{A86E38A7-B7E1-402C-A1EF-709BA4F93D8E}"/>
              </a:ext>
            </a:extLst>
          </p:cNvPr>
          <p:cNvCxnSpPr>
            <a:cxnSpLocks/>
          </p:cNvCxnSpPr>
          <p:nvPr/>
        </p:nvCxnSpPr>
        <p:spPr>
          <a:xfrm>
            <a:off x="4919687" y="2443167"/>
            <a:ext cx="0" cy="817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2CC06F0-25D5-499E-A37E-D7A1C4FA732D}"/>
              </a:ext>
            </a:extLst>
          </p:cNvPr>
          <p:cNvCxnSpPr>
            <a:cxnSpLocks/>
          </p:cNvCxnSpPr>
          <p:nvPr/>
        </p:nvCxnSpPr>
        <p:spPr>
          <a:xfrm flipH="1">
            <a:off x="4991100" y="4039107"/>
            <a:ext cx="595" cy="9900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 name="Group 21">
            <a:extLst>
              <a:ext uri="{FF2B5EF4-FFF2-40B4-BE49-F238E27FC236}">
                <a16:creationId xmlns:a16="http://schemas.microsoft.com/office/drawing/2014/main" id="{0827266B-9B42-4DF0-B74C-16846F27029B}"/>
              </a:ext>
            </a:extLst>
          </p:cNvPr>
          <p:cNvGrpSpPr/>
          <p:nvPr/>
        </p:nvGrpSpPr>
        <p:grpSpPr>
          <a:xfrm>
            <a:off x="6730490" y="-264957"/>
            <a:ext cx="820638" cy="864095"/>
            <a:chOff x="8059451" y="1907628"/>
            <a:chExt cx="820638" cy="864095"/>
          </a:xfrm>
          <a:solidFill>
            <a:schemeClr val="bg2">
              <a:lumMod val="40000"/>
              <a:lumOff val="60000"/>
            </a:schemeClr>
          </a:solidFill>
        </p:grpSpPr>
        <p:sp>
          <p:nvSpPr>
            <p:cNvPr id="23" name="Rectangle: Folded Corner 22">
              <a:extLst>
                <a:ext uri="{FF2B5EF4-FFF2-40B4-BE49-F238E27FC236}">
                  <a16:creationId xmlns:a16="http://schemas.microsoft.com/office/drawing/2014/main" id="{D8627917-7A0F-4CA2-ADC7-616AB8671A5E}"/>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160CE6FF-DA39-45BB-A179-78E1A4215911}"/>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25" name="Straight Arrow Connector 24">
            <a:extLst>
              <a:ext uri="{FF2B5EF4-FFF2-40B4-BE49-F238E27FC236}">
                <a16:creationId xmlns:a16="http://schemas.microsoft.com/office/drawing/2014/main" id="{2D8C6184-F582-45B4-9F58-6570EB6A3F44}"/>
              </a:ext>
            </a:extLst>
          </p:cNvPr>
          <p:cNvCxnSpPr>
            <a:cxnSpLocks/>
            <a:stCxn id="23" idx="0"/>
          </p:cNvCxnSpPr>
          <p:nvPr/>
        </p:nvCxnSpPr>
        <p:spPr>
          <a:xfrm flipH="1">
            <a:off x="7140808" y="599138"/>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82683455-9628-4B0A-B379-05FDE2C017D3}"/>
              </a:ext>
            </a:extLst>
          </p:cNvPr>
          <p:cNvCxnSpPr/>
          <p:nvPr/>
        </p:nvCxnSpPr>
        <p:spPr>
          <a:xfrm>
            <a:off x="6824215" y="2043336"/>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6189C597-2A48-4B86-88FA-41DBD9CAAF07}"/>
              </a:ext>
            </a:extLst>
          </p:cNvPr>
          <p:cNvCxnSpPr>
            <a:cxnSpLocks/>
          </p:cNvCxnSpPr>
          <p:nvPr/>
        </p:nvCxnSpPr>
        <p:spPr>
          <a:xfrm>
            <a:off x="7290179" y="2043336"/>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pSp>
        <p:nvGrpSpPr>
          <p:cNvPr id="28" name="Group 27">
            <a:extLst>
              <a:ext uri="{FF2B5EF4-FFF2-40B4-BE49-F238E27FC236}">
                <a16:creationId xmlns:a16="http://schemas.microsoft.com/office/drawing/2014/main" id="{3A5F3188-1A09-4DBE-AF1E-77ECEBB75717}"/>
              </a:ext>
            </a:extLst>
          </p:cNvPr>
          <p:cNvGrpSpPr/>
          <p:nvPr/>
        </p:nvGrpSpPr>
        <p:grpSpPr>
          <a:xfrm>
            <a:off x="6727882" y="-264520"/>
            <a:ext cx="820638" cy="864095"/>
            <a:chOff x="8059451" y="1907628"/>
            <a:chExt cx="820638" cy="864095"/>
          </a:xfrm>
          <a:solidFill>
            <a:schemeClr val="bg2">
              <a:lumMod val="40000"/>
              <a:lumOff val="60000"/>
            </a:schemeClr>
          </a:solidFill>
        </p:grpSpPr>
        <p:sp>
          <p:nvSpPr>
            <p:cNvPr id="29" name="Rectangle: Folded Corner 28">
              <a:extLst>
                <a:ext uri="{FF2B5EF4-FFF2-40B4-BE49-F238E27FC236}">
                  <a16:creationId xmlns:a16="http://schemas.microsoft.com/office/drawing/2014/main" id="{033B4B83-7845-4B3B-9035-FD95976609F1}"/>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B1B632E4-7B3D-4A9E-A5BC-3BA5923E9823}"/>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grpSp>
        <p:nvGrpSpPr>
          <p:cNvPr id="31" name="Group 30">
            <a:extLst>
              <a:ext uri="{FF2B5EF4-FFF2-40B4-BE49-F238E27FC236}">
                <a16:creationId xmlns:a16="http://schemas.microsoft.com/office/drawing/2014/main" id="{D358E0AE-2A45-48C6-9366-3DFFC3CB5CED}"/>
              </a:ext>
            </a:extLst>
          </p:cNvPr>
          <p:cNvGrpSpPr/>
          <p:nvPr/>
        </p:nvGrpSpPr>
        <p:grpSpPr>
          <a:xfrm>
            <a:off x="6732105" y="-254667"/>
            <a:ext cx="1710061" cy="864095"/>
            <a:chOff x="8059451" y="1907628"/>
            <a:chExt cx="820638" cy="864095"/>
          </a:xfrm>
          <a:solidFill>
            <a:schemeClr val="bg2">
              <a:lumMod val="40000"/>
              <a:lumOff val="60000"/>
            </a:schemeClr>
          </a:solidFill>
        </p:grpSpPr>
        <p:sp>
          <p:nvSpPr>
            <p:cNvPr id="32" name="Rectangle: Folded Corner 31">
              <a:extLst>
                <a:ext uri="{FF2B5EF4-FFF2-40B4-BE49-F238E27FC236}">
                  <a16:creationId xmlns:a16="http://schemas.microsoft.com/office/drawing/2014/main" id="{5443D0B7-7129-4409-BFDF-EB94482F38DB}"/>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F9004292-E04D-4A6D-9131-59C01A90BB96}"/>
                </a:ext>
              </a:extLst>
            </p:cNvPr>
            <p:cNvSpPr txBox="1"/>
            <p:nvPr/>
          </p:nvSpPr>
          <p:spPr>
            <a:xfrm>
              <a:off x="8153176" y="2303673"/>
              <a:ext cx="670889"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err="1">
                  <a:solidFill>
                    <a:schemeClr val="tx1"/>
                  </a:solidFill>
                  <a:latin typeface="Arial" panose="020B0604020202020204" pitchFamily="34" charset="0"/>
                  <a:cs typeface="Arial" panose="020B0604020202020204" pitchFamily="34" charset="0"/>
                </a:rPr>
                <a:t>PieChartView</a:t>
              </a:r>
              <a:endParaRPr lang="en-US" sz="2000" kern="1200" spc="-100" baseline="0" dirty="0">
                <a:solidFill>
                  <a:schemeClr val="tx1"/>
                </a:solidFill>
                <a:latin typeface="Arial" panose="020B0604020202020204" pitchFamily="34" charset="0"/>
                <a:cs typeface="Arial" panose="020B0604020202020204" pitchFamily="34" charset="0"/>
              </a:endParaRPr>
            </a:p>
          </p:txBody>
        </p:sp>
      </p:grpSp>
      <p:cxnSp>
        <p:nvCxnSpPr>
          <p:cNvPr id="34" name="Straight Arrow Connector 33">
            <a:extLst>
              <a:ext uri="{FF2B5EF4-FFF2-40B4-BE49-F238E27FC236}">
                <a16:creationId xmlns:a16="http://schemas.microsoft.com/office/drawing/2014/main" id="{35C24ED0-F9CC-450A-AB05-DE98DE8DC346}"/>
              </a:ext>
            </a:extLst>
          </p:cNvPr>
          <p:cNvCxnSpPr>
            <a:cxnSpLocks/>
          </p:cNvCxnSpPr>
          <p:nvPr/>
        </p:nvCxnSpPr>
        <p:spPr>
          <a:xfrm>
            <a:off x="8245597" y="3957132"/>
            <a:ext cx="196569" cy="91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FF131DE-F49B-434F-9640-8D5E37727DF1}"/>
              </a:ext>
            </a:extLst>
          </p:cNvPr>
          <p:cNvCxnSpPr>
            <a:cxnSpLocks/>
            <a:endCxn id="36" idx="1"/>
          </p:cNvCxnSpPr>
          <p:nvPr/>
        </p:nvCxnSpPr>
        <p:spPr>
          <a:xfrm flipV="1">
            <a:off x="9007905" y="5869159"/>
            <a:ext cx="7783" cy="311875"/>
          </a:xfrm>
          <a:prstGeom prst="straightConnector1">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6" name="Arrow: Right 35">
            <a:extLst>
              <a:ext uri="{FF2B5EF4-FFF2-40B4-BE49-F238E27FC236}">
                <a16:creationId xmlns:a16="http://schemas.microsoft.com/office/drawing/2014/main" id="{F167EE25-4F51-44ED-9F3F-215E51DA6E81}"/>
              </a:ext>
            </a:extLst>
          </p:cNvPr>
          <p:cNvSpPr/>
          <p:nvPr/>
        </p:nvSpPr>
        <p:spPr>
          <a:xfrm rot="16200000">
            <a:off x="8945853" y="5723845"/>
            <a:ext cx="139670" cy="150958"/>
          </a:xfrm>
          <a:prstGeom prst="rightArrow">
            <a:avLst>
              <a:gd name="adj1" fmla="val 58054"/>
              <a:gd name="adj2" fmla="val 107349"/>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Table 2">
            <a:extLst>
              <a:ext uri="{FF2B5EF4-FFF2-40B4-BE49-F238E27FC236}">
                <a16:creationId xmlns:a16="http://schemas.microsoft.com/office/drawing/2014/main" id="{EB9C588A-B3D7-4E89-8D86-99AF114CF008}"/>
              </a:ext>
            </a:extLst>
          </p:cNvPr>
          <p:cNvGraphicFramePr>
            <a:graphicFrameLocks noGrp="1"/>
          </p:cNvGraphicFramePr>
          <p:nvPr/>
        </p:nvGraphicFramePr>
        <p:xfrm>
          <a:off x="6287840" y="981644"/>
          <a:ext cx="2592285" cy="970403"/>
        </p:xfrm>
        <a:graphic>
          <a:graphicData uri="http://schemas.openxmlformats.org/drawingml/2006/table">
            <a:tbl>
              <a:tblPr firstRow="1" bandRow="1">
                <a:tableStyleId>{5940675A-B579-460E-94D1-54222C63F5DA}</a:tableStyleId>
              </a:tblPr>
              <a:tblGrid>
                <a:gridCol w="2592285">
                  <a:extLst>
                    <a:ext uri="{9D8B030D-6E8A-4147-A177-3AD203B41FA5}">
                      <a16:colId xmlns:a16="http://schemas.microsoft.com/office/drawing/2014/main" val="2746329130"/>
                    </a:ext>
                  </a:extLst>
                </a:gridCol>
              </a:tblGrid>
              <a:tr h="330280">
                <a:tc>
                  <a:txBody>
                    <a:bodyPr/>
                    <a:lstStyle/>
                    <a:p>
                      <a:pPr algn="ctr"/>
                      <a:r>
                        <a:rPr lang="en-US" dirty="0" err="1"/>
                        <a:t>PieChartController</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a:t>
                      </a:r>
                      <a:r>
                        <a:rPr lang="en-US" dirty="0" err="1"/>
                        <a:t>init</a:t>
                      </a:r>
                      <a:r>
                        <a:rPr lang="en-US" dirty="0"/>
                        <a:t>() : void</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38" name="Table 2">
            <a:extLst>
              <a:ext uri="{FF2B5EF4-FFF2-40B4-BE49-F238E27FC236}">
                <a16:creationId xmlns:a16="http://schemas.microsoft.com/office/drawing/2014/main" id="{4998A270-C85E-4D44-9AC2-ED2E129CB142}"/>
              </a:ext>
            </a:extLst>
          </p:cNvPr>
          <p:cNvGraphicFramePr>
            <a:graphicFrameLocks noGrp="1"/>
          </p:cNvGraphicFramePr>
          <p:nvPr/>
        </p:nvGraphicFramePr>
        <p:xfrm>
          <a:off x="6471933" y="2977652"/>
          <a:ext cx="2499877" cy="944982"/>
        </p:xfrm>
        <a:graphic>
          <a:graphicData uri="http://schemas.openxmlformats.org/drawingml/2006/table">
            <a:tbl>
              <a:tblPr firstRow="1" bandRow="1">
                <a:tableStyleId>{5940675A-B579-460E-94D1-54222C63F5DA}</a:tableStyleId>
              </a:tblPr>
              <a:tblGrid>
                <a:gridCol w="2499877">
                  <a:extLst>
                    <a:ext uri="{9D8B030D-6E8A-4147-A177-3AD203B41FA5}">
                      <a16:colId xmlns:a16="http://schemas.microsoft.com/office/drawing/2014/main" val="2746329130"/>
                    </a:ext>
                  </a:extLst>
                </a:gridCol>
              </a:tblGrid>
              <a:tr h="330280">
                <a:tc>
                  <a:txBody>
                    <a:bodyPr/>
                    <a:lstStyle/>
                    <a:p>
                      <a:pPr algn="ctr"/>
                      <a:r>
                        <a:rPr lang="en-US" dirty="0" err="1"/>
                        <a:t>PieChartViewModel</a:t>
                      </a:r>
                      <a:endParaRPr lang="en-US" dirty="0"/>
                    </a:p>
                  </a:txBody>
                  <a:tcPr>
                    <a:solidFill>
                      <a:schemeClr val="bg1"/>
                    </a:solidFill>
                  </a:tcPr>
                </a:tc>
                <a:extLst>
                  <a:ext uri="{0D108BD9-81ED-4DB2-BD59-A6C34878D82A}">
                    <a16:rowId xmlns:a16="http://schemas.microsoft.com/office/drawing/2014/main" val="728167419"/>
                  </a:ext>
                </a:extLst>
              </a:tr>
              <a:tr h="551155">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39" name="Table 2">
            <a:extLst>
              <a:ext uri="{FF2B5EF4-FFF2-40B4-BE49-F238E27FC236}">
                <a16:creationId xmlns:a16="http://schemas.microsoft.com/office/drawing/2014/main" id="{4DCCA403-EF17-4FB5-9A44-92032ECABB69}"/>
              </a:ext>
            </a:extLst>
          </p:cNvPr>
          <p:cNvGraphicFramePr>
            <a:graphicFrameLocks noGrp="1"/>
          </p:cNvGraphicFramePr>
          <p:nvPr>
            <p:extLst>
              <p:ext uri="{D42A27DB-BD31-4B8C-83A1-F6EECF244321}">
                <p14:modId xmlns:p14="http://schemas.microsoft.com/office/powerpoint/2010/main" val="2733805301"/>
              </p:ext>
            </p:extLst>
          </p:nvPr>
        </p:nvGraphicFramePr>
        <p:xfrm>
          <a:off x="8341061" y="4865026"/>
          <a:ext cx="1315199" cy="831631"/>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395453">
                <a:tc>
                  <a:txBody>
                    <a:bodyPr/>
                    <a:lstStyle/>
                    <a:p>
                      <a:pPr algn="ctr"/>
                      <a:r>
                        <a:rPr lang="en-US" sz="1400" dirty="0"/>
                        <a:t>&lt;&lt;interface&gt;&gt;</a:t>
                      </a:r>
                    </a:p>
                    <a:p>
                      <a:pPr algn="ctr"/>
                      <a:r>
                        <a:rPr lang="en-US" sz="1400" dirty="0" err="1"/>
                        <a:t>DataModel</a:t>
                      </a:r>
                      <a:endParaRPr lang="en-US" sz="1400" dirty="0"/>
                    </a:p>
                  </a:txBody>
                  <a:tcPr>
                    <a:solidFill>
                      <a:schemeClr val="bg1"/>
                    </a:solidFill>
                  </a:tcPr>
                </a:tc>
                <a:extLst>
                  <a:ext uri="{0D108BD9-81ED-4DB2-BD59-A6C34878D82A}">
                    <a16:rowId xmlns:a16="http://schemas.microsoft.com/office/drawing/2014/main" val="728167419"/>
                  </a:ext>
                </a:extLst>
              </a:tr>
              <a:tr h="313471">
                <a:tc>
                  <a:txBody>
                    <a:bodyPr/>
                    <a:lstStyle/>
                    <a:p>
                      <a:pPr algn="ctr"/>
                      <a:endParaRPr lang="en-US" sz="1400" dirty="0"/>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40" name="Table 2">
            <a:extLst>
              <a:ext uri="{FF2B5EF4-FFF2-40B4-BE49-F238E27FC236}">
                <a16:creationId xmlns:a16="http://schemas.microsoft.com/office/drawing/2014/main" id="{F567EE8C-C689-4E92-A2A8-22EE531D7D20}"/>
              </a:ext>
            </a:extLst>
          </p:cNvPr>
          <p:cNvGraphicFramePr>
            <a:graphicFrameLocks noGrp="1"/>
          </p:cNvGraphicFramePr>
          <p:nvPr>
            <p:extLst>
              <p:ext uri="{D42A27DB-BD31-4B8C-83A1-F6EECF244321}">
                <p14:modId xmlns:p14="http://schemas.microsoft.com/office/powerpoint/2010/main" val="4184808655"/>
              </p:ext>
            </p:extLst>
          </p:nvPr>
        </p:nvGraphicFramePr>
        <p:xfrm>
          <a:off x="8282609" y="6253996"/>
          <a:ext cx="1315199" cy="648070"/>
        </p:xfrm>
        <a:graphic>
          <a:graphicData uri="http://schemas.openxmlformats.org/drawingml/2006/table">
            <a:tbl>
              <a:tblPr firstRow="1" bandRow="1">
                <a:tableStyleId>{5940675A-B579-460E-94D1-54222C63F5DA}</a:tableStyleId>
              </a:tblPr>
              <a:tblGrid>
                <a:gridCol w="1315199">
                  <a:extLst>
                    <a:ext uri="{9D8B030D-6E8A-4147-A177-3AD203B41FA5}">
                      <a16:colId xmlns:a16="http://schemas.microsoft.com/office/drawing/2014/main" val="2746329130"/>
                    </a:ext>
                  </a:extLst>
                </a:gridCol>
              </a:tblGrid>
              <a:tr h="256249">
                <a:tc>
                  <a:txBody>
                    <a:bodyPr/>
                    <a:lstStyle/>
                    <a:p>
                      <a:pPr algn="ctr"/>
                      <a:r>
                        <a:rPr lang="en-US" sz="1200" dirty="0" err="1"/>
                        <a:t>DataModelImpl</a:t>
                      </a:r>
                      <a:endParaRPr lang="en-US" sz="1200" dirty="0"/>
                    </a:p>
                  </a:txBody>
                  <a:tcPr>
                    <a:solidFill>
                      <a:schemeClr val="bg1"/>
                    </a:solidFill>
                  </a:tcPr>
                </a:tc>
                <a:extLst>
                  <a:ext uri="{0D108BD9-81ED-4DB2-BD59-A6C34878D82A}">
                    <a16:rowId xmlns:a16="http://schemas.microsoft.com/office/drawing/2014/main" val="728167419"/>
                  </a:ext>
                </a:extLst>
              </a:tr>
              <a:tr h="373750">
                <a:tc>
                  <a:txBody>
                    <a:bodyPr/>
                    <a:lstStyle/>
                    <a:p>
                      <a:endParaRPr lang="en-US" sz="1200"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41" name="Straight Arrow Connector 40">
            <a:extLst>
              <a:ext uri="{FF2B5EF4-FFF2-40B4-BE49-F238E27FC236}">
                <a16:creationId xmlns:a16="http://schemas.microsoft.com/office/drawing/2014/main" id="{C1AA28AB-27FB-42C9-B83E-7D6249755C25}"/>
              </a:ext>
            </a:extLst>
          </p:cNvPr>
          <p:cNvCxnSpPr>
            <a:cxnSpLocks/>
            <a:stCxn id="11" idx="3"/>
          </p:cNvCxnSpPr>
          <p:nvPr/>
        </p:nvCxnSpPr>
        <p:spPr>
          <a:xfrm flipV="1">
            <a:off x="5668573" y="1788411"/>
            <a:ext cx="619266" cy="23986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5A3268C-EC6E-411A-87C5-7219F3C5CAF7}"/>
              </a:ext>
            </a:extLst>
          </p:cNvPr>
          <p:cNvCxnSpPr>
            <a:cxnSpLocks/>
            <a:stCxn id="12" idx="3"/>
            <a:endCxn id="38" idx="1"/>
          </p:cNvCxnSpPr>
          <p:nvPr/>
        </p:nvCxnSpPr>
        <p:spPr>
          <a:xfrm flipV="1">
            <a:off x="5653899" y="3450143"/>
            <a:ext cx="818034" cy="201709"/>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30A77BB5-41F2-4903-B6C9-597638B25519}"/>
              </a:ext>
            </a:extLst>
          </p:cNvPr>
          <p:cNvCxnSpPr>
            <a:cxnSpLocks/>
            <a:endCxn id="39" idx="1"/>
          </p:cNvCxnSpPr>
          <p:nvPr/>
        </p:nvCxnSpPr>
        <p:spPr>
          <a:xfrm flipV="1">
            <a:off x="5870645" y="5280841"/>
            <a:ext cx="2470416" cy="165922"/>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grpSp>
        <p:nvGrpSpPr>
          <p:cNvPr id="49" name="Group 48">
            <a:extLst>
              <a:ext uri="{FF2B5EF4-FFF2-40B4-BE49-F238E27FC236}">
                <a16:creationId xmlns:a16="http://schemas.microsoft.com/office/drawing/2014/main" id="{21356643-DDDD-4E4C-A1B7-25B3B1A14448}"/>
              </a:ext>
            </a:extLst>
          </p:cNvPr>
          <p:cNvGrpSpPr/>
          <p:nvPr/>
        </p:nvGrpSpPr>
        <p:grpSpPr>
          <a:xfrm>
            <a:off x="9948773" y="-330337"/>
            <a:ext cx="820638" cy="864095"/>
            <a:chOff x="8059451" y="1907628"/>
            <a:chExt cx="820638" cy="864095"/>
          </a:xfrm>
          <a:solidFill>
            <a:schemeClr val="bg2">
              <a:lumMod val="40000"/>
              <a:lumOff val="60000"/>
            </a:schemeClr>
          </a:solidFill>
        </p:grpSpPr>
        <p:sp>
          <p:nvSpPr>
            <p:cNvPr id="50" name="Rectangle: Folded Corner 49">
              <a:extLst>
                <a:ext uri="{FF2B5EF4-FFF2-40B4-BE49-F238E27FC236}">
                  <a16:creationId xmlns:a16="http://schemas.microsoft.com/office/drawing/2014/main" id="{3CE671A4-81AC-45F5-B26B-127F7320F0A6}"/>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F3D5927-B1BF-41E7-98FF-FA5C83622DE5}"/>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View3</a:t>
              </a:r>
            </a:p>
          </p:txBody>
        </p:sp>
      </p:grpSp>
      <p:cxnSp>
        <p:nvCxnSpPr>
          <p:cNvPr id="52" name="Straight Arrow Connector 51">
            <a:extLst>
              <a:ext uri="{FF2B5EF4-FFF2-40B4-BE49-F238E27FC236}">
                <a16:creationId xmlns:a16="http://schemas.microsoft.com/office/drawing/2014/main" id="{4AC54D63-6D32-42B4-81BC-3D9EABEDB729}"/>
              </a:ext>
            </a:extLst>
          </p:cNvPr>
          <p:cNvCxnSpPr>
            <a:cxnSpLocks/>
            <a:stCxn id="50" idx="0"/>
          </p:cNvCxnSpPr>
          <p:nvPr/>
        </p:nvCxnSpPr>
        <p:spPr>
          <a:xfrm flipH="1">
            <a:off x="10359091" y="533758"/>
            <a:ext cx="1" cy="291044"/>
          </a:xfrm>
          <a:prstGeom prst="straightConnector1">
            <a:avLst/>
          </a:prstGeom>
          <a:ln w="38100" cap="flat" cmpd="sng" algn="ctr">
            <a:solidFill>
              <a:schemeClr val="dk1"/>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7C7F132D-F470-4335-B2ED-F04FA7679AA0}"/>
              </a:ext>
            </a:extLst>
          </p:cNvPr>
          <p:cNvCxnSpPr/>
          <p:nvPr/>
        </p:nvCxnSpPr>
        <p:spPr>
          <a:xfrm>
            <a:off x="10042498" y="1977956"/>
            <a:ext cx="0" cy="86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4E846946-6FFC-44A8-BEB7-8D7C2940DDF8}"/>
              </a:ext>
            </a:extLst>
          </p:cNvPr>
          <p:cNvCxnSpPr>
            <a:cxnSpLocks/>
          </p:cNvCxnSpPr>
          <p:nvPr/>
        </p:nvCxnSpPr>
        <p:spPr>
          <a:xfrm>
            <a:off x="10508462" y="1977956"/>
            <a:ext cx="0" cy="862115"/>
          </a:xfrm>
          <a:prstGeom prst="straightConnector1">
            <a:avLst/>
          </a:prstGeom>
          <a:ln w="38100" cap="flat" cmpd="sng" algn="ctr">
            <a:solidFill>
              <a:schemeClr val="dk1"/>
            </a:solidFill>
            <a:prstDash val="sysDot"/>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pSp>
        <p:nvGrpSpPr>
          <p:cNvPr id="55" name="Group 54">
            <a:extLst>
              <a:ext uri="{FF2B5EF4-FFF2-40B4-BE49-F238E27FC236}">
                <a16:creationId xmlns:a16="http://schemas.microsoft.com/office/drawing/2014/main" id="{10DFA4F3-5297-4A4F-BDE7-AF435909AC36}"/>
              </a:ext>
            </a:extLst>
          </p:cNvPr>
          <p:cNvGrpSpPr/>
          <p:nvPr/>
        </p:nvGrpSpPr>
        <p:grpSpPr>
          <a:xfrm>
            <a:off x="9946165" y="-329900"/>
            <a:ext cx="820638" cy="864095"/>
            <a:chOff x="8059451" y="1907628"/>
            <a:chExt cx="820638" cy="864095"/>
          </a:xfrm>
          <a:solidFill>
            <a:schemeClr val="bg2">
              <a:lumMod val="40000"/>
              <a:lumOff val="60000"/>
            </a:schemeClr>
          </a:solidFill>
        </p:grpSpPr>
        <p:sp>
          <p:nvSpPr>
            <p:cNvPr id="56" name="Rectangle: Folded Corner 55">
              <a:extLst>
                <a:ext uri="{FF2B5EF4-FFF2-40B4-BE49-F238E27FC236}">
                  <a16:creationId xmlns:a16="http://schemas.microsoft.com/office/drawing/2014/main" id="{75E2A9B8-B8FB-411B-873A-255FE7223D24}"/>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594F30A0-EC19-4296-B5B7-1F7493795649}"/>
                </a:ext>
              </a:extLst>
            </p:cNvPr>
            <p:cNvSpPr txBox="1"/>
            <p:nvPr/>
          </p:nvSpPr>
          <p:spPr>
            <a:xfrm>
              <a:off x="8153176" y="2303673"/>
              <a:ext cx="631776"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a:solidFill>
                    <a:schemeClr val="tx1"/>
                  </a:solidFill>
                  <a:latin typeface="Arial" panose="020B0604020202020204" pitchFamily="34" charset="0"/>
                  <a:cs typeface="Arial" panose="020B0604020202020204" pitchFamily="34" charset="0"/>
                </a:rPr>
                <a:t>View2</a:t>
              </a:r>
            </a:p>
          </p:txBody>
        </p:sp>
      </p:grpSp>
      <p:grpSp>
        <p:nvGrpSpPr>
          <p:cNvPr id="58" name="Group 57">
            <a:extLst>
              <a:ext uri="{FF2B5EF4-FFF2-40B4-BE49-F238E27FC236}">
                <a16:creationId xmlns:a16="http://schemas.microsoft.com/office/drawing/2014/main" id="{190139DF-30CC-4179-AB95-23E99470AD4C}"/>
              </a:ext>
            </a:extLst>
          </p:cNvPr>
          <p:cNvGrpSpPr/>
          <p:nvPr/>
        </p:nvGrpSpPr>
        <p:grpSpPr>
          <a:xfrm>
            <a:off x="9950388" y="-320047"/>
            <a:ext cx="1710061" cy="864095"/>
            <a:chOff x="8059451" y="1907628"/>
            <a:chExt cx="820638" cy="864095"/>
          </a:xfrm>
          <a:solidFill>
            <a:schemeClr val="bg2">
              <a:lumMod val="40000"/>
              <a:lumOff val="60000"/>
            </a:schemeClr>
          </a:solidFill>
        </p:grpSpPr>
        <p:sp>
          <p:nvSpPr>
            <p:cNvPr id="59" name="Rectangle: Folded Corner 58">
              <a:extLst>
                <a:ext uri="{FF2B5EF4-FFF2-40B4-BE49-F238E27FC236}">
                  <a16:creationId xmlns:a16="http://schemas.microsoft.com/office/drawing/2014/main" id="{1FAB5739-EA39-4BA6-BC38-B6CDCECC5268}"/>
                </a:ext>
              </a:extLst>
            </p:cNvPr>
            <p:cNvSpPr/>
            <p:nvPr/>
          </p:nvSpPr>
          <p:spPr>
            <a:xfrm flipV="1">
              <a:off x="8059451" y="1907628"/>
              <a:ext cx="820638" cy="864095"/>
            </a:xfrm>
            <a:prstGeom prst="foldedCorner">
              <a:avLst>
                <a:gd name="adj" fmla="val 3565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1C5BAAE6-ADEC-4C5D-A806-0AC5AB62E038}"/>
                </a:ext>
              </a:extLst>
            </p:cNvPr>
            <p:cNvSpPr txBox="1"/>
            <p:nvPr/>
          </p:nvSpPr>
          <p:spPr>
            <a:xfrm>
              <a:off x="8153176" y="2303673"/>
              <a:ext cx="711875" cy="255455"/>
            </a:xfrm>
            <a:prstGeom prst="rect">
              <a:avLst/>
            </a:prstGeom>
            <a:solidFill>
              <a:schemeClr val="bg2">
                <a:lumMod val="40000"/>
                <a:lumOff val="60000"/>
              </a:schemeClr>
            </a:solidFill>
            <a:ln>
              <a:noFill/>
            </a:ln>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000" kern="1200" spc="-100" baseline="0" dirty="0" err="1">
                  <a:solidFill>
                    <a:schemeClr val="tx1"/>
                  </a:solidFill>
                  <a:latin typeface="Arial" panose="020B0604020202020204" pitchFamily="34" charset="0"/>
                  <a:cs typeface="Arial" panose="020B0604020202020204" pitchFamily="34" charset="0"/>
                </a:rPr>
                <a:t>TextChartView</a:t>
              </a:r>
              <a:endParaRPr lang="en-US" sz="2000" kern="1200" spc="-100" baseline="0" dirty="0">
                <a:solidFill>
                  <a:schemeClr val="tx1"/>
                </a:solidFill>
                <a:latin typeface="Arial" panose="020B0604020202020204" pitchFamily="34" charset="0"/>
                <a:cs typeface="Arial" panose="020B0604020202020204" pitchFamily="34" charset="0"/>
              </a:endParaRPr>
            </a:p>
          </p:txBody>
        </p:sp>
      </p:grpSp>
      <p:graphicFrame>
        <p:nvGraphicFramePr>
          <p:cNvPr id="61" name="Table 2">
            <a:extLst>
              <a:ext uri="{FF2B5EF4-FFF2-40B4-BE49-F238E27FC236}">
                <a16:creationId xmlns:a16="http://schemas.microsoft.com/office/drawing/2014/main" id="{10013307-5520-4D13-BB36-FB3EAA587832}"/>
              </a:ext>
            </a:extLst>
          </p:cNvPr>
          <p:cNvGraphicFramePr>
            <a:graphicFrameLocks noGrp="1"/>
          </p:cNvGraphicFramePr>
          <p:nvPr>
            <p:extLst>
              <p:ext uri="{D42A27DB-BD31-4B8C-83A1-F6EECF244321}">
                <p14:modId xmlns:p14="http://schemas.microsoft.com/office/powerpoint/2010/main" val="1772932238"/>
              </p:ext>
            </p:extLst>
          </p:nvPr>
        </p:nvGraphicFramePr>
        <p:xfrm>
          <a:off x="9506123" y="916264"/>
          <a:ext cx="2592285" cy="970403"/>
        </p:xfrm>
        <a:graphic>
          <a:graphicData uri="http://schemas.openxmlformats.org/drawingml/2006/table">
            <a:tbl>
              <a:tblPr firstRow="1" bandRow="1">
                <a:tableStyleId>{5940675A-B579-460E-94D1-54222C63F5DA}</a:tableStyleId>
              </a:tblPr>
              <a:tblGrid>
                <a:gridCol w="2592285">
                  <a:extLst>
                    <a:ext uri="{9D8B030D-6E8A-4147-A177-3AD203B41FA5}">
                      <a16:colId xmlns:a16="http://schemas.microsoft.com/office/drawing/2014/main" val="2746329130"/>
                    </a:ext>
                  </a:extLst>
                </a:gridCol>
              </a:tblGrid>
              <a:tr h="330280">
                <a:tc>
                  <a:txBody>
                    <a:bodyPr/>
                    <a:lstStyle/>
                    <a:p>
                      <a:pPr algn="ctr"/>
                      <a:r>
                        <a:rPr lang="en-US" dirty="0" err="1"/>
                        <a:t>TextChartController</a:t>
                      </a:r>
                      <a:endParaRPr lang="en-US" dirty="0"/>
                    </a:p>
                  </a:txBody>
                  <a:tcPr>
                    <a:solidFill>
                      <a:schemeClr val="bg1"/>
                    </a:solidFill>
                  </a:tcPr>
                </a:tc>
                <a:extLst>
                  <a:ext uri="{0D108BD9-81ED-4DB2-BD59-A6C34878D82A}">
                    <a16:rowId xmlns:a16="http://schemas.microsoft.com/office/drawing/2014/main" val="728167419"/>
                  </a:ext>
                </a:extLst>
              </a:tr>
              <a:tr h="576576">
                <a:tc>
                  <a:txBody>
                    <a:bodyPr/>
                    <a:lstStyle/>
                    <a:p>
                      <a:r>
                        <a:rPr lang="en-US" dirty="0"/>
                        <a:t>+ </a:t>
                      </a:r>
                      <a:r>
                        <a:rPr lang="en-US" dirty="0" err="1"/>
                        <a:t>init</a:t>
                      </a:r>
                      <a:r>
                        <a:rPr lang="en-US" dirty="0"/>
                        <a:t>() : void</a:t>
                      </a:r>
                    </a:p>
                  </a:txBody>
                  <a:tcPr>
                    <a:solidFill>
                      <a:schemeClr val="bg1"/>
                    </a:solidFill>
                  </a:tcPr>
                </a:tc>
                <a:extLst>
                  <a:ext uri="{0D108BD9-81ED-4DB2-BD59-A6C34878D82A}">
                    <a16:rowId xmlns:a16="http://schemas.microsoft.com/office/drawing/2014/main" val="3290023362"/>
                  </a:ext>
                </a:extLst>
              </a:tr>
            </a:tbl>
          </a:graphicData>
        </a:graphic>
      </p:graphicFrame>
      <p:graphicFrame>
        <p:nvGraphicFramePr>
          <p:cNvPr id="62" name="Table 2">
            <a:extLst>
              <a:ext uri="{FF2B5EF4-FFF2-40B4-BE49-F238E27FC236}">
                <a16:creationId xmlns:a16="http://schemas.microsoft.com/office/drawing/2014/main" id="{1B75831D-B2F9-4C5C-840A-02A0270F626F}"/>
              </a:ext>
            </a:extLst>
          </p:cNvPr>
          <p:cNvGraphicFramePr>
            <a:graphicFrameLocks noGrp="1"/>
          </p:cNvGraphicFramePr>
          <p:nvPr>
            <p:extLst>
              <p:ext uri="{D42A27DB-BD31-4B8C-83A1-F6EECF244321}">
                <p14:modId xmlns:p14="http://schemas.microsoft.com/office/powerpoint/2010/main" val="153986069"/>
              </p:ext>
            </p:extLst>
          </p:nvPr>
        </p:nvGraphicFramePr>
        <p:xfrm>
          <a:off x="9597808" y="2912272"/>
          <a:ext cx="2592285" cy="944982"/>
        </p:xfrm>
        <a:graphic>
          <a:graphicData uri="http://schemas.openxmlformats.org/drawingml/2006/table">
            <a:tbl>
              <a:tblPr firstRow="1" bandRow="1">
                <a:tableStyleId>{5940675A-B579-460E-94D1-54222C63F5DA}</a:tableStyleId>
              </a:tblPr>
              <a:tblGrid>
                <a:gridCol w="2592285">
                  <a:extLst>
                    <a:ext uri="{9D8B030D-6E8A-4147-A177-3AD203B41FA5}">
                      <a16:colId xmlns:a16="http://schemas.microsoft.com/office/drawing/2014/main" val="2746329130"/>
                    </a:ext>
                  </a:extLst>
                </a:gridCol>
              </a:tblGrid>
              <a:tr h="330280">
                <a:tc>
                  <a:txBody>
                    <a:bodyPr/>
                    <a:lstStyle/>
                    <a:p>
                      <a:pPr algn="ctr"/>
                      <a:r>
                        <a:rPr lang="en-US" dirty="0" err="1"/>
                        <a:t>TextChartViewModel</a:t>
                      </a:r>
                      <a:endParaRPr lang="en-US" dirty="0"/>
                    </a:p>
                  </a:txBody>
                  <a:tcPr>
                    <a:solidFill>
                      <a:schemeClr val="bg1"/>
                    </a:solidFill>
                  </a:tcPr>
                </a:tc>
                <a:extLst>
                  <a:ext uri="{0D108BD9-81ED-4DB2-BD59-A6C34878D82A}">
                    <a16:rowId xmlns:a16="http://schemas.microsoft.com/office/drawing/2014/main" val="728167419"/>
                  </a:ext>
                </a:extLst>
              </a:tr>
              <a:tr h="551155">
                <a:tc>
                  <a:txBody>
                    <a:bodyPr/>
                    <a:lstStyle/>
                    <a:p>
                      <a:endParaRPr lang="en-US" dirty="0"/>
                    </a:p>
                  </a:txBody>
                  <a:tcPr>
                    <a:solidFill>
                      <a:schemeClr val="bg1"/>
                    </a:solidFill>
                  </a:tcPr>
                </a:tc>
                <a:extLst>
                  <a:ext uri="{0D108BD9-81ED-4DB2-BD59-A6C34878D82A}">
                    <a16:rowId xmlns:a16="http://schemas.microsoft.com/office/drawing/2014/main" val="3290023362"/>
                  </a:ext>
                </a:extLst>
              </a:tr>
            </a:tbl>
          </a:graphicData>
        </a:graphic>
      </p:graphicFrame>
      <p:cxnSp>
        <p:nvCxnSpPr>
          <p:cNvPr id="63" name="Straight Arrow Connector 62">
            <a:extLst>
              <a:ext uri="{FF2B5EF4-FFF2-40B4-BE49-F238E27FC236}">
                <a16:creationId xmlns:a16="http://schemas.microsoft.com/office/drawing/2014/main" id="{96C1AA7F-E6C2-4507-AD21-969F779EB9CD}"/>
              </a:ext>
            </a:extLst>
          </p:cNvPr>
          <p:cNvCxnSpPr>
            <a:cxnSpLocks/>
          </p:cNvCxnSpPr>
          <p:nvPr/>
        </p:nvCxnSpPr>
        <p:spPr>
          <a:xfrm flipH="1">
            <a:off x="9461010" y="3909045"/>
            <a:ext cx="485155" cy="9381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Freeform: Shape 45">
            <a:extLst>
              <a:ext uri="{FF2B5EF4-FFF2-40B4-BE49-F238E27FC236}">
                <a16:creationId xmlns:a16="http://schemas.microsoft.com/office/drawing/2014/main" id="{2776BB33-F902-4858-9A7C-B0ACB930F45A}"/>
              </a:ext>
            </a:extLst>
          </p:cNvPr>
          <p:cNvSpPr/>
          <p:nvPr/>
        </p:nvSpPr>
        <p:spPr>
          <a:xfrm>
            <a:off x="116114" y="711200"/>
            <a:ext cx="6620495" cy="6531429"/>
          </a:xfrm>
          <a:custGeom>
            <a:avLst/>
            <a:gdLst>
              <a:gd name="connsiteX0" fmla="*/ 1959429 w 6620495"/>
              <a:gd name="connsiteY0" fmla="*/ 14514 h 6531429"/>
              <a:gd name="connsiteX1" fmla="*/ 1393372 w 6620495"/>
              <a:gd name="connsiteY1" fmla="*/ 0 h 6531429"/>
              <a:gd name="connsiteX2" fmla="*/ 1045029 w 6620495"/>
              <a:gd name="connsiteY2" fmla="*/ 14514 h 6531429"/>
              <a:gd name="connsiteX3" fmla="*/ 957943 w 6620495"/>
              <a:gd name="connsiteY3" fmla="*/ 43543 h 6531429"/>
              <a:gd name="connsiteX4" fmla="*/ 914400 w 6620495"/>
              <a:gd name="connsiteY4" fmla="*/ 58057 h 6531429"/>
              <a:gd name="connsiteX5" fmla="*/ 870857 w 6620495"/>
              <a:gd name="connsiteY5" fmla="*/ 87086 h 6531429"/>
              <a:gd name="connsiteX6" fmla="*/ 711200 w 6620495"/>
              <a:gd name="connsiteY6" fmla="*/ 130629 h 6531429"/>
              <a:gd name="connsiteX7" fmla="*/ 624115 w 6620495"/>
              <a:gd name="connsiteY7" fmla="*/ 159657 h 6531429"/>
              <a:gd name="connsiteX8" fmla="*/ 580572 w 6620495"/>
              <a:gd name="connsiteY8" fmla="*/ 174171 h 6531429"/>
              <a:gd name="connsiteX9" fmla="*/ 493486 w 6620495"/>
              <a:gd name="connsiteY9" fmla="*/ 217714 h 6531429"/>
              <a:gd name="connsiteX10" fmla="*/ 391886 w 6620495"/>
              <a:gd name="connsiteY10" fmla="*/ 261257 h 6531429"/>
              <a:gd name="connsiteX11" fmla="*/ 348343 w 6620495"/>
              <a:gd name="connsiteY11" fmla="*/ 304800 h 6531429"/>
              <a:gd name="connsiteX12" fmla="*/ 304800 w 6620495"/>
              <a:gd name="connsiteY12" fmla="*/ 333829 h 6531429"/>
              <a:gd name="connsiteX13" fmla="*/ 203200 w 6620495"/>
              <a:gd name="connsiteY13" fmla="*/ 478971 h 6531429"/>
              <a:gd name="connsiteX14" fmla="*/ 174172 w 6620495"/>
              <a:gd name="connsiteY14" fmla="*/ 522514 h 6531429"/>
              <a:gd name="connsiteX15" fmla="*/ 130629 w 6620495"/>
              <a:gd name="connsiteY15" fmla="*/ 609600 h 6531429"/>
              <a:gd name="connsiteX16" fmla="*/ 87086 w 6620495"/>
              <a:gd name="connsiteY16" fmla="*/ 696686 h 6531429"/>
              <a:gd name="connsiteX17" fmla="*/ 72572 w 6620495"/>
              <a:gd name="connsiteY17" fmla="*/ 769257 h 6531429"/>
              <a:gd name="connsiteX18" fmla="*/ 58057 w 6620495"/>
              <a:gd name="connsiteY18" fmla="*/ 856343 h 6531429"/>
              <a:gd name="connsiteX19" fmla="*/ 29029 w 6620495"/>
              <a:gd name="connsiteY19" fmla="*/ 899886 h 6531429"/>
              <a:gd name="connsiteX20" fmla="*/ 0 w 6620495"/>
              <a:gd name="connsiteY20" fmla="*/ 986971 h 6531429"/>
              <a:gd name="connsiteX21" fmla="*/ 29029 w 6620495"/>
              <a:gd name="connsiteY21" fmla="*/ 2075543 h 6531429"/>
              <a:gd name="connsiteX22" fmla="*/ 72572 w 6620495"/>
              <a:gd name="connsiteY22" fmla="*/ 2467429 h 6531429"/>
              <a:gd name="connsiteX23" fmla="*/ 87086 w 6620495"/>
              <a:gd name="connsiteY23" fmla="*/ 2540000 h 6531429"/>
              <a:gd name="connsiteX24" fmla="*/ 72572 w 6620495"/>
              <a:gd name="connsiteY24" fmla="*/ 2931886 h 6531429"/>
              <a:gd name="connsiteX25" fmla="*/ 58057 w 6620495"/>
              <a:gd name="connsiteY25" fmla="*/ 2989943 h 6531429"/>
              <a:gd name="connsiteX26" fmla="*/ 29029 w 6620495"/>
              <a:gd name="connsiteY26" fmla="*/ 3106057 h 6531429"/>
              <a:gd name="connsiteX27" fmla="*/ 14515 w 6620495"/>
              <a:gd name="connsiteY27" fmla="*/ 3265714 h 6531429"/>
              <a:gd name="connsiteX28" fmla="*/ 43543 w 6620495"/>
              <a:gd name="connsiteY28" fmla="*/ 4339771 h 6531429"/>
              <a:gd name="connsiteX29" fmla="*/ 72572 w 6620495"/>
              <a:gd name="connsiteY29" fmla="*/ 5225143 h 6531429"/>
              <a:gd name="connsiteX30" fmla="*/ 58057 w 6620495"/>
              <a:gd name="connsiteY30" fmla="*/ 5805714 h 6531429"/>
              <a:gd name="connsiteX31" fmla="*/ 43543 w 6620495"/>
              <a:gd name="connsiteY31" fmla="*/ 5849257 h 6531429"/>
              <a:gd name="connsiteX32" fmla="*/ 29029 w 6620495"/>
              <a:gd name="connsiteY32" fmla="*/ 5936343 h 6531429"/>
              <a:gd name="connsiteX33" fmla="*/ 43543 w 6620495"/>
              <a:gd name="connsiteY33" fmla="*/ 6226629 h 6531429"/>
              <a:gd name="connsiteX34" fmla="*/ 58057 w 6620495"/>
              <a:gd name="connsiteY34" fmla="*/ 6270171 h 6531429"/>
              <a:gd name="connsiteX35" fmla="*/ 188686 w 6620495"/>
              <a:gd name="connsiteY35" fmla="*/ 6342743 h 6531429"/>
              <a:gd name="connsiteX36" fmla="*/ 246743 w 6620495"/>
              <a:gd name="connsiteY36" fmla="*/ 6357257 h 6531429"/>
              <a:gd name="connsiteX37" fmla="*/ 333829 w 6620495"/>
              <a:gd name="connsiteY37" fmla="*/ 6371771 h 6531429"/>
              <a:gd name="connsiteX38" fmla="*/ 464457 w 6620495"/>
              <a:gd name="connsiteY38" fmla="*/ 6400800 h 6531429"/>
              <a:gd name="connsiteX39" fmla="*/ 508000 w 6620495"/>
              <a:gd name="connsiteY39" fmla="*/ 6415314 h 6531429"/>
              <a:gd name="connsiteX40" fmla="*/ 580572 w 6620495"/>
              <a:gd name="connsiteY40" fmla="*/ 6429829 h 6531429"/>
              <a:gd name="connsiteX41" fmla="*/ 711200 w 6620495"/>
              <a:gd name="connsiteY41" fmla="*/ 6487886 h 6531429"/>
              <a:gd name="connsiteX42" fmla="*/ 827315 w 6620495"/>
              <a:gd name="connsiteY42" fmla="*/ 6502400 h 6531429"/>
              <a:gd name="connsiteX43" fmla="*/ 1233715 w 6620495"/>
              <a:gd name="connsiteY43" fmla="*/ 6531429 h 6531429"/>
              <a:gd name="connsiteX44" fmla="*/ 1465943 w 6620495"/>
              <a:gd name="connsiteY44" fmla="*/ 6516914 h 6531429"/>
              <a:gd name="connsiteX45" fmla="*/ 1930400 w 6620495"/>
              <a:gd name="connsiteY45" fmla="*/ 6487886 h 6531429"/>
              <a:gd name="connsiteX46" fmla="*/ 2017486 w 6620495"/>
              <a:gd name="connsiteY46" fmla="*/ 6473371 h 6531429"/>
              <a:gd name="connsiteX47" fmla="*/ 2119086 w 6620495"/>
              <a:gd name="connsiteY47" fmla="*/ 6444343 h 6531429"/>
              <a:gd name="connsiteX48" fmla="*/ 3512457 w 6620495"/>
              <a:gd name="connsiteY48" fmla="*/ 6429829 h 6531429"/>
              <a:gd name="connsiteX49" fmla="*/ 3614057 w 6620495"/>
              <a:gd name="connsiteY49" fmla="*/ 6415314 h 6531429"/>
              <a:gd name="connsiteX50" fmla="*/ 3802743 w 6620495"/>
              <a:gd name="connsiteY50" fmla="*/ 6371771 h 6531429"/>
              <a:gd name="connsiteX51" fmla="*/ 4049486 w 6620495"/>
              <a:gd name="connsiteY51" fmla="*/ 6357257 h 6531429"/>
              <a:gd name="connsiteX52" fmla="*/ 4470400 w 6620495"/>
              <a:gd name="connsiteY52" fmla="*/ 6284686 h 6531429"/>
              <a:gd name="connsiteX53" fmla="*/ 4746172 w 6620495"/>
              <a:gd name="connsiteY53" fmla="*/ 6255657 h 6531429"/>
              <a:gd name="connsiteX54" fmla="*/ 4949372 w 6620495"/>
              <a:gd name="connsiteY54" fmla="*/ 6226629 h 6531429"/>
              <a:gd name="connsiteX55" fmla="*/ 5384800 w 6620495"/>
              <a:gd name="connsiteY55" fmla="*/ 6197600 h 6531429"/>
              <a:gd name="connsiteX56" fmla="*/ 6081486 w 6620495"/>
              <a:gd name="connsiteY56" fmla="*/ 6183086 h 6531429"/>
              <a:gd name="connsiteX57" fmla="*/ 6125029 w 6620495"/>
              <a:gd name="connsiteY57" fmla="*/ 6139543 h 6531429"/>
              <a:gd name="connsiteX58" fmla="*/ 6197600 w 6620495"/>
              <a:gd name="connsiteY58" fmla="*/ 6081486 h 6531429"/>
              <a:gd name="connsiteX59" fmla="*/ 6255657 w 6620495"/>
              <a:gd name="connsiteY59" fmla="*/ 5950857 h 6531429"/>
              <a:gd name="connsiteX60" fmla="*/ 6270172 w 6620495"/>
              <a:gd name="connsiteY60" fmla="*/ 5907314 h 6531429"/>
              <a:gd name="connsiteX61" fmla="*/ 6458857 w 6620495"/>
              <a:gd name="connsiteY61" fmla="*/ 5544457 h 6531429"/>
              <a:gd name="connsiteX62" fmla="*/ 6516915 w 6620495"/>
              <a:gd name="connsiteY62" fmla="*/ 5399314 h 6531429"/>
              <a:gd name="connsiteX63" fmla="*/ 6560457 w 6620495"/>
              <a:gd name="connsiteY63" fmla="*/ 5254171 h 6531429"/>
              <a:gd name="connsiteX64" fmla="*/ 6574972 w 6620495"/>
              <a:gd name="connsiteY64" fmla="*/ 5196114 h 6531429"/>
              <a:gd name="connsiteX65" fmla="*/ 6604000 w 6620495"/>
              <a:gd name="connsiteY65" fmla="*/ 5138057 h 6531429"/>
              <a:gd name="connsiteX66" fmla="*/ 6604000 w 6620495"/>
              <a:gd name="connsiteY66" fmla="*/ 4659086 h 6531429"/>
              <a:gd name="connsiteX67" fmla="*/ 6574972 w 6620495"/>
              <a:gd name="connsiteY67" fmla="*/ 4601029 h 6531429"/>
              <a:gd name="connsiteX68" fmla="*/ 6560457 w 6620495"/>
              <a:gd name="connsiteY68" fmla="*/ 4528457 h 6531429"/>
              <a:gd name="connsiteX69" fmla="*/ 6545943 w 6620495"/>
              <a:gd name="connsiteY69" fmla="*/ 4441371 h 6531429"/>
              <a:gd name="connsiteX70" fmla="*/ 6531429 w 6620495"/>
              <a:gd name="connsiteY70" fmla="*/ 4397829 h 6531429"/>
              <a:gd name="connsiteX71" fmla="*/ 6487886 w 6620495"/>
              <a:gd name="connsiteY71" fmla="*/ 4368800 h 6531429"/>
              <a:gd name="connsiteX72" fmla="*/ 6415315 w 6620495"/>
              <a:gd name="connsiteY72" fmla="*/ 4310743 h 6531429"/>
              <a:gd name="connsiteX73" fmla="*/ 6371772 w 6620495"/>
              <a:gd name="connsiteY73" fmla="*/ 4281714 h 6531429"/>
              <a:gd name="connsiteX74" fmla="*/ 6328229 w 6620495"/>
              <a:gd name="connsiteY74" fmla="*/ 4238171 h 6531429"/>
              <a:gd name="connsiteX75" fmla="*/ 6241143 w 6620495"/>
              <a:gd name="connsiteY75" fmla="*/ 4209143 h 6531429"/>
              <a:gd name="connsiteX76" fmla="*/ 6197600 w 6620495"/>
              <a:gd name="connsiteY76" fmla="*/ 4151086 h 6531429"/>
              <a:gd name="connsiteX77" fmla="*/ 6110515 w 6620495"/>
              <a:gd name="connsiteY77" fmla="*/ 4122057 h 6531429"/>
              <a:gd name="connsiteX78" fmla="*/ 6037943 w 6620495"/>
              <a:gd name="connsiteY78" fmla="*/ 4093029 h 6531429"/>
              <a:gd name="connsiteX79" fmla="*/ 5979886 w 6620495"/>
              <a:gd name="connsiteY79" fmla="*/ 4064000 h 6531429"/>
              <a:gd name="connsiteX80" fmla="*/ 5689600 w 6620495"/>
              <a:gd name="connsiteY80" fmla="*/ 4034971 h 6531429"/>
              <a:gd name="connsiteX81" fmla="*/ 5573486 w 6620495"/>
              <a:gd name="connsiteY81" fmla="*/ 4020457 h 6531429"/>
              <a:gd name="connsiteX82" fmla="*/ 5239657 w 6620495"/>
              <a:gd name="connsiteY82" fmla="*/ 3947886 h 6531429"/>
              <a:gd name="connsiteX83" fmla="*/ 4789715 w 6620495"/>
              <a:gd name="connsiteY83" fmla="*/ 3875314 h 6531429"/>
              <a:gd name="connsiteX84" fmla="*/ 4702629 w 6620495"/>
              <a:gd name="connsiteY84" fmla="*/ 3846286 h 6531429"/>
              <a:gd name="connsiteX85" fmla="*/ 4601029 w 6620495"/>
              <a:gd name="connsiteY85" fmla="*/ 3817257 h 6531429"/>
              <a:gd name="connsiteX86" fmla="*/ 4528457 w 6620495"/>
              <a:gd name="connsiteY86" fmla="*/ 3788229 h 6531429"/>
              <a:gd name="connsiteX87" fmla="*/ 4412343 w 6620495"/>
              <a:gd name="connsiteY87" fmla="*/ 3759200 h 6531429"/>
              <a:gd name="connsiteX88" fmla="*/ 4310743 w 6620495"/>
              <a:gd name="connsiteY88" fmla="*/ 3715657 h 6531429"/>
              <a:gd name="connsiteX89" fmla="*/ 4151086 w 6620495"/>
              <a:gd name="connsiteY89" fmla="*/ 3686629 h 6531429"/>
              <a:gd name="connsiteX90" fmla="*/ 4005943 w 6620495"/>
              <a:gd name="connsiteY90" fmla="*/ 3643086 h 6531429"/>
              <a:gd name="connsiteX91" fmla="*/ 3788229 w 6620495"/>
              <a:gd name="connsiteY91" fmla="*/ 3570514 h 6531429"/>
              <a:gd name="connsiteX92" fmla="*/ 3715657 w 6620495"/>
              <a:gd name="connsiteY92" fmla="*/ 3526971 h 6531429"/>
              <a:gd name="connsiteX93" fmla="*/ 3599543 w 6620495"/>
              <a:gd name="connsiteY93" fmla="*/ 3468914 h 6531429"/>
              <a:gd name="connsiteX94" fmla="*/ 3526972 w 6620495"/>
              <a:gd name="connsiteY94" fmla="*/ 3352800 h 6531429"/>
              <a:gd name="connsiteX95" fmla="*/ 3483429 w 6620495"/>
              <a:gd name="connsiteY95" fmla="*/ 3294743 h 6531429"/>
              <a:gd name="connsiteX96" fmla="*/ 3454400 w 6620495"/>
              <a:gd name="connsiteY96" fmla="*/ 3236686 h 6531429"/>
              <a:gd name="connsiteX97" fmla="*/ 3410857 w 6620495"/>
              <a:gd name="connsiteY97" fmla="*/ 3135086 h 6531429"/>
              <a:gd name="connsiteX98" fmla="*/ 3381829 w 6620495"/>
              <a:gd name="connsiteY98" fmla="*/ 3004457 h 6531429"/>
              <a:gd name="connsiteX99" fmla="*/ 3396343 w 6620495"/>
              <a:gd name="connsiteY99" fmla="*/ 2786743 h 6531429"/>
              <a:gd name="connsiteX100" fmla="*/ 3425372 w 6620495"/>
              <a:gd name="connsiteY100" fmla="*/ 2714171 h 6531429"/>
              <a:gd name="connsiteX101" fmla="*/ 3468915 w 6620495"/>
              <a:gd name="connsiteY101" fmla="*/ 2583543 h 6531429"/>
              <a:gd name="connsiteX102" fmla="*/ 3483429 w 6620495"/>
              <a:gd name="connsiteY102" fmla="*/ 2496457 h 6531429"/>
              <a:gd name="connsiteX103" fmla="*/ 3497943 w 6620495"/>
              <a:gd name="connsiteY103" fmla="*/ 2423886 h 6531429"/>
              <a:gd name="connsiteX104" fmla="*/ 3483429 w 6620495"/>
              <a:gd name="connsiteY104" fmla="*/ 2075543 h 6531429"/>
              <a:gd name="connsiteX105" fmla="*/ 3410857 w 6620495"/>
              <a:gd name="connsiteY105" fmla="*/ 1901371 h 6531429"/>
              <a:gd name="connsiteX106" fmla="*/ 3367315 w 6620495"/>
              <a:gd name="connsiteY106" fmla="*/ 1785257 h 6531429"/>
              <a:gd name="connsiteX107" fmla="*/ 3338286 w 6620495"/>
              <a:gd name="connsiteY107" fmla="*/ 1640114 h 6531429"/>
              <a:gd name="connsiteX108" fmla="*/ 3265715 w 6620495"/>
              <a:gd name="connsiteY108" fmla="*/ 1451429 h 6531429"/>
              <a:gd name="connsiteX109" fmla="*/ 3222172 w 6620495"/>
              <a:gd name="connsiteY109" fmla="*/ 1335314 h 6531429"/>
              <a:gd name="connsiteX110" fmla="*/ 3135086 w 6620495"/>
              <a:gd name="connsiteY110" fmla="*/ 1132114 h 6531429"/>
              <a:gd name="connsiteX111" fmla="*/ 3106057 w 6620495"/>
              <a:gd name="connsiteY111" fmla="*/ 1059543 h 6531429"/>
              <a:gd name="connsiteX112" fmla="*/ 3062515 w 6620495"/>
              <a:gd name="connsiteY112" fmla="*/ 986971 h 6531429"/>
              <a:gd name="connsiteX113" fmla="*/ 3004457 w 6620495"/>
              <a:gd name="connsiteY113" fmla="*/ 841829 h 6531429"/>
              <a:gd name="connsiteX114" fmla="*/ 2975429 w 6620495"/>
              <a:gd name="connsiteY114" fmla="*/ 769257 h 6531429"/>
              <a:gd name="connsiteX115" fmla="*/ 2946400 w 6620495"/>
              <a:gd name="connsiteY115" fmla="*/ 682171 h 6531429"/>
              <a:gd name="connsiteX116" fmla="*/ 2830286 w 6620495"/>
              <a:gd name="connsiteY116" fmla="*/ 551543 h 6531429"/>
              <a:gd name="connsiteX117" fmla="*/ 2786743 w 6620495"/>
              <a:gd name="connsiteY117" fmla="*/ 508000 h 6531429"/>
              <a:gd name="connsiteX118" fmla="*/ 2699657 w 6620495"/>
              <a:gd name="connsiteY118" fmla="*/ 406400 h 6531429"/>
              <a:gd name="connsiteX119" fmla="*/ 2641600 w 6620495"/>
              <a:gd name="connsiteY119" fmla="*/ 377371 h 6531429"/>
              <a:gd name="connsiteX120" fmla="*/ 2598057 w 6620495"/>
              <a:gd name="connsiteY120" fmla="*/ 348343 h 6531429"/>
              <a:gd name="connsiteX121" fmla="*/ 2540000 w 6620495"/>
              <a:gd name="connsiteY121" fmla="*/ 319314 h 6531429"/>
              <a:gd name="connsiteX122" fmla="*/ 2452915 w 6620495"/>
              <a:gd name="connsiteY122" fmla="*/ 275771 h 6531429"/>
              <a:gd name="connsiteX123" fmla="*/ 2336800 w 6620495"/>
              <a:gd name="connsiteY123" fmla="*/ 217714 h 6531429"/>
              <a:gd name="connsiteX124" fmla="*/ 2264229 w 6620495"/>
              <a:gd name="connsiteY124" fmla="*/ 203200 h 6531429"/>
              <a:gd name="connsiteX125" fmla="*/ 2177143 w 6620495"/>
              <a:gd name="connsiteY125" fmla="*/ 145143 h 6531429"/>
              <a:gd name="connsiteX126" fmla="*/ 2075543 w 6620495"/>
              <a:gd name="connsiteY126" fmla="*/ 43543 h 6531429"/>
              <a:gd name="connsiteX127" fmla="*/ 2032000 w 6620495"/>
              <a:gd name="connsiteY127" fmla="*/ 14514 h 6531429"/>
              <a:gd name="connsiteX128" fmla="*/ 1959429 w 6620495"/>
              <a:gd name="connsiteY128" fmla="*/ 14514 h 653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6620495" h="6531429">
                <a:moveTo>
                  <a:pt x="1959429" y="14514"/>
                </a:moveTo>
                <a:cubicBezTo>
                  <a:pt x="1852991" y="12095"/>
                  <a:pt x="1582120" y="0"/>
                  <a:pt x="1393372" y="0"/>
                </a:cubicBezTo>
                <a:cubicBezTo>
                  <a:pt x="1277157" y="0"/>
                  <a:pt x="1160667" y="2950"/>
                  <a:pt x="1045029" y="14514"/>
                </a:cubicBezTo>
                <a:cubicBezTo>
                  <a:pt x="1014582" y="17559"/>
                  <a:pt x="986972" y="33867"/>
                  <a:pt x="957943" y="43543"/>
                </a:cubicBezTo>
                <a:lnTo>
                  <a:pt x="914400" y="58057"/>
                </a:lnTo>
                <a:cubicBezTo>
                  <a:pt x="899886" y="67733"/>
                  <a:pt x="886798" y="80001"/>
                  <a:pt x="870857" y="87086"/>
                </a:cubicBezTo>
                <a:cubicBezTo>
                  <a:pt x="777985" y="128363"/>
                  <a:pt x="799573" y="106527"/>
                  <a:pt x="711200" y="130629"/>
                </a:cubicBezTo>
                <a:cubicBezTo>
                  <a:pt x="681680" y="138680"/>
                  <a:pt x="653143" y="149981"/>
                  <a:pt x="624115" y="159657"/>
                </a:cubicBezTo>
                <a:lnTo>
                  <a:pt x="580572" y="174171"/>
                </a:lnTo>
                <a:cubicBezTo>
                  <a:pt x="496891" y="229959"/>
                  <a:pt x="577616" y="181658"/>
                  <a:pt x="493486" y="217714"/>
                </a:cubicBezTo>
                <a:cubicBezTo>
                  <a:pt x="367939" y="271520"/>
                  <a:pt x="494002" y="227219"/>
                  <a:pt x="391886" y="261257"/>
                </a:cubicBezTo>
                <a:cubicBezTo>
                  <a:pt x="377372" y="275771"/>
                  <a:pt x="364112" y="291659"/>
                  <a:pt x="348343" y="304800"/>
                </a:cubicBezTo>
                <a:cubicBezTo>
                  <a:pt x="334942" y="315967"/>
                  <a:pt x="317135" y="321494"/>
                  <a:pt x="304800" y="333829"/>
                </a:cubicBezTo>
                <a:cubicBezTo>
                  <a:pt x="283308" y="355321"/>
                  <a:pt x="212684" y="464745"/>
                  <a:pt x="203200" y="478971"/>
                </a:cubicBezTo>
                <a:cubicBezTo>
                  <a:pt x="193524" y="493485"/>
                  <a:pt x="179688" y="505965"/>
                  <a:pt x="174172" y="522514"/>
                </a:cubicBezTo>
                <a:cubicBezTo>
                  <a:pt x="137686" y="631968"/>
                  <a:pt x="186905" y="497046"/>
                  <a:pt x="130629" y="609600"/>
                </a:cubicBezTo>
                <a:cubicBezTo>
                  <a:pt x="70543" y="729776"/>
                  <a:pt x="170273" y="571907"/>
                  <a:pt x="87086" y="696686"/>
                </a:cubicBezTo>
                <a:cubicBezTo>
                  <a:pt x="82248" y="720876"/>
                  <a:pt x="76985" y="744986"/>
                  <a:pt x="72572" y="769257"/>
                </a:cubicBezTo>
                <a:cubicBezTo>
                  <a:pt x="67307" y="798211"/>
                  <a:pt x="67363" y="828424"/>
                  <a:pt x="58057" y="856343"/>
                </a:cubicBezTo>
                <a:cubicBezTo>
                  <a:pt x="52541" y="872892"/>
                  <a:pt x="36114" y="883946"/>
                  <a:pt x="29029" y="899886"/>
                </a:cubicBezTo>
                <a:cubicBezTo>
                  <a:pt x="16602" y="927847"/>
                  <a:pt x="0" y="986971"/>
                  <a:pt x="0" y="986971"/>
                </a:cubicBezTo>
                <a:cubicBezTo>
                  <a:pt x="9676" y="1349828"/>
                  <a:pt x="13918" y="1712871"/>
                  <a:pt x="29029" y="2075543"/>
                </a:cubicBezTo>
                <a:cubicBezTo>
                  <a:pt x="34697" y="2211572"/>
                  <a:pt x="48818" y="2336785"/>
                  <a:pt x="72572" y="2467429"/>
                </a:cubicBezTo>
                <a:cubicBezTo>
                  <a:pt x="76985" y="2491700"/>
                  <a:pt x="82248" y="2515810"/>
                  <a:pt x="87086" y="2540000"/>
                </a:cubicBezTo>
                <a:cubicBezTo>
                  <a:pt x="82248" y="2670629"/>
                  <a:pt x="80988" y="2801439"/>
                  <a:pt x="72572" y="2931886"/>
                </a:cubicBezTo>
                <a:cubicBezTo>
                  <a:pt x="71288" y="2951793"/>
                  <a:pt x="62384" y="2970470"/>
                  <a:pt x="58057" y="2989943"/>
                </a:cubicBezTo>
                <a:cubicBezTo>
                  <a:pt x="34702" y="3095038"/>
                  <a:pt x="54966" y="3028244"/>
                  <a:pt x="29029" y="3106057"/>
                </a:cubicBezTo>
                <a:cubicBezTo>
                  <a:pt x="24191" y="3159276"/>
                  <a:pt x="14515" y="3212276"/>
                  <a:pt x="14515" y="3265714"/>
                </a:cubicBezTo>
                <a:cubicBezTo>
                  <a:pt x="14515" y="3985425"/>
                  <a:pt x="12004" y="3898216"/>
                  <a:pt x="43543" y="4339771"/>
                </a:cubicBezTo>
                <a:cubicBezTo>
                  <a:pt x="46265" y="4418703"/>
                  <a:pt x="72572" y="5168484"/>
                  <a:pt x="72572" y="5225143"/>
                </a:cubicBezTo>
                <a:cubicBezTo>
                  <a:pt x="72572" y="5418727"/>
                  <a:pt x="67051" y="5612339"/>
                  <a:pt x="58057" y="5805714"/>
                </a:cubicBezTo>
                <a:cubicBezTo>
                  <a:pt x="57346" y="5820997"/>
                  <a:pt x="46862" y="5834322"/>
                  <a:pt x="43543" y="5849257"/>
                </a:cubicBezTo>
                <a:cubicBezTo>
                  <a:pt x="37159" y="5877985"/>
                  <a:pt x="33867" y="5907314"/>
                  <a:pt x="29029" y="5936343"/>
                </a:cubicBezTo>
                <a:cubicBezTo>
                  <a:pt x="33867" y="6033105"/>
                  <a:pt x="35150" y="6130110"/>
                  <a:pt x="43543" y="6226629"/>
                </a:cubicBezTo>
                <a:cubicBezTo>
                  <a:pt x="44868" y="6241871"/>
                  <a:pt x="47239" y="6259353"/>
                  <a:pt x="58057" y="6270171"/>
                </a:cubicBezTo>
                <a:cubicBezTo>
                  <a:pt x="99643" y="6311757"/>
                  <a:pt x="137580" y="6328142"/>
                  <a:pt x="188686" y="6342743"/>
                </a:cubicBezTo>
                <a:cubicBezTo>
                  <a:pt x="207866" y="6348223"/>
                  <a:pt x="227182" y="6353345"/>
                  <a:pt x="246743" y="6357257"/>
                </a:cubicBezTo>
                <a:cubicBezTo>
                  <a:pt x="275601" y="6363028"/>
                  <a:pt x="304875" y="6366506"/>
                  <a:pt x="333829" y="6371771"/>
                </a:cubicBezTo>
                <a:cubicBezTo>
                  <a:pt x="374972" y="6379252"/>
                  <a:pt x="423697" y="6389154"/>
                  <a:pt x="464457" y="6400800"/>
                </a:cubicBezTo>
                <a:cubicBezTo>
                  <a:pt x="479168" y="6405003"/>
                  <a:pt x="493157" y="6411603"/>
                  <a:pt x="508000" y="6415314"/>
                </a:cubicBezTo>
                <a:cubicBezTo>
                  <a:pt x="531933" y="6421297"/>
                  <a:pt x="556381" y="6424991"/>
                  <a:pt x="580572" y="6429829"/>
                </a:cubicBezTo>
                <a:cubicBezTo>
                  <a:pt x="613560" y="6446323"/>
                  <a:pt x="676788" y="6479945"/>
                  <a:pt x="711200" y="6487886"/>
                </a:cubicBezTo>
                <a:cubicBezTo>
                  <a:pt x="749207" y="6496657"/>
                  <a:pt x="788444" y="6499161"/>
                  <a:pt x="827315" y="6502400"/>
                </a:cubicBezTo>
                <a:cubicBezTo>
                  <a:pt x="962658" y="6513679"/>
                  <a:pt x="1233715" y="6531429"/>
                  <a:pt x="1233715" y="6531429"/>
                </a:cubicBezTo>
                <a:lnTo>
                  <a:pt x="1465943" y="6516914"/>
                </a:lnTo>
                <a:cubicBezTo>
                  <a:pt x="1680164" y="6505639"/>
                  <a:pt x="1749362" y="6510516"/>
                  <a:pt x="1930400" y="6487886"/>
                </a:cubicBezTo>
                <a:cubicBezTo>
                  <a:pt x="1959602" y="6484236"/>
                  <a:pt x="1988758" y="6479755"/>
                  <a:pt x="2017486" y="6473371"/>
                </a:cubicBezTo>
                <a:cubicBezTo>
                  <a:pt x="2050682" y="6465994"/>
                  <a:pt x="2084351" y="6445038"/>
                  <a:pt x="2119086" y="6444343"/>
                </a:cubicBezTo>
                <a:lnTo>
                  <a:pt x="3512457" y="6429829"/>
                </a:lnTo>
                <a:cubicBezTo>
                  <a:pt x="3546324" y="6424991"/>
                  <a:pt x="3580511" y="6422023"/>
                  <a:pt x="3614057" y="6415314"/>
                </a:cubicBezTo>
                <a:cubicBezTo>
                  <a:pt x="3677352" y="6402655"/>
                  <a:pt x="3738761" y="6380302"/>
                  <a:pt x="3802743" y="6371771"/>
                </a:cubicBezTo>
                <a:cubicBezTo>
                  <a:pt x="3884410" y="6360882"/>
                  <a:pt x="3967238" y="6362095"/>
                  <a:pt x="4049486" y="6357257"/>
                </a:cubicBezTo>
                <a:cubicBezTo>
                  <a:pt x="4217400" y="6301287"/>
                  <a:pt x="4047694" y="6355140"/>
                  <a:pt x="4470400" y="6284686"/>
                </a:cubicBezTo>
                <a:cubicBezTo>
                  <a:pt x="4682291" y="6249369"/>
                  <a:pt x="4393999" y="6294787"/>
                  <a:pt x="4746172" y="6255657"/>
                </a:cubicBezTo>
                <a:cubicBezTo>
                  <a:pt x="4814175" y="6248101"/>
                  <a:pt x="4881046" y="6230225"/>
                  <a:pt x="4949372" y="6226629"/>
                </a:cubicBezTo>
                <a:cubicBezTo>
                  <a:pt x="5278508" y="6209305"/>
                  <a:pt x="5133470" y="6220448"/>
                  <a:pt x="5384800" y="6197600"/>
                </a:cubicBezTo>
                <a:cubicBezTo>
                  <a:pt x="5666909" y="6217750"/>
                  <a:pt x="5727568" y="6230912"/>
                  <a:pt x="6081486" y="6183086"/>
                </a:cubicBezTo>
                <a:cubicBezTo>
                  <a:pt x="6101827" y="6180337"/>
                  <a:pt x="6109581" y="6153060"/>
                  <a:pt x="6125029" y="6139543"/>
                </a:cubicBezTo>
                <a:cubicBezTo>
                  <a:pt x="6148343" y="6119143"/>
                  <a:pt x="6173410" y="6100838"/>
                  <a:pt x="6197600" y="6081486"/>
                </a:cubicBezTo>
                <a:cubicBezTo>
                  <a:pt x="6216952" y="6037943"/>
                  <a:pt x="6237330" y="5994841"/>
                  <a:pt x="6255657" y="5950857"/>
                </a:cubicBezTo>
                <a:cubicBezTo>
                  <a:pt x="6261541" y="5936734"/>
                  <a:pt x="6263330" y="5920998"/>
                  <a:pt x="6270172" y="5907314"/>
                </a:cubicBezTo>
                <a:cubicBezTo>
                  <a:pt x="6280865" y="5885927"/>
                  <a:pt x="6435577" y="5602657"/>
                  <a:pt x="6458857" y="5544457"/>
                </a:cubicBezTo>
                <a:cubicBezTo>
                  <a:pt x="6478210" y="5496076"/>
                  <a:pt x="6499701" y="5448497"/>
                  <a:pt x="6516915" y="5399314"/>
                </a:cubicBezTo>
                <a:cubicBezTo>
                  <a:pt x="6533601" y="5351639"/>
                  <a:pt x="6546581" y="5302739"/>
                  <a:pt x="6560457" y="5254171"/>
                </a:cubicBezTo>
                <a:cubicBezTo>
                  <a:pt x="6565937" y="5234991"/>
                  <a:pt x="6567968" y="5214792"/>
                  <a:pt x="6574972" y="5196114"/>
                </a:cubicBezTo>
                <a:cubicBezTo>
                  <a:pt x="6582569" y="5175855"/>
                  <a:pt x="6594324" y="5157409"/>
                  <a:pt x="6604000" y="5138057"/>
                </a:cubicBezTo>
                <a:cubicBezTo>
                  <a:pt x="6619374" y="4938209"/>
                  <a:pt x="6631759" y="4881159"/>
                  <a:pt x="6604000" y="4659086"/>
                </a:cubicBezTo>
                <a:cubicBezTo>
                  <a:pt x="6601316" y="4637617"/>
                  <a:pt x="6584648" y="4620381"/>
                  <a:pt x="6574972" y="4601029"/>
                </a:cubicBezTo>
                <a:cubicBezTo>
                  <a:pt x="6570134" y="4576838"/>
                  <a:pt x="6564870" y="4552729"/>
                  <a:pt x="6560457" y="4528457"/>
                </a:cubicBezTo>
                <a:cubicBezTo>
                  <a:pt x="6555193" y="4499503"/>
                  <a:pt x="6552327" y="4470099"/>
                  <a:pt x="6545943" y="4441371"/>
                </a:cubicBezTo>
                <a:cubicBezTo>
                  <a:pt x="6542624" y="4426436"/>
                  <a:pt x="6540986" y="4409776"/>
                  <a:pt x="6531429" y="4397829"/>
                </a:cubicBezTo>
                <a:cubicBezTo>
                  <a:pt x="6520532" y="4384207"/>
                  <a:pt x="6501841" y="4379267"/>
                  <a:pt x="6487886" y="4368800"/>
                </a:cubicBezTo>
                <a:cubicBezTo>
                  <a:pt x="6463103" y="4350213"/>
                  <a:pt x="6440098" y="4329330"/>
                  <a:pt x="6415315" y="4310743"/>
                </a:cubicBezTo>
                <a:cubicBezTo>
                  <a:pt x="6401360" y="4300276"/>
                  <a:pt x="6385173" y="4292881"/>
                  <a:pt x="6371772" y="4281714"/>
                </a:cubicBezTo>
                <a:cubicBezTo>
                  <a:pt x="6356003" y="4268573"/>
                  <a:pt x="6346172" y="4248139"/>
                  <a:pt x="6328229" y="4238171"/>
                </a:cubicBezTo>
                <a:cubicBezTo>
                  <a:pt x="6301481" y="4223311"/>
                  <a:pt x="6241143" y="4209143"/>
                  <a:pt x="6241143" y="4209143"/>
                </a:cubicBezTo>
                <a:cubicBezTo>
                  <a:pt x="6226629" y="4189791"/>
                  <a:pt x="6217728" y="4164505"/>
                  <a:pt x="6197600" y="4151086"/>
                </a:cubicBezTo>
                <a:cubicBezTo>
                  <a:pt x="6172140" y="4134113"/>
                  <a:pt x="6138925" y="4133421"/>
                  <a:pt x="6110515" y="4122057"/>
                </a:cubicBezTo>
                <a:cubicBezTo>
                  <a:pt x="6086324" y="4112381"/>
                  <a:pt x="6061752" y="4103610"/>
                  <a:pt x="6037943" y="4093029"/>
                </a:cubicBezTo>
                <a:cubicBezTo>
                  <a:pt x="6018171" y="4084242"/>
                  <a:pt x="6001228" y="4067557"/>
                  <a:pt x="5979886" y="4064000"/>
                </a:cubicBezTo>
                <a:cubicBezTo>
                  <a:pt x="5883965" y="4048013"/>
                  <a:pt x="5786094" y="4047033"/>
                  <a:pt x="5689600" y="4034971"/>
                </a:cubicBezTo>
                <a:lnTo>
                  <a:pt x="5573486" y="4020457"/>
                </a:lnTo>
                <a:cubicBezTo>
                  <a:pt x="5348512" y="3945466"/>
                  <a:pt x="5532173" y="3998031"/>
                  <a:pt x="5239657" y="3947886"/>
                </a:cubicBezTo>
                <a:cubicBezTo>
                  <a:pt x="4793063" y="3871328"/>
                  <a:pt x="5081975" y="3904542"/>
                  <a:pt x="4789715" y="3875314"/>
                </a:cubicBezTo>
                <a:cubicBezTo>
                  <a:pt x="4760686" y="3865638"/>
                  <a:pt x="4731875" y="3855285"/>
                  <a:pt x="4702629" y="3846286"/>
                </a:cubicBezTo>
                <a:cubicBezTo>
                  <a:pt x="4668965" y="3835928"/>
                  <a:pt x="4634443" y="3828395"/>
                  <a:pt x="4601029" y="3817257"/>
                </a:cubicBezTo>
                <a:cubicBezTo>
                  <a:pt x="4576312" y="3809018"/>
                  <a:pt x="4553359" y="3795891"/>
                  <a:pt x="4528457" y="3788229"/>
                </a:cubicBezTo>
                <a:cubicBezTo>
                  <a:pt x="4490325" y="3776496"/>
                  <a:pt x="4450192" y="3771816"/>
                  <a:pt x="4412343" y="3759200"/>
                </a:cubicBezTo>
                <a:cubicBezTo>
                  <a:pt x="4377388" y="3747548"/>
                  <a:pt x="4346245" y="3725519"/>
                  <a:pt x="4310743" y="3715657"/>
                </a:cubicBezTo>
                <a:cubicBezTo>
                  <a:pt x="4258625" y="3701180"/>
                  <a:pt x="4203707" y="3699158"/>
                  <a:pt x="4151086" y="3686629"/>
                </a:cubicBezTo>
                <a:cubicBezTo>
                  <a:pt x="4101948" y="3674930"/>
                  <a:pt x="4054749" y="3656101"/>
                  <a:pt x="4005943" y="3643086"/>
                </a:cubicBezTo>
                <a:cubicBezTo>
                  <a:pt x="3905281" y="3616242"/>
                  <a:pt x="3907686" y="3642188"/>
                  <a:pt x="3788229" y="3570514"/>
                </a:cubicBezTo>
                <a:cubicBezTo>
                  <a:pt x="3764038" y="3556000"/>
                  <a:pt x="3740890" y="3539587"/>
                  <a:pt x="3715657" y="3526971"/>
                </a:cubicBezTo>
                <a:cubicBezTo>
                  <a:pt x="3674075" y="3506180"/>
                  <a:pt x="3633172" y="3502543"/>
                  <a:pt x="3599543" y="3468914"/>
                </a:cubicBezTo>
                <a:cubicBezTo>
                  <a:pt x="3544718" y="3414089"/>
                  <a:pt x="3565298" y="3414121"/>
                  <a:pt x="3526972" y="3352800"/>
                </a:cubicBezTo>
                <a:cubicBezTo>
                  <a:pt x="3514151" y="3332287"/>
                  <a:pt x="3496250" y="3315256"/>
                  <a:pt x="3483429" y="3294743"/>
                </a:cubicBezTo>
                <a:cubicBezTo>
                  <a:pt x="3471962" y="3276395"/>
                  <a:pt x="3463353" y="3256383"/>
                  <a:pt x="3454400" y="3236686"/>
                </a:cubicBezTo>
                <a:cubicBezTo>
                  <a:pt x="3439153" y="3203143"/>
                  <a:pt x="3423449" y="3169713"/>
                  <a:pt x="3410857" y="3135086"/>
                </a:cubicBezTo>
                <a:cubicBezTo>
                  <a:pt x="3401747" y="3110034"/>
                  <a:pt x="3386172" y="3026174"/>
                  <a:pt x="3381829" y="3004457"/>
                </a:cubicBezTo>
                <a:cubicBezTo>
                  <a:pt x="3386667" y="2931886"/>
                  <a:pt x="3385554" y="2858671"/>
                  <a:pt x="3396343" y="2786743"/>
                </a:cubicBezTo>
                <a:cubicBezTo>
                  <a:pt x="3400208" y="2760977"/>
                  <a:pt x="3417133" y="2738888"/>
                  <a:pt x="3425372" y="2714171"/>
                </a:cubicBezTo>
                <a:cubicBezTo>
                  <a:pt x="3487869" y="2526679"/>
                  <a:pt x="3378060" y="2810676"/>
                  <a:pt x="3468915" y="2583543"/>
                </a:cubicBezTo>
                <a:cubicBezTo>
                  <a:pt x="3473753" y="2554514"/>
                  <a:pt x="3478165" y="2525411"/>
                  <a:pt x="3483429" y="2496457"/>
                </a:cubicBezTo>
                <a:cubicBezTo>
                  <a:pt x="3487842" y="2472186"/>
                  <a:pt x="3497943" y="2448555"/>
                  <a:pt x="3497943" y="2423886"/>
                </a:cubicBezTo>
                <a:cubicBezTo>
                  <a:pt x="3497943" y="2307671"/>
                  <a:pt x="3502535" y="2190177"/>
                  <a:pt x="3483429" y="2075543"/>
                </a:cubicBezTo>
                <a:cubicBezTo>
                  <a:pt x="3473089" y="2013503"/>
                  <a:pt x="3432941" y="1960262"/>
                  <a:pt x="3410857" y="1901371"/>
                </a:cubicBezTo>
                <a:cubicBezTo>
                  <a:pt x="3396343" y="1862666"/>
                  <a:pt x="3378378" y="1825085"/>
                  <a:pt x="3367315" y="1785257"/>
                </a:cubicBezTo>
                <a:cubicBezTo>
                  <a:pt x="3354110" y="1737718"/>
                  <a:pt x="3350253" y="1687980"/>
                  <a:pt x="3338286" y="1640114"/>
                </a:cubicBezTo>
                <a:cubicBezTo>
                  <a:pt x="3319598" y="1565362"/>
                  <a:pt x="3294827" y="1524211"/>
                  <a:pt x="3265715" y="1451429"/>
                </a:cubicBezTo>
                <a:cubicBezTo>
                  <a:pt x="3250363" y="1413049"/>
                  <a:pt x="3237824" y="1373573"/>
                  <a:pt x="3222172" y="1335314"/>
                </a:cubicBezTo>
                <a:cubicBezTo>
                  <a:pt x="3194270" y="1267109"/>
                  <a:pt x="3163683" y="1200031"/>
                  <a:pt x="3135086" y="1132114"/>
                </a:cubicBezTo>
                <a:cubicBezTo>
                  <a:pt x="3124976" y="1108102"/>
                  <a:pt x="3119461" y="1081884"/>
                  <a:pt x="3106057" y="1059543"/>
                </a:cubicBezTo>
                <a:cubicBezTo>
                  <a:pt x="3091543" y="1035352"/>
                  <a:pt x="3074445" y="1012535"/>
                  <a:pt x="3062515" y="986971"/>
                </a:cubicBezTo>
                <a:cubicBezTo>
                  <a:pt x="3040479" y="939752"/>
                  <a:pt x="3023809" y="890210"/>
                  <a:pt x="3004457" y="841829"/>
                </a:cubicBezTo>
                <a:cubicBezTo>
                  <a:pt x="2994781" y="817638"/>
                  <a:pt x="2983668" y="793974"/>
                  <a:pt x="2975429" y="769257"/>
                </a:cubicBezTo>
                <a:cubicBezTo>
                  <a:pt x="2965753" y="740228"/>
                  <a:pt x="2968037" y="703808"/>
                  <a:pt x="2946400" y="682171"/>
                </a:cubicBezTo>
                <a:cubicBezTo>
                  <a:pt x="2816641" y="552412"/>
                  <a:pt x="2961806" y="701851"/>
                  <a:pt x="2830286" y="551543"/>
                </a:cubicBezTo>
                <a:cubicBezTo>
                  <a:pt x="2816769" y="536095"/>
                  <a:pt x="2800101" y="523585"/>
                  <a:pt x="2786743" y="508000"/>
                </a:cubicBezTo>
                <a:cubicBezTo>
                  <a:pt x="2755446" y="471487"/>
                  <a:pt x="2739463" y="434833"/>
                  <a:pt x="2699657" y="406400"/>
                </a:cubicBezTo>
                <a:cubicBezTo>
                  <a:pt x="2682051" y="393824"/>
                  <a:pt x="2660386" y="388106"/>
                  <a:pt x="2641600" y="377371"/>
                </a:cubicBezTo>
                <a:cubicBezTo>
                  <a:pt x="2626454" y="368716"/>
                  <a:pt x="2613203" y="356998"/>
                  <a:pt x="2598057" y="348343"/>
                </a:cubicBezTo>
                <a:cubicBezTo>
                  <a:pt x="2579271" y="337608"/>
                  <a:pt x="2558786" y="330049"/>
                  <a:pt x="2540000" y="319314"/>
                </a:cubicBezTo>
                <a:cubicBezTo>
                  <a:pt x="2366836" y="220363"/>
                  <a:pt x="2615525" y="349685"/>
                  <a:pt x="2452915" y="275771"/>
                </a:cubicBezTo>
                <a:cubicBezTo>
                  <a:pt x="2413520" y="257864"/>
                  <a:pt x="2379233" y="226201"/>
                  <a:pt x="2336800" y="217714"/>
                </a:cubicBezTo>
                <a:lnTo>
                  <a:pt x="2264229" y="203200"/>
                </a:lnTo>
                <a:cubicBezTo>
                  <a:pt x="2235200" y="183848"/>
                  <a:pt x="2201813" y="169813"/>
                  <a:pt x="2177143" y="145143"/>
                </a:cubicBezTo>
                <a:cubicBezTo>
                  <a:pt x="2143276" y="111276"/>
                  <a:pt x="2115394" y="70110"/>
                  <a:pt x="2075543" y="43543"/>
                </a:cubicBezTo>
                <a:cubicBezTo>
                  <a:pt x="2061029" y="33867"/>
                  <a:pt x="2048773" y="19306"/>
                  <a:pt x="2032000" y="14514"/>
                </a:cubicBezTo>
                <a:cubicBezTo>
                  <a:pt x="2013392" y="9197"/>
                  <a:pt x="2065867" y="16933"/>
                  <a:pt x="1959429" y="14514"/>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8AB45F61-DDF2-4F8A-8B74-BF0A084A1E8E}"/>
              </a:ext>
            </a:extLst>
          </p:cNvPr>
          <p:cNvSpPr/>
          <p:nvPr/>
        </p:nvSpPr>
        <p:spPr>
          <a:xfrm>
            <a:off x="5903875" y="-986971"/>
            <a:ext cx="3370754" cy="5341257"/>
          </a:xfrm>
          <a:custGeom>
            <a:avLst/>
            <a:gdLst>
              <a:gd name="connsiteX0" fmla="*/ 2093496 w 3370754"/>
              <a:gd name="connsiteY0" fmla="*/ 101600 h 5341257"/>
              <a:gd name="connsiteX1" fmla="*/ 1904811 w 3370754"/>
              <a:gd name="connsiteY1" fmla="*/ 87085 h 5341257"/>
              <a:gd name="connsiteX2" fmla="*/ 1759668 w 3370754"/>
              <a:gd name="connsiteY2" fmla="*/ 58057 h 5341257"/>
              <a:gd name="connsiteX3" fmla="*/ 1483896 w 3370754"/>
              <a:gd name="connsiteY3" fmla="*/ 0 h 5341257"/>
              <a:gd name="connsiteX4" fmla="*/ 1135554 w 3370754"/>
              <a:gd name="connsiteY4" fmla="*/ 14514 h 5341257"/>
              <a:gd name="connsiteX5" fmla="*/ 946868 w 3370754"/>
              <a:gd name="connsiteY5" fmla="*/ 43542 h 5341257"/>
              <a:gd name="connsiteX6" fmla="*/ 859782 w 3370754"/>
              <a:gd name="connsiteY6" fmla="*/ 87085 h 5341257"/>
              <a:gd name="connsiteX7" fmla="*/ 772696 w 3370754"/>
              <a:gd name="connsiteY7" fmla="*/ 130628 h 5341257"/>
              <a:gd name="connsiteX8" fmla="*/ 656582 w 3370754"/>
              <a:gd name="connsiteY8" fmla="*/ 217714 h 5341257"/>
              <a:gd name="connsiteX9" fmla="*/ 569496 w 3370754"/>
              <a:gd name="connsiteY9" fmla="*/ 319314 h 5341257"/>
              <a:gd name="connsiteX10" fmla="*/ 467896 w 3370754"/>
              <a:gd name="connsiteY10" fmla="*/ 449942 h 5341257"/>
              <a:gd name="connsiteX11" fmla="*/ 351782 w 3370754"/>
              <a:gd name="connsiteY11" fmla="*/ 609600 h 5341257"/>
              <a:gd name="connsiteX12" fmla="*/ 322754 w 3370754"/>
              <a:gd name="connsiteY12" fmla="*/ 667657 h 5341257"/>
              <a:gd name="connsiteX13" fmla="*/ 308239 w 3370754"/>
              <a:gd name="connsiteY13" fmla="*/ 711200 h 5341257"/>
              <a:gd name="connsiteX14" fmla="*/ 264696 w 3370754"/>
              <a:gd name="connsiteY14" fmla="*/ 769257 h 5341257"/>
              <a:gd name="connsiteX15" fmla="*/ 250182 w 3370754"/>
              <a:gd name="connsiteY15" fmla="*/ 827314 h 5341257"/>
              <a:gd name="connsiteX16" fmla="*/ 206639 w 3370754"/>
              <a:gd name="connsiteY16" fmla="*/ 957942 h 5341257"/>
              <a:gd name="connsiteX17" fmla="*/ 192125 w 3370754"/>
              <a:gd name="connsiteY17" fmla="*/ 1016000 h 5341257"/>
              <a:gd name="connsiteX18" fmla="*/ 163096 w 3370754"/>
              <a:gd name="connsiteY18" fmla="*/ 1103085 h 5341257"/>
              <a:gd name="connsiteX19" fmla="*/ 148582 w 3370754"/>
              <a:gd name="connsiteY19" fmla="*/ 1161142 h 5341257"/>
              <a:gd name="connsiteX20" fmla="*/ 119554 w 3370754"/>
              <a:gd name="connsiteY20" fmla="*/ 1248228 h 5341257"/>
              <a:gd name="connsiteX21" fmla="*/ 105039 w 3370754"/>
              <a:gd name="connsiteY21" fmla="*/ 1291771 h 5341257"/>
              <a:gd name="connsiteX22" fmla="*/ 61496 w 3370754"/>
              <a:gd name="connsiteY22" fmla="*/ 1436914 h 5341257"/>
              <a:gd name="connsiteX23" fmla="*/ 46982 w 3370754"/>
              <a:gd name="connsiteY23" fmla="*/ 1524000 h 5341257"/>
              <a:gd name="connsiteX24" fmla="*/ 32468 w 3370754"/>
              <a:gd name="connsiteY24" fmla="*/ 1567542 h 5341257"/>
              <a:gd name="connsiteX25" fmla="*/ 17954 w 3370754"/>
              <a:gd name="connsiteY25" fmla="*/ 1640114 h 5341257"/>
              <a:gd name="connsiteX26" fmla="*/ 17954 w 3370754"/>
              <a:gd name="connsiteY26" fmla="*/ 2452914 h 5341257"/>
              <a:gd name="connsiteX27" fmla="*/ 32468 w 3370754"/>
              <a:gd name="connsiteY27" fmla="*/ 2525485 h 5341257"/>
              <a:gd name="connsiteX28" fmla="*/ 46982 w 3370754"/>
              <a:gd name="connsiteY28" fmla="*/ 2699657 h 5341257"/>
              <a:gd name="connsiteX29" fmla="*/ 61496 w 3370754"/>
              <a:gd name="connsiteY29" fmla="*/ 2743200 h 5341257"/>
              <a:gd name="connsiteX30" fmla="*/ 76011 w 3370754"/>
              <a:gd name="connsiteY30" fmla="*/ 2830285 h 5341257"/>
              <a:gd name="connsiteX31" fmla="*/ 90525 w 3370754"/>
              <a:gd name="connsiteY31" fmla="*/ 3106057 h 5341257"/>
              <a:gd name="connsiteX32" fmla="*/ 105039 w 3370754"/>
              <a:gd name="connsiteY32" fmla="*/ 3236685 h 5341257"/>
              <a:gd name="connsiteX33" fmla="*/ 119554 w 3370754"/>
              <a:gd name="connsiteY33" fmla="*/ 3802742 h 5341257"/>
              <a:gd name="connsiteX34" fmla="*/ 134068 w 3370754"/>
              <a:gd name="connsiteY34" fmla="*/ 3918857 h 5341257"/>
              <a:gd name="connsiteX35" fmla="*/ 163096 w 3370754"/>
              <a:gd name="connsiteY35" fmla="*/ 4005942 h 5341257"/>
              <a:gd name="connsiteX36" fmla="*/ 177611 w 3370754"/>
              <a:gd name="connsiteY36" fmla="*/ 4151085 h 5341257"/>
              <a:gd name="connsiteX37" fmla="*/ 192125 w 3370754"/>
              <a:gd name="connsiteY37" fmla="*/ 4209142 h 5341257"/>
              <a:gd name="connsiteX38" fmla="*/ 250182 w 3370754"/>
              <a:gd name="connsiteY38" fmla="*/ 4368800 h 5341257"/>
              <a:gd name="connsiteX39" fmla="*/ 279211 w 3370754"/>
              <a:gd name="connsiteY39" fmla="*/ 4601028 h 5341257"/>
              <a:gd name="connsiteX40" fmla="*/ 308239 w 3370754"/>
              <a:gd name="connsiteY40" fmla="*/ 4659085 h 5341257"/>
              <a:gd name="connsiteX41" fmla="*/ 351782 w 3370754"/>
              <a:gd name="connsiteY41" fmla="*/ 4804228 h 5341257"/>
              <a:gd name="connsiteX42" fmla="*/ 380811 w 3370754"/>
              <a:gd name="connsiteY42" fmla="*/ 4891314 h 5341257"/>
              <a:gd name="connsiteX43" fmla="*/ 409839 w 3370754"/>
              <a:gd name="connsiteY43" fmla="*/ 4934857 h 5341257"/>
              <a:gd name="connsiteX44" fmla="*/ 438868 w 3370754"/>
              <a:gd name="connsiteY44" fmla="*/ 5021942 h 5341257"/>
              <a:gd name="connsiteX45" fmla="*/ 525954 w 3370754"/>
              <a:gd name="connsiteY45" fmla="*/ 5080000 h 5341257"/>
              <a:gd name="connsiteX46" fmla="*/ 569496 w 3370754"/>
              <a:gd name="connsiteY46" fmla="*/ 5109028 h 5341257"/>
              <a:gd name="connsiteX47" fmla="*/ 613039 w 3370754"/>
              <a:gd name="connsiteY47" fmla="*/ 5123542 h 5341257"/>
              <a:gd name="connsiteX48" fmla="*/ 656582 w 3370754"/>
              <a:gd name="connsiteY48" fmla="*/ 5152571 h 5341257"/>
              <a:gd name="connsiteX49" fmla="*/ 830754 w 3370754"/>
              <a:gd name="connsiteY49" fmla="*/ 5196114 h 5341257"/>
              <a:gd name="connsiteX50" fmla="*/ 917839 w 3370754"/>
              <a:gd name="connsiteY50" fmla="*/ 5225142 h 5341257"/>
              <a:gd name="connsiteX51" fmla="*/ 975896 w 3370754"/>
              <a:gd name="connsiteY51" fmla="*/ 5254171 h 5341257"/>
              <a:gd name="connsiteX52" fmla="*/ 1208125 w 3370754"/>
              <a:gd name="connsiteY52" fmla="*/ 5283200 h 5341257"/>
              <a:gd name="connsiteX53" fmla="*/ 1266182 w 3370754"/>
              <a:gd name="connsiteY53" fmla="*/ 5297714 h 5341257"/>
              <a:gd name="connsiteX54" fmla="*/ 1600011 w 3370754"/>
              <a:gd name="connsiteY54" fmla="*/ 5326742 h 5341257"/>
              <a:gd name="connsiteX55" fmla="*/ 1687096 w 3370754"/>
              <a:gd name="connsiteY55" fmla="*/ 5341257 h 5341257"/>
              <a:gd name="connsiteX56" fmla="*/ 1904811 w 3370754"/>
              <a:gd name="connsiteY56" fmla="*/ 5326742 h 5341257"/>
              <a:gd name="connsiteX57" fmla="*/ 2064468 w 3370754"/>
              <a:gd name="connsiteY57" fmla="*/ 5312228 h 5341257"/>
              <a:gd name="connsiteX58" fmla="*/ 2616011 w 3370754"/>
              <a:gd name="connsiteY58" fmla="*/ 5297714 h 5341257"/>
              <a:gd name="connsiteX59" fmla="*/ 2804696 w 3370754"/>
              <a:gd name="connsiteY59" fmla="*/ 5254171 h 5341257"/>
              <a:gd name="connsiteX60" fmla="*/ 2848239 w 3370754"/>
              <a:gd name="connsiteY60" fmla="*/ 5239657 h 5341257"/>
              <a:gd name="connsiteX61" fmla="*/ 2891782 w 3370754"/>
              <a:gd name="connsiteY61" fmla="*/ 5210628 h 5341257"/>
              <a:gd name="connsiteX62" fmla="*/ 2935325 w 3370754"/>
              <a:gd name="connsiteY62" fmla="*/ 5196114 h 5341257"/>
              <a:gd name="connsiteX63" fmla="*/ 2964354 w 3370754"/>
              <a:gd name="connsiteY63" fmla="*/ 5152571 h 5341257"/>
              <a:gd name="connsiteX64" fmla="*/ 3007896 w 3370754"/>
              <a:gd name="connsiteY64" fmla="*/ 5123542 h 5341257"/>
              <a:gd name="connsiteX65" fmla="*/ 3065954 w 3370754"/>
              <a:gd name="connsiteY65" fmla="*/ 5065485 h 5341257"/>
              <a:gd name="connsiteX66" fmla="*/ 3124011 w 3370754"/>
              <a:gd name="connsiteY66" fmla="*/ 5007428 h 5341257"/>
              <a:gd name="connsiteX67" fmla="*/ 3138525 w 3370754"/>
              <a:gd name="connsiteY67" fmla="*/ 4963885 h 5341257"/>
              <a:gd name="connsiteX68" fmla="*/ 3182068 w 3370754"/>
              <a:gd name="connsiteY68" fmla="*/ 4876800 h 5341257"/>
              <a:gd name="connsiteX69" fmla="*/ 3196582 w 3370754"/>
              <a:gd name="connsiteY69" fmla="*/ 4804228 h 5341257"/>
              <a:gd name="connsiteX70" fmla="*/ 3225611 w 3370754"/>
              <a:gd name="connsiteY70" fmla="*/ 4688114 h 5341257"/>
              <a:gd name="connsiteX71" fmla="*/ 3240125 w 3370754"/>
              <a:gd name="connsiteY71" fmla="*/ 4630057 h 5341257"/>
              <a:gd name="connsiteX72" fmla="*/ 3254639 w 3370754"/>
              <a:gd name="connsiteY72" fmla="*/ 4557485 h 5341257"/>
              <a:gd name="connsiteX73" fmla="*/ 3269154 w 3370754"/>
              <a:gd name="connsiteY73" fmla="*/ 4339771 h 5341257"/>
              <a:gd name="connsiteX74" fmla="*/ 3298182 w 3370754"/>
              <a:gd name="connsiteY74" fmla="*/ 4223657 h 5341257"/>
              <a:gd name="connsiteX75" fmla="*/ 3312696 w 3370754"/>
              <a:gd name="connsiteY75" fmla="*/ 4151085 h 5341257"/>
              <a:gd name="connsiteX76" fmla="*/ 3327211 w 3370754"/>
              <a:gd name="connsiteY76" fmla="*/ 3947885 h 5341257"/>
              <a:gd name="connsiteX77" fmla="*/ 3341725 w 3370754"/>
              <a:gd name="connsiteY77" fmla="*/ 3889828 h 5341257"/>
              <a:gd name="connsiteX78" fmla="*/ 3356239 w 3370754"/>
              <a:gd name="connsiteY78" fmla="*/ 3817257 h 5341257"/>
              <a:gd name="connsiteX79" fmla="*/ 3370754 w 3370754"/>
              <a:gd name="connsiteY79" fmla="*/ 3672114 h 5341257"/>
              <a:gd name="connsiteX80" fmla="*/ 3341725 w 3370754"/>
              <a:gd name="connsiteY80" fmla="*/ 2670628 h 5341257"/>
              <a:gd name="connsiteX81" fmla="*/ 3327211 w 3370754"/>
              <a:gd name="connsiteY81" fmla="*/ 2627085 h 5341257"/>
              <a:gd name="connsiteX82" fmla="*/ 3312696 w 3370754"/>
              <a:gd name="connsiteY82" fmla="*/ 2148114 h 5341257"/>
              <a:gd name="connsiteX83" fmla="*/ 3283668 w 3370754"/>
              <a:gd name="connsiteY83" fmla="*/ 2032000 h 5341257"/>
              <a:gd name="connsiteX84" fmla="*/ 3240125 w 3370754"/>
              <a:gd name="connsiteY84" fmla="*/ 1872342 h 5341257"/>
              <a:gd name="connsiteX85" fmla="*/ 3182068 w 3370754"/>
              <a:gd name="connsiteY85" fmla="*/ 1654628 h 5341257"/>
              <a:gd name="connsiteX86" fmla="*/ 3153039 w 3370754"/>
              <a:gd name="connsiteY86" fmla="*/ 1538514 h 5341257"/>
              <a:gd name="connsiteX87" fmla="*/ 3138525 w 3370754"/>
              <a:gd name="connsiteY87" fmla="*/ 1436914 h 5341257"/>
              <a:gd name="connsiteX88" fmla="*/ 3109496 w 3370754"/>
              <a:gd name="connsiteY88" fmla="*/ 1364342 h 5341257"/>
              <a:gd name="connsiteX89" fmla="*/ 3036925 w 3370754"/>
              <a:gd name="connsiteY89" fmla="*/ 1175657 h 5341257"/>
              <a:gd name="connsiteX90" fmla="*/ 3007896 w 3370754"/>
              <a:gd name="connsiteY90" fmla="*/ 1132114 h 5341257"/>
              <a:gd name="connsiteX91" fmla="*/ 2978868 w 3370754"/>
              <a:gd name="connsiteY91" fmla="*/ 1045028 h 5341257"/>
              <a:gd name="connsiteX92" fmla="*/ 2920811 w 3370754"/>
              <a:gd name="connsiteY92" fmla="*/ 928914 h 5341257"/>
              <a:gd name="connsiteX93" fmla="*/ 2906296 w 3370754"/>
              <a:gd name="connsiteY93" fmla="*/ 885371 h 5341257"/>
              <a:gd name="connsiteX94" fmla="*/ 2877268 w 3370754"/>
              <a:gd name="connsiteY94" fmla="*/ 841828 h 5341257"/>
              <a:gd name="connsiteX95" fmla="*/ 2848239 w 3370754"/>
              <a:gd name="connsiteY95" fmla="*/ 783771 h 5341257"/>
              <a:gd name="connsiteX96" fmla="*/ 2819211 w 3370754"/>
              <a:gd name="connsiteY96" fmla="*/ 740228 h 5341257"/>
              <a:gd name="connsiteX97" fmla="*/ 2804696 w 3370754"/>
              <a:gd name="connsiteY97" fmla="*/ 696685 h 5341257"/>
              <a:gd name="connsiteX98" fmla="*/ 2775668 w 3370754"/>
              <a:gd name="connsiteY98" fmla="*/ 638628 h 5341257"/>
              <a:gd name="connsiteX99" fmla="*/ 2761154 w 3370754"/>
              <a:gd name="connsiteY99" fmla="*/ 595085 h 5341257"/>
              <a:gd name="connsiteX100" fmla="*/ 2703096 w 3370754"/>
              <a:gd name="connsiteY100" fmla="*/ 493485 h 5341257"/>
              <a:gd name="connsiteX101" fmla="*/ 2688582 w 3370754"/>
              <a:gd name="connsiteY101" fmla="*/ 449942 h 5341257"/>
              <a:gd name="connsiteX102" fmla="*/ 2601496 w 3370754"/>
              <a:gd name="connsiteY102" fmla="*/ 348342 h 5341257"/>
              <a:gd name="connsiteX103" fmla="*/ 2572468 w 3370754"/>
              <a:gd name="connsiteY103" fmla="*/ 304800 h 5341257"/>
              <a:gd name="connsiteX104" fmla="*/ 2499896 w 3370754"/>
              <a:gd name="connsiteY104" fmla="*/ 217714 h 5341257"/>
              <a:gd name="connsiteX105" fmla="*/ 2383782 w 3370754"/>
              <a:gd name="connsiteY105" fmla="*/ 188685 h 5341257"/>
              <a:gd name="connsiteX106" fmla="*/ 2340239 w 3370754"/>
              <a:gd name="connsiteY106" fmla="*/ 159657 h 5341257"/>
              <a:gd name="connsiteX107" fmla="*/ 2253154 w 3370754"/>
              <a:gd name="connsiteY107" fmla="*/ 130628 h 5341257"/>
              <a:gd name="connsiteX108" fmla="*/ 2166068 w 3370754"/>
              <a:gd name="connsiteY108" fmla="*/ 87085 h 5341257"/>
              <a:gd name="connsiteX109" fmla="*/ 2093496 w 3370754"/>
              <a:gd name="connsiteY109" fmla="*/ 101600 h 534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3370754" h="5341257">
                <a:moveTo>
                  <a:pt x="2093496" y="101600"/>
                </a:moveTo>
                <a:cubicBezTo>
                  <a:pt x="2049953" y="101600"/>
                  <a:pt x="1967362" y="95244"/>
                  <a:pt x="1904811" y="87085"/>
                </a:cubicBezTo>
                <a:cubicBezTo>
                  <a:pt x="1855886" y="80703"/>
                  <a:pt x="1808049" y="67733"/>
                  <a:pt x="1759668" y="58057"/>
                </a:cubicBezTo>
                <a:cubicBezTo>
                  <a:pt x="1570815" y="20287"/>
                  <a:pt x="1662663" y="39725"/>
                  <a:pt x="1483896" y="0"/>
                </a:cubicBezTo>
                <a:cubicBezTo>
                  <a:pt x="1367782" y="4838"/>
                  <a:pt x="1251542" y="7265"/>
                  <a:pt x="1135554" y="14514"/>
                </a:cubicBezTo>
                <a:cubicBezTo>
                  <a:pt x="1058865" y="19307"/>
                  <a:pt x="1017271" y="29462"/>
                  <a:pt x="946868" y="43542"/>
                </a:cubicBezTo>
                <a:cubicBezTo>
                  <a:pt x="917839" y="58056"/>
                  <a:pt x="888153" y="71323"/>
                  <a:pt x="859782" y="87085"/>
                </a:cubicBezTo>
                <a:cubicBezTo>
                  <a:pt x="775373" y="133979"/>
                  <a:pt x="857465" y="102372"/>
                  <a:pt x="772696" y="130628"/>
                </a:cubicBezTo>
                <a:cubicBezTo>
                  <a:pt x="733991" y="159657"/>
                  <a:pt x="685611" y="179009"/>
                  <a:pt x="656582" y="217714"/>
                </a:cubicBezTo>
                <a:cubicBezTo>
                  <a:pt x="493511" y="435141"/>
                  <a:pt x="721117" y="137369"/>
                  <a:pt x="569496" y="319314"/>
                </a:cubicBezTo>
                <a:cubicBezTo>
                  <a:pt x="534182" y="361691"/>
                  <a:pt x="501977" y="406567"/>
                  <a:pt x="467896" y="449942"/>
                </a:cubicBezTo>
                <a:cubicBezTo>
                  <a:pt x="431483" y="496285"/>
                  <a:pt x="378103" y="556957"/>
                  <a:pt x="351782" y="609600"/>
                </a:cubicBezTo>
                <a:cubicBezTo>
                  <a:pt x="342106" y="628952"/>
                  <a:pt x="331277" y="647770"/>
                  <a:pt x="322754" y="667657"/>
                </a:cubicBezTo>
                <a:cubicBezTo>
                  <a:pt x="316727" y="681719"/>
                  <a:pt x="315830" y="697916"/>
                  <a:pt x="308239" y="711200"/>
                </a:cubicBezTo>
                <a:cubicBezTo>
                  <a:pt x="296237" y="732203"/>
                  <a:pt x="279210" y="749905"/>
                  <a:pt x="264696" y="769257"/>
                </a:cubicBezTo>
                <a:cubicBezTo>
                  <a:pt x="259858" y="788609"/>
                  <a:pt x="256048" y="808248"/>
                  <a:pt x="250182" y="827314"/>
                </a:cubicBezTo>
                <a:cubicBezTo>
                  <a:pt x="236684" y="871182"/>
                  <a:pt x="217771" y="913414"/>
                  <a:pt x="206639" y="957942"/>
                </a:cubicBezTo>
                <a:cubicBezTo>
                  <a:pt x="201801" y="977295"/>
                  <a:pt x="197857" y="996893"/>
                  <a:pt x="192125" y="1016000"/>
                </a:cubicBezTo>
                <a:cubicBezTo>
                  <a:pt x="183333" y="1045308"/>
                  <a:pt x="170517" y="1073400"/>
                  <a:pt x="163096" y="1103085"/>
                </a:cubicBezTo>
                <a:cubicBezTo>
                  <a:pt x="158258" y="1122437"/>
                  <a:pt x="154314" y="1142035"/>
                  <a:pt x="148582" y="1161142"/>
                </a:cubicBezTo>
                <a:cubicBezTo>
                  <a:pt x="139790" y="1190450"/>
                  <a:pt x="129230" y="1219199"/>
                  <a:pt x="119554" y="1248228"/>
                </a:cubicBezTo>
                <a:cubicBezTo>
                  <a:pt x="114716" y="1262742"/>
                  <a:pt x="109242" y="1277060"/>
                  <a:pt x="105039" y="1291771"/>
                </a:cubicBezTo>
                <a:cubicBezTo>
                  <a:pt x="71808" y="1408082"/>
                  <a:pt x="87150" y="1359957"/>
                  <a:pt x="61496" y="1436914"/>
                </a:cubicBezTo>
                <a:cubicBezTo>
                  <a:pt x="56658" y="1465943"/>
                  <a:pt x="53366" y="1495272"/>
                  <a:pt x="46982" y="1524000"/>
                </a:cubicBezTo>
                <a:cubicBezTo>
                  <a:pt x="43663" y="1538935"/>
                  <a:pt x="36179" y="1552700"/>
                  <a:pt x="32468" y="1567542"/>
                </a:cubicBezTo>
                <a:cubicBezTo>
                  <a:pt x="26485" y="1591475"/>
                  <a:pt x="22792" y="1615923"/>
                  <a:pt x="17954" y="1640114"/>
                </a:cubicBezTo>
                <a:cubicBezTo>
                  <a:pt x="10147" y="1991407"/>
                  <a:pt x="-18215" y="2163565"/>
                  <a:pt x="17954" y="2452914"/>
                </a:cubicBezTo>
                <a:cubicBezTo>
                  <a:pt x="21014" y="2477393"/>
                  <a:pt x="27630" y="2501295"/>
                  <a:pt x="32468" y="2525485"/>
                </a:cubicBezTo>
                <a:cubicBezTo>
                  <a:pt x="37306" y="2583542"/>
                  <a:pt x="39283" y="2641909"/>
                  <a:pt x="46982" y="2699657"/>
                </a:cubicBezTo>
                <a:cubicBezTo>
                  <a:pt x="49004" y="2714822"/>
                  <a:pt x="58177" y="2728265"/>
                  <a:pt x="61496" y="2743200"/>
                </a:cubicBezTo>
                <a:cubicBezTo>
                  <a:pt x="67880" y="2771928"/>
                  <a:pt x="71173" y="2801257"/>
                  <a:pt x="76011" y="2830285"/>
                </a:cubicBezTo>
                <a:cubicBezTo>
                  <a:pt x="80849" y="2922209"/>
                  <a:pt x="83967" y="3014240"/>
                  <a:pt x="90525" y="3106057"/>
                </a:cubicBezTo>
                <a:cubicBezTo>
                  <a:pt x="93646" y="3149756"/>
                  <a:pt x="103215" y="3192912"/>
                  <a:pt x="105039" y="3236685"/>
                </a:cubicBezTo>
                <a:cubicBezTo>
                  <a:pt x="112897" y="3425269"/>
                  <a:pt x="111529" y="3614165"/>
                  <a:pt x="119554" y="3802742"/>
                </a:cubicBezTo>
                <a:cubicBezTo>
                  <a:pt x="121212" y="3841713"/>
                  <a:pt x="125895" y="3880717"/>
                  <a:pt x="134068" y="3918857"/>
                </a:cubicBezTo>
                <a:cubicBezTo>
                  <a:pt x="140479" y="3948776"/>
                  <a:pt x="163096" y="4005942"/>
                  <a:pt x="163096" y="4005942"/>
                </a:cubicBezTo>
                <a:cubicBezTo>
                  <a:pt x="167934" y="4054323"/>
                  <a:pt x="170735" y="4102951"/>
                  <a:pt x="177611" y="4151085"/>
                </a:cubicBezTo>
                <a:cubicBezTo>
                  <a:pt x="180432" y="4170832"/>
                  <a:pt x="186393" y="4190035"/>
                  <a:pt x="192125" y="4209142"/>
                </a:cubicBezTo>
                <a:cubicBezTo>
                  <a:pt x="214483" y="4283669"/>
                  <a:pt x="222485" y="4299556"/>
                  <a:pt x="250182" y="4368800"/>
                </a:cubicBezTo>
                <a:cubicBezTo>
                  <a:pt x="259858" y="4446209"/>
                  <a:pt x="263912" y="4524531"/>
                  <a:pt x="279211" y="4601028"/>
                </a:cubicBezTo>
                <a:cubicBezTo>
                  <a:pt x="283454" y="4622244"/>
                  <a:pt x="300203" y="4638996"/>
                  <a:pt x="308239" y="4659085"/>
                </a:cubicBezTo>
                <a:cubicBezTo>
                  <a:pt x="349297" y="4761730"/>
                  <a:pt x="326117" y="4718680"/>
                  <a:pt x="351782" y="4804228"/>
                </a:cubicBezTo>
                <a:cubicBezTo>
                  <a:pt x="360575" y="4833536"/>
                  <a:pt x="363838" y="4865854"/>
                  <a:pt x="380811" y="4891314"/>
                </a:cubicBezTo>
                <a:cubicBezTo>
                  <a:pt x="390487" y="4905828"/>
                  <a:pt x="402754" y="4918917"/>
                  <a:pt x="409839" y="4934857"/>
                </a:cubicBezTo>
                <a:cubicBezTo>
                  <a:pt x="422266" y="4962818"/>
                  <a:pt x="413408" y="5004969"/>
                  <a:pt x="438868" y="5021942"/>
                </a:cubicBezTo>
                <a:lnTo>
                  <a:pt x="525954" y="5080000"/>
                </a:lnTo>
                <a:cubicBezTo>
                  <a:pt x="540468" y="5089676"/>
                  <a:pt x="552947" y="5103512"/>
                  <a:pt x="569496" y="5109028"/>
                </a:cubicBezTo>
                <a:lnTo>
                  <a:pt x="613039" y="5123542"/>
                </a:lnTo>
                <a:cubicBezTo>
                  <a:pt x="627553" y="5133218"/>
                  <a:pt x="640641" y="5145486"/>
                  <a:pt x="656582" y="5152571"/>
                </a:cubicBezTo>
                <a:cubicBezTo>
                  <a:pt x="725586" y="5183240"/>
                  <a:pt x="757728" y="5183943"/>
                  <a:pt x="830754" y="5196114"/>
                </a:cubicBezTo>
                <a:cubicBezTo>
                  <a:pt x="859782" y="5205790"/>
                  <a:pt x="890471" y="5211458"/>
                  <a:pt x="917839" y="5225142"/>
                </a:cubicBezTo>
                <a:cubicBezTo>
                  <a:pt x="937191" y="5234818"/>
                  <a:pt x="955022" y="5248478"/>
                  <a:pt x="975896" y="5254171"/>
                </a:cubicBezTo>
                <a:cubicBezTo>
                  <a:pt x="1004366" y="5261936"/>
                  <a:pt x="1192689" y="5281485"/>
                  <a:pt x="1208125" y="5283200"/>
                </a:cubicBezTo>
                <a:cubicBezTo>
                  <a:pt x="1227477" y="5288038"/>
                  <a:pt x="1246356" y="5295511"/>
                  <a:pt x="1266182" y="5297714"/>
                </a:cubicBezTo>
                <a:cubicBezTo>
                  <a:pt x="1377195" y="5310049"/>
                  <a:pt x="1489835" y="5308378"/>
                  <a:pt x="1600011" y="5326742"/>
                </a:cubicBezTo>
                <a:lnTo>
                  <a:pt x="1687096" y="5341257"/>
                </a:lnTo>
                <a:lnTo>
                  <a:pt x="1904811" y="5326742"/>
                </a:lnTo>
                <a:cubicBezTo>
                  <a:pt x="1958092" y="5322643"/>
                  <a:pt x="2011074" y="5314407"/>
                  <a:pt x="2064468" y="5312228"/>
                </a:cubicBezTo>
                <a:cubicBezTo>
                  <a:pt x="2248226" y="5304728"/>
                  <a:pt x="2432163" y="5302552"/>
                  <a:pt x="2616011" y="5297714"/>
                </a:cubicBezTo>
                <a:cubicBezTo>
                  <a:pt x="2673586" y="5286199"/>
                  <a:pt x="2752169" y="5271680"/>
                  <a:pt x="2804696" y="5254171"/>
                </a:cubicBezTo>
                <a:lnTo>
                  <a:pt x="2848239" y="5239657"/>
                </a:lnTo>
                <a:cubicBezTo>
                  <a:pt x="2862753" y="5229981"/>
                  <a:pt x="2876180" y="5218429"/>
                  <a:pt x="2891782" y="5210628"/>
                </a:cubicBezTo>
                <a:cubicBezTo>
                  <a:pt x="2905466" y="5203786"/>
                  <a:pt x="2923378" y="5205671"/>
                  <a:pt x="2935325" y="5196114"/>
                </a:cubicBezTo>
                <a:cubicBezTo>
                  <a:pt x="2948947" y="5185217"/>
                  <a:pt x="2952019" y="5164906"/>
                  <a:pt x="2964354" y="5152571"/>
                </a:cubicBezTo>
                <a:cubicBezTo>
                  <a:pt x="2976689" y="5140236"/>
                  <a:pt x="2993382" y="5133218"/>
                  <a:pt x="3007896" y="5123542"/>
                </a:cubicBezTo>
                <a:cubicBezTo>
                  <a:pt x="3046604" y="5007427"/>
                  <a:pt x="2988542" y="5142898"/>
                  <a:pt x="3065954" y="5065485"/>
                </a:cubicBezTo>
                <a:cubicBezTo>
                  <a:pt x="3143361" y="4988076"/>
                  <a:pt x="3007898" y="5046131"/>
                  <a:pt x="3124011" y="5007428"/>
                </a:cubicBezTo>
                <a:cubicBezTo>
                  <a:pt x="3128849" y="4992914"/>
                  <a:pt x="3131683" y="4977569"/>
                  <a:pt x="3138525" y="4963885"/>
                </a:cubicBezTo>
                <a:cubicBezTo>
                  <a:pt x="3174000" y="4892936"/>
                  <a:pt x="3163828" y="4949763"/>
                  <a:pt x="3182068" y="4876800"/>
                </a:cubicBezTo>
                <a:cubicBezTo>
                  <a:pt x="3188051" y="4852867"/>
                  <a:pt x="3191035" y="4828266"/>
                  <a:pt x="3196582" y="4804228"/>
                </a:cubicBezTo>
                <a:cubicBezTo>
                  <a:pt x="3205553" y="4765354"/>
                  <a:pt x="3215935" y="4726819"/>
                  <a:pt x="3225611" y="4688114"/>
                </a:cubicBezTo>
                <a:cubicBezTo>
                  <a:pt x="3230449" y="4668762"/>
                  <a:pt x="3236213" y="4649618"/>
                  <a:pt x="3240125" y="4630057"/>
                </a:cubicBezTo>
                <a:lnTo>
                  <a:pt x="3254639" y="4557485"/>
                </a:lnTo>
                <a:cubicBezTo>
                  <a:pt x="3259477" y="4484914"/>
                  <a:pt x="3259747" y="4411893"/>
                  <a:pt x="3269154" y="4339771"/>
                </a:cubicBezTo>
                <a:cubicBezTo>
                  <a:pt x="3274314" y="4300210"/>
                  <a:pt x="3290358" y="4262778"/>
                  <a:pt x="3298182" y="4223657"/>
                </a:cubicBezTo>
                <a:lnTo>
                  <a:pt x="3312696" y="4151085"/>
                </a:lnTo>
                <a:cubicBezTo>
                  <a:pt x="3317534" y="4083352"/>
                  <a:pt x="3319712" y="4015376"/>
                  <a:pt x="3327211" y="3947885"/>
                </a:cubicBezTo>
                <a:cubicBezTo>
                  <a:pt x="3329414" y="3928059"/>
                  <a:pt x="3337398" y="3909301"/>
                  <a:pt x="3341725" y="3889828"/>
                </a:cubicBezTo>
                <a:cubicBezTo>
                  <a:pt x="3347076" y="3865746"/>
                  <a:pt x="3352979" y="3841710"/>
                  <a:pt x="3356239" y="3817257"/>
                </a:cubicBezTo>
                <a:cubicBezTo>
                  <a:pt x="3362665" y="3769061"/>
                  <a:pt x="3365916" y="3720495"/>
                  <a:pt x="3370754" y="3672114"/>
                </a:cubicBezTo>
                <a:cubicBezTo>
                  <a:pt x="3368358" y="3571495"/>
                  <a:pt x="3353967" y="2854255"/>
                  <a:pt x="3341725" y="2670628"/>
                </a:cubicBezTo>
                <a:cubicBezTo>
                  <a:pt x="3340707" y="2655362"/>
                  <a:pt x="3332049" y="2641599"/>
                  <a:pt x="3327211" y="2627085"/>
                </a:cubicBezTo>
                <a:cubicBezTo>
                  <a:pt x="3322373" y="2467428"/>
                  <a:pt x="3321091" y="2307624"/>
                  <a:pt x="3312696" y="2148114"/>
                </a:cubicBezTo>
                <a:cubicBezTo>
                  <a:pt x="3310067" y="2098164"/>
                  <a:pt x="3296752" y="2075613"/>
                  <a:pt x="3283668" y="2032000"/>
                </a:cubicBezTo>
                <a:cubicBezTo>
                  <a:pt x="3279171" y="2017009"/>
                  <a:pt x="3246184" y="1904655"/>
                  <a:pt x="3240125" y="1872342"/>
                </a:cubicBezTo>
                <a:cubicBezTo>
                  <a:pt x="3202682" y="1672644"/>
                  <a:pt x="3245388" y="1749610"/>
                  <a:pt x="3182068" y="1654628"/>
                </a:cubicBezTo>
                <a:cubicBezTo>
                  <a:pt x="3172392" y="1615923"/>
                  <a:pt x="3160863" y="1577635"/>
                  <a:pt x="3153039" y="1538514"/>
                </a:cubicBezTo>
                <a:cubicBezTo>
                  <a:pt x="3146330" y="1504968"/>
                  <a:pt x="3146822" y="1470103"/>
                  <a:pt x="3138525" y="1436914"/>
                </a:cubicBezTo>
                <a:cubicBezTo>
                  <a:pt x="3132206" y="1411638"/>
                  <a:pt x="3118259" y="1388878"/>
                  <a:pt x="3109496" y="1364342"/>
                </a:cubicBezTo>
                <a:cubicBezTo>
                  <a:pt x="3074541" y="1266468"/>
                  <a:pt x="3079207" y="1249649"/>
                  <a:pt x="3036925" y="1175657"/>
                </a:cubicBezTo>
                <a:cubicBezTo>
                  <a:pt x="3028270" y="1160511"/>
                  <a:pt x="3017572" y="1146628"/>
                  <a:pt x="3007896" y="1132114"/>
                </a:cubicBezTo>
                <a:cubicBezTo>
                  <a:pt x="2998220" y="1103085"/>
                  <a:pt x="2992552" y="1072396"/>
                  <a:pt x="2978868" y="1045028"/>
                </a:cubicBezTo>
                <a:cubicBezTo>
                  <a:pt x="2959516" y="1006323"/>
                  <a:pt x="2934496" y="969966"/>
                  <a:pt x="2920811" y="928914"/>
                </a:cubicBezTo>
                <a:cubicBezTo>
                  <a:pt x="2915973" y="914400"/>
                  <a:pt x="2913138" y="899055"/>
                  <a:pt x="2906296" y="885371"/>
                </a:cubicBezTo>
                <a:cubicBezTo>
                  <a:pt x="2898495" y="869769"/>
                  <a:pt x="2885923" y="856974"/>
                  <a:pt x="2877268" y="841828"/>
                </a:cubicBezTo>
                <a:cubicBezTo>
                  <a:pt x="2866533" y="823042"/>
                  <a:pt x="2858974" y="802557"/>
                  <a:pt x="2848239" y="783771"/>
                </a:cubicBezTo>
                <a:cubicBezTo>
                  <a:pt x="2839584" y="768625"/>
                  <a:pt x="2827012" y="755830"/>
                  <a:pt x="2819211" y="740228"/>
                </a:cubicBezTo>
                <a:cubicBezTo>
                  <a:pt x="2812369" y="726544"/>
                  <a:pt x="2810723" y="710747"/>
                  <a:pt x="2804696" y="696685"/>
                </a:cubicBezTo>
                <a:cubicBezTo>
                  <a:pt x="2796173" y="676798"/>
                  <a:pt x="2784191" y="658515"/>
                  <a:pt x="2775668" y="638628"/>
                </a:cubicBezTo>
                <a:cubicBezTo>
                  <a:pt x="2769641" y="624566"/>
                  <a:pt x="2767996" y="608769"/>
                  <a:pt x="2761154" y="595085"/>
                </a:cubicBezTo>
                <a:cubicBezTo>
                  <a:pt x="2688270" y="449317"/>
                  <a:pt x="2779435" y="671609"/>
                  <a:pt x="2703096" y="493485"/>
                </a:cubicBezTo>
                <a:cubicBezTo>
                  <a:pt x="2697069" y="479423"/>
                  <a:pt x="2696173" y="463226"/>
                  <a:pt x="2688582" y="449942"/>
                </a:cubicBezTo>
                <a:cubicBezTo>
                  <a:pt x="2649051" y="380763"/>
                  <a:pt x="2648289" y="404494"/>
                  <a:pt x="2601496" y="348342"/>
                </a:cubicBezTo>
                <a:cubicBezTo>
                  <a:pt x="2590329" y="334941"/>
                  <a:pt x="2583177" y="318569"/>
                  <a:pt x="2572468" y="304800"/>
                </a:cubicBezTo>
                <a:cubicBezTo>
                  <a:pt x="2549269" y="274973"/>
                  <a:pt x="2532078" y="237518"/>
                  <a:pt x="2499896" y="217714"/>
                </a:cubicBezTo>
                <a:cubicBezTo>
                  <a:pt x="2465918" y="196805"/>
                  <a:pt x="2383782" y="188685"/>
                  <a:pt x="2383782" y="188685"/>
                </a:cubicBezTo>
                <a:cubicBezTo>
                  <a:pt x="2369268" y="179009"/>
                  <a:pt x="2356179" y="166742"/>
                  <a:pt x="2340239" y="159657"/>
                </a:cubicBezTo>
                <a:cubicBezTo>
                  <a:pt x="2312278" y="147230"/>
                  <a:pt x="2278614" y="147601"/>
                  <a:pt x="2253154" y="130628"/>
                </a:cubicBezTo>
                <a:cubicBezTo>
                  <a:pt x="2216458" y="106165"/>
                  <a:pt x="2208989" y="95670"/>
                  <a:pt x="2166068" y="87085"/>
                </a:cubicBezTo>
                <a:cubicBezTo>
                  <a:pt x="2156580" y="85187"/>
                  <a:pt x="2137039" y="101600"/>
                  <a:pt x="2093496" y="10160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9326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C040-F00D-4566-82ED-2CC07DA24066}"/>
              </a:ext>
            </a:extLst>
          </p:cNvPr>
          <p:cNvSpPr>
            <a:spLocks noGrp="1"/>
          </p:cNvSpPr>
          <p:nvPr>
            <p:ph type="title"/>
          </p:nvPr>
        </p:nvSpPr>
        <p:spPr/>
        <p:txBody>
          <a:bodyPr/>
          <a:lstStyle/>
          <a:p>
            <a:r>
              <a:rPr lang="en-US" dirty="0"/>
              <a:t>Bindings again</a:t>
            </a:r>
          </a:p>
        </p:txBody>
      </p:sp>
      <p:sp>
        <p:nvSpPr>
          <p:cNvPr id="3" name="Text Placeholder 2">
            <a:extLst>
              <a:ext uri="{FF2B5EF4-FFF2-40B4-BE49-F238E27FC236}">
                <a16:creationId xmlns:a16="http://schemas.microsoft.com/office/drawing/2014/main" id="{5A3739B7-7D80-4306-ADF9-C7F1EB43B44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65338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95151" y="107429"/>
            <a:ext cx="7746031"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6575871" y="-103961"/>
            <a:ext cx="7994496" cy="76636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14" name="Rectangle: Rounded Corners 13">
            <a:extLst>
              <a:ext uri="{FF2B5EF4-FFF2-40B4-BE49-F238E27FC236}">
                <a16:creationId xmlns:a16="http://schemas.microsoft.com/office/drawing/2014/main" id="{027693B4-FC2B-41E5-AD8D-4B7B38BD0297}"/>
              </a:ext>
            </a:extLst>
          </p:cNvPr>
          <p:cNvSpPr/>
          <p:nvPr/>
        </p:nvSpPr>
        <p:spPr>
          <a:xfrm>
            <a:off x="311175" y="6156101"/>
            <a:ext cx="4680520" cy="100811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in the </a:t>
            </a:r>
            <a:r>
              <a:rPr lang="en-US" dirty="0" err="1">
                <a:solidFill>
                  <a:schemeClr val="tx1"/>
                </a:solidFill>
              </a:rPr>
              <a:t>ViewModel</a:t>
            </a:r>
            <a:r>
              <a:rPr lang="en-US" dirty="0">
                <a:solidFill>
                  <a:schemeClr val="tx1"/>
                </a:solidFill>
              </a:rPr>
              <a:t> is reflected in the View</a:t>
            </a:r>
          </a:p>
        </p:txBody>
      </p:sp>
      <p:sp>
        <p:nvSpPr>
          <p:cNvPr id="15" name="Speech Bubble: Rectangle with Corners Rounded 14">
            <a:extLst>
              <a:ext uri="{FF2B5EF4-FFF2-40B4-BE49-F238E27FC236}">
                <a16:creationId xmlns:a16="http://schemas.microsoft.com/office/drawing/2014/main" id="{76B919E6-4891-46A4-A90D-E9813013E8B2}"/>
              </a:ext>
            </a:extLst>
          </p:cNvPr>
          <p:cNvSpPr/>
          <p:nvPr/>
        </p:nvSpPr>
        <p:spPr>
          <a:xfrm>
            <a:off x="2903463" y="1115541"/>
            <a:ext cx="4032448" cy="1656184"/>
          </a:xfrm>
          <a:prstGeom prst="wedgeRoundRectCallout">
            <a:avLst>
              <a:gd name="adj1" fmla="val -52981"/>
              <a:gd name="adj2" fmla="val 939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Bind is one direction. </a:t>
            </a:r>
          </a:p>
          <a:p>
            <a:pPr algn="ctr"/>
            <a:r>
              <a:rPr lang="en-US" dirty="0">
                <a:solidFill>
                  <a:schemeClr val="tx1"/>
                </a:solidFill>
              </a:rPr>
              <a:t>Changes made in </a:t>
            </a:r>
            <a:r>
              <a:rPr lang="en-US" dirty="0" err="1">
                <a:solidFill>
                  <a:schemeClr val="tx1"/>
                </a:solidFill>
              </a:rPr>
              <a:t>PieChartView</a:t>
            </a:r>
            <a:r>
              <a:rPr lang="en-US" dirty="0">
                <a:solidFill>
                  <a:schemeClr val="tx1"/>
                </a:solidFill>
              </a:rPr>
              <a:t>::x will be pushed to </a:t>
            </a:r>
            <a:r>
              <a:rPr lang="en-US" dirty="0" err="1">
                <a:solidFill>
                  <a:schemeClr val="tx1"/>
                </a:solidFill>
              </a:rPr>
              <a:t>PieChartViewModel</a:t>
            </a:r>
            <a:r>
              <a:rPr lang="en-US" dirty="0">
                <a:solidFill>
                  <a:schemeClr val="tx1"/>
                </a:solidFill>
              </a:rPr>
              <a:t>::x.</a:t>
            </a:r>
          </a:p>
          <a:p>
            <a:pPr algn="ctr"/>
            <a:r>
              <a:rPr lang="en-US" dirty="0">
                <a:solidFill>
                  <a:schemeClr val="tx1"/>
                </a:solidFill>
              </a:rPr>
              <a:t>But not vice versa</a:t>
            </a:r>
          </a:p>
        </p:txBody>
      </p:sp>
      <p:sp>
        <p:nvSpPr>
          <p:cNvPr id="17" name="Speech Bubble: Rectangle with Corners Rounded 16">
            <a:extLst>
              <a:ext uri="{FF2B5EF4-FFF2-40B4-BE49-F238E27FC236}">
                <a16:creationId xmlns:a16="http://schemas.microsoft.com/office/drawing/2014/main" id="{1D19820B-E2F3-425C-B611-40322ECACEEC}"/>
              </a:ext>
            </a:extLst>
          </p:cNvPr>
          <p:cNvSpPr/>
          <p:nvPr/>
        </p:nvSpPr>
        <p:spPr>
          <a:xfrm>
            <a:off x="5639767" y="3057939"/>
            <a:ext cx="4032448" cy="1656184"/>
          </a:xfrm>
          <a:prstGeom prst="wedgeRoundRectCallout">
            <a:avLst>
              <a:gd name="adj1" fmla="val -61018"/>
              <a:gd name="adj2" fmla="val -38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you use the method </a:t>
            </a:r>
            <a:r>
              <a:rPr lang="en-US" dirty="0" err="1">
                <a:solidFill>
                  <a:schemeClr val="tx1"/>
                </a:solidFill>
              </a:rPr>
              <a:t>bindBiDirectional</a:t>
            </a:r>
            <a:r>
              <a:rPr lang="en-US" dirty="0">
                <a:solidFill>
                  <a:schemeClr val="tx1"/>
                </a:solidFill>
              </a:rPr>
              <a:t>, changes are pushed both was.</a:t>
            </a:r>
          </a:p>
        </p:txBody>
      </p:sp>
    </p:spTree>
    <p:extLst>
      <p:ext uri="{BB962C8B-B14F-4D97-AF65-F5344CB8AC3E}">
        <p14:creationId xmlns:p14="http://schemas.microsoft.com/office/powerpoint/2010/main" val="26612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EE2B997-B7B0-4BAA-9232-961CA223083B}"/>
              </a:ext>
            </a:extLst>
          </p:cNvPr>
          <p:cNvSpPr/>
          <p:nvPr/>
        </p:nvSpPr>
        <p:spPr>
          <a:xfrm>
            <a:off x="959247" y="5580037"/>
            <a:ext cx="223224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a:t>
            </a:r>
            <a:endParaRPr lang="en-US" dirty="0">
              <a:solidFill>
                <a:schemeClr val="tx1"/>
              </a:solidFill>
            </a:endParaRPr>
          </a:p>
        </p:txBody>
      </p:sp>
      <p:sp>
        <p:nvSpPr>
          <p:cNvPr id="10" name="Cloud 9">
            <a:extLst>
              <a:ext uri="{FF2B5EF4-FFF2-40B4-BE49-F238E27FC236}">
                <a16:creationId xmlns:a16="http://schemas.microsoft.com/office/drawing/2014/main" id="{5EEB9745-97EE-48FC-B9E4-5138C64F3D36}"/>
              </a:ext>
            </a:extLst>
          </p:cNvPr>
          <p:cNvSpPr/>
          <p:nvPr/>
        </p:nvSpPr>
        <p:spPr>
          <a:xfrm>
            <a:off x="4919687" y="5577467"/>
            <a:ext cx="2232248" cy="1296144"/>
          </a:xfrm>
          <a:prstGeom prst="clou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View model</a:t>
            </a:r>
            <a:endParaRPr lang="en-US" dirty="0">
              <a:solidFill>
                <a:schemeClr val="tx1"/>
              </a:solidFill>
            </a:endParaRPr>
          </a:p>
        </p:txBody>
      </p:sp>
      <p:sp>
        <p:nvSpPr>
          <p:cNvPr id="11" name="Cloud 10">
            <a:extLst>
              <a:ext uri="{FF2B5EF4-FFF2-40B4-BE49-F238E27FC236}">
                <a16:creationId xmlns:a16="http://schemas.microsoft.com/office/drawing/2014/main" id="{A700C68F-7D7B-4ABB-919D-FE77EE22453C}"/>
              </a:ext>
            </a:extLst>
          </p:cNvPr>
          <p:cNvSpPr/>
          <p:nvPr/>
        </p:nvSpPr>
        <p:spPr>
          <a:xfrm>
            <a:off x="9312175" y="5577467"/>
            <a:ext cx="2232248" cy="1296144"/>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endParaRPr lang="en-US" dirty="0">
              <a:solidFill>
                <a:schemeClr val="tx1"/>
              </a:solidFill>
            </a:endParaRPr>
          </a:p>
        </p:txBody>
      </p:sp>
      <p:sp>
        <p:nvSpPr>
          <p:cNvPr id="12" name="TextBox 11">
            <a:extLst>
              <a:ext uri="{FF2B5EF4-FFF2-40B4-BE49-F238E27FC236}">
                <a16:creationId xmlns:a16="http://schemas.microsoft.com/office/drawing/2014/main" id="{D6C72BD1-7A4B-4F3A-BA5F-26455FB6D8A4}"/>
              </a:ext>
            </a:extLst>
          </p:cNvPr>
          <p:cNvSpPr txBox="1"/>
          <p:nvPr/>
        </p:nvSpPr>
        <p:spPr>
          <a:xfrm>
            <a:off x="1103263" y="1595184"/>
            <a:ext cx="9577064" cy="306559"/>
          </a:xfrm>
          <a:prstGeom prst="rect">
            <a:avLst/>
          </a:prstGeom>
          <a:noFill/>
        </p:spPr>
        <p:txBody>
          <a:bodyPr wrap="square" lIns="0" tIns="0" rIns="0" bIns="0" rtlCol="0">
            <a:spAutoFit/>
          </a:bodyPr>
          <a:lstStyle/>
          <a:p>
            <a:pPr marL="285750" indent="-285750" algn="l" defTabSz="914400" rtl="0" eaLnBrk="1" latinLnBrk="0" hangingPunct="1">
              <a:lnSpc>
                <a:spcPct val="83000"/>
              </a:lnSpc>
              <a:spcBef>
                <a:spcPct val="20000"/>
              </a:spcBef>
              <a:buFont typeface="Arial" panose="020B0604020202020204" pitchFamily="34" charset="0"/>
              <a:buChar char="•"/>
            </a:pPr>
            <a:r>
              <a:rPr lang="en-US" sz="2400" kern="1200" spc="-100" baseline="0" dirty="0">
                <a:solidFill>
                  <a:schemeClr val="tx1"/>
                </a:solidFill>
                <a:latin typeface="Arial" panose="020B0604020202020204" pitchFamily="34" charset="0"/>
                <a:cs typeface="Arial" panose="020B0604020202020204" pitchFamily="34" charset="0"/>
              </a:rPr>
              <a:t>You </a:t>
            </a:r>
            <a:r>
              <a:rPr lang="en-US" sz="2400" spc="-100" dirty="0">
                <a:latin typeface="Arial" panose="020B0604020202020204" pitchFamily="34" charset="0"/>
                <a:cs typeface="Arial" panose="020B0604020202020204" pitchFamily="34" charset="0"/>
              </a:rPr>
              <a:t>can have many </a:t>
            </a:r>
            <a:r>
              <a:rPr lang="en-US" sz="2400" spc="-100" dirty="0">
                <a:solidFill>
                  <a:srgbClr val="FFC000"/>
                </a:solidFill>
                <a:latin typeface="Arial" panose="020B0604020202020204" pitchFamily="34" charset="0"/>
                <a:cs typeface="Arial" panose="020B0604020202020204" pitchFamily="34" charset="0"/>
              </a:rPr>
              <a:t>GUI</a:t>
            </a:r>
            <a:r>
              <a:rPr lang="en-US" sz="2400" spc="-100" dirty="0">
                <a:latin typeface="Arial" panose="020B0604020202020204" pitchFamily="34" charset="0"/>
                <a:cs typeface="Arial" panose="020B0604020202020204" pitchFamily="34" charset="0"/>
              </a:rPr>
              <a:t> views</a:t>
            </a:r>
            <a:endParaRPr lang="en-US" sz="2400" kern="1200" spc="-100" baseline="0" dirty="0">
              <a:solidFill>
                <a:schemeClr val="tx1"/>
              </a:solidFill>
              <a:latin typeface="Arial" panose="020B060402020202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2ADC9E03-90E8-48F9-A72E-14AB2F4FDABD}"/>
              </a:ext>
            </a:extLst>
          </p:cNvPr>
          <p:cNvCxnSpPr>
            <a:cxnSpLocks/>
          </p:cNvCxnSpPr>
          <p:nvPr/>
        </p:nvCxnSpPr>
        <p:spPr>
          <a:xfrm flipH="1">
            <a:off x="6143823" y="2411685"/>
            <a:ext cx="144016" cy="2872649"/>
          </a:xfrm>
          <a:prstGeom prst="straightConnector1">
            <a:avLst/>
          </a:prstGeom>
          <a:ln>
            <a:solidFill>
              <a:schemeClr val="tx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999F397D-686A-47F1-B47B-8790BF20F9B8}"/>
              </a:ext>
            </a:extLst>
          </p:cNvPr>
          <p:cNvSpPr/>
          <p:nvPr/>
        </p:nvSpPr>
        <p:spPr>
          <a:xfrm>
            <a:off x="1016334" y="1938760"/>
            <a:ext cx="8214941" cy="398892"/>
          </a:xfrm>
          <a:prstGeom prst="rect">
            <a:avLst/>
          </a:prstGeom>
        </p:spPr>
        <p:txBody>
          <a:bodyPr wrap="none">
            <a:spAutoFit/>
          </a:bodyPr>
          <a:lstStyle/>
          <a:p>
            <a:pPr marL="285750" indent="-285750" defTabSz="914400">
              <a:lnSpc>
                <a:spcPct val="83000"/>
              </a:lnSpc>
              <a:spcBef>
                <a:spcPct val="20000"/>
              </a:spcBef>
              <a:buFont typeface="Arial" panose="020B0604020202020204" pitchFamily="34" charset="0"/>
              <a:buChar char="•"/>
            </a:pPr>
            <a:r>
              <a:rPr lang="en-US" sz="2400" spc="-100" dirty="0">
                <a:latin typeface="Arial" panose="020B0604020202020204" pitchFamily="34" charset="0"/>
                <a:cs typeface="Arial" panose="020B0604020202020204" pitchFamily="34" charset="0"/>
              </a:rPr>
              <a:t>Each view will typically have a corresponding </a:t>
            </a:r>
            <a:r>
              <a:rPr lang="en-US" sz="2400" spc="-100" dirty="0">
                <a:solidFill>
                  <a:schemeClr val="tx2">
                    <a:lumMod val="75000"/>
                  </a:schemeClr>
                </a:solidFill>
                <a:latin typeface="Arial" panose="020B0604020202020204" pitchFamily="34" charset="0"/>
                <a:cs typeface="Arial" panose="020B0604020202020204" pitchFamily="34" charset="0"/>
              </a:rPr>
              <a:t>View model</a:t>
            </a:r>
            <a:r>
              <a:rPr lang="en-US" sz="2400" spc="-100" dirty="0">
                <a:latin typeface="Arial" panose="020B0604020202020204" pitchFamily="34" charset="0"/>
                <a:cs typeface="Arial" panose="020B0604020202020204" pitchFamily="34" charset="0"/>
              </a:rPr>
              <a:t> class</a:t>
            </a:r>
          </a:p>
        </p:txBody>
      </p:sp>
    </p:spTree>
    <p:extLst>
      <p:ext uri="{BB962C8B-B14F-4D97-AF65-F5344CB8AC3E}">
        <p14:creationId xmlns:p14="http://schemas.microsoft.com/office/powerpoint/2010/main" val="1687422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95151" y="107429"/>
            <a:ext cx="7746031"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6575871" y="-103961"/>
            <a:ext cx="7994496" cy="76636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864FEF93-1317-4E04-BBCB-99A0C54FF992}"/>
              </a:ext>
            </a:extLst>
          </p:cNvPr>
          <p:cNvSpPr/>
          <p:nvPr/>
        </p:nvSpPr>
        <p:spPr>
          <a:xfrm>
            <a:off x="7727999" y="323453"/>
            <a:ext cx="1656184" cy="576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D8E3D8A-63E7-4AA9-AFE6-97F506079289}"/>
              </a:ext>
            </a:extLst>
          </p:cNvPr>
          <p:cNvSpPr/>
          <p:nvPr/>
        </p:nvSpPr>
        <p:spPr>
          <a:xfrm>
            <a:off x="671215" y="3491805"/>
            <a:ext cx="4464496" cy="576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6908C91F-A122-49B5-8116-9D7A4FEE3989}"/>
              </a:ext>
            </a:extLst>
          </p:cNvPr>
          <p:cNvCxnSpPr>
            <a:cxnSpLocks/>
            <a:stCxn id="9" idx="3"/>
            <a:endCxn id="7" idx="1"/>
          </p:cNvCxnSpPr>
          <p:nvPr/>
        </p:nvCxnSpPr>
        <p:spPr>
          <a:xfrm flipV="1">
            <a:off x="5135711" y="611485"/>
            <a:ext cx="2592288" cy="3168352"/>
          </a:xfrm>
          <a:prstGeom prst="bentConnector3">
            <a:avLst>
              <a:gd name="adj1" fmla="val 41182"/>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027693B4-FC2B-41E5-AD8D-4B7B38BD0297}"/>
              </a:ext>
            </a:extLst>
          </p:cNvPr>
          <p:cNvSpPr/>
          <p:nvPr/>
        </p:nvSpPr>
        <p:spPr>
          <a:xfrm>
            <a:off x="311175" y="6156101"/>
            <a:ext cx="4680520" cy="100811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in the </a:t>
            </a:r>
            <a:r>
              <a:rPr lang="en-US" dirty="0" err="1">
                <a:solidFill>
                  <a:schemeClr val="tx1"/>
                </a:solidFill>
              </a:rPr>
              <a:t>ViewModel</a:t>
            </a:r>
            <a:r>
              <a:rPr lang="en-US" dirty="0">
                <a:solidFill>
                  <a:schemeClr val="tx1"/>
                </a:solidFill>
              </a:rPr>
              <a:t> is reflected in the View</a:t>
            </a:r>
          </a:p>
        </p:txBody>
      </p:sp>
    </p:spTree>
    <p:extLst>
      <p:ext uri="{BB962C8B-B14F-4D97-AF65-F5344CB8AC3E}">
        <p14:creationId xmlns:p14="http://schemas.microsoft.com/office/powerpoint/2010/main" val="52596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95151" y="107429"/>
            <a:ext cx="7746031"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6575871" y="-103961"/>
            <a:ext cx="7994496" cy="76636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527199"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pic>
        <p:nvPicPr>
          <p:cNvPr id="11268" name="Picture 4" descr="Billedresultat for pointy finger clipart">
            <a:extLst>
              <a:ext uri="{FF2B5EF4-FFF2-40B4-BE49-F238E27FC236}">
                <a16:creationId xmlns:a16="http://schemas.microsoft.com/office/drawing/2014/main" id="{819C4ACF-3664-49E1-BFA8-E74D428BA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492437">
            <a:off x="4446317" y="7644339"/>
            <a:ext cx="1560214" cy="220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29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8429E-7 3.14154E-6 L -0.15675 -0.20937 " pathEditMode="relative" rAng="0" ptsTypes="AA">
                                      <p:cBhvr>
                                        <p:cTn id="6" dur="1250" fill="hold"/>
                                        <p:tgtEl>
                                          <p:spTgt spid="11268"/>
                                        </p:tgtEl>
                                        <p:attrNameLst>
                                          <p:attrName>ppt_x</p:attrName>
                                          <p:attrName>ppt_y</p:attrName>
                                        </p:attrNameLst>
                                      </p:cBhvr>
                                      <p:rCtr x="-7843" y="-10479"/>
                                    </p:animMotion>
                                  </p:childTnLst>
                                </p:cTn>
                              </p:par>
                            </p:childTnLst>
                          </p:cTn>
                        </p:par>
                        <p:par>
                          <p:cTn id="7" fill="hold">
                            <p:stCondLst>
                              <p:cond delay="1250"/>
                            </p:stCondLst>
                            <p:childTnLst>
                              <p:par>
                                <p:cTn id="8" presetID="26" presetClass="emph" presetSubtype="0" fill="hold" grpId="0" nodeType="after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childTnLst>
                          </p:cTn>
                        </p:par>
                        <p:par>
                          <p:cTn id="11" fill="hold">
                            <p:stCondLst>
                              <p:cond delay="1750"/>
                            </p:stCondLst>
                            <p:childTnLst>
                              <p:par>
                                <p:cTn id="12" presetID="42" presetClass="path" presetSubtype="0" accel="50000" decel="50000" fill="hold" nodeType="afterEffect">
                                  <p:stCondLst>
                                    <p:cond delay="0"/>
                                  </p:stCondLst>
                                  <p:childTnLst>
                                    <p:animMotion origin="layout" path="M -0.15675 -0.20937 L 4.42003E-6 3.14574E-6 " pathEditMode="relative" rAng="0" ptsTypes="AA">
                                      <p:cBhvr>
                                        <p:cTn id="13" dur="1250" fill="hold"/>
                                        <p:tgtEl>
                                          <p:spTgt spid="11268"/>
                                        </p:tgtEl>
                                        <p:attrNameLst>
                                          <p:attrName>ppt_x</p:attrName>
                                          <p:attrName>ppt_y</p:attrName>
                                        </p:attrNameLst>
                                      </p:cBhvr>
                                      <p:rCtr x="8032" y="104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95151"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6575871"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527199"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1715331"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383183"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3263503"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7223943" y="3212603"/>
            <a:ext cx="3785591" cy="27920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14773214"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54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6385569"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95151"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5953521"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pic>
        <p:nvPicPr>
          <p:cNvPr id="11268" name="Picture 4" descr="Billedresultat for pointy finger clipart">
            <a:extLst>
              <a:ext uri="{FF2B5EF4-FFF2-40B4-BE49-F238E27FC236}">
                <a16:creationId xmlns:a16="http://schemas.microsoft.com/office/drawing/2014/main" id="{819C4ACF-3664-49E1-BFA8-E74D428BA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492437">
            <a:off x="-2034403" y="7644339"/>
            <a:ext cx="1560214" cy="220658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4765389"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6097537"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3217217"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743223" y="3212603"/>
            <a:ext cx="3785591" cy="27920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7583983"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cxnSp>
        <p:nvCxnSpPr>
          <p:cNvPr id="8" name="Connector: Elbow 7">
            <a:extLst>
              <a:ext uri="{FF2B5EF4-FFF2-40B4-BE49-F238E27FC236}">
                <a16:creationId xmlns:a16="http://schemas.microsoft.com/office/drawing/2014/main" id="{98B0B3F2-E842-43C0-9534-1579F5E88342}"/>
              </a:ext>
            </a:extLst>
          </p:cNvPr>
          <p:cNvCxnSpPr>
            <a:stCxn id="15" idx="3"/>
          </p:cNvCxnSpPr>
          <p:nvPr/>
        </p:nvCxnSpPr>
        <p:spPr>
          <a:xfrm flipV="1">
            <a:off x="4528814" y="2627709"/>
            <a:ext cx="3560833" cy="724495"/>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11708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6385569"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95151"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5953521"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pic>
        <p:nvPicPr>
          <p:cNvPr id="11268" name="Picture 4" descr="Billedresultat for pointy finger clipart">
            <a:extLst>
              <a:ext uri="{FF2B5EF4-FFF2-40B4-BE49-F238E27FC236}">
                <a16:creationId xmlns:a16="http://schemas.microsoft.com/office/drawing/2014/main" id="{819C4ACF-3664-49E1-BFA8-E74D428BA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492437">
            <a:off x="-2034403" y="7644339"/>
            <a:ext cx="1560214" cy="220658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4765389"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6097537"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3217217"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743223" y="3212603"/>
            <a:ext cx="3785591" cy="7832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7583983"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51962439-B980-4D4E-B722-7EBE0299D663}"/>
              </a:ext>
            </a:extLst>
          </p:cNvPr>
          <p:cNvPicPr>
            <a:picLocks noChangeAspect="1"/>
          </p:cNvPicPr>
          <p:nvPr/>
        </p:nvPicPr>
        <p:blipFill>
          <a:blip r:embed="rId3"/>
          <a:stretch>
            <a:fillRect/>
          </a:stretch>
        </p:blipFill>
        <p:spPr>
          <a:xfrm>
            <a:off x="-11213031" y="749359"/>
            <a:ext cx="4537640" cy="4906803"/>
          </a:xfrm>
          <a:prstGeom prst="rect">
            <a:avLst/>
          </a:prstGeom>
          <a:ln w="76200">
            <a:solidFill>
              <a:srgbClr val="FF0000"/>
            </a:solidFill>
          </a:ln>
        </p:spPr>
      </p:pic>
    </p:spTree>
    <p:extLst>
      <p:ext uri="{BB962C8B-B14F-4D97-AF65-F5344CB8AC3E}">
        <p14:creationId xmlns:p14="http://schemas.microsoft.com/office/powerpoint/2010/main" val="200931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86114"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6566834"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518162"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1706294"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374146"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3254466"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7214906" y="3212603"/>
            <a:ext cx="3785591" cy="7832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14055666"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sp>
        <p:nvSpPr>
          <p:cNvPr id="13" name="Rectangle: Rounded Corners 12">
            <a:extLst>
              <a:ext uri="{FF2B5EF4-FFF2-40B4-BE49-F238E27FC236}">
                <a16:creationId xmlns:a16="http://schemas.microsoft.com/office/drawing/2014/main" id="{348812BF-1DA5-4E1A-934C-E7A456C04EBB}"/>
              </a:ext>
            </a:extLst>
          </p:cNvPr>
          <p:cNvSpPr/>
          <p:nvPr/>
        </p:nvSpPr>
        <p:spPr>
          <a:xfrm>
            <a:off x="6900404" y="322831"/>
            <a:ext cx="3785591" cy="7832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F36B4810-3E3E-44C5-BB3B-E5AA8717EBF8}"/>
              </a:ext>
            </a:extLst>
          </p:cNvPr>
          <p:cNvCxnSpPr>
            <a:stCxn id="15" idx="3"/>
            <a:endCxn id="13" idx="3"/>
          </p:cNvCxnSpPr>
          <p:nvPr/>
        </p:nvCxnSpPr>
        <p:spPr>
          <a:xfrm flipH="1" flipV="1">
            <a:off x="10685995" y="714460"/>
            <a:ext cx="314502" cy="2889772"/>
          </a:xfrm>
          <a:prstGeom prst="bentConnector3">
            <a:avLst>
              <a:gd name="adj1" fmla="val -351317"/>
            </a:avLst>
          </a:prstGeom>
          <a:ln>
            <a:tailEnd type="triangle"/>
          </a:ln>
        </p:spPr>
        <p:style>
          <a:lnRef idx="3">
            <a:schemeClr val="accent3"/>
          </a:lnRef>
          <a:fillRef idx="0">
            <a:schemeClr val="accent3"/>
          </a:fillRef>
          <a:effectRef idx="2">
            <a:schemeClr val="accent3"/>
          </a:effectRef>
          <a:fontRef idx="minor">
            <a:schemeClr val="tx1"/>
          </a:fontRef>
        </p:style>
      </p:cxnSp>
      <p:sp>
        <p:nvSpPr>
          <p:cNvPr id="16" name="Rectangle: Rounded Corners 15">
            <a:extLst>
              <a:ext uri="{FF2B5EF4-FFF2-40B4-BE49-F238E27FC236}">
                <a16:creationId xmlns:a16="http://schemas.microsoft.com/office/drawing/2014/main" id="{72E53AB6-9220-4825-B7D2-E85D33490D8B}"/>
              </a:ext>
            </a:extLst>
          </p:cNvPr>
          <p:cNvSpPr/>
          <p:nvPr/>
        </p:nvSpPr>
        <p:spPr>
          <a:xfrm>
            <a:off x="374146" y="1840036"/>
            <a:ext cx="4545541" cy="571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A2D14C26-82B7-408D-9B8C-77DE69ABE613}"/>
              </a:ext>
            </a:extLst>
          </p:cNvPr>
          <p:cNvCxnSpPr>
            <a:stCxn id="13" idx="1"/>
            <a:endCxn id="16" idx="3"/>
          </p:cNvCxnSpPr>
          <p:nvPr/>
        </p:nvCxnSpPr>
        <p:spPr>
          <a:xfrm rot="10800000" flipV="1">
            <a:off x="4919688" y="714459"/>
            <a:ext cx="1980717" cy="1411401"/>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pic>
        <p:nvPicPr>
          <p:cNvPr id="18" name="Picture 17">
            <a:extLst>
              <a:ext uri="{FF2B5EF4-FFF2-40B4-BE49-F238E27FC236}">
                <a16:creationId xmlns:a16="http://schemas.microsoft.com/office/drawing/2014/main" id="{25D61040-43F8-46F0-A946-CE859276D258}"/>
              </a:ext>
            </a:extLst>
          </p:cNvPr>
          <p:cNvPicPr>
            <a:picLocks noChangeAspect="1"/>
          </p:cNvPicPr>
          <p:nvPr/>
        </p:nvPicPr>
        <p:blipFill>
          <a:blip r:embed="rId2"/>
          <a:stretch>
            <a:fillRect/>
          </a:stretch>
        </p:blipFill>
        <p:spPr>
          <a:xfrm>
            <a:off x="-4749116" y="1202615"/>
            <a:ext cx="4537640" cy="4906803"/>
          </a:xfrm>
          <a:prstGeom prst="rect">
            <a:avLst/>
          </a:prstGeom>
          <a:ln w="76200">
            <a:solidFill>
              <a:srgbClr val="FF0000"/>
            </a:solidFill>
          </a:ln>
        </p:spPr>
      </p:pic>
      <p:cxnSp>
        <p:nvCxnSpPr>
          <p:cNvPr id="19" name="Straight Arrow Connector 18">
            <a:extLst>
              <a:ext uri="{FF2B5EF4-FFF2-40B4-BE49-F238E27FC236}">
                <a16:creationId xmlns:a16="http://schemas.microsoft.com/office/drawing/2014/main" id="{6729EEDA-31A5-460B-BF50-F9AC9080DE4A}"/>
              </a:ext>
            </a:extLst>
          </p:cNvPr>
          <p:cNvCxnSpPr/>
          <p:nvPr/>
        </p:nvCxnSpPr>
        <p:spPr>
          <a:xfrm>
            <a:off x="2615431" y="2411685"/>
            <a:ext cx="0" cy="100811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44354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5290421"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11771141"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5722469"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6910601"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5578453"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8458773"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12419213" y="3212603"/>
            <a:ext cx="3785591" cy="7832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19259973"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sp>
        <p:nvSpPr>
          <p:cNvPr id="13" name="Rectangle: Rounded Corners 12">
            <a:extLst>
              <a:ext uri="{FF2B5EF4-FFF2-40B4-BE49-F238E27FC236}">
                <a16:creationId xmlns:a16="http://schemas.microsoft.com/office/drawing/2014/main" id="{348812BF-1DA5-4E1A-934C-E7A456C04EBB}"/>
              </a:ext>
            </a:extLst>
          </p:cNvPr>
          <p:cNvSpPr/>
          <p:nvPr/>
        </p:nvSpPr>
        <p:spPr>
          <a:xfrm>
            <a:off x="12104711" y="322831"/>
            <a:ext cx="3785591" cy="7832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F36B4810-3E3E-44C5-BB3B-E5AA8717EBF8}"/>
              </a:ext>
            </a:extLst>
          </p:cNvPr>
          <p:cNvCxnSpPr>
            <a:stCxn id="15" idx="3"/>
            <a:endCxn id="13" idx="3"/>
          </p:cNvCxnSpPr>
          <p:nvPr/>
        </p:nvCxnSpPr>
        <p:spPr>
          <a:xfrm flipH="1" flipV="1">
            <a:off x="15890302" y="714460"/>
            <a:ext cx="314502" cy="2889772"/>
          </a:xfrm>
          <a:prstGeom prst="bentConnector3">
            <a:avLst>
              <a:gd name="adj1" fmla="val -351317"/>
            </a:avLst>
          </a:prstGeom>
          <a:ln>
            <a:tailEnd type="triangle"/>
          </a:ln>
        </p:spPr>
        <p:style>
          <a:lnRef idx="3">
            <a:schemeClr val="accent3"/>
          </a:lnRef>
          <a:fillRef idx="0">
            <a:schemeClr val="accent3"/>
          </a:fillRef>
          <a:effectRef idx="2">
            <a:schemeClr val="accent3"/>
          </a:effectRef>
          <a:fontRef idx="minor">
            <a:schemeClr val="tx1"/>
          </a:fontRef>
        </p:style>
      </p:cxnSp>
      <p:sp>
        <p:nvSpPr>
          <p:cNvPr id="16" name="Rectangle: Rounded Corners 15">
            <a:extLst>
              <a:ext uri="{FF2B5EF4-FFF2-40B4-BE49-F238E27FC236}">
                <a16:creationId xmlns:a16="http://schemas.microsoft.com/office/drawing/2014/main" id="{72E53AB6-9220-4825-B7D2-E85D33490D8B}"/>
              </a:ext>
            </a:extLst>
          </p:cNvPr>
          <p:cNvSpPr/>
          <p:nvPr/>
        </p:nvSpPr>
        <p:spPr>
          <a:xfrm>
            <a:off x="5578453" y="1840036"/>
            <a:ext cx="4545541" cy="571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A2D14C26-82B7-408D-9B8C-77DE69ABE613}"/>
              </a:ext>
            </a:extLst>
          </p:cNvPr>
          <p:cNvCxnSpPr>
            <a:stCxn id="13" idx="1"/>
            <a:endCxn id="16" idx="3"/>
          </p:cNvCxnSpPr>
          <p:nvPr/>
        </p:nvCxnSpPr>
        <p:spPr>
          <a:xfrm rot="10800000" flipV="1">
            <a:off x="10123995" y="714459"/>
            <a:ext cx="1980717" cy="1411401"/>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pic>
        <p:nvPicPr>
          <p:cNvPr id="18" name="Picture 17">
            <a:extLst>
              <a:ext uri="{FF2B5EF4-FFF2-40B4-BE49-F238E27FC236}">
                <a16:creationId xmlns:a16="http://schemas.microsoft.com/office/drawing/2014/main" id="{25D61040-43F8-46F0-A946-CE859276D258}"/>
              </a:ext>
            </a:extLst>
          </p:cNvPr>
          <p:cNvPicPr>
            <a:picLocks noChangeAspect="1"/>
          </p:cNvPicPr>
          <p:nvPr/>
        </p:nvPicPr>
        <p:blipFill>
          <a:blip r:embed="rId2"/>
          <a:stretch>
            <a:fillRect/>
          </a:stretch>
        </p:blipFill>
        <p:spPr>
          <a:xfrm>
            <a:off x="455191" y="1202615"/>
            <a:ext cx="4537640" cy="4906803"/>
          </a:xfrm>
          <a:prstGeom prst="rect">
            <a:avLst/>
          </a:prstGeom>
          <a:ln w="76200">
            <a:solidFill>
              <a:srgbClr val="FF0000"/>
            </a:solidFill>
          </a:ln>
        </p:spPr>
      </p:pic>
      <p:cxnSp>
        <p:nvCxnSpPr>
          <p:cNvPr id="9" name="Straight Arrow Connector 8">
            <a:extLst>
              <a:ext uri="{FF2B5EF4-FFF2-40B4-BE49-F238E27FC236}">
                <a16:creationId xmlns:a16="http://schemas.microsoft.com/office/drawing/2014/main" id="{8097DC2B-6221-40ED-B861-E8930E2F2198}"/>
              </a:ext>
            </a:extLst>
          </p:cNvPr>
          <p:cNvCxnSpPr>
            <a:stCxn id="16" idx="1"/>
          </p:cNvCxnSpPr>
          <p:nvPr/>
        </p:nvCxnSpPr>
        <p:spPr>
          <a:xfrm flipH="1">
            <a:off x="4199607" y="2125861"/>
            <a:ext cx="1378846" cy="86188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211423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177853"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6658573"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609901"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1798033"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465885"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3346205"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7306645" y="3212603"/>
            <a:ext cx="3785591" cy="7832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14147405"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25D61040-43F8-46F0-A946-CE859276D258}"/>
              </a:ext>
            </a:extLst>
          </p:cNvPr>
          <p:cNvPicPr>
            <a:picLocks noChangeAspect="1"/>
          </p:cNvPicPr>
          <p:nvPr/>
        </p:nvPicPr>
        <p:blipFill>
          <a:blip r:embed="rId2"/>
          <a:stretch>
            <a:fillRect/>
          </a:stretch>
        </p:blipFill>
        <p:spPr>
          <a:xfrm>
            <a:off x="-4657377" y="1202615"/>
            <a:ext cx="4537640" cy="4906803"/>
          </a:xfrm>
          <a:prstGeom prst="rect">
            <a:avLst/>
          </a:prstGeom>
          <a:ln w="76200">
            <a:solidFill>
              <a:srgbClr val="FF0000"/>
            </a:solidFill>
          </a:ln>
        </p:spPr>
      </p:pic>
    </p:spTree>
    <p:extLst>
      <p:ext uri="{BB962C8B-B14F-4D97-AF65-F5344CB8AC3E}">
        <p14:creationId xmlns:p14="http://schemas.microsoft.com/office/powerpoint/2010/main" val="163407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177853"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6658573"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609901"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1798033"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465885"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3346205"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7305900" y="3995862"/>
            <a:ext cx="6841505" cy="1756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14147405"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25D61040-43F8-46F0-A946-CE859276D258}"/>
              </a:ext>
            </a:extLst>
          </p:cNvPr>
          <p:cNvPicPr>
            <a:picLocks noChangeAspect="1"/>
          </p:cNvPicPr>
          <p:nvPr/>
        </p:nvPicPr>
        <p:blipFill>
          <a:blip r:embed="rId2"/>
          <a:stretch>
            <a:fillRect/>
          </a:stretch>
        </p:blipFill>
        <p:spPr>
          <a:xfrm>
            <a:off x="-4657377" y="1202615"/>
            <a:ext cx="4537640" cy="4906803"/>
          </a:xfrm>
          <a:prstGeom prst="rect">
            <a:avLst/>
          </a:prstGeom>
          <a:ln w="76200">
            <a:solidFill>
              <a:srgbClr val="FF0000"/>
            </a:solidFill>
          </a:ln>
        </p:spPr>
      </p:pic>
    </p:spTree>
    <p:extLst>
      <p:ext uri="{BB962C8B-B14F-4D97-AF65-F5344CB8AC3E}">
        <p14:creationId xmlns:p14="http://schemas.microsoft.com/office/powerpoint/2010/main" val="269016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3AFF0-18D3-488D-A544-9B88858A9248}"/>
              </a:ext>
            </a:extLst>
          </p:cNvPr>
          <p:cNvSpPr>
            <a:spLocks noChangeArrowheads="1"/>
          </p:cNvSpPr>
          <p:nvPr/>
        </p:nvSpPr>
        <p:spPr bwMode="auto">
          <a:xfrm>
            <a:off x="-6014835" y="107429"/>
            <a:ext cx="7746031" cy="5847755"/>
          </a:xfrm>
          <a:prstGeom prst="rect">
            <a:avLst/>
          </a:prstGeom>
          <a:solidFill>
            <a:srgbClr val="FFFFFF"/>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@FXML</a:t>
            </a:r>
            <a:b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PieChart.Data(</a:t>
            </a:r>
            <a:r>
              <a:rPr kumimoji="0" lang="da-DK" altLang="da-DK"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init(PieChartViewModel pieChartViewModel)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pieChartViewModel;</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.pieValueProperty().bind(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eventLabel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.textProperty().bind(</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.updateTimeStampProperty());</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ObservableList&lt;PieChart.Data&gt; datas = FXCollections.</a:t>
            </a:r>
            <a:r>
              <a:rPr kumimoji="0" lang="da-DK" altLang="da-DK"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observableArrayList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pieChart</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.setData(datas);</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onUpdateButton(ActionEvent actionEvent)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viewModel</a:t>
            </a: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D56F10-A35E-49A9-92A2-BF08E327B176}"/>
              </a:ext>
            </a:extLst>
          </p:cNvPr>
          <p:cNvSpPr>
            <a:spLocks noChangeArrowheads="1"/>
          </p:cNvSpPr>
          <p:nvPr/>
        </p:nvSpPr>
        <p:spPr bwMode="auto">
          <a:xfrm>
            <a:off x="465885" y="-103961"/>
            <a:ext cx="7994496" cy="7663636"/>
          </a:xfrm>
          <a:prstGeom prst="rect">
            <a:avLst/>
          </a:prstGeom>
          <a:solidFill>
            <a:srgbClr val="FFFFFF"/>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PieChartViewModel(Model model)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SimpleDoubleProperty();</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SimpleStringProperty(</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updatePieChart()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vals =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.getDataValues();</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.setValue(vals[</a:t>
            </a:r>
            <a:r>
              <a:rPr kumimoji="0" lang="da-DK" altLang="da-DK"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.setValue(</a:t>
            </a:r>
            <a:r>
              <a:rPr kumimoji="0" lang="da-DK" altLang="da-DK"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 updated: "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model</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.getLastUpdateTimeStamp());</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xProperty()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yProperty()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DoubleProperty zProperty()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StringProperty updateTimeStampProperty()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updateTimeStamp</a:t>
            </a: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2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A99B6E73-D60A-44A2-AA65-0EB05C7CB367}"/>
              </a:ext>
            </a:extLst>
          </p:cNvPr>
          <p:cNvSpPr/>
          <p:nvPr/>
        </p:nvSpPr>
        <p:spPr>
          <a:xfrm>
            <a:off x="-5582787" y="6372125"/>
            <a:ext cx="23762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Update</a:t>
            </a:r>
          </a:p>
        </p:txBody>
      </p:sp>
      <p:cxnSp>
        <p:nvCxnSpPr>
          <p:cNvPr id="3" name="Straight Arrow Connector 2">
            <a:extLst>
              <a:ext uri="{FF2B5EF4-FFF2-40B4-BE49-F238E27FC236}">
                <a16:creationId xmlns:a16="http://schemas.microsoft.com/office/drawing/2014/main" id="{B2729D15-EAFA-41A3-A5AF-48B528F8C84D}"/>
              </a:ext>
            </a:extLst>
          </p:cNvPr>
          <p:cNvCxnSpPr>
            <a:cxnSpLocks/>
            <a:stCxn id="6" idx="0"/>
          </p:cNvCxnSpPr>
          <p:nvPr/>
        </p:nvCxnSpPr>
        <p:spPr>
          <a:xfrm flipV="1">
            <a:off x="-4394655" y="5796061"/>
            <a:ext cx="0"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9B793B44-1AA5-4686-A3E0-641EF5B4C739}"/>
              </a:ext>
            </a:extLst>
          </p:cNvPr>
          <p:cNvSpPr/>
          <p:nvPr/>
        </p:nvSpPr>
        <p:spPr>
          <a:xfrm>
            <a:off x="-5726803" y="5147989"/>
            <a:ext cx="4752528"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49A3FDA-AC79-4353-AFEC-994D54B5A63D}"/>
              </a:ext>
            </a:extLst>
          </p:cNvPr>
          <p:cNvCxnSpPr/>
          <p:nvPr/>
        </p:nvCxnSpPr>
        <p:spPr>
          <a:xfrm flipV="1">
            <a:off x="-2846483" y="3203773"/>
            <a:ext cx="3600400" cy="2304256"/>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Rectangle: Rounded Corners 14">
            <a:extLst>
              <a:ext uri="{FF2B5EF4-FFF2-40B4-BE49-F238E27FC236}">
                <a16:creationId xmlns:a16="http://schemas.microsoft.com/office/drawing/2014/main" id="{268E4807-6BCF-4FAB-9DAB-62C32CEF1741}"/>
              </a:ext>
            </a:extLst>
          </p:cNvPr>
          <p:cNvSpPr/>
          <p:nvPr/>
        </p:nvSpPr>
        <p:spPr>
          <a:xfrm>
            <a:off x="1113212" y="3995862"/>
            <a:ext cx="6841505" cy="1756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
            <a:extLst>
              <a:ext uri="{FF2B5EF4-FFF2-40B4-BE49-F238E27FC236}">
                <a16:creationId xmlns:a16="http://schemas.microsoft.com/office/drawing/2014/main" id="{40B67299-20A2-42FF-9236-BDE8D4242E28}"/>
              </a:ext>
            </a:extLst>
          </p:cNvPr>
          <p:cNvSpPr>
            <a:spLocks noChangeArrowheads="1"/>
          </p:cNvSpPr>
          <p:nvPr/>
        </p:nvSpPr>
        <p:spPr bwMode="auto">
          <a:xfrm>
            <a:off x="7954717" y="0"/>
            <a:ext cx="8577989" cy="9694962"/>
          </a:xfrm>
          <a:prstGeom prst="rect">
            <a:avLst/>
          </a:prstGeom>
          <a:solidFill>
            <a:srgbClr val="FFFFFF"/>
          </a:solidFill>
          <a:ln w="571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DataModel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double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getDataValues()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double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getLastUpdateTimeStamp()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recalculateData()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random</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.nextInt(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bottom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top = Math.</a:t>
            </a:r>
            <a:r>
              <a:rPr kumimoji="0" lang="da-DK" altLang="da-DK"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second);</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y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 - bottom;</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calTimeStamp();</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void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calTimeStamp()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SimpleDateFormat sdfDate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SimpleDateFormat(</a:t>
            </a:r>
            <a:r>
              <a:rPr kumimoji="0" lang="da-DK" altLang="da-DK"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"HH:mm:ss"</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now = </a:t>
            </a:r>
            <a:r>
              <a:rPr kumimoji="0" lang="da-DK" altLang="da-DK"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strDate = sdfDate.format(now);</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lastUpdate </a:t>
            </a: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strDate;</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25D61040-43F8-46F0-A946-CE859276D258}"/>
              </a:ext>
            </a:extLst>
          </p:cNvPr>
          <p:cNvPicPr>
            <a:picLocks noChangeAspect="1"/>
          </p:cNvPicPr>
          <p:nvPr/>
        </p:nvPicPr>
        <p:blipFill>
          <a:blip r:embed="rId2"/>
          <a:stretch>
            <a:fillRect/>
          </a:stretch>
        </p:blipFill>
        <p:spPr>
          <a:xfrm>
            <a:off x="-10850065" y="1202615"/>
            <a:ext cx="4537640" cy="4906803"/>
          </a:xfrm>
          <a:prstGeom prst="rect">
            <a:avLst/>
          </a:prstGeom>
          <a:ln w="76200">
            <a:solidFill>
              <a:srgbClr val="FF0000"/>
            </a:solidFill>
          </a:ln>
        </p:spPr>
      </p:pic>
      <p:cxnSp>
        <p:nvCxnSpPr>
          <p:cNvPr id="8" name="Connector: Elbow 7">
            <a:extLst>
              <a:ext uri="{FF2B5EF4-FFF2-40B4-BE49-F238E27FC236}">
                <a16:creationId xmlns:a16="http://schemas.microsoft.com/office/drawing/2014/main" id="{FE1142C4-83BE-400B-926B-D17835B11BA5}"/>
              </a:ext>
            </a:extLst>
          </p:cNvPr>
          <p:cNvCxnSpPr>
            <a:stCxn id="15" idx="3"/>
          </p:cNvCxnSpPr>
          <p:nvPr/>
        </p:nvCxnSpPr>
        <p:spPr>
          <a:xfrm flipV="1">
            <a:off x="7954717" y="3851845"/>
            <a:ext cx="505664" cy="231819"/>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39872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a:themeElements>
    <a:clrScheme name="VIA University College">
      <a:dk1>
        <a:srgbClr val="414141"/>
      </a:dk1>
      <a:lt1>
        <a:sysClr val="window" lastClr="FFFFFF"/>
      </a:lt1>
      <a:dk2>
        <a:srgbClr val="8CC35A"/>
      </a:dk2>
      <a:lt2>
        <a:srgbClr val="AFAFAF"/>
      </a:lt2>
      <a:accent1>
        <a:srgbClr val="FFBE50"/>
      </a:accent1>
      <a:accent2>
        <a:srgbClr val="FF9164"/>
      </a:accent2>
      <a:accent3>
        <a:srgbClr val="FF7369"/>
      </a:accent3>
      <a:accent4>
        <a:srgbClr val="A0A0DC"/>
      </a:accent4>
      <a:accent5>
        <a:srgbClr val="78B4DC"/>
      </a:accent5>
      <a:accent6>
        <a:srgbClr val="32C8AA"/>
      </a:accent6>
      <a:hlink>
        <a:srgbClr val="0000FF"/>
      </a:hlink>
      <a:folHlink>
        <a:srgbClr val="800080"/>
      </a:folHlink>
    </a:clrScheme>
    <a:fontScheme name="VIA University College">
      <a:majorFont>
        <a:latin typeface="VIA Type Office"/>
        <a:ea typeface=""/>
        <a:cs typeface=""/>
      </a:majorFont>
      <a:minorFont>
        <a:latin typeface="VIA Type Offi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marL="0" indent="0" algn="l" defTabSz="914400" rtl="0" eaLnBrk="1" latinLnBrk="0" hangingPunct="1">
          <a:lnSpc>
            <a:spcPct val="83000"/>
          </a:lnSpc>
          <a:spcBef>
            <a:spcPct val="20000"/>
          </a:spcBef>
          <a:buFont typeface="VIA Type Office" panose="02000503000000020004" pitchFamily="2" charset="0"/>
          <a:buNone/>
          <a:defRPr sz="1600" kern="1200" spc="-100" baseline="0" dirty="0" smtClean="0">
            <a:solidFill>
              <a:schemeClr val="tx1"/>
            </a:solidFill>
            <a:latin typeface="Via Light Office" panose="02000503000000020004" pitchFamily="2" charset="0"/>
            <a:ea typeface="+mn-ea"/>
            <a:cs typeface="+mn-cs"/>
          </a:defRPr>
        </a:defPPr>
      </a:lstStyle>
    </a:txDef>
  </a:objectDefaults>
  <a:extraClrSchemeLst/>
  <a:extLst>
    <a:ext uri="{05A4C25C-085E-4340-85A3-A5531E510DB2}">
      <thm15:themeFamily xmlns:thm15="http://schemas.microsoft.com/office/thememl/2012/main" name="Blank.potx" id="{C26487BB-FE3D-494A-A9C6-8C15B9D85F6B}" vid="{C65DB066-AEC4-4B55-8D0A-EA00B4BE1B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32652</TotalTime>
  <Words>6087</Words>
  <Application>Microsoft Office PowerPoint</Application>
  <PresentationFormat>Custom</PresentationFormat>
  <Paragraphs>1497</Paragraphs>
  <Slides>105</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105</vt:i4>
      </vt:variant>
    </vt:vector>
  </HeadingPairs>
  <TitlesOfParts>
    <vt:vector size="114" baseType="lpstr">
      <vt:lpstr>Arial</vt:lpstr>
      <vt:lpstr>Calibri</vt:lpstr>
      <vt:lpstr>Courier New</vt:lpstr>
      <vt:lpstr>Tahoma</vt:lpstr>
      <vt:lpstr>Times New Roman</vt:lpstr>
      <vt:lpstr>Via Light Office</vt:lpstr>
      <vt:lpstr>VIA Type Office</vt:lpstr>
      <vt:lpstr>Wingdings</vt:lpstr>
      <vt:lpstr>Blank</vt:lpstr>
      <vt:lpstr>Software Development with UML and Java 2</vt:lpstr>
      <vt:lpstr>Agenda</vt:lpstr>
      <vt:lpstr>Dividing responsibilities</vt:lpstr>
      <vt:lpstr>Dividing responsibilities</vt:lpstr>
      <vt:lpstr>Dividing responsibilities</vt:lpstr>
      <vt:lpstr>MVVM in short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Development with UML and Java 2</vt:lpstr>
      <vt:lpstr>Agenda</vt:lpstr>
      <vt:lpstr>Dependencies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JavaFX</vt:lpstr>
      <vt:lpstr>PowerPoint Presentation</vt:lpstr>
      <vt:lpstr>Software Development with UML and Java 2</vt:lpstr>
      <vt:lpstr>Agenda</vt:lpstr>
      <vt:lpstr>Best practices for JavaFX?</vt:lpstr>
      <vt:lpstr>In JavaFX</vt:lpstr>
      <vt:lpstr>PowerPoint Presentation</vt:lpstr>
      <vt:lpstr>PowerPoint Presentation</vt:lpstr>
      <vt:lpstr>PowerPoint Presentation</vt:lpstr>
      <vt:lpstr>PowerPoint Presentation</vt:lpstr>
      <vt:lpstr>PowerPoint Presentation</vt:lpstr>
      <vt:lpstr>PowerPoint Presentation</vt:lpstr>
      <vt:lpstr>MVVM, bind everything together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Development with UML and Java 2</vt:lpstr>
      <vt:lpstr>Agenda</vt:lpstr>
      <vt:lpstr>PowerPoint Presentation</vt:lpstr>
      <vt:lpstr>PowerPoint Presentation</vt:lpstr>
      <vt:lpstr>PowerPoint Presentation</vt:lpstr>
      <vt:lpstr>PowerPoint Presentation</vt:lpstr>
      <vt:lpstr>PowerPoint Presentation</vt:lpstr>
      <vt:lpstr>PowerPoint Presentation</vt:lpstr>
      <vt:lpstr>The program</vt:lpstr>
      <vt:lpstr>PowerPoint Presentation</vt:lpstr>
      <vt:lpstr>PowerPoint Presentation</vt:lpstr>
      <vt:lpstr>Bindings again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Steffen Vissing Andersen</dc:creator>
  <cp:lastModifiedBy>Troels Mortensen (TRMO) | VIA</cp:lastModifiedBy>
  <cp:revision>784</cp:revision>
  <cp:lastPrinted>2012-01-10T08:46:13Z</cp:lastPrinted>
  <dcterms:modified xsi:type="dcterms:W3CDTF">2019-09-19T13:05:09Z</dcterms:modified>
</cp:coreProperties>
</file>