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56"/>
  </p:notesMasterIdLst>
  <p:handoutMasterIdLst>
    <p:handoutMasterId r:id="rId57"/>
  </p:handoutMasterIdLst>
  <p:sldIdLst>
    <p:sldId id="292" r:id="rId2"/>
    <p:sldId id="293" r:id="rId3"/>
    <p:sldId id="294" r:id="rId4"/>
    <p:sldId id="295" r:id="rId5"/>
    <p:sldId id="300" r:id="rId6"/>
    <p:sldId id="301" r:id="rId7"/>
    <p:sldId id="348" r:id="rId8"/>
    <p:sldId id="389" r:id="rId9"/>
    <p:sldId id="302" r:id="rId10"/>
    <p:sldId id="360" r:id="rId11"/>
    <p:sldId id="279" r:id="rId12"/>
    <p:sldId id="361" r:id="rId13"/>
    <p:sldId id="356" r:id="rId14"/>
    <p:sldId id="362" r:id="rId15"/>
    <p:sldId id="363" r:id="rId16"/>
    <p:sldId id="364" r:id="rId17"/>
    <p:sldId id="365" r:id="rId18"/>
    <p:sldId id="367" r:id="rId19"/>
    <p:sldId id="368" r:id="rId20"/>
    <p:sldId id="369" r:id="rId21"/>
    <p:sldId id="265" r:id="rId22"/>
    <p:sldId id="370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310" r:id="rId35"/>
    <p:sldId id="379" r:id="rId36"/>
    <p:sldId id="390" r:id="rId37"/>
    <p:sldId id="404" r:id="rId38"/>
    <p:sldId id="380" r:id="rId39"/>
    <p:sldId id="381" r:id="rId40"/>
    <p:sldId id="382" r:id="rId41"/>
    <p:sldId id="405" r:id="rId42"/>
    <p:sldId id="383" r:id="rId43"/>
    <p:sldId id="325" r:id="rId44"/>
    <p:sldId id="384" r:id="rId45"/>
    <p:sldId id="391" r:id="rId46"/>
    <p:sldId id="385" r:id="rId47"/>
    <p:sldId id="386" r:id="rId48"/>
    <p:sldId id="387" r:id="rId49"/>
    <p:sldId id="313" r:id="rId50"/>
    <p:sldId id="407" r:id="rId51"/>
    <p:sldId id="408" r:id="rId52"/>
    <p:sldId id="406" r:id="rId53"/>
    <p:sldId id="388" r:id="rId54"/>
    <p:sldId id="392" r:id="rId55"/>
  </p:sldIdLst>
  <p:sldSz cx="13439775" cy="7559675"/>
  <p:notesSz cx="6669088" cy="97758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3">
          <p15:clr>
            <a:srgbClr val="A4A3A4"/>
          </p15:clr>
        </p15:guide>
        <p15:guide id="2" pos="1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69"/>
    <a:srgbClr val="92D050"/>
    <a:srgbClr val="FFFFFF"/>
    <a:srgbClr val="00CC00"/>
    <a:srgbClr val="990000"/>
    <a:srgbClr val="9900CC"/>
    <a:srgbClr val="777777"/>
    <a:srgbClr val="660066"/>
    <a:srgbClr val="6699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132DD-105C-4098-8644-CCAD209E102A}" v="541" dt="2019-09-27T05:41:44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9687" autoAdjust="0"/>
  </p:normalViewPr>
  <p:slideViewPr>
    <p:cSldViewPr>
      <p:cViewPr>
        <p:scale>
          <a:sx n="75" d="100"/>
          <a:sy n="75" d="100"/>
        </p:scale>
        <p:origin x="1428" y="69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33"/>
        <p:guide pos="19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DAC132DD-105C-4098-8644-CCAD209E102A}"/>
    <pc:docChg chg="undo custSel addSld delSld modSld sldOrd">
      <pc:chgData name="Troels Mortensen (TRMO) | VIA" userId="48eeef65-5bf8-474b-9082-b56af31dd25e" providerId="ADAL" clId="{DAC132DD-105C-4098-8644-CCAD209E102A}" dt="2019-09-27T06:09:55.512" v="2005" actId="5793"/>
      <pc:docMkLst>
        <pc:docMk/>
      </pc:docMkLst>
      <pc:sldChg chg="modSp">
        <pc:chgData name="Troels Mortensen (TRMO) | VIA" userId="48eeef65-5bf8-474b-9082-b56af31dd25e" providerId="ADAL" clId="{DAC132DD-105C-4098-8644-CCAD209E102A}" dt="2019-09-25T09:44:24.140" v="0" actId="20577"/>
        <pc:sldMkLst>
          <pc:docMk/>
          <pc:sldMk cId="637405622" sldId="300"/>
        </pc:sldMkLst>
        <pc:spChg chg="mod">
          <ac:chgData name="Troels Mortensen (TRMO) | VIA" userId="48eeef65-5bf8-474b-9082-b56af31dd25e" providerId="ADAL" clId="{DAC132DD-105C-4098-8644-CCAD209E102A}" dt="2019-09-25T09:44:24.140" v="0" actId="20577"/>
          <ac:spMkLst>
            <pc:docMk/>
            <pc:sldMk cId="637405622" sldId="300"/>
            <ac:spMk id="2" creationId="{909B23C9-466D-4E13-8A6D-D4FFD41ECC64}"/>
          </ac:spMkLst>
        </pc:spChg>
      </pc:sldChg>
      <pc:sldChg chg="addSp modSp modAnim">
        <pc:chgData name="Troels Mortensen (TRMO) | VIA" userId="48eeef65-5bf8-474b-9082-b56af31dd25e" providerId="ADAL" clId="{DAC132DD-105C-4098-8644-CCAD209E102A}" dt="2019-09-25T09:48:42.668" v="65" actId="1076"/>
        <pc:sldMkLst>
          <pc:docMk/>
          <pc:sldMk cId="1536665859" sldId="356"/>
        </pc:sldMkLst>
        <pc:spChg chg="mod">
          <ac:chgData name="Troels Mortensen (TRMO) | VIA" userId="48eeef65-5bf8-474b-9082-b56af31dd25e" providerId="ADAL" clId="{DAC132DD-105C-4098-8644-CCAD209E102A}" dt="2019-09-25T09:48:42.668" v="65" actId="1076"/>
          <ac:spMkLst>
            <pc:docMk/>
            <pc:sldMk cId="1536665859" sldId="356"/>
            <ac:spMk id="2" creationId="{01E8C6FA-58F0-4DF7-AFDF-45A66B3936CE}"/>
          </ac:spMkLst>
        </pc:spChg>
        <pc:spChg chg="add mod">
          <ac:chgData name="Troels Mortensen (TRMO) | VIA" userId="48eeef65-5bf8-474b-9082-b56af31dd25e" providerId="ADAL" clId="{DAC132DD-105C-4098-8644-CCAD209E102A}" dt="2019-09-25T09:48:36.937" v="63" actId="1076"/>
          <ac:spMkLst>
            <pc:docMk/>
            <pc:sldMk cId="1536665859" sldId="356"/>
            <ac:spMk id="3" creationId="{631B2EB3-5928-4890-8A8D-17688A1121DB}"/>
          </ac:spMkLst>
        </pc:spChg>
        <pc:spChg chg="mod">
          <ac:chgData name="Troels Mortensen (TRMO) | VIA" userId="48eeef65-5bf8-474b-9082-b56af31dd25e" providerId="ADAL" clId="{DAC132DD-105C-4098-8644-CCAD209E102A}" dt="2019-09-25T09:47:23.541" v="37" actId="1076"/>
          <ac:spMkLst>
            <pc:docMk/>
            <pc:sldMk cId="1536665859" sldId="356"/>
            <ac:spMk id="40" creationId="{D9F1F6CC-B89D-4FB8-B736-0A164A49FA53}"/>
          </ac:spMkLst>
        </pc:spChg>
        <pc:spChg chg="mod">
          <ac:chgData name="Troels Mortensen (TRMO) | VIA" userId="48eeef65-5bf8-474b-9082-b56af31dd25e" providerId="ADAL" clId="{DAC132DD-105C-4098-8644-CCAD209E102A}" dt="2019-09-25T09:47:56.981" v="39" actId="208"/>
          <ac:spMkLst>
            <pc:docMk/>
            <pc:sldMk cId="1536665859" sldId="356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47:56.981" v="39" actId="208"/>
          <ac:spMkLst>
            <pc:docMk/>
            <pc:sldMk cId="1536665859" sldId="356"/>
            <ac:spMk id="46" creationId="{9A6B3485-8E02-40A6-8EB1-1A070D25381C}"/>
          </ac:spMkLst>
        </pc:spChg>
        <pc:spChg chg="add mod">
          <ac:chgData name="Troels Mortensen (TRMO) | VIA" userId="48eeef65-5bf8-474b-9082-b56af31dd25e" providerId="ADAL" clId="{DAC132DD-105C-4098-8644-CCAD209E102A}" dt="2019-09-25T09:48:12.203" v="46" actId="20577"/>
          <ac:spMkLst>
            <pc:docMk/>
            <pc:sldMk cId="1536665859" sldId="356"/>
            <ac:spMk id="51" creationId="{0C84FD97-F8F5-440A-9841-5820B230F306}"/>
          </ac:spMkLst>
        </pc:spChg>
        <pc:cxnChg chg="mod">
          <ac:chgData name="Troels Mortensen (TRMO) | VIA" userId="48eeef65-5bf8-474b-9082-b56af31dd25e" providerId="ADAL" clId="{DAC132DD-105C-4098-8644-CCAD209E102A}" dt="2019-09-25T09:48:42.668" v="65" actId="1076"/>
          <ac:cxnSpMkLst>
            <pc:docMk/>
            <pc:sldMk cId="1536665859" sldId="356"/>
            <ac:cxnSpMk id="18" creationId="{BFDBC7A1-4606-47A1-A640-204DC07B518A}"/>
          </ac:cxnSpMkLst>
        </pc:cxnChg>
        <pc:cxnChg chg="mod">
          <ac:chgData name="Troels Mortensen (TRMO) | VIA" userId="48eeef65-5bf8-474b-9082-b56af31dd25e" providerId="ADAL" clId="{DAC132DD-105C-4098-8644-CCAD209E102A}" dt="2019-09-25T09:47:15.378" v="36" actId="693"/>
          <ac:cxnSpMkLst>
            <pc:docMk/>
            <pc:sldMk cId="1536665859" sldId="356"/>
            <ac:cxnSpMk id="49" creationId="{BD9A232A-4484-46AD-95CA-910BD43B0B71}"/>
          </ac:cxnSpMkLst>
        </pc:cxnChg>
        <pc:cxnChg chg="mod">
          <ac:chgData name="Troels Mortensen (TRMO) | VIA" userId="48eeef65-5bf8-474b-9082-b56af31dd25e" providerId="ADAL" clId="{DAC132DD-105C-4098-8644-CCAD209E102A}" dt="2019-09-25T09:47:15.378" v="36" actId="693"/>
          <ac:cxnSpMkLst>
            <pc:docMk/>
            <pc:sldMk cId="1536665859" sldId="356"/>
            <ac:cxnSpMk id="50" creationId="{9C816064-7280-4241-85CB-9007C430BC66}"/>
          </ac:cxnSpMkLst>
        </pc:cxnChg>
      </pc:sldChg>
      <pc:sldChg chg="addSp delSp modSp delAnim">
        <pc:chgData name="Troels Mortensen (TRMO) | VIA" userId="48eeef65-5bf8-474b-9082-b56af31dd25e" providerId="ADAL" clId="{DAC132DD-105C-4098-8644-CCAD209E102A}" dt="2019-09-25T09:46:32.348" v="34" actId="1076"/>
        <pc:sldMkLst>
          <pc:docMk/>
          <pc:sldMk cId="2599815625" sldId="360"/>
        </pc:sldMkLst>
        <pc:spChg chg="mod">
          <ac:chgData name="Troels Mortensen (TRMO) | VIA" userId="48eeef65-5bf8-474b-9082-b56af31dd25e" providerId="ADAL" clId="{DAC132DD-105C-4098-8644-CCAD209E102A}" dt="2019-09-25T09:46:32.348" v="34" actId="1076"/>
          <ac:spMkLst>
            <pc:docMk/>
            <pc:sldMk cId="2599815625" sldId="360"/>
            <ac:spMk id="3" creationId="{15E54E20-5CB1-4E6E-BF36-75343D8FBEFE}"/>
          </ac:spMkLst>
        </pc:spChg>
        <pc:spChg chg="del">
          <ac:chgData name="Troels Mortensen (TRMO) | VIA" userId="48eeef65-5bf8-474b-9082-b56af31dd25e" providerId="ADAL" clId="{DAC132DD-105C-4098-8644-CCAD209E102A}" dt="2019-09-25T09:45:43.374" v="4" actId="478"/>
          <ac:spMkLst>
            <pc:docMk/>
            <pc:sldMk cId="2599815625" sldId="360"/>
            <ac:spMk id="37" creationId="{C0EE2055-FBDA-4CA8-8C6F-22929C5E09A6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64" creationId="{3482C2BE-D802-4EE5-890A-2FF8FC3DA7CF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65" creationId="{EDFE3CB8-5897-4733-A25E-B2EB85438DA8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66" creationId="{24CF2633-82BA-4EA6-B859-B7C6512FAE04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67" creationId="{14A528E9-72DD-4CFE-871A-DE8D3AC60283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100" creationId="{4E00F762-59EF-4B7D-A850-3EE427B33F82}"/>
          </ac:spMkLst>
        </pc:spChg>
        <pc:spChg chg="del">
          <ac:chgData name="Troels Mortensen (TRMO) | VIA" userId="48eeef65-5bf8-474b-9082-b56af31dd25e" providerId="ADAL" clId="{DAC132DD-105C-4098-8644-CCAD209E102A}" dt="2019-09-25T09:45:41.983" v="3" actId="478"/>
          <ac:spMkLst>
            <pc:docMk/>
            <pc:sldMk cId="2599815625" sldId="360"/>
            <ac:spMk id="104" creationId="{8FF15A4B-2D5C-4C79-8943-08143069DA4D}"/>
          </ac:spMkLst>
        </pc:spChg>
        <pc:spChg chg="del">
          <ac:chgData name="Troels Mortensen (TRMO) | VIA" userId="48eeef65-5bf8-474b-9082-b56af31dd25e" providerId="ADAL" clId="{DAC132DD-105C-4098-8644-CCAD209E102A}" dt="2019-09-25T09:45:43.374" v="4" actId="478"/>
          <ac:spMkLst>
            <pc:docMk/>
            <pc:sldMk cId="2599815625" sldId="360"/>
            <ac:spMk id="117" creationId="{F6FF1CAE-4FA7-4E61-A950-C7BCE00D0283}"/>
          </ac:spMkLst>
        </pc:spChg>
        <pc:spChg chg="del">
          <ac:chgData name="Troels Mortensen (TRMO) | VIA" userId="48eeef65-5bf8-474b-9082-b56af31dd25e" providerId="ADAL" clId="{DAC132DD-105C-4098-8644-CCAD209E102A}" dt="2019-09-25T09:45:40.622" v="2" actId="478"/>
          <ac:spMkLst>
            <pc:docMk/>
            <pc:sldMk cId="2599815625" sldId="360"/>
            <ac:spMk id="129" creationId="{2022D3F5-2E56-42DC-8B3E-429E5F4D9F5E}"/>
          </ac:spMkLst>
        </pc:spChg>
        <pc:spChg chg="del">
          <ac:chgData name="Troels Mortensen (TRMO) | VIA" userId="48eeef65-5bf8-474b-9082-b56af31dd25e" providerId="ADAL" clId="{DAC132DD-105C-4098-8644-CCAD209E102A}" dt="2019-09-25T09:45:43.374" v="4" actId="478"/>
          <ac:spMkLst>
            <pc:docMk/>
            <pc:sldMk cId="2599815625" sldId="360"/>
            <ac:spMk id="131" creationId="{5DD0B58D-D761-4DD7-A9ED-E0E8E9771657}"/>
          </ac:spMkLst>
        </pc:spChg>
        <pc:spChg chg="del">
          <ac:chgData name="Troels Mortensen (TRMO) | VIA" userId="48eeef65-5bf8-474b-9082-b56af31dd25e" providerId="ADAL" clId="{DAC132DD-105C-4098-8644-CCAD209E102A}" dt="2019-09-25T09:45:40.622" v="2" actId="478"/>
          <ac:spMkLst>
            <pc:docMk/>
            <pc:sldMk cId="2599815625" sldId="360"/>
            <ac:spMk id="132" creationId="{34BA7DF6-E60D-4C1C-A2A6-E6D676C3ED85}"/>
          </ac:spMkLst>
        </pc:spChg>
        <pc:spChg chg="del">
          <ac:chgData name="Troels Mortensen (TRMO) | VIA" userId="48eeef65-5bf8-474b-9082-b56af31dd25e" providerId="ADAL" clId="{DAC132DD-105C-4098-8644-CCAD209E102A}" dt="2019-09-25T09:45:43.374" v="4" actId="478"/>
          <ac:spMkLst>
            <pc:docMk/>
            <pc:sldMk cId="2599815625" sldId="360"/>
            <ac:spMk id="136" creationId="{688DFEC8-1502-4ACD-8A6A-F298FC702FC4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172" creationId="{BF733C02-9AF8-4194-B6CC-471CF06A536A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175" creationId="{CFDC8027-73C7-4E6D-884E-5A37A3A000A9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192" creationId="{1C5DC58C-A353-4028-BFB6-4EA9EE033053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193" creationId="{C3AC01BE-AC3F-43DC-9910-5C5371E2F887}"/>
          </ac:spMkLst>
        </pc:spChg>
        <pc:spChg chg="add">
          <ac:chgData name="Troels Mortensen (TRMO) | VIA" userId="48eeef65-5bf8-474b-9082-b56af31dd25e" providerId="ADAL" clId="{DAC132DD-105C-4098-8644-CCAD209E102A}" dt="2019-09-25T09:45:56.649" v="6"/>
          <ac:spMkLst>
            <pc:docMk/>
            <pc:sldMk cId="2599815625" sldId="360"/>
            <ac:spMk id="199" creationId="{EE11FB90-9224-4400-85CB-959EC8004EC2}"/>
          </ac:spMkLst>
        </pc:spChg>
        <pc:spChg chg="add">
          <ac:chgData name="Troels Mortensen (TRMO) | VIA" userId="48eeef65-5bf8-474b-9082-b56af31dd25e" providerId="ADAL" clId="{DAC132DD-105C-4098-8644-CCAD209E102A}" dt="2019-09-25T09:45:56.649" v="6"/>
          <ac:spMkLst>
            <pc:docMk/>
            <pc:sldMk cId="2599815625" sldId="360"/>
            <ac:spMk id="202" creationId="{66CC2D45-78C1-48F3-A42A-B6090E283133}"/>
          </ac:spMkLst>
        </pc:spChg>
        <pc:spChg chg="add">
          <ac:chgData name="Troels Mortensen (TRMO) | VIA" userId="48eeef65-5bf8-474b-9082-b56af31dd25e" providerId="ADAL" clId="{DAC132DD-105C-4098-8644-CCAD209E102A}" dt="2019-09-25T09:45:56.649" v="6"/>
          <ac:spMkLst>
            <pc:docMk/>
            <pc:sldMk cId="2599815625" sldId="360"/>
            <ac:spMk id="209" creationId="{0AD10017-06A6-4419-A14E-26795B885940}"/>
          </ac:spMkLst>
        </pc:spChg>
        <pc:spChg chg="add">
          <ac:chgData name="Troels Mortensen (TRMO) | VIA" userId="48eeef65-5bf8-474b-9082-b56af31dd25e" providerId="ADAL" clId="{DAC132DD-105C-4098-8644-CCAD209E102A}" dt="2019-09-25T09:45:56.649" v="6"/>
          <ac:spMkLst>
            <pc:docMk/>
            <pc:sldMk cId="2599815625" sldId="360"/>
            <ac:spMk id="210" creationId="{22D724E3-6BE7-477D-A9A6-612FD87593D5}"/>
          </ac:spMkLst>
        </pc:spChg>
        <pc:spChg chg="add">
          <ac:chgData name="Troels Mortensen (TRMO) | VIA" userId="48eeef65-5bf8-474b-9082-b56af31dd25e" providerId="ADAL" clId="{DAC132DD-105C-4098-8644-CCAD209E102A}" dt="2019-09-25T09:45:56.649" v="6"/>
          <ac:spMkLst>
            <pc:docMk/>
            <pc:sldMk cId="2599815625" sldId="360"/>
            <ac:spMk id="211" creationId="{5BA79FB5-304D-405D-8812-F7D1EBC13CB1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217" creationId="{E7E42878-B68C-4523-A99B-DAC20CF1B998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218" creationId="{A6C3BEE1-EB21-4EFF-A80D-F47FC698AA6D}"/>
          </ac:spMkLst>
        </pc:spChg>
        <pc:spChg chg="add mod">
          <ac:chgData name="Troels Mortensen (TRMO) | VIA" userId="48eeef65-5bf8-474b-9082-b56af31dd25e" providerId="ADAL" clId="{DAC132DD-105C-4098-8644-CCAD209E102A}" dt="2019-09-25T09:46:24.318" v="30" actId="1076"/>
          <ac:spMkLst>
            <pc:docMk/>
            <pc:sldMk cId="2599815625" sldId="360"/>
            <ac:spMk id="219" creationId="{A8A3EC93-2C87-4A50-8B8E-13AD92E32A16}"/>
          </ac:spMkLst>
        </pc:spChg>
        <pc:spChg chg="add mod">
          <ac:chgData name="Troels Mortensen (TRMO) | VIA" userId="48eeef65-5bf8-474b-9082-b56af31dd25e" providerId="ADAL" clId="{DAC132DD-105C-4098-8644-CCAD209E102A}" dt="2019-09-25T09:46:11.229" v="11" actId="1076"/>
          <ac:spMkLst>
            <pc:docMk/>
            <pc:sldMk cId="2599815625" sldId="360"/>
            <ac:spMk id="220" creationId="{EE453F77-1397-427C-A066-99E5DC3C60C7}"/>
          </ac:spMkLst>
        </pc:spChg>
        <pc:spChg chg="add mod">
          <ac:chgData name="Troels Mortensen (TRMO) | VIA" userId="48eeef65-5bf8-474b-9082-b56af31dd25e" providerId="ADAL" clId="{DAC132DD-105C-4098-8644-CCAD209E102A}" dt="2019-09-25T09:46:13.253" v="12" actId="1076"/>
          <ac:spMkLst>
            <pc:docMk/>
            <pc:sldMk cId="2599815625" sldId="360"/>
            <ac:spMk id="221" creationId="{065178BA-B4E4-40FA-8297-3663EA760071}"/>
          </ac:spMkLst>
        </pc:spChg>
        <pc:spChg chg="add mod">
          <ac:chgData name="Troels Mortensen (TRMO) | VIA" userId="48eeef65-5bf8-474b-9082-b56af31dd25e" providerId="ADAL" clId="{DAC132DD-105C-4098-8644-CCAD209E102A}" dt="2019-09-25T09:46:14.696" v="13" actId="1076"/>
          <ac:spMkLst>
            <pc:docMk/>
            <pc:sldMk cId="2599815625" sldId="360"/>
            <ac:spMk id="222" creationId="{7DB308DC-842F-4B05-8318-F129F069195A}"/>
          </ac:spMkLst>
        </pc:s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30" creationId="{2D125FE0-2675-40FC-9E33-C2D24F8776BA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35" creationId="{0BE3AB97-ECE3-41C0-9587-3B2E69364A21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43" creationId="{739C534D-27BB-4A3E-9EBD-D0A601AC2196}"/>
          </ac:grpSpMkLst>
        </pc:grpChg>
        <pc:grpChg chg="del">
          <ac:chgData name="Troels Mortensen (TRMO) | VIA" userId="48eeef65-5bf8-474b-9082-b56af31dd25e" providerId="ADAL" clId="{DAC132DD-105C-4098-8644-CCAD209E102A}" dt="2019-09-25T09:45:41.983" v="3" actId="478"/>
          <ac:grpSpMkLst>
            <pc:docMk/>
            <pc:sldMk cId="2599815625" sldId="360"/>
            <ac:grpSpMk id="54" creationId="{765F0A58-27D5-4FC7-9EFC-A2B0552280F4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59" creationId="{7FF4EDFD-5525-4608-A225-3442623A37DA}"/>
          </ac:grpSpMkLst>
        </pc:grpChg>
        <pc:grpChg chg="del">
          <ac:chgData name="Troels Mortensen (TRMO) | VIA" userId="48eeef65-5bf8-474b-9082-b56af31dd25e" providerId="ADAL" clId="{DAC132DD-105C-4098-8644-CCAD209E102A}" dt="2019-09-25T09:45:41.983" v="3" actId="478"/>
          <ac:grpSpMkLst>
            <pc:docMk/>
            <pc:sldMk cId="2599815625" sldId="360"/>
            <ac:grpSpMk id="60" creationId="{99D39E19-144E-4D07-864E-0F62AD617046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72" creationId="{E1EB941D-5AD9-4E29-8EB3-0B3DD84E1E6F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77" creationId="{AD82E47C-BCFD-41C6-AC0C-3CE0DD4B8733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83" creationId="{4027DF48-F210-4D63-A9F0-2F2A9D2FB3F2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88" creationId="{C0AE8DF8-95FA-4D31-8B4F-6D57BD9248D8}"/>
          </ac:grpSpMkLst>
        </pc:grpChg>
        <pc:grpChg chg="del">
          <ac:chgData name="Troels Mortensen (TRMO) | VIA" userId="48eeef65-5bf8-474b-9082-b56af31dd25e" providerId="ADAL" clId="{DAC132DD-105C-4098-8644-CCAD209E102A}" dt="2019-09-25T09:45:40.622" v="2" actId="478"/>
          <ac:grpSpMkLst>
            <pc:docMk/>
            <pc:sldMk cId="2599815625" sldId="360"/>
            <ac:grpSpMk id="96" creationId="{843128BC-6582-438D-A0ED-F2EC1154ACA5}"/>
          </ac:grpSpMkLst>
        </pc:grpChg>
        <pc:grpChg chg="del">
          <ac:chgData name="Troels Mortensen (TRMO) | VIA" userId="48eeef65-5bf8-474b-9082-b56af31dd25e" providerId="ADAL" clId="{DAC132DD-105C-4098-8644-CCAD209E102A}" dt="2019-09-25T09:45:43.374" v="4" actId="478"/>
          <ac:grpSpMkLst>
            <pc:docMk/>
            <pc:sldMk cId="2599815625" sldId="360"/>
            <ac:grpSpMk id="107" creationId="{9FE852DF-59F8-48B3-8F18-F3F12B97B9DF}"/>
          </ac:grpSpMkLst>
        </pc:grpChg>
        <pc:grpChg chg="del">
          <ac:chgData name="Troels Mortensen (TRMO) | VIA" userId="48eeef65-5bf8-474b-9082-b56af31dd25e" providerId="ADAL" clId="{DAC132DD-105C-4098-8644-CCAD209E102A}" dt="2019-09-25T09:45:43.374" v="4" actId="478"/>
          <ac:grpSpMkLst>
            <pc:docMk/>
            <pc:sldMk cId="2599815625" sldId="360"/>
            <ac:grpSpMk id="112" creationId="{FB38F1F2-E6D4-4357-A5DB-82772C4CDA4E}"/>
          </ac:grpSpMkLst>
        </pc:grpChg>
        <pc:grpChg chg="del">
          <ac:chgData name="Troels Mortensen (TRMO) | VIA" userId="48eeef65-5bf8-474b-9082-b56af31dd25e" providerId="ADAL" clId="{DAC132DD-105C-4098-8644-CCAD209E102A}" dt="2019-09-25T09:45:44.021" v="5" actId="478"/>
          <ac:grpSpMkLst>
            <pc:docMk/>
            <pc:sldMk cId="2599815625" sldId="360"/>
            <ac:grpSpMk id="118" creationId="{E5626FDA-C18B-45BB-B010-30497055D031}"/>
          </ac:grpSpMkLst>
        </pc:grpChg>
        <pc:grpChg chg="del">
          <ac:chgData name="Troels Mortensen (TRMO) | VIA" userId="48eeef65-5bf8-474b-9082-b56af31dd25e" providerId="ADAL" clId="{DAC132DD-105C-4098-8644-CCAD209E102A}" dt="2019-09-25T09:45:43.374" v="4" actId="478"/>
          <ac:grpSpMkLst>
            <pc:docMk/>
            <pc:sldMk cId="2599815625" sldId="360"/>
            <ac:grpSpMk id="122" creationId="{238EA113-8251-43A0-ADBF-1312EA43A272}"/>
          </ac:grpSpMkLst>
        </pc:grpChg>
        <pc:grpChg chg="add mod">
          <ac:chgData name="Troels Mortensen (TRMO) | VIA" userId="48eeef65-5bf8-474b-9082-b56af31dd25e" providerId="ADAL" clId="{DAC132DD-105C-4098-8644-CCAD209E102A}" dt="2019-09-25T09:46:24.318" v="30" actId="1076"/>
          <ac:grpSpMkLst>
            <pc:docMk/>
            <pc:sldMk cId="2599815625" sldId="360"/>
            <ac:grpSpMk id="141" creationId="{87625182-60CF-4D52-B8A3-BE947406FD97}"/>
          </ac:grpSpMkLst>
        </pc:grpChg>
        <pc:grpChg chg="add mod">
          <ac:chgData name="Troels Mortensen (TRMO) | VIA" userId="48eeef65-5bf8-474b-9082-b56af31dd25e" providerId="ADAL" clId="{DAC132DD-105C-4098-8644-CCAD209E102A}" dt="2019-09-25T09:46:24.318" v="30" actId="1076"/>
          <ac:grpSpMkLst>
            <pc:docMk/>
            <pc:sldMk cId="2599815625" sldId="360"/>
            <ac:grpSpMk id="149" creationId="{FA1D7316-7793-492E-BEB8-DC090610FAD3}"/>
          </ac:grpSpMkLst>
        </pc:grpChg>
        <pc:grpChg chg="add mod">
          <ac:chgData name="Troels Mortensen (TRMO) | VIA" userId="48eeef65-5bf8-474b-9082-b56af31dd25e" providerId="ADAL" clId="{DAC132DD-105C-4098-8644-CCAD209E102A}" dt="2019-09-25T09:46:24.318" v="30" actId="1076"/>
          <ac:grpSpMkLst>
            <pc:docMk/>
            <pc:sldMk cId="2599815625" sldId="360"/>
            <ac:grpSpMk id="157" creationId="{786A921D-8D8B-42A9-9044-BE8929009A1C}"/>
          </ac:grpSpMkLst>
        </pc:grp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16" creationId="{BA1E5A7C-8759-4141-8F61-0B049065B219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34" creationId="{37030AFA-EC54-4B60-9809-B2AF70C156FB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37" creationId="{7E8E1AC9-A48B-4F23-9A45-FD21EFCD9931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38" creationId="{525D22BA-0E53-4B09-A7E4-359C5A3BFAE0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39" creationId="{58059CB6-DB34-4BBF-9159-2BFCA2307AD6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40" creationId="{6B7F54F7-7A61-43F3-B0D8-2803FE88B884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47" creationId="{76EF20F0-BB4D-485E-8EB9-DBEE8957EF16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48" creationId="{9813B38A-522C-40F7-B6E1-977AD878D8DA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55" creationId="{7BFB8094-F24C-4840-B5B7-2239D912E872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56" creationId="{200A7319-8EB0-47B6-8475-FAF68C445E4A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73" creationId="{2BB2AADD-0CA0-4078-8FDD-DC2A4C0BFCE1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74" creationId="{1660BF1A-5354-4D04-B215-62588940E7CC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78" creationId="{61DBBA06-C844-45F2-BAC3-E64A1740D7D5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79" creationId="{7AF9243C-DE36-465D-A821-CB508D78FC72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80" creationId="{4F451CB6-E9C9-442D-B962-0E8053087AA9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81" creationId="{C177D49E-EC27-4324-B8E4-4458C4D390E2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82" creationId="{666B3003-369F-4FE7-A7F6-B3D42C27434D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46:24.318" v="30" actId="1076"/>
          <ac:graphicFrameMkLst>
            <pc:docMk/>
            <pc:sldMk cId="2599815625" sldId="360"/>
            <ac:graphicFrameMk id="183" creationId="{598E2E9F-2FCF-4B73-BD10-5F4C96A47786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196" creationId="{576EBC07-9C9F-4B14-91D2-89A67281D550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197" creationId="{DDECA5CD-33C9-4C29-9136-0F93C2A94E0E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200" creationId="{DC41A578-556F-4390-AE21-17ABE2792831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203" creationId="{3EF48497-2ECB-43E0-B401-C30D75E24A83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204" creationId="{1A6E1536-906B-49C4-99A8-D7B089566EA5}"/>
          </ac:graphicFrameMkLst>
        </pc:graphicFrameChg>
        <pc:graphicFrameChg chg="add">
          <ac:chgData name="Troels Mortensen (TRMO) | VIA" userId="48eeef65-5bf8-474b-9082-b56af31dd25e" providerId="ADAL" clId="{DAC132DD-105C-4098-8644-CCAD209E102A}" dt="2019-09-25T09:45:56.649" v="6"/>
          <ac:graphicFrameMkLst>
            <pc:docMk/>
            <pc:sldMk cId="2599815625" sldId="360"/>
            <ac:graphicFrameMk id="205" creationId="{B713D103-4045-4857-9509-1DC6F68464B7}"/>
          </ac:graphicFrameMkLst>
        </pc:graphicFrameChg>
        <pc:cxnChg chg="del mod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4" creationId="{0929F963-7AB1-4E63-ADE8-74CEDE03655C}"/>
          </ac:cxnSpMkLst>
        </pc:cxnChg>
        <pc:cxnChg chg="del mod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1" creationId="{CDAAB068-2E63-476B-B6F9-4A5955777D6A}"/>
          </ac:cxnSpMkLst>
        </pc:cxnChg>
        <pc:cxnChg chg="del mod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39" creationId="{D7DB03BB-0446-4C5B-82B9-4E809D9FAB80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48" creationId="{E0F357EF-EA86-444B-BF69-AC39707F6554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49" creationId="{E122F9A2-5FA3-48ED-BD85-3F5B5A6C46C9}"/>
          </ac:cxnSpMkLst>
        </pc:cxnChg>
        <pc:cxnChg chg="del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58" creationId="{E509A21B-70B7-4F5E-80A4-B2DD8A12A7B4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69" creationId="{C3E47EE3-27D3-48A2-8E3F-C6FDF9F22A16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70" creationId="{C59B2454-C65E-4B89-B334-22A5AE26D7A4}"/>
          </ac:cxnSpMkLst>
        </pc:cxnChg>
        <pc:cxnChg chg="del mod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76" creationId="{8E3A844D-709B-4974-BB85-74AB6319CFA1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81" creationId="{41066083-21E5-4FF5-8C5A-A9D10B976A63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82" creationId="{C02419E0-A7E9-4661-A9A7-1B0B7C5E4FBF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84" creationId="{01D496C4-2375-4C65-AFC1-793754235CD8}"/>
          </ac:cxnSpMkLst>
        </pc:cxnChg>
        <pc:cxnChg chg="del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87" creationId="{14EB2CE2-68BF-43C0-9C41-40A0FAB3C471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89" creationId="{159F6B54-EC6C-4422-9566-FEED0BB0E223}"/>
          </ac:cxnSpMkLst>
        </pc:cxnChg>
        <pc:cxnChg chg="del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91" creationId="{6F507916-6B41-4919-9303-A0495CB3698F}"/>
          </ac:cxnSpMkLst>
        </pc:cxnChg>
        <pc:cxnChg chg="del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94" creationId="{AA77E8D2-6523-42EE-B150-6A9CC8CCCF54}"/>
          </ac:cxnSpMkLst>
        </pc:cxnChg>
        <pc:cxnChg chg="del mod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95" creationId="{AE51FE9A-3955-44B3-8AC4-0DD6C444F237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101" creationId="{F4CAEC56-68F3-4592-8C17-9CD2EC3A7569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102" creationId="{80B08CA3-BF8C-4EB9-9747-A992BCADB3C5}"/>
          </ac:cxnSpMkLst>
        </pc:cxnChg>
        <pc:cxnChg chg="del">
          <ac:chgData name="Troels Mortensen (TRMO) | VIA" userId="48eeef65-5bf8-474b-9082-b56af31dd25e" providerId="ADAL" clId="{DAC132DD-105C-4098-8644-CCAD209E102A}" dt="2019-09-25T09:45:40.622" v="2" actId="478"/>
          <ac:cxnSpMkLst>
            <pc:docMk/>
            <pc:sldMk cId="2599815625" sldId="360"/>
            <ac:cxnSpMk id="103" creationId="{A4BE6AE3-FF73-425D-A57F-577D3DA347D0}"/>
          </ac:cxnSpMkLst>
        </pc:cxnChg>
        <pc:cxnChg chg="del mod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105" creationId="{8D8DA7B4-14AF-402A-A098-E891E1D704BB}"/>
          </ac:cxnSpMkLst>
        </pc:cxnChg>
        <pc:cxnChg chg="del">
          <ac:chgData name="Troels Mortensen (TRMO) | VIA" userId="48eeef65-5bf8-474b-9082-b56af31dd25e" providerId="ADAL" clId="{DAC132DD-105C-4098-8644-CCAD209E102A}" dt="2019-09-25T09:45:41.983" v="3" actId="478"/>
          <ac:cxnSpMkLst>
            <pc:docMk/>
            <pc:sldMk cId="2599815625" sldId="360"/>
            <ac:cxnSpMk id="108" creationId="{B93B180E-6695-4EF9-8FB0-70559D5959C4}"/>
          </ac:cxnSpMkLst>
        </pc:cxnChg>
        <pc:cxnChg chg="del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26" creationId="{FB8E629E-45DB-4285-8ABF-FF359E12853D}"/>
          </ac:cxnSpMkLst>
        </pc:cxnChg>
        <pc:cxnChg chg="del mod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27" creationId="{02B032D0-F293-4BA1-A7FE-9A0BDC0B6DD9}"/>
          </ac:cxnSpMkLst>
        </pc:cxnChg>
        <pc:cxnChg chg="del mod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28" creationId="{F571F8D3-BB59-4216-9B72-4E99F42866E8}"/>
          </ac:cxnSpMkLst>
        </pc:cxnChg>
        <pc:cxnChg chg="del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30" creationId="{A5544105-5DF8-4071-88CD-001969127622}"/>
          </ac:cxnSpMkLst>
        </pc:cxnChg>
        <pc:cxnChg chg="del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33" creationId="{940ADF2B-A1E6-4DD7-8134-15E58934AB41}"/>
          </ac:cxnSpMkLst>
        </pc:cxnChg>
        <pc:cxnChg chg="del">
          <ac:chgData name="Troels Mortensen (TRMO) | VIA" userId="48eeef65-5bf8-474b-9082-b56af31dd25e" providerId="ADAL" clId="{DAC132DD-105C-4098-8644-CCAD209E102A}" dt="2019-09-25T09:45:43.374" v="4" actId="478"/>
          <ac:cxnSpMkLst>
            <pc:docMk/>
            <pc:sldMk cId="2599815625" sldId="360"/>
            <ac:cxnSpMk id="135" creationId="{D0C0F1F4-990F-442E-8817-E01A2A3F064D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44" creationId="{E30D13C5-3CE1-4862-AA18-FC9674324FF7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45" creationId="{1A07155F-7A75-48E7-A9C9-F09225F087C0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46" creationId="{0D341350-2770-4428-8CF8-1D9FF584B53C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52" creationId="{6E46BE20-4B21-444E-8259-7CF3981E0A1B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53" creationId="{5E18DAA2-A65A-4D5C-ACA6-4616E487BA44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54" creationId="{A2884528-9D6B-4605-9689-4D971C919B19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0" creationId="{20C98080-FCA0-4A13-AF6B-CF37F5B2BD51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1" creationId="{728F4F54-B034-405D-97C5-37641CEEB066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2" creationId="{F4D84F16-C920-4B30-B601-2CC7C753FAAB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3" creationId="{1FB9B125-A596-40BE-B45A-4DDE82355F11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4" creationId="{A3E1C2AC-91B9-4DB6-83AE-2AE4493F42BC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5" creationId="{13DFF965-A004-498D-9359-A23E76ACD0CC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6" creationId="{E31E6E30-C691-4AFE-843E-5A8E9E1C52BF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7" creationId="{C96B8C17-2224-44A0-8808-26087F47289F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8" creationId="{7900F9D9-4E4D-4A9F-B6AE-2AA25077C803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69" creationId="{C82AE5C6-0C7E-4619-8449-13E82D74EB6B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70" creationId="{6F9CE5E1-1899-4C4F-B2F3-A91668B61DE6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71" creationId="{B0AF6DE7-EC42-4473-B9B9-8F907DC8B4A5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76" creationId="{7065DD60-0288-4161-9230-42206AB67253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77" creationId="{D1A27002-8447-4914-A26A-95DA8A8BCBA3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4" creationId="{CA7C399B-113A-4F3D-90A0-35D057B95A89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5" creationId="{D5B48DB3-CCB3-4414-B342-58475B253ACC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6" creationId="{41AE0D86-570A-4A81-B657-F7DCDDD1D02F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7" creationId="{007833EA-1294-481B-A27E-E2D2FB372834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8" creationId="{5A8409A3-E509-4780-990A-47C2D304CF4E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89" creationId="{7EE76241-6493-41A5-B1E4-6E9B5791BF7A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90" creationId="{172D5F30-20C6-4514-988D-58D229FF05B1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91" creationId="{8797503A-471E-425D-B2BC-EDEB3ED3B72C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94" creationId="{880A2C35-21B8-4926-A049-4B4FB4083F61}"/>
          </ac:cxnSpMkLst>
        </pc:cxnChg>
        <pc:cxnChg chg="add mod">
          <ac:chgData name="Troels Mortensen (TRMO) | VIA" userId="48eeef65-5bf8-474b-9082-b56af31dd25e" providerId="ADAL" clId="{DAC132DD-105C-4098-8644-CCAD209E102A}" dt="2019-09-25T09:46:24.318" v="30" actId="1076"/>
          <ac:cxnSpMkLst>
            <pc:docMk/>
            <pc:sldMk cId="2599815625" sldId="360"/>
            <ac:cxnSpMk id="195" creationId="{759E20E6-5DFF-4B1A-BA63-6BB89DC31B77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198" creationId="{A565A6E8-ED8B-489E-9166-97C23592BE44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01" creationId="{8F194475-E174-4925-9290-9D696F4466E3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06" creationId="{87A034E3-3D88-4052-B09D-C236CD4338EB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07" creationId="{FD1417B5-4AFF-440C-9A14-CB6B9D239899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08" creationId="{03861B0E-2AB9-455E-B870-4921E00C4EE6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12" creationId="{3DD04A5F-3639-4FD0-81CC-1426BEBBCCDA}"/>
          </ac:cxnSpMkLst>
        </pc:cxnChg>
        <pc:cxnChg chg="add">
          <ac:chgData name="Troels Mortensen (TRMO) | VIA" userId="48eeef65-5bf8-474b-9082-b56af31dd25e" providerId="ADAL" clId="{DAC132DD-105C-4098-8644-CCAD209E102A}" dt="2019-09-25T09:45:56.649" v="6"/>
          <ac:cxnSpMkLst>
            <pc:docMk/>
            <pc:sldMk cId="2599815625" sldId="360"/>
            <ac:cxnSpMk id="213" creationId="{5A85CF53-8F50-4BF6-8BBD-D91C62877CE1}"/>
          </ac:cxnSpMkLst>
        </pc:cxnChg>
        <pc:cxnChg chg="add mod">
          <ac:chgData name="Troels Mortensen (TRMO) | VIA" userId="48eeef65-5bf8-474b-9082-b56af31dd25e" providerId="ADAL" clId="{DAC132DD-105C-4098-8644-CCAD209E102A}" dt="2019-09-25T09:46:09.080" v="10" actId="14100"/>
          <ac:cxnSpMkLst>
            <pc:docMk/>
            <pc:sldMk cId="2599815625" sldId="360"/>
            <ac:cxnSpMk id="214" creationId="{8869CAFF-C6E6-49B8-863F-B7C086269F6F}"/>
          </ac:cxnSpMkLst>
        </pc:cxnChg>
        <pc:cxnChg chg="add mod">
          <ac:chgData name="Troels Mortensen (TRMO) | VIA" userId="48eeef65-5bf8-474b-9082-b56af31dd25e" providerId="ADAL" clId="{DAC132DD-105C-4098-8644-CCAD209E102A}" dt="2019-09-25T09:46:02.316" v="7" actId="14100"/>
          <ac:cxnSpMkLst>
            <pc:docMk/>
            <pc:sldMk cId="2599815625" sldId="360"/>
            <ac:cxnSpMk id="215" creationId="{9F149D69-910D-408A-8C1C-F895117F58D5}"/>
          </ac:cxnSpMkLst>
        </pc:cxnChg>
        <pc:cxnChg chg="add mod">
          <ac:chgData name="Troels Mortensen (TRMO) | VIA" userId="48eeef65-5bf8-474b-9082-b56af31dd25e" providerId="ADAL" clId="{DAC132DD-105C-4098-8644-CCAD209E102A}" dt="2019-09-25T09:46:27.344" v="31" actId="14100"/>
          <ac:cxnSpMkLst>
            <pc:docMk/>
            <pc:sldMk cId="2599815625" sldId="360"/>
            <ac:cxnSpMk id="216" creationId="{1D2D7D59-536E-4277-BA2D-1E772E3F0A63}"/>
          </ac:cxnSpMkLst>
        </pc:cxnChg>
        <pc:cxnChg chg="add mod">
          <ac:chgData name="Troels Mortensen (TRMO) | VIA" userId="48eeef65-5bf8-474b-9082-b56af31dd25e" providerId="ADAL" clId="{DAC132DD-105C-4098-8644-CCAD209E102A}" dt="2019-09-25T09:46:07.166" v="9" actId="14100"/>
          <ac:cxnSpMkLst>
            <pc:docMk/>
            <pc:sldMk cId="2599815625" sldId="360"/>
            <ac:cxnSpMk id="223" creationId="{70387E66-8312-4AAE-8A5D-234BD923AA91}"/>
          </ac:cxnSpMkLst>
        </pc:cxnChg>
      </pc:sldChg>
      <pc:sldChg chg="modSp modAnim">
        <pc:chgData name="Troels Mortensen (TRMO) | VIA" userId="48eeef65-5bf8-474b-9082-b56af31dd25e" providerId="ADAL" clId="{DAC132DD-105C-4098-8644-CCAD209E102A}" dt="2019-09-25T09:50:26.913" v="84"/>
        <pc:sldMkLst>
          <pc:docMk/>
          <pc:sldMk cId="2456961295" sldId="362"/>
        </pc:sldMkLst>
        <pc:spChg chg="mod">
          <ac:chgData name="Troels Mortensen (TRMO) | VIA" userId="48eeef65-5bf8-474b-9082-b56af31dd25e" providerId="ADAL" clId="{DAC132DD-105C-4098-8644-CCAD209E102A}" dt="2019-09-25T09:49:24.842" v="71" actId="208"/>
          <ac:spMkLst>
            <pc:docMk/>
            <pc:sldMk cId="2456961295" sldId="362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49:24.842" v="71" actId="208"/>
          <ac:spMkLst>
            <pc:docMk/>
            <pc:sldMk cId="2456961295" sldId="362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49:24.842" v="71" actId="208"/>
          <ac:spMkLst>
            <pc:docMk/>
            <pc:sldMk cId="2456961295" sldId="362"/>
            <ac:spMk id="46" creationId="{9A6B3485-8E02-40A6-8EB1-1A070D25381C}"/>
          </ac:spMkLst>
        </pc:spChg>
      </pc:sldChg>
      <pc:sldChg chg="modSp">
        <pc:chgData name="Troels Mortensen (TRMO) | VIA" userId="48eeef65-5bf8-474b-9082-b56af31dd25e" providerId="ADAL" clId="{DAC132DD-105C-4098-8644-CCAD209E102A}" dt="2019-09-25T09:49:20.339" v="69" actId="208"/>
        <pc:sldMkLst>
          <pc:docMk/>
          <pc:sldMk cId="872702661" sldId="363"/>
        </pc:sldMkLst>
        <pc:spChg chg="mod">
          <ac:chgData name="Troels Mortensen (TRMO) | VIA" userId="48eeef65-5bf8-474b-9082-b56af31dd25e" providerId="ADAL" clId="{DAC132DD-105C-4098-8644-CCAD209E102A}" dt="2019-09-25T09:49:06.445" v="67" actId="208"/>
          <ac:spMkLst>
            <pc:docMk/>
            <pc:sldMk cId="872702661" sldId="363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49:06.445" v="67" actId="208"/>
          <ac:spMkLst>
            <pc:docMk/>
            <pc:sldMk cId="872702661" sldId="363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49:20.339" v="69" actId="208"/>
          <ac:spMkLst>
            <pc:docMk/>
            <pc:sldMk cId="872702661" sldId="363"/>
            <ac:spMk id="46" creationId="{9A6B3485-8E02-40A6-8EB1-1A070D25381C}"/>
          </ac:spMkLst>
        </pc:spChg>
        <pc:cxnChg chg="mod">
          <ac:chgData name="Troels Mortensen (TRMO) | VIA" userId="48eeef65-5bf8-474b-9082-b56af31dd25e" providerId="ADAL" clId="{DAC132DD-105C-4098-8644-CCAD209E102A}" dt="2019-09-25T09:49:06.445" v="67" actId="208"/>
          <ac:cxnSpMkLst>
            <pc:docMk/>
            <pc:sldMk cId="872702661" sldId="363"/>
            <ac:cxnSpMk id="47" creationId="{477ECF9C-4DA3-4960-8AB2-DE0F6721F655}"/>
          </ac:cxnSpMkLst>
        </pc:cxnChg>
      </pc:sldChg>
      <pc:sldChg chg="modSp">
        <pc:chgData name="Troels Mortensen (TRMO) | VIA" userId="48eeef65-5bf8-474b-9082-b56af31dd25e" providerId="ADAL" clId="{DAC132DD-105C-4098-8644-CCAD209E102A}" dt="2019-09-25T09:50:51.073" v="86" actId="208"/>
        <pc:sldMkLst>
          <pc:docMk/>
          <pc:sldMk cId="4030446570" sldId="364"/>
        </pc:sldMkLst>
        <pc:spChg chg="mod">
          <ac:chgData name="Troels Mortensen (TRMO) | VIA" userId="48eeef65-5bf8-474b-9082-b56af31dd25e" providerId="ADAL" clId="{DAC132DD-105C-4098-8644-CCAD209E102A}" dt="2019-09-25T09:50:51.073" v="86" actId="208"/>
          <ac:spMkLst>
            <pc:docMk/>
            <pc:sldMk cId="4030446570" sldId="364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50:51.073" v="86" actId="208"/>
          <ac:spMkLst>
            <pc:docMk/>
            <pc:sldMk cId="4030446570" sldId="364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50:51.073" v="86" actId="208"/>
          <ac:spMkLst>
            <pc:docMk/>
            <pc:sldMk cId="4030446570" sldId="364"/>
            <ac:spMk id="46" creationId="{9A6B3485-8E02-40A6-8EB1-1A070D25381C}"/>
          </ac:spMkLst>
        </pc:spChg>
      </pc:sldChg>
      <pc:sldChg chg="modSp">
        <pc:chgData name="Troels Mortensen (TRMO) | VIA" userId="48eeef65-5bf8-474b-9082-b56af31dd25e" providerId="ADAL" clId="{DAC132DD-105C-4098-8644-CCAD209E102A}" dt="2019-09-25T09:51:00.526" v="90" actId="207"/>
        <pc:sldMkLst>
          <pc:docMk/>
          <pc:sldMk cId="1647658492" sldId="365"/>
        </pc:sldMkLst>
        <pc:spChg chg="mod">
          <ac:chgData name="Troels Mortensen (TRMO) | VIA" userId="48eeef65-5bf8-474b-9082-b56af31dd25e" providerId="ADAL" clId="{DAC132DD-105C-4098-8644-CCAD209E102A}" dt="2019-09-25T09:51:00.526" v="90" actId="207"/>
          <ac:spMkLst>
            <pc:docMk/>
            <pc:sldMk cId="1647658492" sldId="365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50:57.966" v="89" actId="208"/>
          <ac:spMkLst>
            <pc:docMk/>
            <pc:sldMk cId="1647658492" sldId="365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50:57.966" v="89" actId="208"/>
          <ac:spMkLst>
            <pc:docMk/>
            <pc:sldMk cId="1647658492" sldId="365"/>
            <ac:spMk id="46" creationId="{9A6B3485-8E02-40A6-8EB1-1A070D25381C}"/>
          </ac:spMkLst>
        </pc:spChg>
        <pc:cxnChg chg="mod">
          <ac:chgData name="Troels Mortensen (TRMO) | VIA" userId="48eeef65-5bf8-474b-9082-b56af31dd25e" providerId="ADAL" clId="{DAC132DD-105C-4098-8644-CCAD209E102A}" dt="2019-09-25T09:50:57.966" v="89" actId="208"/>
          <ac:cxnSpMkLst>
            <pc:docMk/>
            <pc:sldMk cId="1647658492" sldId="365"/>
            <ac:cxnSpMk id="4" creationId="{C290950F-17BB-4B53-B01F-A9FB7ADA5555}"/>
          </ac:cxnSpMkLst>
        </pc:cxnChg>
      </pc:sldChg>
      <pc:sldChg chg="modSp modAnim">
        <pc:chgData name="Troels Mortensen (TRMO) | VIA" userId="48eeef65-5bf8-474b-9082-b56af31dd25e" providerId="ADAL" clId="{DAC132DD-105C-4098-8644-CCAD209E102A}" dt="2019-09-25T09:52:50.242" v="97"/>
        <pc:sldMkLst>
          <pc:docMk/>
          <pc:sldMk cId="1296979178" sldId="367"/>
        </pc:sldMkLst>
        <pc:spChg chg="mod">
          <ac:chgData name="Troels Mortensen (TRMO) | VIA" userId="48eeef65-5bf8-474b-9082-b56af31dd25e" providerId="ADAL" clId="{DAC132DD-105C-4098-8644-CCAD209E102A}" dt="2019-09-25T09:51:06.057" v="92" actId="208"/>
          <ac:spMkLst>
            <pc:docMk/>
            <pc:sldMk cId="1296979178" sldId="367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51:06.057" v="92" actId="208"/>
          <ac:spMkLst>
            <pc:docMk/>
            <pc:sldMk cId="1296979178" sldId="367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51:06.057" v="92" actId="208"/>
          <ac:spMkLst>
            <pc:docMk/>
            <pc:sldMk cId="1296979178" sldId="367"/>
            <ac:spMk id="46" creationId="{9A6B3485-8E02-40A6-8EB1-1A070D25381C}"/>
          </ac:spMkLst>
        </pc:spChg>
      </pc:sldChg>
      <pc:sldChg chg="modSp">
        <pc:chgData name="Troels Mortensen (TRMO) | VIA" userId="48eeef65-5bf8-474b-9082-b56af31dd25e" providerId="ADAL" clId="{DAC132DD-105C-4098-8644-CCAD209E102A}" dt="2019-09-25T09:51:09.631" v="94" actId="208"/>
        <pc:sldMkLst>
          <pc:docMk/>
          <pc:sldMk cId="2301972590" sldId="368"/>
        </pc:sldMkLst>
        <pc:spChg chg="mod">
          <ac:chgData name="Troels Mortensen (TRMO) | VIA" userId="48eeef65-5bf8-474b-9082-b56af31dd25e" providerId="ADAL" clId="{DAC132DD-105C-4098-8644-CCAD209E102A}" dt="2019-09-25T09:51:09.631" v="94" actId="208"/>
          <ac:spMkLst>
            <pc:docMk/>
            <pc:sldMk cId="2301972590" sldId="368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51:09.631" v="94" actId="208"/>
          <ac:spMkLst>
            <pc:docMk/>
            <pc:sldMk cId="2301972590" sldId="368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51:09.631" v="94" actId="208"/>
          <ac:spMkLst>
            <pc:docMk/>
            <pc:sldMk cId="2301972590" sldId="368"/>
            <ac:spMk id="46" creationId="{9A6B3485-8E02-40A6-8EB1-1A070D25381C}"/>
          </ac:spMkLst>
        </pc:spChg>
      </pc:sldChg>
      <pc:sldChg chg="modSp">
        <pc:chgData name="Troels Mortensen (TRMO) | VIA" userId="48eeef65-5bf8-474b-9082-b56af31dd25e" providerId="ADAL" clId="{DAC132DD-105C-4098-8644-CCAD209E102A}" dt="2019-09-25T09:51:14.388" v="96" actId="208"/>
        <pc:sldMkLst>
          <pc:docMk/>
          <pc:sldMk cId="307938518" sldId="369"/>
        </pc:sldMkLst>
        <pc:spChg chg="mod">
          <ac:chgData name="Troels Mortensen (TRMO) | VIA" userId="48eeef65-5bf8-474b-9082-b56af31dd25e" providerId="ADAL" clId="{DAC132DD-105C-4098-8644-CCAD209E102A}" dt="2019-09-25T09:51:14.388" v="96" actId="208"/>
          <ac:spMkLst>
            <pc:docMk/>
            <pc:sldMk cId="307938518" sldId="369"/>
            <ac:spMk id="2" creationId="{01E8C6FA-58F0-4DF7-AFDF-45A66B3936CE}"/>
          </ac:spMkLst>
        </pc:spChg>
        <pc:spChg chg="mod">
          <ac:chgData name="Troels Mortensen (TRMO) | VIA" userId="48eeef65-5bf8-474b-9082-b56af31dd25e" providerId="ADAL" clId="{DAC132DD-105C-4098-8644-CCAD209E102A}" dt="2019-09-25T09:51:14.388" v="96" actId="208"/>
          <ac:spMkLst>
            <pc:docMk/>
            <pc:sldMk cId="307938518" sldId="369"/>
            <ac:spMk id="43" creationId="{359C0913-EB4E-4863-A3B8-9522B6B571C8}"/>
          </ac:spMkLst>
        </pc:spChg>
        <pc:spChg chg="mod">
          <ac:chgData name="Troels Mortensen (TRMO) | VIA" userId="48eeef65-5bf8-474b-9082-b56af31dd25e" providerId="ADAL" clId="{DAC132DD-105C-4098-8644-CCAD209E102A}" dt="2019-09-25T09:51:14.388" v="96" actId="208"/>
          <ac:spMkLst>
            <pc:docMk/>
            <pc:sldMk cId="307938518" sldId="369"/>
            <ac:spMk id="46" creationId="{9A6B3485-8E02-40A6-8EB1-1A070D25381C}"/>
          </ac:spMkLst>
        </pc:spChg>
      </pc:sldChg>
      <pc:sldChg chg="addSp delSp modSp">
        <pc:chgData name="Troels Mortensen (TRMO) | VIA" userId="48eeef65-5bf8-474b-9082-b56af31dd25e" providerId="ADAL" clId="{DAC132DD-105C-4098-8644-CCAD209E102A}" dt="2019-09-25T18:43:33.180" v="1080" actId="208"/>
        <pc:sldMkLst>
          <pc:docMk/>
          <pc:sldMk cId="1106249769" sldId="370"/>
        </pc:sldMkLst>
        <pc:spChg chg="mod">
          <ac:chgData name="Troels Mortensen (TRMO) | VIA" userId="48eeef65-5bf8-474b-9082-b56af31dd25e" providerId="ADAL" clId="{DAC132DD-105C-4098-8644-CCAD209E102A}" dt="2019-09-25T18:43:27.944" v="1079" actId="208"/>
          <ac:spMkLst>
            <pc:docMk/>
            <pc:sldMk cId="1106249769" sldId="370"/>
            <ac:spMk id="5" creationId="{D666A213-FA48-42BC-9C93-7629BF357C93}"/>
          </ac:spMkLst>
        </pc:spChg>
        <pc:spChg chg="mod">
          <ac:chgData name="Troels Mortensen (TRMO) | VIA" userId="48eeef65-5bf8-474b-9082-b56af31dd25e" providerId="ADAL" clId="{DAC132DD-105C-4098-8644-CCAD209E102A}" dt="2019-09-25T18:43:33.180" v="1080" actId="208"/>
          <ac:spMkLst>
            <pc:docMk/>
            <pc:sldMk cId="1106249769" sldId="370"/>
            <ac:spMk id="6" creationId="{812B6011-3458-4961-B986-1C5DE9E9D481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8" creationId="{FE8397DF-8740-4E94-B98D-BEA25C2A31CC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13" creationId="{4BD16E45-4534-49B9-94C6-7A988424B65E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15" creationId="{398A7FD7-6222-44E9-92DF-41CFA608FC66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19" creationId="{6C08F394-4A5E-4A59-83B5-23E1B4BCA9FC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21" creationId="{38EA8DDD-185C-4569-8786-FE9107C27496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24" creationId="{377E465C-8BF0-4F82-A055-DEB4EFEE7A66}"/>
          </ac:spMkLst>
        </pc:spChg>
        <pc:spChg chg="mod">
          <ac:chgData name="Troels Mortensen (TRMO) | VIA" userId="48eeef65-5bf8-474b-9082-b56af31dd25e" providerId="ADAL" clId="{DAC132DD-105C-4098-8644-CCAD209E102A}" dt="2019-09-25T09:54:41.673" v="137" actId="208"/>
          <ac:spMkLst>
            <pc:docMk/>
            <pc:sldMk cId="1106249769" sldId="370"/>
            <ac:spMk id="26" creationId="{0A49FFBB-38A3-4AE1-83C2-7AE8F8F39606}"/>
          </ac:spMkLst>
        </pc:spChg>
        <pc:spChg chg="mod">
          <ac:chgData name="Troels Mortensen (TRMO) | VIA" userId="48eeef65-5bf8-474b-9082-b56af31dd25e" providerId="ADAL" clId="{DAC132DD-105C-4098-8644-CCAD209E102A}" dt="2019-09-25T09:56:54.422" v="197" actId="207"/>
          <ac:spMkLst>
            <pc:docMk/>
            <pc:sldMk cId="1106249769" sldId="370"/>
            <ac:spMk id="27" creationId="{5B9345A0-F095-4232-8266-86CDCF060AFC}"/>
          </ac:spMkLst>
        </pc:spChg>
        <pc:spChg chg="mod">
          <ac:chgData name="Troels Mortensen (TRMO) | VIA" userId="48eeef65-5bf8-474b-9082-b56af31dd25e" providerId="ADAL" clId="{DAC132DD-105C-4098-8644-CCAD209E102A}" dt="2019-09-25T09:56:54.422" v="197" actId="207"/>
          <ac:spMkLst>
            <pc:docMk/>
            <pc:sldMk cId="1106249769" sldId="370"/>
            <ac:spMk id="28" creationId="{AF139123-6797-4355-BA63-47FCA517F2F8}"/>
          </ac:spMkLst>
        </pc:spChg>
        <pc:spChg chg="mod">
          <ac:chgData name="Troels Mortensen (TRMO) | VIA" userId="48eeef65-5bf8-474b-9082-b56af31dd25e" providerId="ADAL" clId="{DAC132DD-105C-4098-8644-CCAD209E102A}" dt="2019-09-25T09:56:54.422" v="197" actId="207"/>
          <ac:spMkLst>
            <pc:docMk/>
            <pc:sldMk cId="1106249769" sldId="370"/>
            <ac:spMk id="29" creationId="{3F4C0F32-8F7E-4696-9BB5-19510B3911A4}"/>
          </ac:spMkLst>
        </pc:spChg>
        <pc:spChg chg="mod">
          <ac:chgData name="Troels Mortensen (TRMO) | VIA" userId="48eeef65-5bf8-474b-9082-b56af31dd25e" providerId="ADAL" clId="{DAC132DD-105C-4098-8644-CCAD209E102A}" dt="2019-09-25T09:56:54.422" v="197" actId="207"/>
          <ac:spMkLst>
            <pc:docMk/>
            <pc:sldMk cId="1106249769" sldId="370"/>
            <ac:spMk id="30" creationId="{B478F2E3-55BB-4EA9-A7B0-87D655DAEE49}"/>
          </ac:spMkLst>
        </pc:spChg>
        <pc:spChg chg="mod">
          <ac:chgData name="Troels Mortensen (TRMO) | VIA" userId="48eeef65-5bf8-474b-9082-b56af31dd25e" providerId="ADAL" clId="{DAC132DD-105C-4098-8644-CCAD209E102A}" dt="2019-09-25T09:56:59.414" v="198" actId="1076"/>
          <ac:spMkLst>
            <pc:docMk/>
            <pc:sldMk cId="1106249769" sldId="370"/>
            <ac:spMk id="38" creationId="{6321B105-94EC-49E0-B5AF-F278CCC96A05}"/>
          </ac:spMkLst>
        </pc:spChg>
        <pc:spChg chg="add del">
          <ac:chgData name="Troels Mortensen (TRMO) | VIA" userId="48eeef65-5bf8-474b-9082-b56af31dd25e" providerId="ADAL" clId="{DAC132DD-105C-4098-8644-CCAD209E102A}" dt="2019-09-25T09:56:15.183" v="190" actId="478"/>
          <ac:spMkLst>
            <pc:docMk/>
            <pc:sldMk cId="1106249769" sldId="370"/>
            <ac:spMk id="40" creationId="{8EB055F4-F7A3-43D6-A9AF-4B56D6FB491E}"/>
          </ac:spMkLst>
        </pc:spChg>
        <pc:spChg chg="mod">
          <ac:chgData name="Troels Mortensen (TRMO) | VIA" userId="48eeef65-5bf8-474b-9082-b56af31dd25e" providerId="ADAL" clId="{DAC132DD-105C-4098-8644-CCAD209E102A}" dt="2019-09-25T09:57:18.514" v="202" actId="14100"/>
          <ac:spMkLst>
            <pc:docMk/>
            <pc:sldMk cId="1106249769" sldId="370"/>
            <ac:spMk id="73" creationId="{FAE6B39A-AAFB-445A-B4DA-A24C7D098F61}"/>
          </ac:spMkLst>
        </pc:spChg>
        <pc:grpChg chg="mod">
          <ac:chgData name="Troels Mortensen (TRMO) | VIA" userId="48eeef65-5bf8-474b-9082-b56af31dd25e" providerId="ADAL" clId="{DAC132DD-105C-4098-8644-CCAD209E102A}" dt="2019-09-25T18:43:26.253" v="1078" actId="207"/>
          <ac:grpSpMkLst>
            <pc:docMk/>
            <pc:sldMk cId="1106249769" sldId="370"/>
            <ac:grpSpMk id="4" creationId="{275195E0-18F4-4ACE-81D9-B24984FC12AF}"/>
          </ac:grpSpMkLst>
        </pc:grpChg>
        <pc:grpChg chg="del mod">
          <ac:chgData name="Troels Mortensen (TRMO) | VIA" userId="48eeef65-5bf8-474b-9082-b56af31dd25e" providerId="ADAL" clId="{DAC132DD-105C-4098-8644-CCAD209E102A}" dt="2019-09-25T09:55:21.150" v="165" actId="478"/>
          <ac:grpSpMkLst>
            <pc:docMk/>
            <pc:sldMk cId="1106249769" sldId="370"/>
            <ac:grpSpMk id="7" creationId="{02BDD89B-FAD4-45B9-9A25-E8737EBB5FA4}"/>
          </ac:grpSpMkLst>
        </pc:grpChg>
        <pc:grpChg chg="del mod">
          <ac:chgData name="Troels Mortensen (TRMO) | VIA" userId="48eeef65-5bf8-474b-9082-b56af31dd25e" providerId="ADAL" clId="{DAC132DD-105C-4098-8644-CCAD209E102A}" dt="2019-09-25T09:55:47.094" v="183" actId="478"/>
          <ac:grpSpMkLst>
            <pc:docMk/>
            <pc:sldMk cId="1106249769" sldId="370"/>
            <ac:grpSpMk id="12" creationId="{D264236E-638B-4258-8322-33846113D316}"/>
          </ac:grpSpMkLst>
        </pc:grpChg>
        <pc:grpChg chg="add del mod">
          <ac:chgData name="Troels Mortensen (TRMO) | VIA" userId="48eeef65-5bf8-474b-9082-b56af31dd25e" providerId="ADAL" clId="{DAC132DD-105C-4098-8644-CCAD209E102A}" dt="2019-09-25T09:56:17.897" v="191" actId="478"/>
          <ac:grpSpMkLst>
            <pc:docMk/>
            <pc:sldMk cId="1106249769" sldId="370"/>
            <ac:grpSpMk id="18" creationId="{285EF99A-E452-440E-BB15-636270BE659F}"/>
          </ac:grpSpMkLst>
        </pc:grpChg>
        <pc:grpChg chg="add del mod">
          <ac:chgData name="Troels Mortensen (TRMO) | VIA" userId="48eeef65-5bf8-474b-9082-b56af31dd25e" providerId="ADAL" clId="{DAC132DD-105C-4098-8644-CCAD209E102A}" dt="2019-09-25T09:56:18.633" v="192" actId="478"/>
          <ac:grpSpMkLst>
            <pc:docMk/>
            <pc:sldMk cId="1106249769" sldId="370"/>
            <ac:grpSpMk id="23" creationId="{2A20F3CA-67A3-4E90-B84F-D2293BA5F59D}"/>
          </ac:grpSpMkLst>
        </pc:grpChg>
        <pc:graphicFrameChg chg="add mod modGraphic">
          <ac:chgData name="Troels Mortensen (TRMO) | VIA" userId="48eeef65-5bf8-474b-9082-b56af31dd25e" providerId="ADAL" clId="{DAC132DD-105C-4098-8644-CCAD209E102A}" dt="2019-09-25T09:55:24.578" v="166" actId="1076"/>
          <ac:graphicFrameMkLst>
            <pc:docMk/>
            <pc:sldMk cId="1106249769" sldId="370"/>
            <ac:graphicFrameMk id="42" creationId="{42EC7BFA-A209-4D0E-AB30-6F3ADE03ED22}"/>
          </ac:graphicFrameMkLst>
        </pc:graphicFrameChg>
        <pc:graphicFrameChg chg="add mod modGraphic">
          <ac:chgData name="Troels Mortensen (TRMO) | VIA" userId="48eeef65-5bf8-474b-9082-b56af31dd25e" providerId="ADAL" clId="{DAC132DD-105C-4098-8644-CCAD209E102A}" dt="2019-09-25T09:55:56.308" v="186" actId="1076"/>
          <ac:graphicFrameMkLst>
            <pc:docMk/>
            <pc:sldMk cId="1106249769" sldId="370"/>
            <ac:graphicFrameMk id="43" creationId="{F6B06060-11DC-4588-9474-DD6CEF11A891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56:24.320" v="194" actId="1076"/>
          <ac:graphicFrameMkLst>
            <pc:docMk/>
            <pc:sldMk cId="1106249769" sldId="370"/>
            <ac:graphicFrameMk id="44" creationId="{871E960E-BA1D-42B9-A32C-5FB8CD8C2431}"/>
          </ac:graphicFrameMkLst>
        </pc:graphicFrameChg>
        <pc:graphicFrameChg chg="add mod">
          <ac:chgData name="Troels Mortensen (TRMO) | VIA" userId="48eeef65-5bf8-474b-9082-b56af31dd25e" providerId="ADAL" clId="{DAC132DD-105C-4098-8644-CCAD209E102A}" dt="2019-09-25T09:56:28.828" v="195" actId="1076"/>
          <ac:graphicFrameMkLst>
            <pc:docMk/>
            <pc:sldMk cId="1106249769" sldId="370"/>
            <ac:graphicFrameMk id="45" creationId="{16E56A49-ABA7-463E-AAB1-8B63DA594524}"/>
          </ac:graphicFrameMkLst>
        </pc:graphicFrameChg>
        <pc:cxnChg chg="mod">
          <ac:chgData name="Troels Mortensen (TRMO) | VIA" userId="48eeef65-5bf8-474b-9082-b56af31dd25e" providerId="ADAL" clId="{DAC132DD-105C-4098-8644-CCAD209E102A}" dt="2019-09-25T09:54:41.673" v="137" actId="208"/>
          <ac:cxnSpMkLst>
            <pc:docMk/>
            <pc:sldMk cId="1106249769" sldId="370"/>
            <ac:cxnSpMk id="9" creationId="{7F0D115A-B4AE-4E55-9AF5-251AE012815F}"/>
          </ac:cxnSpMkLst>
        </pc:cxnChg>
        <pc:cxnChg chg="mod">
          <ac:chgData name="Troels Mortensen (TRMO) | VIA" userId="48eeef65-5bf8-474b-9082-b56af31dd25e" providerId="ADAL" clId="{DAC132DD-105C-4098-8644-CCAD209E102A}" dt="2019-09-25T09:55:21.150" v="165" actId="478"/>
          <ac:cxnSpMkLst>
            <pc:docMk/>
            <pc:sldMk cId="1106249769" sldId="370"/>
            <ac:cxnSpMk id="11" creationId="{A16D8237-EBF0-4075-A0A6-46BC15836637}"/>
          </ac:cxnSpMkLst>
        </pc:cxnChg>
        <pc:cxnChg chg="mod">
          <ac:chgData name="Troels Mortensen (TRMO) | VIA" userId="48eeef65-5bf8-474b-9082-b56af31dd25e" providerId="ADAL" clId="{DAC132DD-105C-4098-8644-CCAD209E102A}" dt="2019-09-25T09:54:41.673" v="137" actId="208"/>
          <ac:cxnSpMkLst>
            <pc:docMk/>
            <pc:sldMk cId="1106249769" sldId="370"/>
            <ac:cxnSpMk id="14" creationId="{3697584F-3457-410A-80B2-67F76E5C301F}"/>
          </ac:cxnSpMkLst>
        </pc:cxnChg>
        <pc:cxnChg chg="mod">
          <ac:chgData name="Troels Mortensen (TRMO) | VIA" userId="48eeef65-5bf8-474b-9082-b56af31dd25e" providerId="ADAL" clId="{DAC132DD-105C-4098-8644-CCAD209E102A}" dt="2019-09-25T09:55:56.308" v="186" actId="1076"/>
          <ac:cxnSpMkLst>
            <pc:docMk/>
            <pc:sldMk cId="1106249769" sldId="370"/>
            <ac:cxnSpMk id="16" creationId="{D3743E2C-3BC5-497E-836B-CD46D2E5C757}"/>
          </ac:cxnSpMkLst>
        </pc:cxnChg>
        <pc:cxnChg chg="mod">
          <ac:chgData name="Troels Mortensen (TRMO) | VIA" userId="48eeef65-5bf8-474b-9082-b56af31dd25e" providerId="ADAL" clId="{DAC132DD-105C-4098-8644-CCAD209E102A}" dt="2019-09-25T09:55:56.308" v="186" actId="1076"/>
          <ac:cxnSpMkLst>
            <pc:docMk/>
            <pc:sldMk cId="1106249769" sldId="370"/>
            <ac:cxnSpMk id="17" creationId="{140F7406-8B18-4A81-8395-BEE8674CF670}"/>
          </ac:cxnSpMkLst>
        </pc:cxnChg>
        <pc:cxnChg chg="mod">
          <ac:chgData name="Troels Mortensen (TRMO) | VIA" userId="48eeef65-5bf8-474b-9082-b56af31dd25e" providerId="ADAL" clId="{DAC132DD-105C-4098-8644-CCAD209E102A}" dt="2019-09-25T09:54:41.673" v="137" actId="208"/>
          <ac:cxnSpMkLst>
            <pc:docMk/>
            <pc:sldMk cId="1106249769" sldId="370"/>
            <ac:cxnSpMk id="20" creationId="{5C370970-4697-4181-A2CB-AEB8EEBA9730}"/>
          </ac:cxnSpMkLst>
        </pc:cxnChg>
        <pc:cxnChg chg="mod">
          <ac:chgData name="Troels Mortensen (TRMO) | VIA" userId="48eeef65-5bf8-474b-9082-b56af31dd25e" providerId="ADAL" clId="{DAC132DD-105C-4098-8644-CCAD209E102A}" dt="2019-09-25T09:57:04.515" v="201" actId="14100"/>
          <ac:cxnSpMkLst>
            <pc:docMk/>
            <pc:sldMk cId="1106249769" sldId="370"/>
            <ac:cxnSpMk id="22" creationId="{EAB45CCD-2137-4E7C-953B-AE777BC0BF03}"/>
          </ac:cxnSpMkLst>
        </pc:cxnChg>
        <pc:cxnChg chg="mod">
          <ac:chgData name="Troels Mortensen (TRMO) | VIA" userId="48eeef65-5bf8-474b-9082-b56af31dd25e" providerId="ADAL" clId="{DAC132DD-105C-4098-8644-CCAD209E102A}" dt="2019-09-25T09:54:41.673" v="137" actId="208"/>
          <ac:cxnSpMkLst>
            <pc:docMk/>
            <pc:sldMk cId="1106249769" sldId="370"/>
            <ac:cxnSpMk id="25" creationId="{D7AAD157-D91D-47CD-8D23-A778EF0035B9}"/>
          </ac:cxnSpMkLst>
        </pc:cxnChg>
        <pc:cxnChg chg="add del mod">
          <ac:chgData name="Troels Mortensen (TRMO) | VIA" userId="48eeef65-5bf8-474b-9082-b56af31dd25e" providerId="ADAL" clId="{DAC132DD-105C-4098-8644-CCAD209E102A}" dt="2019-09-25T09:56:18.633" v="192" actId="478"/>
          <ac:cxnSpMkLst>
            <pc:docMk/>
            <pc:sldMk cId="1106249769" sldId="370"/>
            <ac:cxnSpMk id="39" creationId="{9D359481-4B11-48F6-AE79-FADD6F660F93}"/>
          </ac:cxnSpMkLst>
        </pc:cxnChg>
        <pc:cxnChg chg="add del mod">
          <ac:chgData name="Troels Mortensen (TRMO) | VIA" userId="48eeef65-5bf8-474b-9082-b56af31dd25e" providerId="ADAL" clId="{DAC132DD-105C-4098-8644-CCAD209E102A}" dt="2019-09-25T09:56:21.066" v="193" actId="478"/>
          <ac:cxnSpMkLst>
            <pc:docMk/>
            <pc:sldMk cId="1106249769" sldId="370"/>
            <ac:cxnSpMk id="46" creationId="{C14BB6CC-DCDE-4C53-904E-39422CD04C3F}"/>
          </ac:cxnSpMkLst>
        </pc:cxnChg>
      </pc:sldChg>
      <pc:sldChg chg="delSp modSp del modAnim">
        <pc:chgData name="Troels Mortensen (TRMO) | VIA" userId="48eeef65-5bf8-474b-9082-b56af31dd25e" providerId="ADAL" clId="{DAC132DD-105C-4098-8644-CCAD209E102A}" dt="2019-09-25T18:28:29.158" v="554" actId="47"/>
        <pc:sldMkLst>
          <pc:docMk/>
          <pc:sldMk cId="3008193011" sldId="371"/>
        </pc:sldMkLst>
        <pc:spChg chg="mod topLvl">
          <ac:chgData name="Troels Mortensen (TRMO) | VIA" userId="48eeef65-5bf8-474b-9082-b56af31dd25e" providerId="ADAL" clId="{DAC132DD-105C-4098-8644-CCAD209E102A}" dt="2019-09-25T18:21:11.460" v="405" actId="165"/>
          <ac:spMkLst>
            <pc:docMk/>
            <pc:sldMk cId="3008193011" sldId="371"/>
            <ac:spMk id="50" creationId="{BF8FACF4-431B-4830-ADCF-3BA0FAE9EA1A}"/>
          </ac:spMkLst>
        </pc:spChg>
        <pc:grpChg chg="mod topLvl">
          <ac:chgData name="Troels Mortensen (TRMO) | VIA" userId="48eeef65-5bf8-474b-9082-b56af31dd25e" providerId="ADAL" clId="{DAC132DD-105C-4098-8644-CCAD209E102A}" dt="2019-09-25T18:21:11.460" v="405" actId="165"/>
          <ac:grpSpMkLst>
            <pc:docMk/>
            <pc:sldMk cId="3008193011" sldId="371"/>
            <ac:grpSpMk id="44" creationId="{1541CB32-1495-43D6-B044-6AF5E9F1D3BA}"/>
          </ac:grpSpMkLst>
        </pc:grpChg>
        <pc:grpChg chg="del">
          <ac:chgData name="Troels Mortensen (TRMO) | VIA" userId="48eeef65-5bf8-474b-9082-b56af31dd25e" providerId="ADAL" clId="{DAC132DD-105C-4098-8644-CCAD209E102A}" dt="2019-09-25T18:21:11.460" v="405" actId="165"/>
          <ac:grpSpMkLst>
            <pc:docMk/>
            <pc:sldMk cId="3008193011" sldId="371"/>
            <ac:grpSpMk id="51" creationId="{5C52B013-311F-421B-B690-F5E4DA42A42E}"/>
          </ac:grpSpMkLst>
        </pc:grpChg>
        <pc:cxnChg chg="mod topLvl">
          <ac:chgData name="Troels Mortensen (TRMO) | VIA" userId="48eeef65-5bf8-474b-9082-b56af31dd25e" providerId="ADAL" clId="{DAC132DD-105C-4098-8644-CCAD209E102A}" dt="2019-09-25T18:21:11.460" v="405" actId="165"/>
          <ac:cxnSpMkLst>
            <pc:docMk/>
            <pc:sldMk cId="3008193011" sldId="371"/>
            <ac:cxnSpMk id="49" creationId="{27DE5312-0E06-4C09-AB3D-01E3FC4E3FC4}"/>
          </ac:cxnSpMkLst>
        </pc:cxnChg>
      </pc:sldChg>
      <pc:sldChg chg="del">
        <pc:chgData name="Troels Mortensen (TRMO) | VIA" userId="48eeef65-5bf8-474b-9082-b56af31dd25e" providerId="ADAL" clId="{DAC132DD-105C-4098-8644-CCAD209E102A}" dt="2019-09-25T18:31:55.465" v="619" actId="47"/>
        <pc:sldMkLst>
          <pc:docMk/>
          <pc:sldMk cId="2402247861" sldId="372"/>
        </pc:sldMkLst>
      </pc:sldChg>
      <pc:sldChg chg="del">
        <pc:chgData name="Troels Mortensen (TRMO) | VIA" userId="48eeef65-5bf8-474b-9082-b56af31dd25e" providerId="ADAL" clId="{DAC132DD-105C-4098-8644-CCAD209E102A}" dt="2019-09-25T18:34:23.295" v="773" actId="47"/>
        <pc:sldMkLst>
          <pc:docMk/>
          <pc:sldMk cId="1300150813" sldId="373"/>
        </pc:sldMkLst>
      </pc:sldChg>
      <pc:sldChg chg="del">
        <pc:chgData name="Troels Mortensen (TRMO) | VIA" userId="48eeef65-5bf8-474b-9082-b56af31dd25e" providerId="ADAL" clId="{DAC132DD-105C-4098-8644-CCAD209E102A}" dt="2019-09-25T18:34:44.063" v="776" actId="47"/>
        <pc:sldMkLst>
          <pc:docMk/>
          <pc:sldMk cId="390859033" sldId="374"/>
        </pc:sldMkLst>
      </pc:sldChg>
      <pc:sldChg chg="del">
        <pc:chgData name="Troels Mortensen (TRMO) | VIA" userId="48eeef65-5bf8-474b-9082-b56af31dd25e" providerId="ADAL" clId="{DAC132DD-105C-4098-8644-CCAD209E102A}" dt="2019-09-25T18:34:49.011" v="777" actId="47"/>
        <pc:sldMkLst>
          <pc:docMk/>
          <pc:sldMk cId="2064156132" sldId="375"/>
        </pc:sldMkLst>
      </pc:sldChg>
      <pc:sldChg chg="del">
        <pc:chgData name="Troels Mortensen (TRMO) | VIA" userId="48eeef65-5bf8-474b-9082-b56af31dd25e" providerId="ADAL" clId="{DAC132DD-105C-4098-8644-CCAD209E102A}" dt="2019-09-25T18:38:52.256" v="894" actId="47"/>
        <pc:sldMkLst>
          <pc:docMk/>
          <pc:sldMk cId="325884307" sldId="376"/>
        </pc:sldMkLst>
      </pc:sldChg>
      <pc:sldChg chg="del">
        <pc:chgData name="Troels Mortensen (TRMO) | VIA" userId="48eeef65-5bf8-474b-9082-b56af31dd25e" providerId="ADAL" clId="{DAC132DD-105C-4098-8644-CCAD209E102A}" dt="2019-09-25T18:39:19.090" v="927" actId="47"/>
        <pc:sldMkLst>
          <pc:docMk/>
          <pc:sldMk cId="3493045599" sldId="377"/>
        </pc:sldMkLst>
      </pc:sldChg>
      <pc:sldChg chg="del">
        <pc:chgData name="Troels Mortensen (TRMO) | VIA" userId="48eeef65-5bf8-474b-9082-b56af31dd25e" providerId="ADAL" clId="{DAC132DD-105C-4098-8644-CCAD209E102A}" dt="2019-09-25T18:39:43.962" v="933" actId="47"/>
        <pc:sldMkLst>
          <pc:docMk/>
          <pc:sldMk cId="4139387522" sldId="378"/>
        </pc:sldMkLst>
      </pc:sldChg>
      <pc:sldChg chg="addSp delSp modSp modAnim">
        <pc:chgData name="Troels Mortensen (TRMO) | VIA" userId="48eeef65-5bf8-474b-9082-b56af31dd25e" providerId="ADAL" clId="{DAC132DD-105C-4098-8644-CCAD209E102A}" dt="2019-09-25T18:48:34.021" v="1257" actId="1076"/>
        <pc:sldMkLst>
          <pc:docMk/>
          <pc:sldMk cId="3120049250" sldId="379"/>
        </pc:sldMkLst>
        <pc:spChg chg="mod">
          <ac:chgData name="Troels Mortensen (TRMO) | VIA" userId="48eeef65-5bf8-474b-9082-b56af31dd25e" providerId="ADAL" clId="{DAC132DD-105C-4098-8644-CCAD209E102A}" dt="2019-09-25T18:40:09.071" v="938" actId="115"/>
          <ac:spMkLst>
            <pc:docMk/>
            <pc:sldMk cId="3120049250" sldId="379"/>
            <ac:spMk id="3" creationId="{4BD6E8D8-A1F4-4FB1-BCDB-65FD004C0127}"/>
          </ac:spMkLst>
        </pc:spChg>
        <pc:spChg chg="mod">
          <ac:chgData name="Troels Mortensen (TRMO) | VIA" userId="48eeef65-5bf8-474b-9082-b56af31dd25e" providerId="ADAL" clId="{DAC132DD-105C-4098-8644-CCAD209E102A}" dt="2019-09-25T18:41:49.281" v="969" actId="115"/>
          <ac:spMkLst>
            <pc:docMk/>
            <pc:sldMk cId="3120049250" sldId="379"/>
            <ac:spMk id="5" creationId="{A09BBE5A-19A4-4D83-9D25-73FA7C56DCD1}"/>
          </ac:spMkLst>
        </pc:spChg>
        <pc:spChg chg="add mod">
          <ac:chgData name="Troels Mortensen (TRMO) | VIA" userId="48eeef65-5bf8-474b-9082-b56af31dd25e" providerId="ADAL" clId="{DAC132DD-105C-4098-8644-CCAD209E102A}" dt="2019-09-25T18:48:34.021" v="1257" actId="1076"/>
          <ac:spMkLst>
            <pc:docMk/>
            <pc:sldMk cId="3120049250" sldId="379"/>
            <ac:spMk id="10" creationId="{199FBD07-4731-46FB-8D67-0E6353B6A71A}"/>
          </ac:spMkLst>
        </pc:spChg>
        <pc:spChg chg="add mod">
          <ac:chgData name="Troels Mortensen (TRMO) | VIA" userId="48eeef65-5bf8-474b-9082-b56af31dd25e" providerId="ADAL" clId="{DAC132DD-105C-4098-8644-CCAD209E102A}" dt="2019-09-25T18:48:32.542" v="1256" actId="1076"/>
          <ac:spMkLst>
            <pc:docMk/>
            <pc:sldMk cId="3120049250" sldId="379"/>
            <ac:spMk id="12" creationId="{117A51A5-0BFE-4BB4-80DE-092C2BE0D067}"/>
          </ac:spMkLst>
        </pc:spChg>
        <pc:spChg chg="add mod">
          <ac:chgData name="Troels Mortensen (TRMO) | VIA" userId="48eeef65-5bf8-474b-9082-b56af31dd25e" providerId="ADAL" clId="{DAC132DD-105C-4098-8644-CCAD209E102A}" dt="2019-09-25T18:41:57.814" v="985" actId="20577"/>
          <ac:spMkLst>
            <pc:docMk/>
            <pc:sldMk cId="3120049250" sldId="379"/>
            <ac:spMk id="14" creationId="{3E09CAC9-488D-4487-9CFD-F93F7C0B0EC2}"/>
          </ac:spMkLst>
        </pc:spChg>
        <pc:picChg chg="add del mod">
          <ac:chgData name="Troels Mortensen (TRMO) | VIA" userId="48eeef65-5bf8-474b-9082-b56af31dd25e" providerId="ADAL" clId="{DAC132DD-105C-4098-8644-CCAD209E102A}" dt="2019-09-25T18:40:54.342" v="946" actId="478"/>
          <ac:picMkLst>
            <pc:docMk/>
            <pc:sldMk cId="3120049250" sldId="379"/>
            <ac:picMk id="6" creationId="{8D5FC90A-C3D4-444B-A348-CC287102F8A2}"/>
          </ac:picMkLst>
        </pc:picChg>
        <pc:picChg chg="add del mod ord">
          <ac:chgData name="Troels Mortensen (TRMO) | VIA" userId="48eeef65-5bf8-474b-9082-b56af31dd25e" providerId="ADAL" clId="{DAC132DD-105C-4098-8644-CCAD209E102A}" dt="2019-09-25T18:41:31.064" v="960" actId="478"/>
          <ac:picMkLst>
            <pc:docMk/>
            <pc:sldMk cId="3120049250" sldId="379"/>
            <ac:picMk id="11" creationId="{81FF9B9E-1CB4-4064-97F4-5DE2340BF2A9}"/>
          </ac:picMkLst>
        </pc:picChg>
        <pc:picChg chg="add del mod ord">
          <ac:chgData name="Troels Mortensen (TRMO) | VIA" userId="48eeef65-5bf8-474b-9082-b56af31dd25e" providerId="ADAL" clId="{DAC132DD-105C-4098-8644-CCAD209E102A}" dt="2019-09-25T18:48:18.307" v="1250" actId="478"/>
          <ac:picMkLst>
            <pc:docMk/>
            <pc:sldMk cId="3120049250" sldId="379"/>
            <ac:picMk id="13" creationId="{32064AF3-37A5-4594-9755-C45AD1D1D734}"/>
          </ac:picMkLst>
        </pc:picChg>
        <pc:picChg chg="add mod ord">
          <ac:chgData name="Troels Mortensen (TRMO) | VIA" userId="48eeef65-5bf8-474b-9082-b56af31dd25e" providerId="ADAL" clId="{DAC132DD-105C-4098-8644-CCAD209E102A}" dt="2019-09-25T18:48:30.017" v="1255" actId="1076"/>
          <ac:picMkLst>
            <pc:docMk/>
            <pc:sldMk cId="3120049250" sldId="379"/>
            <ac:picMk id="15" creationId="{6668D1B0-5212-4369-9DE6-75C947F755E2}"/>
          </ac:picMkLst>
        </pc:picChg>
      </pc:sldChg>
      <pc:sldChg chg="addSp delSp modSp delAnim modAnim">
        <pc:chgData name="Troels Mortensen (TRMO) | VIA" userId="48eeef65-5bf8-474b-9082-b56af31dd25e" providerId="ADAL" clId="{DAC132DD-105C-4098-8644-CCAD209E102A}" dt="2019-09-25T18:51:39.086" v="1367" actId="478"/>
        <pc:sldMkLst>
          <pc:docMk/>
          <pc:sldMk cId="4265080033" sldId="382"/>
        </pc:sldMkLst>
        <pc:spChg chg="del mod">
          <ac:chgData name="Troels Mortensen (TRMO) | VIA" userId="48eeef65-5bf8-474b-9082-b56af31dd25e" providerId="ADAL" clId="{DAC132DD-105C-4098-8644-CCAD209E102A}" dt="2019-09-25T18:51:39.086" v="1367" actId="478"/>
          <ac:spMkLst>
            <pc:docMk/>
            <pc:sldMk cId="4265080033" sldId="382"/>
            <ac:spMk id="10" creationId="{C814A098-35DA-4C07-9708-5B07FBCA6919}"/>
          </ac:spMkLst>
        </pc:spChg>
        <pc:spChg chg="add del mod">
          <ac:chgData name="Troels Mortensen (TRMO) | VIA" userId="48eeef65-5bf8-474b-9082-b56af31dd25e" providerId="ADAL" clId="{DAC132DD-105C-4098-8644-CCAD209E102A}" dt="2019-09-25T18:51:38.495" v="1366" actId="478"/>
          <ac:spMkLst>
            <pc:docMk/>
            <pc:sldMk cId="4265080033" sldId="382"/>
            <ac:spMk id="14" creationId="{770D5F1E-A3EE-49EF-80E8-C544C5EA34B7}"/>
          </ac:spMkLst>
        </pc:spChg>
      </pc:sldChg>
      <pc:sldChg chg="addSp modSp">
        <pc:chgData name="Troels Mortensen (TRMO) | VIA" userId="48eeef65-5bf8-474b-9082-b56af31dd25e" providerId="ADAL" clId="{DAC132DD-105C-4098-8644-CCAD209E102A}" dt="2019-09-25T18:58:40.110" v="1375" actId="11529"/>
        <pc:sldMkLst>
          <pc:docMk/>
          <pc:sldMk cId="512525069" sldId="383"/>
        </pc:sldMkLst>
        <pc:picChg chg="add mod">
          <ac:chgData name="Troels Mortensen (TRMO) | VIA" userId="48eeef65-5bf8-474b-9082-b56af31dd25e" providerId="ADAL" clId="{DAC132DD-105C-4098-8644-CCAD209E102A}" dt="2019-09-25T18:58:32.057" v="1374" actId="14100"/>
          <ac:picMkLst>
            <pc:docMk/>
            <pc:sldMk cId="512525069" sldId="383"/>
            <ac:picMk id="4" creationId="{EF28B170-0BAC-4536-A8C0-FF1552D34B37}"/>
          </ac:picMkLst>
        </pc:picChg>
        <pc:cxnChg chg="add mod">
          <ac:chgData name="Troels Mortensen (TRMO) | VIA" userId="48eeef65-5bf8-474b-9082-b56af31dd25e" providerId="ADAL" clId="{DAC132DD-105C-4098-8644-CCAD209E102A}" dt="2019-09-25T18:58:40.110" v="1375" actId="11529"/>
          <ac:cxnSpMkLst>
            <pc:docMk/>
            <pc:sldMk cId="512525069" sldId="383"/>
            <ac:cxnSpMk id="6" creationId="{71DDB50B-AC50-46F5-9519-9526875D1454}"/>
          </ac:cxnSpMkLst>
        </pc:cxnChg>
      </pc:sldChg>
      <pc:sldChg chg="ord">
        <pc:chgData name="Troels Mortensen (TRMO) | VIA" userId="48eeef65-5bf8-474b-9082-b56af31dd25e" providerId="ADAL" clId="{DAC132DD-105C-4098-8644-CCAD209E102A}" dt="2019-09-27T05:39:05.385" v="1723"/>
        <pc:sldMkLst>
          <pc:docMk/>
          <pc:sldMk cId="3947422788" sldId="388"/>
        </pc:sldMkLst>
      </pc:sldChg>
      <pc:sldChg chg="addSp modSp modAnim">
        <pc:chgData name="Troels Mortensen (TRMO) | VIA" userId="48eeef65-5bf8-474b-9082-b56af31dd25e" providerId="ADAL" clId="{DAC132DD-105C-4098-8644-CCAD209E102A}" dt="2019-09-25T18:49:51.520" v="1303"/>
        <pc:sldMkLst>
          <pc:docMk/>
          <pc:sldMk cId="1639697608" sldId="390"/>
        </pc:sldMkLst>
        <pc:spChg chg="add mod">
          <ac:chgData name="Troels Mortensen (TRMO) | VIA" userId="48eeef65-5bf8-474b-9082-b56af31dd25e" providerId="ADAL" clId="{DAC132DD-105C-4098-8644-CCAD209E102A}" dt="2019-09-25T18:49:30.004" v="1299" actId="14100"/>
          <ac:spMkLst>
            <pc:docMk/>
            <pc:sldMk cId="1639697608" sldId="390"/>
            <ac:spMk id="10" creationId="{97CD03BA-1320-437B-833F-5314AC45AB0B}"/>
          </ac:spMkLst>
        </pc:spChg>
      </pc:sldChg>
      <pc:sldChg chg="add del">
        <pc:chgData name="Troels Mortensen (TRMO) | VIA" userId="48eeef65-5bf8-474b-9082-b56af31dd25e" providerId="ADAL" clId="{DAC132DD-105C-4098-8644-CCAD209E102A}" dt="2019-09-25T09:57:38.333" v="203" actId="47"/>
        <pc:sldMkLst>
          <pc:docMk/>
          <pc:sldMk cId="1828607432" sldId="393"/>
        </pc:sldMkLst>
      </pc:sldChg>
      <pc:sldChg chg="add del">
        <pc:chgData name="Troels Mortensen (TRMO) | VIA" userId="48eeef65-5bf8-474b-9082-b56af31dd25e" providerId="ADAL" clId="{DAC132DD-105C-4098-8644-CCAD209E102A}" dt="2019-09-25T09:46:53.710" v="35" actId="47"/>
        <pc:sldMkLst>
          <pc:docMk/>
          <pc:sldMk cId="3664079564" sldId="393"/>
        </pc:sldMkLst>
      </pc:sldChg>
      <pc:sldChg chg="delSp modSp add delAnim">
        <pc:chgData name="Troels Mortensen (TRMO) | VIA" userId="48eeef65-5bf8-474b-9082-b56af31dd25e" providerId="ADAL" clId="{DAC132DD-105C-4098-8644-CCAD209E102A}" dt="2019-09-25T12:30:58.558" v="242" actId="208"/>
        <pc:sldMkLst>
          <pc:docMk/>
          <pc:sldMk cId="4049283930" sldId="393"/>
        </pc:sldMkLst>
        <pc:spChg chg="mod">
          <ac:chgData name="Troels Mortensen (TRMO) | VIA" userId="48eeef65-5bf8-474b-9082-b56af31dd25e" providerId="ADAL" clId="{DAC132DD-105C-4098-8644-CCAD209E102A}" dt="2019-09-25T12:30:53.940" v="241" actId="208"/>
          <ac:spMkLst>
            <pc:docMk/>
            <pc:sldMk cId="4049283930" sldId="393"/>
            <ac:spMk id="5" creationId="{D666A213-FA48-42BC-9C93-7629BF357C93}"/>
          </ac:spMkLst>
        </pc:spChg>
        <pc:spChg chg="mod">
          <ac:chgData name="Troels Mortensen (TRMO) | VIA" userId="48eeef65-5bf8-474b-9082-b56af31dd25e" providerId="ADAL" clId="{DAC132DD-105C-4098-8644-CCAD209E102A}" dt="2019-09-25T12:30:58.558" v="242" actId="208"/>
          <ac:spMkLst>
            <pc:docMk/>
            <pc:sldMk cId="4049283930" sldId="393"/>
            <ac:spMk id="6" creationId="{812B6011-3458-4961-B986-1C5DE9E9D481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27" creationId="{5B9345A0-F095-4232-8266-86CDCF060AFC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28" creationId="{AF139123-6797-4355-BA63-47FCA517F2F8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29" creationId="{3F4C0F32-8F7E-4696-9BB5-19510B3911A4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30" creationId="{B478F2E3-55BB-4EA9-A7B0-87D655DAEE49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38" creationId="{6321B105-94EC-49E0-B5AF-F278CCC96A05}"/>
          </ac:spMkLst>
        </pc:spChg>
        <pc:spChg chg="mod">
          <ac:chgData name="Troels Mortensen (TRMO) | VIA" userId="48eeef65-5bf8-474b-9082-b56af31dd25e" providerId="ADAL" clId="{DAC132DD-105C-4098-8644-CCAD209E102A}" dt="2019-09-25T09:57:55.683" v="234" actId="1037"/>
          <ac:spMkLst>
            <pc:docMk/>
            <pc:sldMk cId="4049283930" sldId="393"/>
            <ac:spMk id="40" creationId="{8EB055F4-F7A3-43D6-A9AF-4B56D6FB491E}"/>
          </ac:spMkLst>
        </pc:spChg>
        <pc:spChg chg="del">
          <ac:chgData name="Troels Mortensen (TRMO) | VIA" userId="48eeef65-5bf8-474b-9082-b56af31dd25e" providerId="ADAL" clId="{DAC132DD-105C-4098-8644-CCAD209E102A}" dt="2019-09-25T09:57:49.227" v="205" actId="478"/>
          <ac:spMkLst>
            <pc:docMk/>
            <pc:sldMk cId="4049283930" sldId="393"/>
            <ac:spMk id="73" creationId="{FAE6B39A-AAFB-445A-B4DA-A24C7D098F61}"/>
          </ac:spMkLst>
        </pc:spChg>
        <pc:spChg chg="del mod">
          <ac:chgData name="Troels Mortensen (TRMO) | VIA" userId="48eeef65-5bf8-474b-9082-b56af31dd25e" providerId="ADAL" clId="{DAC132DD-105C-4098-8644-CCAD209E102A}" dt="2019-09-25T09:57:51.682" v="207" actId="478"/>
          <ac:spMkLst>
            <pc:docMk/>
            <pc:sldMk cId="4049283930" sldId="393"/>
            <ac:spMk id="74" creationId="{871F7E17-44D0-46AA-A8B5-5232B7329BF8}"/>
          </ac:spMkLst>
        </pc:spChg>
        <pc:grpChg chg="mod">
          <ac:chgData name="Troels Mortensen (TRMO) | VIA" userId="48eeef65-5bf8-474b-9082-b56af31dd25e" providerId="ADAL" clId="{DAC132DD-105C-4098-8644-CCAD209E102A}" dt="2019-09-25T12:30:39.022" v="239" actId="207"/>
          <ac:grpSpMkLst>
            <pc:docMk/>
            <pc:sldMk cId="4049283930" sldId="393"/>
            <ac:grpSpMk id="4" creationId="{275195E0-18F4-4ACE-81D9-B24984FC12AF}"/>
          </ac:grpSpMkLst>
        </pc:grpChg>
        <pc:graphicFrameChg chg="modGraphic">
          <ac:chgData name="Troels Mortensen (TRMO) | VIA" userId="48eeef65-5bf8-474b-9082-b56af31dd25e" providerId="ADAL" clId="{DAC132DD-105C-4098-8644-CCAD209E102A}" dt="2019-09-25T09:58:00.315" v="237" actId="14734"/>
          <ac:graphicFrameMkLst>
            <pc:docMk/>
            <pc:sldMk cId="4049283930" sldId="393"/>
            <ac:graphicFrameMk id="43" creationId="{F6B06060-11DC-4588-9474-DD6CEF11A891}"/>
          </ac:graphicFrameMkLst>
        </pc:graphicFrameChg>
        <pc:graphicFrameChg chg="mod">
          <ac:chgData name="Troels Mortensen (TRMO) | VIA" userId="48eeef65-5bf8-474b-9082-b56af31dd25e" providerId="ADAL" clId="{DAC132DD-105C-4098-8644-CCAD209E102A}" dt="2019-09-25T09:57:55.683" v="234" actId="1037"/>
          <ac:graphicFrameMkLst>
            <pc:docMk/>
            <pc:sldMk cId="4049283930" sldId="393"/>
            <ac:graphicFrameMk id="44" creationId="{871E960E-BA1D-42B9-A32C-5FB8CD8C2431}"/>
          </ac:graphicFrameMkLst>
        </pc:graphicFrameChg>
        <pc:graphicFrameChg chg="mod">
          <ac:chgData name="Troels Mortensen (TRMO) | VIA" userId="48eeef65-5bf8-474b-9082-b56af31dd25e" providerId="ADAL" clId="{DAC132DD-105C-4098-8644-CCAD209E102A}" dt="2019-09-25T09:57:55.683" v="234" actId="1037"/>
          <ac:graphicFrameMkLst>
            <pc:docMk/>
            <pc:sldMk cId="4049283930" sldId="393"/>
            <ac:graphicFrameMk id="45" creationId="{16E56A49-ABA7-463E-AAB1-8B63DA594524}"/>
          </ac:graphicFrameMkLst>
        </pc:graphicFrameChg>
        <pc:cxnChg chg="mod">
          <ac:chgData name="Troels Mortensen (TRMO) | VIA" userId="48eeef65-5bf8-474b-9082-b56af31dd25e" providerId="ADAL" clId="{DAC132DD-105C-4098-8644-CCAD209E102A}" dt="2019-09-25T09:58:01.904" v="238" actId="14100"/>
          <ac:cxnSpMkLst>
            <pc:docMk/>
            <pc:sldMk cId="4049283930" sldId="393"/>
            <ac:cxnSpMk id="22" creationId="{EAB45CCD-2137-4E7C-953B-AE777BC0BF03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1" creationId="{132FEC32-DCE3-4C5F-B051-82C092F896FD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2" creationId="{61C32200-1FE9-4A93-95A4-B8138829B6CE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3" creationId="{F4DAAA0D-4B15-45EE-B9A4-8C457DB5734A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4" creationId="{065184CE-387C-4DF2-A562-700559182457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5" creationId="{B1F72DE1-DA62-4C0E-9C33-302CF6454A5C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6" creationId="{AA49A116-5F5A-4309-833B-6A0A6758639C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7" creationId="{6CBEA24A-C186-4BE5-82C5-966F96A87722}"/>
          </ac:cxnSpMkLst>
        </pc:cxnChg>
        <pc:cxnChg chg="mod">
          <ac:chgData name="Troels Mortensen (TRMO) | VIA" userId="48eeef65-5bf8-474b-9082-b56af31dd25e" providerId="ADAL" clId="{DAC132DD-105C-4098-8644-CCAD209E102A}" dt="2019-09-25T09:57:55.683" v="234" actId="1037"/>
          <ac:cxnSpMkLst>
            <pc:docMk/>
            <pc:sldMk cId="4049283930" sldId="393"/>
            <ac:cxnSpMk id="39" creationId="{9D359481-4B11-48F6-AE79-FADD6F660F93}"/>
          </ac:cxnSpMkLst>
        </pc:cxnChg>
      </pc:sldChg>
      <pc:sldChg chg="addSp modSp add modTransition">
        <pc:chgData name="Troels Mortensen (TRMO) | VIA" userId="48eeef65-5bf8-474b-9082-b56af31dd25e" providerId="ADAL" clId="{DAC132DD-105C-4098-8644-CCAD209E102A}" dt="2019-09-25T18:37:39.160" v="874" actId="1582"/>
        <pc:sldMkLst>
          <pc:docMk/>
          <pc:sldMk cId="2925568717" sldId="394"/>
        </pc:sldMkLst>
        <pc:spChg chg="add mod">
          <ac:chgData name="Troels Mortensen (TRMO) | VIA" userId="48eeef65-5bf8-474b-9082-b56af31dd25e" providerId="ADAL" clId="{DAC132DD-105C-4098-8644-CCAD209E102A}" dt="2019-09-25T18:20:03.679" v="305" actId="404"/>
          <ac:spMkLst>
            <pc:docMk/>
            <pc:sldMk cId="2925568717" sldId="394"/>
            <ac:spMk id="8" creationId="{1B6643ED-9273-450D-BEB1-31EFAF9D889E}"/>
          </ac:spMkLst>
        </pc:spChg>
        <pc:spChg chg="add mod">
          <ac:chgData name="Troels Mortensen (TRMO) | VIA" userId="48eeef65-5bf8-474b-9082-b56af31dd25e" providerId="ADAL" clId="{DAC132DD-105C-4098-8644-CCAD209E102A}" dt="2019-09-25T18:37:39.160" v="874" actId="1582"/>
          <ac:spMkLst>
            <pc:docMk/>
            <pc:sldMk cId="2925568717" sldId="394"/>
            <ac:spMk id="9" creationId="{18AD3B3A-99B9-4D3A-A301-2F114482EC61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27" creationId="{5B9345A0-F095-4232-8266-86CDCF060AFC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28" creationId="{AF139123-6797-4355-BA63-47FCA517F2F8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29" creationId="{3F4C0F32-8F7E-4696-9BB5-19510B3911A4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30" creationId="{B478F2E3-55BB-4EA9-A7B0-87D655DAEE49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38" creationId="{6321B105-94EC-49E0-B5AF-F278CCC96A05}"/>
          </ac:spMkLst>
        </pc:spChg>
        <pc:spChg chg="mod">
          <ac:chgData name="Troels Mortensen (TRMO) | VIA" userId="48eeef65-5bf8-474b-9082-b56af31dd25e" providerId="ADAL" clId="{DAC132DD-105C-4098-8644-CCAD209E102A}" dt="2019-09-25T18:19:18.932" v="250" actId="1076"/>
          <ac:spMkLst>
            <pc:docMk/>
            <pc:sldMk cId="2925568717" sldId="394"/>
            <ac:spMk id="40" creationId="{8EB055F4-F7A3-43D6-A9AF-4B56D6FB491E}"/>
          </ac:spMkLst>
        </pc:spChg>
        <pc:grpChg chg="mod">
          <ac:chgData name="Troels Mortensen (TRMO) | VIA" userId="48eeef65-5bf8-474b-9082-b56af31dd25e" providerId="ADAL" clId="{DAC132DD-105C-4098-8644-CCAD209E102A}" dt="2019-09-25T18:19:18.932" v="250" actId="1076"/>
          <ac:grpSpMkLst>
            <pc:docMk/>
            <pc:sldMk cId="2925568717" sldId="394"/>
            <ac:grpSpMk id="4" creationId="{275195E0-18F4-4ACE-81D9-B24984FC12AF}"/>
          </ac:grpSpMkLst>
        </pc:grpChg>
        <pc:graphicFrameChg chg="mod">
          <ac:chgData name="Troels Mortensen (TRMO) | VIA" userId="48eeef65-5bf8-474b-9082-b56af31dd25e" providerId="ADAL" clId="{DAC132DD-105C-4098-8644-CCAD209E102A}" dt="2019-09-25T18:19:18.932" v="250" actId="1076"/>
          <ac:graphicFrameMkLst>
            <pc:docMk/>
            <pc:sldMk cId="2925568717" sldId="394"/>
            <ac:graphicFrameMk id="42" creationId="{42EC7BFA-A209-4D0E-AB30-6F3ADE03ED22}"/>
          </ac:graphicFrameMkLst>
        </pc:graphicFrameChg>
        <pc:graphicFrameChg chg="mod">
          <ac:chgData name="Troels Mortensen (TRMO) | VIA" userId="48eeef65-5bf8-474b-9082-b56af31dd25e" providerId="ADAL" clId="{DAC132DD-105C-4098-8644-CCAD209E102A}" dt="2019-09-25T18:19:18.932" v="250" actId="1076"/>
          <ac:graphicFrameMkLst>
            <pc:docMk/>
            <pc:sldMk cId="2925568717" sldId="394"/>
            <ac:graphicFrameMk id="43" creationId="{F6B06060-11DC-4588-9474-DD6CEF11A891}"/>
          </ac:graphicFrameMkLst>
        </pc:graphicFrameChg>
        <pc:graphicFrameChg chg="mod">
          <ac:chgData name="Troels Mortensen (TRMO) | VIA" userId="48eeef65-5bf8-474b-9082-b56af31dd25e" providerId="ADAL" clId="{DAC132DD-105C-4098-8644-CCAD209E102A}" dt="2019-09-25T18:19:18.932" v="250" actId="1076"/>
          <ac:graphicFrameMkLst>
            <pc:docMk/>
            <pc:sldMk cId="2925568717" sldId="394"/>
            <ac:graphicFrameMk id="44" creationId="{871E960E-BA1D-42B9-A32C-5FB8CD8C2431}"/>
          </ac:graphicFrameMkLst>
        </pc:graphicFrameChg>
        <pc:graphicFrameChg chg="mod">
          <ac:chgData name="Troels Mortensen (TRMO) | VIA" userId="48eeef65-5bf8-474b-9082-b56af31dd25e" providerId="ADAL" clId="{DAC132DD-105C-4098-8644-CCAD209E102A}" dt="2019-09-25T18:19:18.932" v="250" actId="1076"/>
          <ac:graphicFrameMkLst>
            <pc:docMk/>
            <pc:sldMk cId="2925568717" sldId="394"/>
            <ac:graphicFrameMk id="45" creationId="{16E56A49-ABA7-463E-AAB1-8B63DA594524}"/>
          </ac:graphicFrameMkLst>
        </pc:graphicFrame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11" creationId="{A16D8237-EBF0-4075-A0A6-46BC15836637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16" creationId="{D3743E2C-3BC5-497E-836B-CD46D2E5C757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17" creationId="{140F7406-8B18-4A81-8395-BEE8674CF670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22" creationId="{EAB45CCD-2137-4E7C-953B-AE777BC0BF03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1" creationId="{132FEC32-DCE3-4C5F-B051-82C092F896FD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2" creationId="{61C32200-1FE9-4A93-95A4-B8138829B6CE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3" creationId="{F4DAAA0D-4B15-45EE-B9A4-8C457DB5734A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4" creationId="{065184CE-387C-4DF2-A562-700559182457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5" creationId="{B1F72DE1-DA62-4C0E-9C33-302CF6454A5C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6" creationId="{AA49A116-5F5A-4309-833B-6A0A6758639C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7" creationId="{6CBEA24A-C186-4BE5-82C5-966F96A87722}"/>
          </ac:cxnSpMkLst>
        </pc:cxnChg>
        <pc:cxnChg chg="mod">
          <ac:chgData name="Troels Mortensen (TRMO) | VIA" userId="48eeef65-5bf8-474b-9082-b56af31dd25e" providerId="ADAL" clId="{DAC132DD-105C-4098-8644-CCAD209E102A}" dt="2019-09-25T18:19:18.932" v="250" actId="1076"/>
          <ac:cxnSpMkLst>
            <pc:docMk/>
            <pc:sldMk cId="2925568717" sldId="394"/>
            <ac:cxnSpMk id="39" creationId="{9D359481-4B11-48F6-AE79-FADD6F660F93}"/>
          </ac:cxnSpMkLst>
        </pc:cxnChg>
      </pc:sldChg>
      <pc:sldChg chg="addSp delSp modSp add addAnim delAnim modAnim">
        <pc:chgData name="Troels Mortensen (TRMO) | VIA" userId="48eeef65-5bf8-474b-9082-b56af31dd25e" providerId="ADAL" clId="{DAC132DD-105C-4098-8644-CCAD209E102A}" dt="2019-09-25T18:44:01.442" v="1116" actId="20577"/>
        <pc:sldMkLst>
          <pc:docMk/>
          <pc:sldMk cId="2564285345" sldId="395"/>
        </pc:sldMkLst>
        <pc:spChg chg="add del mod">
          <ac:chgData name="Troels Mortensen (TRMO) | VIA" userId="48eeef65-5bf8-474b-9082-b56af31dd25e" providerId="ADAL" clId="{DAC132DD-105C-4098-8644-CCAD209E102A}" dt="2019-09-25T18:26:37.052" v="551" actId="478"/>
          <ac:spMkLst>
            <pc:docMk/>
            <pc:sldMk cId="2564285345" sldId="395"/>
            <ac:spMk id="8" creationId="{1B6643ED-9273-450D-BEB1-31EFAF9D889E}"/>
          </ac:spMkLst>
        </pc:spChg>
        <pc:spChg chg="add mod">
          <ac:chgData name="Troels Mortensen (TRMO) | VIA" userId="48eeef65-5bf8-474b-9082-b56af31dd25e" providerId="ADAL" clId="{DAC132DD-105C-4098-8644-CCAD209E102A}" dt="2019-09-25T18:23:35.309" v="527" actId="14100"/>
          <ac:spMkLst>
            <pc:docMk/>
            <pc:sldMk cId="2564285345" sldId="395"/>
            <ac:spMk id="9" creationId="{306697D8-DEBD-417E-9821-F54B61DFC323}"/>
          </ac:spMkLst>
        </pc:spChg>
        <pc:spChg chg="add del mod">
          <ac:chgData name="Troels Mortensen (TRMO) | VIA" userId="48eeef65-5bf8-474b-9082-b56af31dd25e" providerId="ADAL" clId="{DAC132DD-105C-4098-8644-CCAD209E102A}" dt="2019-09-25T18:26:37.495" v="553" actId="478"/>
          <ac:spMkLst>
            <pc:docMk/>
            <pc:sldMk cId="2564285345" sldId="395"/>
            <ac:spMk id="12" creationId="{5C9382A4-67EA-4545-8FCC-819085FDD865}"/>
          </ac:spMkLst>
        </pc:spChg>
        <pc:spChg chg="add mod">
          <ac:chgData name="Troels Mortensen (TRMO) | VIA" userId="48eeef65-5bf8-474b-9082-b56af31dd25e" providerId="ADAL" clId="{DAC132DD-105C-4098-8644-CCAD209E102A}" dt="2019-09-25T18:21:23.540" v="408" actId="1076"/>
          <ac:spMkLst>
            <pc:docMk/>
            <pc:sldMk cId="2564285345" sldId="395"/>
            <ac:spMk id="47" creationId="{30B7D04A-EC1E-4012-8884-649E5BAB53AF}"/>
          </ac:spMkLst>
        </pc:spChg>
        <pc:spChg chg="add del mod">
          <ac:chgData name="Troels Mortensen (TRMO) | VIA" userId="48eeef65-5bf8-474b-9082-b56af31dd25e" providerId="ADAL" clId="{DAC132DD-105C-4098-8644-CCAD209E102A}" dt="2019-09-25T18:22:32.611" v="457" actId="478"/>
          <ac:spMkLst>
            <pc:docMk/>
            <pc:sldMk cId="2564285345" sldId="395"/>
            <ac:spMk id="49" creationId="{1B3254E5-B1AB-45D9-8A54-7CCAD660BD63}"/>
          </ac:spMkLst>
        </pc:spChg>
        <pc:spChg chg="add del mod">
          <ac:chgData name="Troels Mortensen (TRMO) | VIA" userId="48eeef65-5bf8-474b-9082-b56af31dd25e" providerId="ADAL" clId="{DAC132DD-105C-4098-8644-CCAD209E102A}" dt="2019-09-25T18:26:37.263" v="552"/>
          <ac:spMkLst>
            <pc:docMk/>
            <pc:sldMk cId="2564285345" sldId="395"/>
            <ac:spMk id="51" creationId="{37343AFD-CDDA-40BE-BD71-AF602AD99521}"/>
          </ac:spMkLst>
        </pc:spChg>
        <pc:spChg chg="add del mod">
          <ac:chgData name="Troels Mortensen (TRMO) | VIA" userId="48eeef65-5bf8-474b-9082-b56af31dd25e" providerId="ADAL" clId="{DAC132DD-105C-4098-8644-CCAD209E102A}" dt="2019-09-25T18:26:37.263" v="552"/>
          <ac:spMkLst>
            <pc:docMk/>
            <pc:sldMk cId="2564285345" sldId="395"/>
            <ac:spMk id="52" creationId="{38C26B3B-AE3F-4227-B3C1-7FE882081E18}"/>
          </ac:spMkLst>
        </pc:spChg>
        <pc:spChg chg="add">
          <ac:chgData name="Troels Mortensen (TRMO) | VIA" userId="48eeef65-5bf8-474b-9082-b56af31dd25e" providerId="ADAL" clId="{DAC132DD-105C-4098-8644-CCAD209E102A}" dt="2019-09-25T18:37:51.680" v="875"/>
          <ac:spMkLst>
            <pc:docMk/>
            <pc:sldMk cId="2564285345" sldId="395"/>
            <ac:spMk id="53" creationId="{931D08FE-C9C8-4B92-A3EE-083EF4DE32D7}"/>
          </ac:spMkLst>
        </pc:spChg>
        <pc:spChg chg="add mod">
          <ac:chgData name="Troels Mortensen (TRMO) | VIA" userId="48eeef65-5bf8-474b-9082-b56af31dd25e" providerId="ADAL" clId="{DAC132DD-105C-4098-8644-CCAD209E102A}" dt="2019-09-25T18:43:17.369" v="1077" actId="14100"/>
          <ac:spMkLst>
            <pc:docMk/>
            <pc:sldMk cId="2564285345" sldId="395"/>
            <ac:spMk id="54" creationId="{38103767-D5F2-4E6E-88C1-846C2FCD2589}"/>
          </ac:spMkLst>
        </pc:spChg>
        <pc:spChg chg="add mod">
          <ac:chgData name="Troels Mortensen (TRMO) | VIA" userId="48eeef65-5bf8-474b-9082-b56af31dd25e" providerId="ADAL" clId="{DAC132DD-105C-4098-8644-CCAD209E102A}" dt="2019-09-25T18:44:01.442" v="1116" actId="20577"/>
          <ac:spMkLst>
            <pc:docMk/>
            <pc:sldMk cId="2564285345" sldId="395"/>
            <ac:spMk id="55" creationId="{C692176B-55D3-4A64-98C0-27BAAC42F315}"/>
          </ac:spMkLst>
        </pc:spChg>
        <pc:graphicFrameChg chg="add mod modGraphic">
          <ac:chgData name="Troels Mortensen (TRMO) | VIA" userId="48eeef65-5bf8-474b-9082-b56af31dd25e" providerId="ADAL" clId="{DAC132DD-105C-4098-8644-CCAD209E102A}" dt="2019-09-25T18:21:37.967" v="447" actId="20577"/>
          <ac:graphicFrameMkLst>
            <pc:docMk/>
            <pc:sldMk cId="2564285345" sldId="395"/>
            <ac:graphicFrameMk id="41" creationId="{FF5D6365-F03B-4918-8821-94D7739F6C47}"/>
          </ac:graphicFrameMkLst>
        </pc:graphicFrameChg>
        <pc:picChg chg="add del mod">
          <ac:chgData name="Troels Mortensen (TRMO) | VIA" userId="48eeef65-5bf8-474b-9082-b56af31dd25e" providerId="ADAL" clId="{DAC132DD-105C-4098-8644-CCAD209E102A}" dt="2019-09-25T18:26:37.495" v="553" actId="478"/>
          <ac:picMkLst>
            <pc:docMk/>
            <pc:sldMk cId="2564285345" sldId="395"/>
            <ac:picMk id="10" creationId="{09007984-41DA-4E05-AFFC-439C72D9F163}"/>
          </ac:picMkLst>
        </pc:picChg>
        <pc:picChg chg="add del mod">
          <ac:chgData name="Troels Mortensen (TRMO) | VIA" userId="48eeef65-5bf8-474b-9082-b56af31dd25e" providerId="ADAL" clId="{DAC132DD-105C-4098-8644-CCAD209E102A}" dt="2019-09-25T18:22:35.684" v="458" actId="478"/>
          <ac:picMkLst>
            <pc:docMk/>
            <pc:sldMk cId="2564285345" sldId="395"/>
            <ac:picMk id="48" creationId="{2F3B0087-3CD1-44C5-9FCC-A59B280C876E}"/>
          </ac:picMkLst>
        </pc:picChg>
        <pc:picChg chg="add del">
          <ac:chgData name="Troels Mortensen (TRMO) | VIA" userId="48eeef65-5bf8-474b-9082-b56af31dd25e" providerId="ADAL" clId="{DAC132DD-105C-4098-8644-CCAD209E102A}" dt="2019-09-25T18:26:37.263" v="552"/>
          <ac:picMkLst>
            <pc:docMk/>
            <pc:sldMk cId="2564285345" sldId="395"/>
            <ac:picMk id="50" creationId="{730DE0CB-A137-420E-8617-44A4513F5A61}"/>
          </ac:picMkLst>
        </pc:picChg>
        <pc:cxnChg chg="add mod">
          <ac:chgData name="Troels Mortensen (TRMO) | VIA" userId="48eeef65-5bf8-474b-9082-b56af31dd25e" providerId="ADAL" clId="{DAC132DD-105C-4098-8644-CCAD209E102A}" dt="2019-09-25T18:21:25.801" v="409" actId="14100"/>
          <ac:cxnSpMkLst>
            <pc:docMk/>
            <pc:sldMk cId="2564285345" sldId="395"/>
            <ac:cxnSpMk id="46" creationId="{F81C7757-0BD0-41C0-A92D-0FE021F8AC9A}"/>
          </ac:cxnSpMkLst>
        </pc:cxnChg>
      </pc:sldChg>
      <pc:sldChg chg="addSp delSp modSp add delAnim modAnim">
        <pc:chgData name="Troels Mortensen (TRMO) | VIA" userId="48eeef65-5bf8-474b-9082-b56af31dd25e" providerId="ADAL" clId="{DAC132DD-105C-4098-8644-CCAD209E102A}" dt="2019-09-25T18:37:58.467" v="877" actId="1076"/>
        <pc:sldMkLst>
          <pc:docMk/>
          <pc:sldMk cId="707686329" sldId="396"/>
        </pc:sldMkLst>
        <pc:spChg chg="mod">
          <ac:chgData name="Troels Mortensen (TRMO) | VIA" userId="48eeef65-5bf8-474b-9082-b56af31dd25e" providerId="ADAL" clId="{DAC132DD-105C-4098-8644-CCAD209E102A}" dt="2019-09-25T18:28:51.002" v="600" actId="20577"/>
          <ac:spMkLst>
            <pc:docMk/>
            <pc:sldMk cId="707686329" sldId="396"/>
            <ac:spMk id="8" creationId="{1B6643ED-9273-450D-BEB1-31EFAF9D889E}"/>
          </ac:spMkLst>
        </pc:spChg>
        <pc:spChg chg="del">
          <ac:chgData name="Troels Mortensen (TRMO) | VIA" userId="48eeef65-5bf8-474b-9082-b56af31dd25e" providerId="ADAL" clId="{DAC132DD-105C-4098-8644-CCAD209E102A}" dt="2019-09-25T18:28:41.325" v="556" actId="478"/>
          <ac:spMkLst>
            <pc:docMk/>
            <pc:sldMk cId="707686329" sldId="396"/>
            <ac:spMk id="9" creationId="{306697D8-DEBD-417E-9821-F54B61DFC323}"/>
          </ac:spMkLst>
        </pc:spChg>
        <pc:spChg chg="del">
          <ac:chgData name="Troels Mortensen (TRMO) | VIA" userId="48eeef65-5bf8-474b-9082-b56af31dd25e" providerId="ADAL" clId="{DAC132DD-105C-4098-8644-CCAD209E102A}" dt="2019-09-25T18:28:41.325" v="556" actId="478"/>
          <ac:spMkLst>
            <pc:docMk/>
            <pc:sldMk cId="707686329" sldId="396"/>
            <ac:spMk id="12" creationId="{5C9382A4-67EA-4545-8FCC-819085FDD865}"/>
          </ac:spMkLst>
        </pc:spChg>
        <pc:spChg chg="add mod">
          <ac:chgData name="Troels Mortensen (TRMO) | VIA" userId="48eeef65-5bf8-474b-9082-b56af31dd25e" providerId="ADAL" clId="{DAC132DD-105C-4098-8644-CCAD209E102A}" dt="2019-09-25T18:37:58.467" v="877" actId="1076"/>
          <ac:spMkLst>
            <pc:docMk/>
            <pc:sldMk cId="707686329" sldId="396"/>
            <ac:spMk id="48" creationId="{8E5A1E0A-5587-48FA-9643-B9C0D05AFBE6}"/>
          </ac:spMkLst>
        </pc:spChg>
        <pc:picChg chg="del">
          <ac:chgData name="Troels Mortensen (TRMO) | VIA" userId="48eeef65-5bf8-474b-9082-b56af31dd25e" providerId="ADAL" clId="{DAC132DD-105C-4098-8644-CCAD209E102A}" dt="2019-09-25T18:28:41.325" v="556" actId="478"/>
          <ac:picMkLst>
            <pc:docMk/>
            <pc:sldMk cId="707686329" sldId="396"/>
            <ac:picMk id="10" creationId="{09007984-41DA-4E05-AFFC-439C72D9F163}"/>
          </ac:picMkLst>
        </pc:picChg>
      </pc:sldChg>
      <pc:sldChg chg="addSp delSp modSp add modAnim">
        <pc:chgData name="Troels Mortensen (TRMO) | VIA" userId="48eeef65-5bf8-474b-9082-b56af31dd25e" providerId="ADAL" clId="{DAC132DD-105C-4098-8644-CCAD209E102A}" dt="2019-09-25T18:44:24.942" v="1150" actId="20577"/>
        <pc:sldMkLst>
          <pc:docMk/>
          <pc:sldMk cId="2328641419" sldId="397"/>
        </pc:sldMkLst>
        <pc:spChg chg="add mod">
          <ac:chgData name="Troels Mortensen (TRMO) | VIA" userId="48eeef65-5bf8-474b-9082-b56af31dd25e" providerId="ADAL" clId="{DAC132DD-105C-4098-8644-CCAD209E102A}" dt="2019-09-25T18:31:24.096" v="613" actId="1582"/>
          <ac:spMkLst>
            <pc:docMk/>
            <pc:sldMk cId="2328641419" sldId="397"/>
            <ac:spMk id="2" creationId="{227180DB-29FC-4E78-B472-70192B1E2067}"/>
          </ac:spMkLst>
        </pc:spChg>
        <pc:spChg chg="add mod">
          <ac:chgData name="Troels Mortensen (TRMO) | VIA" userId="48eeef65-5bf8-474b-9082-b56af31dd25e" providerId="ADAL" clId="{DAC132DD-105C-4098-8644-CCAD209E102A}" dt="2019-09-25T18:31:51.734" v="618" actId="14100"/>
          <ac:spMkLst>
            <pc:docMk/>
            <pc:sldMk cId="2328641419" sldId="397"/>
            <ac:spMk id="3" creationId="{087FB042-5670-4EB0-BE22-01AB79D22D1C}"/>
          </ac:spMkLst>
        </pc:spChg>
        <pc:spChg chg="del">
          <ac:chgData name="Troels Mortensen (TRMO) | VIA" userId="48eeef65-5bf8-474b-9082-b56af31dd25e" providerId="ADAL" clId="{DAC132DD-105C-4098-8644-CCAD209E102A}" dt="2019-09-25T18:31:13.299" v="610" actId="478"/>
          <ac:spMkLst>
            <pc:docMk/>
            <pc:sldMk cId="2328641419" sldId="397"/>
            <ac:spMk id="8" creationId="{1B6643ED-9273-450D-BEB1-31EFAF9D889E}"/>
          </ac:spMkLst>
        </pc:spChg>
        <pc:spChg chg="add mod">
          <ac:chgData name="Troels Mortensen (TRMO) | VIA" userId="48eeef65-5bf8-474b-9082-b56af31dd25e" providerId="ADAL" clId="{DAC132DD-105C-4098-8644-CCAD209E102A}" dt="2019-09-25T18:32:21.746" v="699" actId="1037"/>
          <ac:spMkLst>
            <pc:docMk/>
            <pc:sldMk cId="2328641419" sldId="397"/>
            <ac:spMk id="48" creationId="{31B7F088-408F-42A0-8861-E47819FB8501}"/>
          </ac:spMkLst>
        </pc:spChg>
        <pc:spChg chg="add del">
          <ac:chgData name="Troels Mortensen (TRMO) | VIA" userId="48eeef65-5bf8-474b-9082-b56af31dd25e" providerId="ADAL" clId="{DAC132DD-105C-4098-8644-CCAD209E102A}" dt="2019-09-25T18:38:01.453" v="879"/>
          <ac:spMkLst>
            <pc:docMk/>
            <pc:sldMk cId="2328641419" sldId="397"/>
            <ac:spMk id="49" creationId="{FF63365D-B175-43DA-8D0C-F5C6FCC5FD85}"/>
          </ac:spMkLst>
        </pc:spChg>
        <pc:spChg chg="add">
          <ac:chgData name="Troels Mortensen (TRMO) | VIA" userId="48eeef65-5bf8-474b-9082-b56af31dd25e" providerId="ADAL" clId="{DAC132DD-105C-4098-8644-CCAD209E102A}" dt="2019-09-25T18:38:04.555" v="880"/>
          <ac:spMkLst>
            <pc:docMk/>
            <pc:sldMk cId="2328641419" sldId="397"/>
            <ac:spMk id="50" creationId="{9B97351C-A781-410E-86D7-CD9DD889CD24}"/>
          </ac:spMkLst>
        </pc:spChg>
        <pc:spChg chg="add mod">
          <ac:chgData name="Troels Mortensen (TRMO) | VIA" userId="48eeef65-5bf8-474b-9082-b56af31dd25e" providerId="ADAL" clId="{DAC132DD-105C-4098-8644-CCAD209E102A}" dt="2019-09-25T18:44:24.942" v="1150" actId="20577"/>
          <ac:spMkLst>
            <pc:docMk/>
            <pc:sldMk cId="2328641419" sldId="397"/>
            <ac:spMk id="51" creationId="{A59E268D-B8B7-40B1-9708-410F13CD80F3}"/>
          </ac:spMkLst>
        </pc:spChg>
      </pc:sldChg>
      <pc:sldChg chg="addSp modSp add modTransition modAnim">
        <pc:chgData name="Troels Mortensen (TRMO) | VIA" userId="48eeef65-5bf8-474b-9082-b56af31dd25e" providerId="ADAL" clId="{DAC132DD-105C-4098-8644-CCAD209E102A}" dt="2019-09-25T18:44:48.390" v="1175" actId="14100"/>
        <pc:sldMkLst>
          <pc:docMk/>
          <pc:sldMk cId="4084195873" sldId="398"/>
        </pc:sldMkLst>
        <pc:spChg chg="mod">
          <ac:chgData name="Troels Mortensen (TRMO) | VIA" userId="48eeef65-5bf8-474b-9082-b56af31dd25e" providerId="ADAL" clId="{DAC132DD-105C-4098-8644-CCAD209E102A}" dt="2019-09-25T18:32:10.167" v="674" actId="1035"/>
          <ac:spMkLst>
            <pc:docMk/>
            <pc:sldMk cId="4084195873" sldId="398"/>
            <ac:spMk id="2" creationId="{227180DB-29FC-4E78-B472-70192B1E2067}"/>
          </ac:spMkLst>
        </pc:spChg>
        <pc:spChg chg="mod">
          <ac:chgData name="Troels Mortensen (TRMO) | VIA" userId="48eeef65-5bf8-474b-9082-b56af31dd25e" providerId="ADAL" clId="{DAC132DD-105C-4098-8644-CCAD209E102A}" dt="2019-09-25T18:32:42.289" v="704" actId="14100"/>
          <ac:spMkLst>
            <pc:docMk/>
            <pc:sldMk cId="4084195873" sldId="398"/>
            <ac:spMk id="3" creationId="{087FB042-5670-4EB0-BE22-01AB79D22D1C}"/>
          </ac:spMkLst>
        </pc:spChg>
        <pc:spChg chg="add mod">
          <ac:chgData name="Troels Mortensen (TRMO) | VIA" userId="48eeef65-5bf8-474b-9082-b56af31dd25e" providerId="ADAL" clId="{DAC132DD-105C-4098-8644-CCAD209E102A}" dt="2019-09-25T18:32:34.389" v="702" actId="14100"/>
          <ac:spMkLst>
            <pc:docMk/>
            <pc:sldMk cId="4084195873" sldId="398"/>
            <ac:spMk id="48" creationId="{90D3E44C-4FD0-4AD1-AA9F-37061A4405A2}"/>
          </ac:spMkLst>
        </pc:spChg>
        <pc:spChg chg="add mod">
          <ac:chgData name="Troels Mortensen (TRMO) | VIA" userId="48eeef65-5bf8-474b-9082-b56af31dd25e" providerId="ADAL" clId="{DAC132DD-105C-4098-8644-CCAD209E102A}" dt="2019-09-25T18:34:39.992" v="775" actId="1076"/>
          <ac:spMkLst>
            <pc:docMk/>
            <pc:sldMk cId="4084195873" sldId="398"/>
            <ac:spMk id="49" creationId="{1FD05974-9CC1-469F-8CB0-69ED56653792}"/>
          </ac:spMkLst>
        </pc:spChg>
        <pc:spChg chg="add">
          <ac:chgData name="Troels Mortensen (TRMO) | VIA" userId="48eeef65-5bf8-474b-9082-b56af31dd25e" providerId="ADAL" clId="{DAC132DD-105C-4098-8644-CCAD209E102A}" dt="2019-09-25T18:38:05.961" v="881"/>
          <ac:spMkLst>
            <pc:docMk/>
            <pc:sldMk cId="4084195873" sldId="398"/>
            <ac:spMk id="50" creationId="{6780E5C1-CD15-4252-A711-11F3EC5E95F4}"/>
          </ac:spMkLst>
        </pc:spChg>
        <pc:spChg chg="add mod">
          <ac:chgData name="Troels Mortensen (TRMO) | VIA" userId="48eeef65-5bf8-474b-9082-b56af31dd25e" providerId="ADAL" clId="{DAC132DD-105C-4098-8644-CCAD209E102A}" dt="2019-09-25T18:44:48.390" v="1175" actId="14100"/>
          <ac:spMkLst>
            <pc:docMk/>
            <pc:sldMk cId="4084195873" sldId="398"/>
            <ac:spMk id="51" creationId="{0B1128BE-1EA0-4307-BDC2-9E24A392D571}"/>
          </ac:spMkLst>
        </pc:spChg>
      </pc:sldChg>
      <pc:sldChg chg="addSp modSp add modAnim">
        <pc:chgData name="Troels Mortensen (TRMO) | VIA" userId="48eeef65-5bf8-474b-9082-b56af31dd25e" providerId="ADAL" clId="{DAC132DD-105C-4098-8644-CCAD209E102A}" dt="2019-09-25T18:45:05.507" v="1204" actId="14100"/>
        <pc:sldMkLst>
          <pc:docMk/>
          <pc:sldMk cId="843038524" sldId="399"/>
        </pc:sldMkLst>
        <pc:spChg chg="mod">
          <ac:chgData name="Troels Mortensen (TRMO) | VIA" userId="48eeef65-5bf8-474b-9082-b56af31dd25e" providerId="ADAL" clId="{DAC132DD-105C-4098-8644-CCAD209E102A}" dt="2019-09-25T18:33:45.106" v="766" actId="1035"/>
          <ac:spMkLst>
            <pc:docMk/>
            <pc:sldMk cId="843038524" sldId="399"/>
            <ac:spMk id="2" creationId="{227180DB-29FC-4E78-B472-70192B1E2067}"/>
          </ac:spMkLst>
        </pc:spChg>
        <pc:spChg chg="mod">
          <ac:chgData name="Troels Mortensen (TRMO) | VIA" userId="48eeef65-5bf8-474b-9082-b56af31dd25e" providerId="ADAL" clId="{DAC132DD-105C-4098-8644-CCAD209E102A}" dt="2019-09-25T18:34:07.543" v="770" actId="14100"/>
          <ac:spMkLst>
            <pc:docMk/>
            <pc:sldMk cId="843038524" sldId="399"/>
            <ac:spMk id="3" creationId="{087FB042-5670-4EB0-BE22-01AB79D22D1C}"/>
          </ac:spMkLst>
        </pc:spChg>
        <pc:spChg chg="mod">
          <ac:chgData name="Troels Mortensen (TRMO) | VIA" userId="48eeef65-5bf8-474b-9082-b56af31dd25e" providerId="ADAL" clId="{DAC132DD-105C-4098-8644-CCAD209E102A}" dt="2019-09-25T18:33:56.708" v="768" actId="14100"/>
          <ac:spMkLst>
            <pc:docMk/>
            <pc:sldMk cId="843038524" sldId="399"/>
            <ac:spMk id="48" creationId="{90D3E44C-4FD0-4AD1-AA9F-37061A4405A2}"/>
          </ac:spMkLst>
        </pc:spChg>
        <pc:spChg chg="add">
          <ac:chgData name="Troels Mortensen (TRMO) | VIA" userId="48eeef65-5bf8-474b-9082-b56af31dd25e" providerId="ADAL" clId="{DAC132DD-105C-4098-8644-CCAD209E102A}" dt="2019-09-25T18:38:07.371" v="882"/>
          <ac:spMkLst>
            <pc:docMk/>
            <pc:sldMk cId="843038524" sldId="399"/>
            <ac:spMk id="54" creationId="{4EBDC909-28B5-4CE8-B556-44766AAEBDA1}"/>
          </ac:spMkLst>
        </pc:spChg>
        <pc:spChg chg="add mod">
          <ac:chgData name="Troels Mortensen (TRMO) | VIA" userId="48eeef65-5bf8-474b-9082-b56af31dd25e" providerId="ADAL" clId="{DAC132DD-105C-4098-8644-CCAD209E102A}" dt="2019-09-25T18:45:05.507" v="1204" actId="14100"/>
          <ac:spMkLst>
            <pc:docMk/>
            <pc:sldMk cId="843038524" sldId="399"/>
            <ac:spMk id="55" creationId="{94AC2CF2-0680-487E-ADDC-ED909163F541}"/>
          </ac:spMkLst>
        </pc:spChg>
        <pc:cxnChg chg="add mod">
          <ac:chgData name="Troels Mortensen (TRMO) | VIA" userId="48eeef65-5bf8-474b-9082-b56af31dd25e" providerId="ADAL" clId="{DAC132DD-105C-4098-8644-CCAD209E102A}" dt="2019-09-25T18:34:12.568" v="772" actId="1076"/>
          <ac:cxnSpMkLst>
            <pc:docMk/>
            <pc:sldMk cId="843038524" sldId="399"/>
            <ac:cxnSpMk id="49" creationId="{B95DEF5F-A8F8-4AF6-A7FC-A6FDDD56FD7E}"/>
          </ac:cxnSpMkLst>
        </pc:cxnChg>
        <pc:cxnChg chg="add mod">
          <ac:chgData name="Troels Mortensen (TRMO) | VIA" userId="48eeef65-5bf8-474b-9082-b56af31dd25e" providerId="ADAL" clId="{DAC132DD-105C-4098-8644-CCAD209E102A}" dt="2019-09-25T18:34:12.568" v="772" actId="1076"/>
          <ac:cxnSpMkLst>
            <pc:docMk/>
            <pc:sldMk cId="843038524" sldId="399"/>
            <ac:cxnSpMk id="50" creationId="{44CEC72C-1E14-4F10-A991-7F4F9620FE21}"/>
          </ac:cxnSpMkLst>
        </pc:cxnChg>
        <pc:cxnChg chg="add mod">
          <ac:chgData name="Troels Mortensen (TRMO) | VIA" userId="48eeef65-5bf8-474b-9082-b56af31dd25e" providerId="ADAL" clId="{DAC132DD-105C-4098-8644-CCAD209E102A}" dt="2019-09-25T18:34:12.568" v="772" actId="1076"/>
          <ac:cxnSpMkLst>
            <pc:docMk/>
            <pc:sldMk cId="843038524" sldId="399"/>
            <ac:cxnSpMk id="51" creationId="{CECA2666-6FFD-439F-8386-FD38D738FE64}"/>
          </ac:cxnSpMkLst>
        </pc:cxnChg>
        <pc:cxnChg chg="add mod">
          <ac:chgData name="Troels Mortensen (TRMO) | VIA" userId="48eeef65-5bf8-474b-9082-b56af31dd25e" providerId="ADAL" clId="{DAC132DD-105C-4098-8644-CCAD209E102A}" dt="2019-09-25T18:34:12.568" v="772" actId="1076"/>
          <ac:cxnSpMkLst>
            <pc:docMk/>
            <pc:sldMk cId="843038524" sldId="399"/>
            <ac:cxnSpMk id="52" creationId="{A0B3ABDD-BB28-493E-A577-7528F6760767}"/>
          </ac:cxnSpMkLst>
        </pc:cxnChg>
        <pc:cxnChg chg="add mod">
          <ac:chgData name="Troels Mortensen (TRMO) | VIA" userId="48eeef65-5bf8-474b-9082-b56af31dd25e" providerId="ADAL" clId="{DAC132DD-105C-4098-8644-CCAD209E102A}" dt="2019-09-25T18:34:12.568" v="772" actId="1076"/>
          <ac:cxnSpMkLst>
            <pc:docMk/>
            <pc:sldMk cId="843038524" sldId="399"/>
            <ac:cxnSpMk id="53" creationId="{2B9A6C66-D05C-4AC4-8612-FFB2A9668A19}"/>
          </ac:cxnSpMkLst>
        </pc:cxnChg>
      </pc:sldChg>
      <pc:sldChg chg="addSp delSp modSp add delAnim modAnim">
        <pc:chgData name="Troels Mortensen (TRMO) | VIA" userId="48eeef65-5bf8-474b-9082-b56af31dd25e" providerId="ADAL" clId="{DAC132DD-105C-4098-8644-CCAD209E102A}" dt="2019-09-25T18:38:11.954" v="885" actId="14100"/>
        <pc:sldMkLst>
          <pc:docMk/>
          <pc:sldMk cId="2413310730" sldId="400"/>
        </pc:sldMkLst>
        <pc:spChg chg="del">
          <ac:chgData name="Troels Mortensen (TRMO) | VIA" userId="48eeef65-5bf8-474b-9082-b56af31dd25e" providerId="ADAL" clId="{DAC132DD-105C-4098-8644-CCAD209E102A}" dt="2019-09-25T18:35:05.826" v="779" actId="478"/>
          <ac:spMkLst>
            <pc:docMk/>
            <pc:sldMk cId="2413310730" sldId="400"/>
            <ac:spMk id="2" creationId="{227180DB-29FC-4E78-B472-70192B1E2067}"/>
          </ac:spMkLst>
        </pc:spChg>
        <pc:spChg chg="del">
          <ac:chgData name="Troels Mortensen (TRMO) | VIA" userId="48eeef65-5bf8-474b-9082-b56af31dd25e" providerId="ADAL" clId="{DAC132DD-105C-4098-8644-CCAD209E102A}" dt="2019-09-25T18:35:06.964" v="780" actId="478"/>
          <ac:spMkLst>
            <pc:docMk/>
            <pc:sldMk cId="2413310730" sldId="400"/>
            <ac:spMk id="3" creationId="{087FB042-5670-4EB0-BE22-01AB79D22D1C}"/>
          </ac:spMkLst>
        </pc:spChg>
        <pc:spChg chg="add mod">
          <ac:chgData name="Troels Mortensen (TRMO) | VIA" userId="48eeef65-5bf8-474b-9082-b56af31dd25e" providerId="ADAL" clId="{DAC132DD-105C-4098-8644-CCAD209E102A}" dt="2019-09-25T18:35:33.683" v="814" actId="1076"/>
          <ac:spMkLst>
            <pc:docMk/>
            <pc:sldMk cId="2413310730" sldId="400"/>
            <ac:spMk id="7" creationId="{183B7B13-C246-4DBC-8010-E9517E64C8D7}"/>
          </ac:spMkLst>
        </pc:spChg>
        <pc:spChg chg="del">
          <ac:chgData name="Troels Mortensen (TRMO) | VIA" userId="48eeef65-5bf8-474b-9082-b56af31dd25e" providerId="ADAL" clId="{DAC132DD-105C-4098-8644-CCAD209E102A}" dt="2019-09-25T18:35:07.584" v="781" actId="478"/>
          <ac:spMkLst>
            <pc:docMk/>
            <pc:sldMk cId="2413310730" sldId="400"/>
            <ac:spMk id="48" creationId="{90D3E44C-4FD0-4AD1-AA9F-37061A4405A2}"/>
          </ac:spMkLst>
        </pc:spChg>
        <pc:spChg chg="add mod">
          <ac:chgData name="Troels Mortensen (TRMO) | VIA" userId="48eeef65-5bf8-474b-9082-b56af31dd25e" providerId="ADAL" clId="{DAC132DD-105C-4098-8644-CCAD209E102A}" dt="2019-09-25T18:35:21.051" v="811" actId="20577"/>
          <ac:spMkLst>
            <pc:docMk/>
            <pc:sldMk cId="2413310730" sldId="400"/>
            <ac:spMk id="54" creationId="{AD292786-D7F7-4C3C-9593-695CC005BB57}"/>
          </ac:spMkLst>
        </pc:spChg>
        <pc:spChg chg="add mod">
          <ac:chgData name="Troels Mortensen (TRMO) | VIA" userId="48eeef65-5bf8-474b-9082-b56af31dd25e" providerId="ADAL" clId="{DAC132DD-105C-4098-8644-CCAD209E102A}" dt="2019-09-25T18:35:46.329" v="857" actId="20577"/>
          <ac:spMkLst>
            <pc:docMk/>
            <pc:sldMk cId="2413310730" sldId="400"/>
            <ac:spMk id="55" creationId="{F93951E8-9864-4297-B7DC-B0637D756E61}"/>
          </ac:spMkLst>
        </pc:spChg>
        <pc:spChg chg="add mod">
          <ac:chgData name="Troels Mortensen (TRMO) | VIA" userId="48eeef65-5bf8-474b-9082-b56af31dd25e" providerId="ADAL" clId="{DAC132DD-105C-4098-8644-CCAD209E102A}" dt="2019-09-25T18:38:11.954" v="885" actId="14100"/>
          <ac:spMkLst>
            <pc:docMk/>
            <pc:sldMk cId="2413310730" sldId="400"/>
            <ac:spMk id="56" creationId="{761BA02B-0E14-4527-80C4-E7996341BE4A}"/>
          </ac:spMkLst>
        </pc:spChg>
        <pc:cxnChg chg="del">
          <ac:chgData name="Troels Mortensen (TRMO) | VIA" userId="48eeef65-5bf8-474b-9082-b56af31dd25e" providerId="ADAL" clId="{DAC132DD-105C-4098-8644-CCAD209E102A}" dt="2019-09-25T18:35:08.881" v="782" actId="478"/>
          <ac:cxnSpMkLst>
            <pc:docMk/>
            <pc:sldMk cId="2413310730" sldId="400"/>
            <ac:cxnSpMk id="49" creationId="{B95DEF5F-A8F8-4AF6-A7FC-A6FDDD56FD7E}"/>
          </ac:cxnSpMkLst>
        </pc:cxnChg>
        <pc:cxnChg chg="del">
          <ac:chgData name="Troels Mortensen (TRMO) | VIA" userId="48eeef65-5bf8-474b-9082-b56af31dd25e" providerId="ADAL" clId="{DAC132DD-105C-4098-8644-CCAD209E102A}" dt="2019-09-25T18:35:08.881" v="782" actId="478"/>
          <ac:cxnSpMkLst>
            <pc:docMk/>
            <pc:sldMk cId="2413310730" sldId="400"/>
            <ac:cxnSpMk id="50" creationId="{44CEC72C-1E14-4F10-A991-7F4F9620FE21}"/>
          </ac:cxnSpMkLst>
        </pc:cxnChg>
        <pc:cxnChg chg="del">
          <ac:chgData name="Troels Mortensen (TRMO) | VIA" userId="48eeef65-5bf8-474b-9082-b56af31dd25e" providerId="ADAL" clId="{DAC132DD-105C-4098-8644-CCAD209E102A}" dt="2019-09-25T18:35:08.881" v="782" actId="478"/>
          <ac:cxnSpMkLst>
            <pc:docMk/>
            <pc:sldMk cId="2413310730" sldId="400"/>
            <ac:cxnSpMk id="51" creationId="{CECA2666-6FFD-439F-8386-FD38D738FE64}"/>
          </ac:cxnSpMkLst>
        </pc:cxnChg>
        <pc:cxnChg chg="del">
          <ac:chgData name="Troels Mortensen (TRMO) | VIA" userId="48eeef65-5bf8-474b-9082-b56af31dd25e" providerId="ADAL" clId="{DAC132DD-105C-4098-8644-CCAD209E102A}" dt="2019-09-25T18:35:08.881" v="782" actId="478"/>
          <ac:cxnSpMkLst>
            <pc:docMk/>
            <pc:sldMk cId="2413310730" sldId="400"/>
            <ac:cxnSpMk id="52" creationId="{A0B3ABDD-BB28-493E-A577-7528F6760767}"/>
          </ac:cxnSpMkLst>
        </pc:cxnChg>
        <pc:cxnChg chg="del">
          <ac:chgData name="Troels Mortensen (TRMO) | VIA" userId="48eeef65-5bf8-474b-9082-b56af31dd25e" providerId="ADAL" clId="{DAC132DD-105C-4098-8644-CCAD209E102A}" dt="2019-09-25T18:35:08.881" v="782" actId="478"/>
          <ac:cxnSpMkLst>
            <pc:docMk/>
            <pc:sldMk cId="2413310730" sldId="400"/>
            <ac:cxnSpMk id="53" creationId="{2B9A6C66-D05C-4AC4-8612-FFB2A9668A19}"/>
          </ac:cxnSpMkLst>
        </pc:cxnChg>
      </pc:sldChg>
      <pc:sldChg chg="addSp delSp modSp add delAnim modAnim">
        <pc:chgData name="Troels Mortensen (TRMO) | VIA" userId="48eeef65-5bf8-474b-9082-b56af31dd25e" providerId="ADAL" clId="{DAC132DD-105C-4098-8644-CCAD209E102A}" dt="2019-09-25T18:45:50.142" v="1249" actId="20577"/>
        <pc:sldMkLst>
          <pc:docMk/>
          <pc:sldMk cId="2679739264" sldId="401"/>
        </pc:sldMkLst>
        <pc:spChg chg="add mod">
          <ac:chgData name="Troels Mortensen (TRMO) | VIA" userId="48eeef65-5bf8-474b-9082-b56af31dd25e" providerId="ADAL" clId="{DAC132DD-105C-4098-8644-CCAD209E102A}" dt="2019-09-25T18:38:29.090" v="890" actId="208"/>
          <ac:spMkLst>
            <pc:docMk/>
            <pc:sldMk cId="2679739264" sldId="401"/>
            <ac:spMk id="2" creationId="{EBF8D782-FB7B-4E6C-A5B8-01F15D78B01D}"/>
          </ac:spMkLst>
        </pc:spChg>
        <pc:spChg chg="del">
          <ac:chgData name="Troels Mortensen (TRMO) | VIA" userId="48eeef65-5bf8-474b-9082-b56af31dd25e" providerId="ADAL" clId="{DAC132DD-105C-4098-8644-CCAD209E102A}" dt="2019-09-25T18:38:21.426" v="887" actId="478"/>
          <ac:spMkLst>
            <pc:docMk/>
            <pc:sldMk cId="2679739264" sldId="401"/>
            <ac:spMk id="7" creationId="{183B7B13-C246-4DBC-8010-E9517E64C8D7}"/>
          </ac:spMkLst>
        </pc:spChg>
        <pc:spChg chg="add">
          <ac:chgData name="Troels Mortensen (TRMO) | VIA" userId="48eeef65-5bf8-474b-9082-b56af31dd25e" providerId="ADAL" clId="{DAC132DD-105C-4098-8644-CCAD209E102A}" dt="2019-09-25T18:38:19.399" v="886"/>
          <ac:spMkLst>
            <pc:docMk/>
            <pc:sldMk cId="2679739264" sldId="401"/>
            <ac:spMk id="48" creationId="{59E50CA3-9FD3-4D60-8E17-61D551C7FC2C}"/>
          </ac:spMkLst>
        </pc:spChg>
        <pc:spChg chg="add mod">
          <ac:chgData name="Troels Mortensen (TRMO) | VIA" userId="48eeef65-5bf8-474b-9082-b56af31dd25e" providerId="ADAL" clId="{DAC132DD-105C-4098-8644-CCAD209E102A}" dt="2019-09-25T18:38:45.199" v="893" actId="14100"/>
          <ac:spMkLst>
            <pc:docMk/>
            <pc:sldMk cId="2679739264" sldId="401"/>
            <ac:spMk id="49" creationId="{DFE06180-4699-4483-9520-621221971F28}"/>
          </ac:spMkLst>
        </pc:spChg>
        <pc:spChg chg="add mod">
          <ac:chgData name="Troels Mortensen (TRMO) | VIA" userId="48eeef65-5bf8-474b-9082-b56af31dd25e" providerId="ADAL" clId="{DAC132DD-105C-4098-8644-CCAD209E102A}" dt="2019-09-25T18:45:37.003" v="1231" actId="14100"/>
          <ac:spMkLst>
            <pc:docMk/>
            <pc:sldMk cId="2679739264" sldId="401"/>
            <ac:spMk id="50" creationId="{B86A2E7D-62ED-4E50-8A82-5FE32CE03582}"/>
          </ac:spMkLst>
        </pc:spChg>
        <pc:spChg chg="add mod">
          <ac:chgData name="Troels Mortensen (TRMO) | VIA" userId="48eeef65-5bf8-474b-9082-b56af31dd25e" providerId="ADAL" clId="{DAC132DD-105C-4098-8644-CCAD209E102A}" dt="2019-09-25T18:45:50.142" v="1249" actId="20577"/>
          <ac:spMkLst>
            <pc:docMk/>
            <pc:sldMk cId="2679739264" sldId="401"/>
            <ac:spMk id="51" creationId="{8B79DC4F-8E6D-4E2B-A249-7D569942BD7E}"/>
          </ac:spMkLst>
        </pc:spChg>
        <pc:spChg chg="del">
          <ac:chgData name="Troels Mortensen (TRMO) | VIA" userId="48eeef65-5bf8-474b-9082-b56af31dd25e" providerId="ADAL" clId="{DAC132DD-105C-4098-8644-CCAD209E102A}" dt="2019-09-25T18:36:35.999" v="861" actId="478"/>
          <ac:spMkLst>
            <pc:docMk/>
            <pc:sldMk cId="2679739264" sldId="401"/>
            <ac:spMk id="54" creationId="{AD292786-D7F7-4C3C-9593-695CC005BB57}"/>
          </ac:spMkLst>
        </pc:spChg>
        <pc:spChg chg="del">
          <ac:chgData name="Troels Mortensen (TRMO) | VIA" userId="48eeef65-5bf8-474b-9082-b56af31dd25e" providerId="ADAL" clId="{DAC132DD-105C-4098-8644-CCAD209E102A}" dt="2019-09-25T18:36:34.176" v="860" actId="478"/>
          <ac:spMkLst>
            <pc:docMk/>
            <pc:sldMk cId="2679739264" sldId="401"/>
            <ac:spMk id="55" creationId="{F93951E8-9864-4297-B7DC-B0637D756E61}"/>
          </ac:spMkLst>
        </pc:spChg>
      </pc:sldChg>
      <pc:sldChg chg="addSp modSp add modAnim">
        <pc:chgData name="Troels Mortensen (TRMO) | VIA" userId="48eeef65-5bf8-474b-9082-b56af31dd25e" providerId="ADAL" clId="{DAC132DD-105C-4098-8644-CCAD209E102A}" dt="2019-09-25T18:42:46.280" v="1040"/>
        <pc:sldMkLst>
          <pc:docMk/>
          <pc:sldMk cId="3096845276" sldId="402"/>
        </pc:sldMkLst>
        <pc:spChg chg="mod">
          <ac:chgData name="Troels Mortensen (TRMO) | VIA" userId="48eeef65-5bf8-474b-9082-b56af31dd25e" providerId="ADAL" clId="{DAC132DD-105C-4098-8644-CCAD209E102A}" dt="2019-09-25T18:39:02.986" v="923" actId="1035"/>
          <ac:spMkLst>
            <pc:docMk/>
            <pc:sldMk cId="3096845276" sldId="402"/>
            <ac:spMk id="2" creationId="{EBF8D782-FB7B-4E6C-A5B8-01F15D78B01D}"/>
          </ac:spMkLst>
        </pc:spChg>
        <pc:spChg chg="mod">
          <ac:chgData name="Troels Mortensen (TRMO) | VIA" userId="48eeef65-5bf8-474b-9082-b56af31dd25e" providerId="ADAL" clId="{DAC132DD-105C-4098-8644-CCAD209E102A}" dt="2019-09-25T18:39:10.262" v="925" actId="14100"/>
          <ac:spMkLst>
            <pc:docMk/>
            <pc:sldMk cId="3096845276" sldId="402"/>
            <ac:spMk id="49" creationId="{DFE06180-4699-4483-9520-621221971F28}"/>
          </ac:spMkLst>
        </pc:spChg>
        <pc:spChg chg="add">
          <ac:chgData name="Troels Mortensen (TRMO) | VIA" userId="48eeef65-5bf8-474b-9082-b56af31dd25e" providerId="ADAL" clId="{DAC132DD-105C-4098-8644-CCAD209E102A}" dt="2019-09-25T18:39:12.561" v="926"/>
          <ac:spMkLst>
            <pc:docMk/>
            <pc:sldMk cId="3096845276" sldId="402"/>
            <ac:spMk id="50" creationId="{8E9CDBFD-9AD8-4EB8-9E88-D494D0B17B38}"/>
          </ac:spMkLst>
        </pc:spChg>
        <pc:spChg chg="add mod">
          <ac:chgData name="Troels Mortensen (TRMO) | VIA" userId="48eeef65-5bf8-474b-9082-b56af31dd25e" providerId="ADAL" clId="{DAC132DD-105C-4098-8644-CCAD209E102A}" dt="2019-09-25T18:42:24.446" v="1029" actId="14100"/>
          <ac:spMkLst>
            <pc:docMk/>
            <pc:sldMk cId="3096845276" sldId="402"/>
            <ac:spMk id="51" creationId="{17937A8D-4063-45E1-B80F-C775599BC8ED}"/>
          </ac:spMkLst>
        </pc:spChg>
      </pc:sldChg>
      <pc:sldChg chg="addSp modSp add modAnim">
        <pc:chgData name="Troels Mortensen (TRMO) | VIA" userId="48eeef65-5bf8-474b-9082-b56af31dd25e" providerId="ADAL" clId="{DAC132DD-105C-4098-8644-CCAD209E102A}" dt="2019-09-25T18:42:42.347" v="1039"/>
        <pc:sldMkLst>
          <pc:docMk/>
          <pc:sldMk cId="2330459129" sldId="403"/>
        </pc:sldMkLst>
        <pc:spChg chg="mod">
          <ac:chgData name="Troels Mortensen (TRMO) | VIA" userId="48eeef65-5bf8-474b-9082-b56af31dd25e" providerId="ADAL" clId="{DAC132DD-105C-4098-8644-CCAD209E102A}" dt="2019-09-25T18:39:32.078" v="930" actId="14100"/>
          <ac:spMkLst>
            <pc:docMk/>
            <pc:sldMk cId="2330459129" sldId="403"/>
            <ac:spMk id="49" creationId="{DFE06180-4699-4483-9520-621221971F28}"/>
          </ac:spMkLst>
        </pc:spChg>
        <pc:spChg chg="mod">
          <ac:chgData name="Troels Mortensen (TRMO) | VIA" userId="48eeef65-5bf8-474b-9082-b56af31dd25e" providerId="ADAL" clId="{DAC132DD-105C-4098-8644-CCAD209E102A}" dt="2019-09-25T18:39:38.148" v="932" actId="14100"/>
          <ac:spMkLst>
            <pc:docMk/>
            <pc:sldMk cId="2330459129" sldId="403"/>
            <ac:spMk id="50" creationId="{8E9CDBFD-9AD8-4EB8-9E88-D494D0B17B38}"/>
          </ac:spMkLst>
        </pc:spChg>
        <pc:spChg chg="add mod">
          <ac:chgData name="Troels Mortensen (TRMO) | VIA" userId="48eeef65-5bf8-474b-9082-b56af31dd25e" providerId="ADAL" clId="{DAC132DD-105C-4098-8644-CCAD209E102A}" dt="2019-09-25T18:42:39.063" v="1038" actId="20577"/>
          <ac:spMkLst>
            <pc:docMk/>
            <pc:sldMk cId="2330459129" sldId="403"/>
            <ac:spMk id="51" creationId="{43CB9ADA-9C7B-4841-A3E1-48E396F024B2}"/>
          </ac:spMkLst>
        </pc:spChg>
      </pc:sldChg>
      <pc:sldChg chg="delSp add delAnim">
        <pc:chgData name="Troels Mortensen (TRMO) | VIA" userId="48eeef65-5bf8-474b-9082-b56af31dd25e" providerId="ADAL" clId="{DAC132DD-105C-4098-8644-CCAD209E102A}" dt="2019-09-25T18:49:46.430" v="1302" actId="478"/>
        <pc:sldMkLst>
          <pc:docMk/>
          <pc:sldMk cId="2472903749" sldId="404"/>
        </pc:sldMkLst>
        <pc:spChg chg="del">
          <ac:chgData name="Troels Mortensen (TRMO) | VIA" userId="48eeef65-5bf8-474b-9082-b56af31dd25e" providerId="ADAL" clId="{DAC132DD-105C-4098-8644-CCAD209E102A}" dt="2019-09-25T18:49:46.430" v="1302" actId="478"/>
          <ac:spMkLst>
            <pc:docMk/>
            <pc:sldMk cId="2472903749" sldId="404"/>
            <ac:spMk id="10" creationId="{97CD03BA-1320-437B-833F-5314AC45AB0B}"/>
          </ac:spMkLst>
        </pc:spChg>
      </pc:sldChg>
      <pc:sldChg chg="add modAnim">
        <pc:chgData name="Troels Mortensen (TRMO) | VIA" userId="48eeef65-5bf8-474b-9082-b56af31dd25e" providerId="ADAL" clId="{DAC132DD-105C-4098-8644-CCAD209E102A}" dt="2019-09-25T18:51:42.740" v="1369"/>
        <pc:sldMkLst>
          <pc:docMk/>
          <pc:sldMk cId="1409435793" sldId="405"/>
        </pc:sldMkLst>
      </pc:sldChg>
      <pc:sldChg chg="modSp add">
        <pc:chgData name="Troels Mortensen (TRMO) | VIA" userId="48eeef65-5bf8-474b-9082-b56af31dd25e" providerId="ADAL" clId="{DAC132DD-105C-4098-8644-CCAD209E102A}" dt="2019-09-27T05:35:21.877" v="1402" actId="20577"/>
        <pc:sldMkLst>
          <pc:docMk/>
          <pc:sldMk cId="1855615676" sldId="406"/>
        </pc:sldMkLst>
        <pc:spChg chg="mod">
          <ac:chgData name="Troels Mortensen (TRMO) | VIA" userId="48eeef65-5bf8-474b-9082-b56af31dd25e" providerId="ADAL" clId="{DAC132DD-105C-4098-8644-CCAD209E102A}" dt="2019-09-27T05:35:21.877" v="1402" actId="20577"/>
          <ac:spMkLst>
            <pc:docMk/>
            <pc:sldMk cId="1855615676" sldId="406"/>
            <ac:spMk id="2" creationId="{B570F4DF-BC25-4727-A639-F0BA2F24EE00}"/>
          </ac:spMkLst>
        </pc:spChg>
      </pc:sldChg>
      <pc:sldChg chg="modSp add ord">
        <pc:chgData name="Troels Mortensen (TRMO) | VIA" userId="48eeef65-5bf8-474b-9082-b56af31dd25e" providerId="ADAL" clId="{DAC132DD-105C-4098-8644-CCAD209E102A}" dt="2019-09-27T06:09:55.512" v="2005" actId="5793"/>
        <pc:sldMkLst>
          <pc:docMk/>
          <pc:sldMk cId="1990018532" sldId="407"/>
        </pc:sldMkLst>
        <pc:spChg chg="mod">
          <ac:chgData name="Troels Mortensen (TRMO) | VIA" userId="48eeef65-5bf8-474b-9082-b56af31dd25e" providerId="ADAL" clId="{DAC132DD-105C-4098-8644-CCAD209E102A}" dt="2019-09-27T05:35:28.315" v="1425" actId="20577"/>
          <ac:spMkLst>
            <pc:docMk/>
            <pc:sldMk cId="1990018532" sldId="407"/>
            <ac:spMk id="2" creationId="{8811D189-6143-4EDF-B29B-D5B9A0EEF6E9}"/>
          </ac:spMkLst>
        </pc:spChg>
        <pc:spChg chg="mod">
          <ac:chgData name="Troels Mortensen (TRMO) | VIA" userId="48eeef65-5bf8-474b-9082-b56af31dd25e" providerId="ADAL" clId="{DAC132DD-105C-4098-8644-CCAD209E102A}" dt="2019-09-27T06:09:55.512" v="2005" actId="5793"/>
          <ac:spMkLst>
            <pc:docMk/>
            <pc:sldMk cId="1990018532" sldId="407"/>
            <ac:spMk id="3" creationId="{98360318-E22F-4088-BEE6-77CC2BAEBB2F}"/>
          </ac:spMkLst>
        </pc:spChg>
      </pc:sldChg>
      <pc:sldChg chg="modSp add">
        <pc:chgData name="Troels Mortensen (TRMO) | VIA" userId="48eeef65-5bf8-474b-9082-b56af31dd25e" providerId="ADAL" clId="{DAC132DD-105C-4098-8644-CCAD209E102A}" dt="2019-09-27T05:42:26.988" v="1956" actId="20577"/>
        <pc:sldMkLst>
          <pc:docMk/>
          <pc:sldMk cId="2923596000" sldId="408"/>
        </pc:sldMkLst>
        <pc:spChg chg="mod">
          <ac:chgData name="Troels Mortensen (TRMO) | VIA" userId="48eeef65-5bf8-474b-9082-b56af31dd25e" providerId="ADAL" clId="{DAC132DD-105C-4098-8644-CCAD209E102A}" dt="2019-09-27T05:41:50.059" v="1761" actId="20577"/>
          <ac:spMkLst>
            <pc:docMk/>
            <pc:sldMk cId="2923596000" sldId="408"/>
            <ac:spMk id="2" creationId="{54760D00-C3C2-43EC-A9C5-99D168A8C86B}"/>
          </ac:spMkLst>
        </pc:spChg>
        <pc:spChg chg="mod">
          <ac:chgData name="Troels Mortensen (TRMO) | VIA" userId="48eeef65-5bf8-474b-9082-b56af31dd25e" providerId="ADAL" clId="{DAC132DD-105C-4098-8644-CCAD209E102A}" dt="2019-09-27T05:42:26.988" v="1956" actId="20577"/>
          <ac:spMkLst>
            <pc:docMk/>
            <pc:sldMk cId="2923596000" sldId="408"/>
            <ac:spMk id="3" creationId="{C37256C3-5E19-45AB-B752-8BF3095C56EC}"/>
          </ac:spMkLst>
        </pc:spChg>
      </pc:sldChg>
      <pc:sldChg chg="modSp add del">
        <pc:chgData name="Troels Mortensen (TRMO) | VIA" userId="48eeef65-5bf8-474b-9082-b56af31dd25e" providerId="ADAL" clId="{DAC132DD-105C-4098-8644-CCAD209E102A}" dt="2019-09-27T05:41:41.748" v="1735" actId="2696"/>
        <pc:sldMkLst>
          <pc:docMk/>
          <pc:sldMk cId="3127344809" sldId="408"/>
        </pc:sldMkLst>
        <pc:spChg chg="mod">
          <ac:chgData name="Troels Mortensen (TRMO) | VIA" userId="48eeef65-5bf8-474b-9082-b56af31dd25e" providerId="ADAL" clId="{DAC132DD-105C-4098-8644-CCAD209E102A}" dt="2019-09-27T05:41:39.967" v="1734" actId="20577"/>
          <ac:spMkLst>
            <pc:docMk/>
            <pc:sldMk cId="3127344809" sldId="408"/>
            <ac:spMk id="2" creationId="{54760D00-C3C2-43EC-A9C5-99D168A8C86B}"/>
          </ac:spMkLst>
        </pc:spChg>
      </pc:sldChg>
    </pc:docChg>
  </pc:docChgLst>
  <pc:docChgLst>
    <pc:chgData name="Troels Mortensen (TRMO) | VIA" userId="48eeef65-5bf8-474b-9082-b56af31dd25e" providerId="ADAL" clId="{E23F10CA-E5F6-45FF-9DA3-81962FF71C65}"/>
    <pc:docChg chg="undo custSel addSld delSld modSld">
      <pc:chgData name="Troels Mortensen (TRMO) | VIA" userId="48eeef65-5bf8-474b-9082-b56af31dd25e" providerId="ADAL" clId="{E23F10CA-E5F6-45FF-9DA3-81962FF71C65}" dt="2019-03-01T07:34:06.492" v="4481" actId="13822"/>
      <pc:docMkLst>
        <pc:docMk/>
      </pc:docMkLst>
      <pc:sldChg chg="add">
        <pc:chgData name="Troels Mortensen (TRMO) | VIA" userId="48eeef65-5bf8-474b-9082-b56af31dd25e" providerId="ADAL" clId="{E23F10CA-E5F6-45FF-9DA3-81962FF71C65}" dt="2019-02-27T12:37:05.177" v="3958"/>
        <pc:sldMkLst>
          <pc:docMk/>
          <pc:sldMk cId="2937885293" sldId="265"/>
        </pc:sldMkLst>
      </pc:sldChg>
      <pc:sldChg chg="add">
        <pc:chgData name="Troels Mortensen (TRMO) | VIA" userId="48eeef65-5bf8-474b-9082-b56af31dd25e" providerId="ADAL" clId="{E23F10CA-E5F6-45FF-9DA3-81962FF71C65}" dt="2019-02-27T12:36:53.666" v="3957"/>
        <pc:sldMkLst>
          <pc:docMk/>
          <pc:sldMk cId="3219120192" sldId="279"/>
        </pc:sldMkLst>
      </pc:sldChg>
      <pc:sldChg chg="modSp">
        <pc:chgData name="Troels Mortensen (TRMO) | VIA" userId="48eeef65-5bf8-474b-9082-b56af31dd25e" providerId="ADAL" clId="{E23F10CA-E5F6-45FF-9DA3-81962FF71C65}" dt="2019-02-27T12:43:44.987" v="4200" actId="20577"/>
        <pc:sldMkLst>
          <pc:docMk/>
          <pc:sldMk cId="181039605" sldId="294"/>
        </pc:sldMkLst>
        <pc:spChg chg="mod">
          <ac:chgData name="Troels Mortensen (TRMO) | VIA" userId="48eeef65-5bf8-474b-9082-b56af31dd25e" providerId="ADAL" clId="{E23F10CA-E5F6-45FF-9DA3-81962FF71C65}" dt="2019-02-27T12:43:44.987" v="4200" actId="20577"/>
          <ac:spMkLst>
            <pc:docMk/>
            <pc:sldMk cId="181039605" sldId="294"/>
            <ac:spMk id="3" creationId="{7BF12B29-33B1-4D38-83A6-117EDBFBE128}"/>
          </ac:spMkLst>
        </pc:spChg>
      </pc:sldChg>
      <pc:sldChg chg="addSp delSp modSp">
        <pc:chgData name="Troels Mortensen (TRMO) | VIA" userId="48eeef65-5bf8-474b-9082-b56af31dd25e" providerId="ADAL" clId="{E23F10CA-E5F6-45FF-9DA3-81962FF71C65}" dt="2019-02-27T07:53:04.522" v="13" actId="1076"/>
        <pc:sldMkLst>
          <pc:docMk/>
          <pc:sldMk cId="1178303864" sldId="295"/>
        </pc:sldMkLst>
        <pc:spChg chg="add del">
          <ac:chgData name="Troels Mortensen (TRMO) | VIA" userId="48eeef65-5bf8-474b-9082-b56af31dd25e" providerId="ADAL" clId="{E23F10CA-E5F6-45FF-9DA3-81962FF71C65}" dt="2019-02-27T07:52:27.730" v="2" actId="478"/>
          <ac:spMkLst>
            <pc:docMk/>
            <pc:sldMk cId="1178303864" sldId="295"/>
            <ac:spMk id="2" creationId="{76FB1919-76E2-4CF5-A9A9-589C6EF7540C}"/>
          </ac:spMkLst>
        </pc:spChg>
        <pc:spChg chg="del">
          <ac:chgData name="Troels Mortensen (TRMO) | VIA" userId="48eeef65-5bf8-474b-9082-b56af31dd25e" providerId="ADAL" clId="{E23F10CA-E5F6-45FF-9DA3-81962FF71C65}" dt="2019-02-27T07:52:50.847" v="7" actId="478"/>
          <ac:spMkLst>
            <pc:docMk/>
            <pc:sldMk cId="1178303864" sldId="295"/>
            <ac:spMk id="3" creationId="{A9253B71-40CA-482F-8E21-2868E7021FFF}"/>
          </ac:spMkLst>
        </pc:spChg>
        <pc:spChg chg="add del mod">
          <ac:chgData name="Troels Mortensen (TRMO) | VIA" userId="48eeef65-5bf8-474b-9082-b56af31dd25e" providerId="ADAL" clId="{E23F10CA-E5F6-45FF-9DA3-81962FF71C65}" dt="2019-02-27T07:52:27.730" v="2" actId="478"/>
          <ac:spMkLst>
            <pc:docMk/>
            <pc:sldMk cId="1178303864" sldId="295"/>
            <ac:spMk id="5" creationId="{464CB219-57C7-48BF-88E6-E5658C4C564B}"/>
          </ac:spMkLst>
        </pc:spChg>
        <pc:spChg chg="add mod">
          <ac:chgData name="Troels Mortensen (TRMO) | VIA" userId="48eeef65-5bf8-474b-9082-b56af31dd25e" providerId="ADAL" clId="{E23F10CA-E5F6-45FF-9DA3-81962FF71C65}" dt="2019-02-27T07:53:00.718" v="11" actId="1076"/>
          <ac:spMkLst>
            <pc:docMk/>
            <pc:sldMk cId="1178303864" sldId="295"/>
            <ac:spMk id="6" creationId="{1A2953F2-26E0-421A-BFA6-50632C930F9D}"/>
          </ac:spMkLst>
        </pc:spChg>
        <pc:spChg chg="add mod">
          <ac:chgData name="Troels Mortensen (TRMO) | VIA" userId="48eeef65-5bf8-474b-9082-b56af31dd25e" providerId="ADAL" clId="{E23F10CA-E5F6-45FF-9DA3-81962FF71C65}" dt="2019-02-27T07:53:02.602" v="12" actId="1076"/>
          <ac:spMkLst>
            <pc:docMk/>
            <pc:sldMk cId="1178303864" sldId="295"/>
            <ac:spMk id="7" creationId="{758C6B59-96C4-466C-9D08-8B20F862C726}"/>
          </ac:spMkLst>
        </pc:spChg>
        <pc:spChg chg="add mod">
          <ac:chgData name="Troels Mortensen (TRMO) | VIA" userId="48eeef65-5bf8-474b-9082-b56af31dd25e" providerId="ADAL" clId="{E23F10CA-E5F6-45FF-9DA3-81962FF71C65}" dt="2019-02-27T07:53:04.522" v="13" actId="1076"/>
          <ac:spMkLst>
            <pc:docMk/>
            <pc:sldMk cId="1178303864" sldId="295"/>
            <ac:spMk id="8" creationId="{DFACA153-B725-4530-AEBE-0C32474B5ECF}"/>
          </ac:spMkLst>
        </pc:spChg>
      </pc:sldChg>
      <pc:sldChg chg="addSp delSp modSp add del modTransition modAnim">
        <pc:chgData name="Troels Mortensen (TRMO) | VIA" userId="48eeef65-5bf8-474b-9082-b56af31dd25e" providerId="ADAL" clId="{E23F10CA-E5F6-45FF-9DA3-81962FF71C65}" dt="2019-02-27T08:03:33.690" v="250" actId="20577"/>
        <pc:sldMkLst>
          <pc:docMk/>
          <pc:sldMk cId="637405622" sldId="300"/>
        </pc:sldMkLst>
        <pc:spChg chg="add mod">
          <ac:chgData name="Troels Mortensen (TRMO) | VIA" userId="48eeef65-5bf8-474b-9082-b56af31dd25e" providerId="ADAL" clId="{E23F10CA-E5F6-45FF-9DA3-81962FF71C65}" dt="2019-02-27T07:59:34.903" v="100" actId="403"/>
          <ac:spMkLst>
            <pc:docMk/>
            <pc:sldMk cId="637405622" sldId="300"/>
            <ac:spMk id="2" creationId="{909B23C9-466D-4E13-8A6D-D4FFD41ECC64}"/>
          </ac:spMkLst>
        </pc:spChg>
        <pc:spChg chg="add">
          <ac:chgData name="Troels Mortensen (TRMO) | VIA" userId="48eeef65-5bf8-474b-9082-b56af31dd25e" providerId="ADAL" clId="{E23F10CA-E5F6-45FF-9DA3-81962FF71C65}" dt="2019-02-27T07:52:42.385" v="6"/>
          <ac:spMkLst>
            <pc:docMk/>
            <pc:sldMk cId="637405622" sldId="300"/>
            <ac:spMk id="6" creationId="{99C6DC20-940F-44C8-86C4-5F757B57A64E}"/>
          </ac:spMkLst>
        </pc:spChg>
        <pc:spChg chg="add mod">
          <ac:chgData name="Troels Mortensen (TRMO) | VIA" userId="48eeef65-5bf8-474b-9082-b56af31dd25e" providerId="ADAL" clId="{E23F10CA-E5F6-45FF-9DA3-81962FF71C65}" dt="2019-02-27T08:03:21.694" v="223" actId="20577"/>
          <ac:spMkLst>
            <pc:docMk/>
            <pc:sldMk cId="637405622" sldId="300"/>
            <ac:spMk id="8" creationId="{E4CFBB2F-AF20-4A4A-9ADE-C968BC206C3E}"/>
          </ac:spMkLst>
        </pc:spChg>
        <pc:spChg chg="del">
          <ac:chgData name="Troels Mortensen (TRMO) | VIA" userId="48eeef65-5bf8-474b-9082-b56af31dd25e" providerId="ADAL" clId="{E23F10CA-E5F6-45FF-9DA3-81962FF71C65}" dt="2019-02-27T07:52:38.309" v="5" actId="478"/>
          <ac:spMkLst>
            <pc:docMk/>
            <pc:sldMk cId="637405622" sldId="300"/>
            <ac:spMk id="12" creationId="{D6C72BD1-7A4B-4F3A-BA5F-26455FB6D8A4}"/>
          </ac:spMkLst>
        </pc:spChg>
        <pc:spChg chg="add mod">
          <ac:chgData name="Troels Mortensen (TRMO) | VIA" userId="48eeef65-5bf8-474b-9082-b56af31dd25e" providerId="ADAL" clId="{E23F10CA-E5F6-45FF-9DA3-81962FF71C65}" dt="2019-02-27T08:03:33.690" v="250" actId="20577"/>
          <ac:spMkLst>
            <pc:docMk/>
            <pc:sldMk cId="637405622" sldId="300"/>
            <ac:spMk id="13" creationId="{0A48354A-36DE-41EF-806C-7A3BDB1ADADC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4" creationId="{1F6F2212-8020-4F42-926E-FF45FEC1BF2F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5" creationId="{A194C800-31E0-4CD3-98A3-40036EEF1B41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6" creationId="{1061C02D-16AA-4465-A236-87E6A96A2298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7" creationId="{B94B228A-AA10-4EDA-9954-EA09C2DDF035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8" creationId="{4B1E3B74-DAC1-4EA4-8248-1B6531507EDA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19" creationId="{6863ED9D-CB7C-43FE-A983-BD6E72F2E985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0" creationId="{504496E0-BB77-4B25-A85A-50A8ED0DC04D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1" creationId="{BC4B6D4D-F02C-4C3D-9D7A-3E5C1E8F5E77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2" creationId="{CAD5B4EE-5BA8-4A5D-9EFB-76EF5B69A4DC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3" creationId="{C47F51CD-C70A-4332-9F78-E7050DEA88CD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4" creationId="{57E444E0-ED7D-46CF-BB4B-F8E1FA2D087B}"/>
          </ac:spMkLst>
        </pc:spChg>
        <pc:spChg chg="add mod">
          <ac:chgData name="Troels Mortensen (TRMO) | VIA" userId="48eeef65-5bf8-474b-9082-b56af31dd25e" providerId="ADAL" clId="{E23F10CA-E5F6-45FF-9DA3-81962FF71C65}" dt="2019-02-27T08:00:37.715" v="189" actId="1076"/>
          <ac:spMkLst>
            <pc:docMk/>
            <pc:sldMk cId="637405622" sldId="300"/>
            <ac:spMk id="25" creationId="{1762AEB4-36ED-470F-AC7C-B53EB7A30FB1}"/>
          </ac:spMkLst>
        </pc:spChg>
        <pc:spChg chg="add mod">
          <ac:chgData name="Troels Mortensen (TRMO) | VIA" userId="48eeef65-5bf8-474b-9082-b56af31dd25e" providerId="ADAL" clId="{E23F10CA-E5F6-45FF-9DA3-81962FF71C65}" dt="2019-02-27T08:00:56.795" v="191" actId="1076"/>
          <ac:spMkLst>
            <pc:docMk/>
            <pc:sldMk cId="637405622" sldId="300"/>
            <ac:spMk id="26" creationId="{E2E095B7-7318-466F-8AF4-37D8BD24C4C9}"/>
          </ac:spMkLst>
        </pc:spChg>
        <pc:spChg chg="add mod">
          <ac:chgData name="Troels Mortensen (TRMO) | VIA" userId="48eeef65-5bf8-474b-9082-b56af31dd25e" providerId="ADAL" clId="{E23F10CA-E5F6-45FF-9DA3-81962FF71C65}" dt="2019-02-27T08:00:58.992" v="192" actId="1076"/>
          <ac:spMkLst>
            <pc:docMk/>
            <pc:sldMk cId="637405622" sldId="300"/>
            <ac:spMk id="27" creationId="{3DE32E70-CFCB-46A0-8BC4-8A98CE657CFF}"/>
          </ac:spMkLst>
        </pc:spChg>
      </pc:sldChg>
      <pc:sldChg chg="delSp modSp add delAnim">
        <pc:chgData name="Troels Mortensen (TRMO) | VIA" userId="48eeef65-5bf8-474b-9082-b56af31dd25e" providerId="ADAL" clId="{E23F10CA-E5F6-45FF-9DA3-81962FF71C65}" dt="2019-02-27T08:02:59.195" v="209" actId="1076"/>
        <pc:sldMkLst>
          <pc:docMk/>
          <pc:sldMk cId="910728426" sldId="301"/>
        </pc:sldMkLst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2" creationId="{909B23C9-466D-4E13-8A6D-D4FFD41ECC64}"/>
          </ac:spMkLst>
        </pc:spChg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8" creationId="{E4CFBB2F-AF20-4A4A-9ADE-C968BC206C3E}"/>
          </ac:spMkLst>
        </pc:spChg>
        <pc:spChg chg="del">
          <ac:chgData name="Troels Mortensen (TRMO) | VIA" userId="48eeef65-5bf8-474b-9082-b56af31dd25e" providerId="ADAL" clId="{E23F10CA-E5F6-45FF-9DA3-81962FF71C65}" dt="2019-02-27T08:01:03.485" v="194" actId="478"/>
          <ac:spMkLst>
            <pc:docMk/>
            <pc:sldMk cId="910728426" sldId="301"/>
            <ac:spMk id="13" creationId="{0A48354A-36DE-41EF-806C-7A3BDB1ADADC}"/>
          </ac:spMkLst>
        </pc:spChg>
        <pc:spChg chg="mod">
          <ac:chgData name="Troels Mortensen (TRMO) | VIA" userId="48eeef65-5bf8-474b-9082-b56af31dd25e" providerId="ADAL" clId="{E23F10CA-E5F6-45FF-9DA3-81962FF71C65}" dt="2019-02-27T08:02:45.404" v="206" actId="1076"/>
          <ac:spMkLst>
            <pc:docMk/>
            <pc:sldMk cId="910728426" sldId="301"/>
            <ac:spMk id="14" creationId="{1F6F2212-8020-4F42-926E-FF45FEC1BF2F}"/>
          </ac:spMkLst>
        </pc:spChg>
        <pc:spChg chg="mod">
          <ac:chgData name="Troels Mortensen (TRMO) | VIA" userId="48eeef65-5bf8-474b-9082-b56af31dd25e" providerId="ADAL" clId="{E23F10CA-E5F6-45FF-9DA3-81962FF71C65}" dt="2019-02-27T08:02:42.499" v="205" actId="1076"/>
          <ac:spMkLst>
            <pc:docMk/>
            <pc:sldMk cId="910728426" sldId="301"/>
            <ac:spMk id="15" creationId="{A194C800-31E0-4CD3-98A3-40036EEF1B41}"/>
          </ac:spMkLst>
        </pc:spChg>
        <pc:spChg chg="mod">
          <ac:chgData name="Troels Mortensen (TRMO) | VIA" userId="48eeef65-5bf8-474b-9082-b56af31dd25e" providerId="ADAL" clId="{E23F10CA-E5F6-45FF-9DA3-81962FF71C65}" dt="2019-02-27T08:01:43.234" v="202" actId="1076"/>
          <ac:spMkLst>
            <pc:docMk/>
            <pc:sldMk cId="910728426" sldId="301"/>
            <ac:spMk id="16" creationId="{1061C02D-16AA-4465-A236-87E6A96A2298}"/>
          </ac:spMkLst>
        </pc:spChg>
        <pc:spChg chg="mod">
          <ac:chgData name="Troels Mortensen (TRMO) | VIA" userId="48eeef65-5bf8-474b-9082-b56af31dd25e" providerId="ADAL" clId="{E23F10CA-E5F6-45FF-9DA3-81962FF71C65}" dt="2019-02-27T08:01:29.883" v="199" actId="1076"/>
          <ac:spMkLst>
            <pc:docMk/>
            <pc:sldMk cId="910728426" sldId="301"/>
            <ac:spMk id="17" creationId="{B94B228A-AA10-4EDA-9954-EA09C2DDF035}"/>
          </ac:spMkLst>
        </pc:spChg>
        <pc:spChg chg="mod">
          <ac:chgData name="Troels Mortensen (TRMO) | VIA" userId="48eeef65-5bf8-474b-9082-b56af31dd25e" providerId="ADAL" clId="{E23F10CA-E5F6-45FF-9DA3-81962FF71C65}" dt="2019-02-27T08:01:12.827" v="196" actId="1076"/>
          <ac:spMkLst>
            <pc:docMk/>
            <pc:sldMk cId="910728426" sldId="301"/>
            <ac:spMk id="18" creationId="{4B1E3B74-DAC1-4EA4-8248-1B6531507EDA}"/>
          </ac:spMkLst>
        </pc:spChg>
        <pc:spChg chg="mod">
          <ac:chgData name="Troels Mortensen (TRMO) | VIA" userId="48eeef65-5bf8-474b-9082-b56af31dd25e" providerId="ADAL" clId="{E23F10CA-E5F6-45FF-9DA3-81962FF71C65}" dt="2019-02-27T08:01:50.516" v="204" actId="1076"/>
          <ac:spMkLst>
            <pc:docMk/>
            <pc:sldMk cId="910728426" sldId="301"/>
            <ac:spMk id="19" creationId="{6863ED9D-CB7C-43FE-A983-BD6E72F2E985}"/>
          </ac:spMkLst>
        </pc:spChg>
        <pc:spChg chg="mod">
          <ac:chgData name="Troels Mortensen (TRMO) | VIA" userId="48eeef65-5bf8-474b-9082-b56af31dd25e" providerId="ADAL" clId="{E23F10CA-E5F6-45FF-9DA3-81962FF71C65}" dt="2019-02-27T08:01:45.629" v="203" actId="1076"/>
          <ac:spMkLst>
            <pc:docMk/>
            <pc:sldMk cId="910728426" sldId="301"/>
            <ac:spMk id="20" creationId="{504496E0-BB77-4B25-A85A-50A8ED0DC04D}"/>
          </ac:spMkLst>
        </pc:spChg>
        <pc:spChg chg="mod">
          <ac:chgData name="Troels Mortensen (TRMO) | VIA" userId="48eeef65-5bf8-474b-9082-b56af31dd25e" providerId="ADAL" clId="{E23F10CA-E5F6-45FF-9DA3-81962FF71C65}" dt="2019-02-27T08:01:36.551" v="200" actId="1076"/>
          <ac:spMkLst>
            <pc:docMk/>
            <pc:sldMk cId="910728426" sldId="301"/>
            <ac:spMk id="21" creationId="{BC4B6D4D-F02C-4C3D-9D7A-3E5C1E8F5E77}"/>
          </ac:spMkLst>
        </pc:spChg>
        <pc:spChg chg="mod">
          <ac:chgData name="Troels Mortensen (TRMO) | VIA" userId="48eeef65-5bf8-474b-9082-b56af31dd25e" providerId="ADAL" clId="{E23F10CA-E5F6-45FF-9DA3-81962FF71C65}" dt="2019-02-27T08:01:27.003" v="198" actId="1076"/>
          <ac:spMkLst>
            <pc:docMk/>
            <pc:sldMk cId="910728426" sldId="301"/>
            <ac:spMk id="22" creationId="{CAD5B4EE-5BA8-4A5D-9EFB-76EF5B69A4DC}"/>
          </ac:spMkLst>
        </pc:spChg>
        <pc:spChg chg="mod">
          <ac:chgData name="Troels Mortensen (TRMO) | VIA" userId="48eeef65-5bf8-474b-9082-b56af31dd25e" providerId="ADAL" clId="{E23F10CA-E5F6-45FF-9DA3-81962FF71C65}" dt="2019-02-27T08:01:22.247" v="197" actId="1076"/>
          <ac:spMkLst>
            <pc:docMk/>
            <pc:sldMk cId="910728426" sldId="301"/>
            <ac:spMk id="23" creationId="{C47F51CD-C70A-4332-9F78-E7050DEA88CD}"/>
          </ac:spMkLst>
        </pc:spChg>
        <pc:spChg chg="mod">
          <ac:chgData name="Troels Mortensen (TRMO) | VIA" userId="48eeef65-5bf8-474b-9082-b56af31dd25e" providerId="ADAL" clId="{E23F10CA-E5F6-45FF-9DA3-81962FF71C65}" dt="2019-02-27T08:02:59.195" v="209" actId="1076"/>
          <ac:spMkLst>
            <pc:docMk/>
            <pc:sldMk cId="910728426" sldId="301"/>
            <ac:spMk id="24" creationId="{57E444E0-ED7D-46CF-BB4B-F8E1FA2D087B}"/>
          </ac:spMkLst>
        </pc:spChg>
        <pc:spChg chg="mod">
          <ac:chgData name="Troels Mortensen (TRMO) | VIA" userId="48eeef65-5bf8-474b-9082-b56af31dd25e" providerId="ADAL" clId="{E23F10CA-E5F6-45FF-9DA3-81962FF71C65}" dt="2019-02-27T08:01:09.983" v="195" actId="1076"/>
          <ac:spMkLst>
            <pc:docMk/>
            <pc:sldMk cId="910728426" sldId="301"/>
            <ac:spMk id="25" creationId="{1762AEB4-36ED-470F-AC7C-B53EB7A30FB1}"/>
          </ac:spMkLst>
        </pc:spChg>
        <pc:spChg chg="mod">
          <ac:chgData name="Troels Mortensen (TRMO) | VIA" userId="48eeef65-5bf8-474b-9082-b56af31dd25e" providerId="ADAL" clId="{E23F10CA-E5F6-45FF-9DA3-81962FF71C65}" dt="2019-02-27T08:02:55.480" v="208" actId="1076"/>
          <ac:spMkLst>
            <pc:docMk/>
            <pc:sldMk cId="910728426" sldId="301"/>
            <ac:spMk id="26" creationId="{E2E095B7-7318-466F-8AF4-37D8BD24C4C9}"/>
          </ac:spMkLst>
        </pc:spChg>
        <pc:spChg chg="mod">
          <ac:chgData name="Troels Mortensen (TRMO) | VIA" userId="48eeef65-5bf8-474b-9082-b56af31dd25e" providerId="ADAL" clId="{E23F10CA-E5F6-45FF-9DA3-81962FF71C65}" dt="2019-02-27T08:02:50.683" v="207" actId="1076"/>
          <ac:spMkLst>
            <pc:docMk/>
            <pc:sldMk cId="910728426" sldId="301"/>
            <ac:spMk id="27" creationId="{3DE32E70-CFCB-46A0-8BC4-8A98CE657CFF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08:11:08.420" v="520" actId="1036"/>
        <pc:sldMkLst>
          <pc:docMk/>
          <pc:sldMk cId="1106492228" sldId="302"/>
        </pc:sldMkLst>
        <pc:spChg chg="mod">
          <ac:chgData name="Troels Mortensen (TRMO) | VIA" userId="48eeef65-5bf8-474b-9082-b56af31dd25e" providerId="ADAL" clId="{E23F10CA-E5F6-45FF-9DA3-81962FF71C65}" dt="2019-02-27T08:04:27.501" v="271" actId="20577"/>
          <ac:spMkLst>
            <pc:docMk/>
            <pc:sldMk cId="1106492228" sldId="302"/>
            <ac:spMk id="2" creationId="{03F7AFF6-6569-4598-B5CB-CF06349E8E8E}"/>
          </ac:spMkLst>
        </pc:spChg>
        <pc:spChg chg="del">
          <ac:chgData name="Troels Mortensen (TRMO) | VIA" userId="48eeef65-5bf8-474b-9082-b56af31dd25e" providerId="ADAL" clId="{E23F10CA-E5F6-45FF-9DA3-81962FF71C65}" dt="2019-02-27T08:08:02.028" v="450" actId="478"/>
          <ac:spMkLst>
            <pc:docMk/>
            <pc:sldMk cId="1106492228" sldId="302"/>
            <ac:spMk id="3" creationId="{F8D56626-0BAE-4618-8F5B-462BF9427C8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28" creationId="{21033A47-F855-41C3-BA2D-76242ECA58A5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29" creationId="{F102DD01-9570-4C3A-9247-B378A7D84275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0" creationId="{7870FABB-118C-41A3-B375-B5CBB8CBABB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1" creationId="{03687D4E-6A16-4158-AED2-6AE1B6969253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39" creationId="{149F8756-9DBB-483E-977D-2A75521522A2}"/>
          </ac:spMkLst>
        </pc:spChg>
        <pc:spChg chg="add mod">
          <ac:chgData name="Troels Mortensen (TRMO) | VIA" userId="48eeef65-5bf8-474b-9082-b56af31dd25e" providerId="ADAL" clId="{E23F10CA-E5F6-45FF-9DA3-81962FF71C65}" dt="2019-02-27T08:11:08.420" v="520" actId="1036"/>
          <ac:spMkLst>
            <pc:docMk/>
            <pc:sldMk cId="1106492228" sldId="302"/>
            <ac:spMk id="41" creationId="{5413BD5B-002A-4E63-BEAB-BF5758100F1A}"/>
          </ac:spMkLst>
        </pc:spChg>
        <pc:spChg chg="add del">
          <ac:chgData name="Troels Mortensen (TRMO) | VIA" userId="48eeef65-5bf8-474b-9082-b56af31dd25e" providerId="ADAL" clId="{E23F10CA-E5F6-45FF-9DA3-81962FF71C65}" dt="2019-02-27T08:10:18.573" v="497" actId="478"/>
          <ac:spMkLst>
            <pc:docMk/>
            <pc:sldMk cId="1106492228" sldId="302"/>
            <ac:spMk id="81" creationId="{8516956D-40CB-4778-8D1B-B7A2795CD24A}"/>
          </ac:spMkLst>
        </pc:spChg>
        <pc:spChg chg="add del mod">
          <ac:chgData name="Troels Mortensen (TRMO) | VIA" userId="48eeef65-5bf8-474b-9082-b56af31dd25e" providerId="ADAL" clId="{E23F10CA-E5F6-45FF-9DA3-81962FF71C65}" dt="2019-02-27T08:10:44.776" v="512" actId="478"/>
          <ac:spMkLst>
            <pc:docMk/>
            <pc:sldMk cId="1106492228" sldId="302"/>
            <ac:spMk id="94" creationId="{C5F02C4A-274F-4074-B69D-898F3B4574D0}"/>
          </ac:spMkLst>
        </pc:spChg>
        <pc:spChg chg="add del">
          <ac:chgData name="Troels Mortensen (TRMO) | VIA" userId="48eeef65-5bf8-474b-9082-b56af31dd25e" providerId="ADAL" clId="{E23F10CA-E5F6-45FF-9DA3-81962FF71C65}" dt="2019-02-27T08:10:32.008" v="505" actId="478"/>
          <ac:spMkLst>
            <pc:docMk/>
            <pc:sldMk cId="1106492228" sldId="302"/>
            <ac:spMk id="95" creationId="{FB16DAC5-F3A0-45A5-85EA-6703B9BE9C9C}"/>
          </ac:spMkLst>
        </pc:spChg>
        <pc:spChg chg="add del mod">
          <ac:chgData name="Troels Mortensen (TRMO) | VIA" userId="48eeef65-5bf8-474b-9082-b56af31dd25e" providerId="ADAL" clId="{E23F10CA-E5F6-45FF-9DA3-81962FF71C65}" dt="2019-02-27T08:10:40.354" v="509" actId="478"/>
          <ac:spMkLst>
            <pc:docMk/>
            <pc:sldMk cId="1106492228" sldId="302"/>
            <ac:spMk id="97" creationId="{C3928E41-6A4A-469B-BF3A-E0B60BC85ACF}"/>
          </ac:spMkLst>
        </pc:spChg>
        <pc:spChg chg="add del">
          <ac:chgData name="Troels Mortensen (TRMO) | VIA" userId="48eeef65-5bf8-474b-9082-b56af31dd25e" providerId="ADAL" clId="{E23F10CA-E5F6-45FF-9DA3-81962FF71C65}" dt="2019-02-27T08:10:30.140" v="504" actId="478"/>
          <ac:spMkLst>
            <pc:docMk/>
            <pc:sldMk cId="1106492228" sldId="302"/>
            <ac:spMk id="98" creationId="{C72D2894-D6D2-4A54-84D5-F7B960886583}"/>
          </ac:spMkLst>
        </pc:spChg>
        <pc:spChg chg="add del">
          <ac:chgData name="Troels Mortensen (TRMO) | VIA" userId="48eeef65-5bf8-474b-9082-b56af31dd25e" providerId="ADAL" clId="{E23F10CA-E5F6-45FF-9DA3-81962FF71C65}" dt="2019-02-27T08:10:37.205" v="507" actId="478"/>
          <ac:spMkLst>
            <pc:docMk/>
            <pc:sldMk cId="1106492228" sldId="302"/>
            <ac:spMk id="100" creationId="{2C767C1E-8430-4149-A471-C1A4B7B70543}"/>
          </ac:spMkLst>
        </pc:s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5" creationId="{8F019C73-F986-4954-A28A-568119E29262}"/>
          </ac:grpSpMkLst>
        </pc:gr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8" creationId="{A7CB69C0-3FE5-4E49-8F03-6AD19FE078CC}"/>
          </ac:grpSpMkLst>
        </pc:grpChg>
        <pc:grpChg chg="add mod">
          <ac:chgData name="Troels Mortensen (TRMO) | VIA" userId="48eeef65-5bf8-474b-9082-b56af31dd25e" providerId="ADAL" clId="{E23F10CA-E5F6-45FF-9DA3-81962FF71C65}" dt="2019-02-27T08:10:55.860" v="516" actId="1076"/>
          <ac:grpSpMkLst>
            <pc:docMk/>
            <pc:sldMk cId="1106492228" sldId="302"/>
            <ac:grpSpMk id="13" creationId="{9A157CEE-DCF3-4A46-82E4-D08AB8308B62}"/>
          </ac:grpSpMkLst>
        </pc:grpChg>
        <pc:grpChg chg="add mod">
          <ac:chgData name="Troels Mortensen (TRMO) | VIA" userId="48eeef65-5bf8-474b-9082-b56af31dd25e" providerId="ADAL" clId="{E23F10CA-E5F6-45FF-9DA3-81962FF71C65}" dt="2019-02-27T08:11:08.420" v="520" actId="1036"/>
          <ac:grpSpMkLst>
            <pc:docMk/>
            <pc:sldMk cId="1106492228" sldId="302"/>
            <ac:grpSpMk id="19" creationId="{446A6A77-D05E-486C-83D9-D8BA2358063E}"/>
          </ac:grpSpMkLst>
        </pc:grpChg>
        <pc:grpChg chg="add mod">
          <ac:chgData name="Troels Mortensen (TRMO) | VIA" userId="48eeef65-5bf8-474b-9082-b56af31dd25e" providerId="ADAL" clId="{E23F10CA-E5F6-45FF-9DA3-81962FF71C65}" dt="2019-02-27T08:11:08.420" v="520" actId="1036"/>
          <ac:grpSpMkLst>
            <pc:docMk/>
            <pc:sldMk cId="1106492228" sldId="302"/>
            <ac:grpSpMk id="24" creationId="{E6B61BA0-D4C6-443A-A485-DF1CB547F5F0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42" creationId="{DCA04110-7711-41DC-A9C2-CDBF2E5BB15F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45" creationId="{E43B20BA-C641-4FFA-8835-1BB3222F2AC3}"/>
          </ac:grpSpMkLst>
        </pc:grpChg>
        <pc:grpChg chg="add mod">
          <ac:chgData name="Troels Mortensen (TRMO) | VIA" userId="48eeef65-5bf8-474b-9082-b56af31dd25e" providerId="ADAL" clId="{E23F10CA-E5F6-45FF-9DA3-81962FF71C65}" dt="2019-02-27T08:11:01.899" v="518" actId="1076"/>
          <ac:grpSpMkLst>
            <pc:docMk/>
            <pc:sldMk cId="1106492228" sldId="302"/>
            <ac:grpSpMk id="50" creationId="{FEBD5ABD-68A1-47D4-AC40-82AC48D4D086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56" creationId="{D5C08DB1-D791-404D-9E55-5449FA9B9B45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59" creationId="{0FAC5AD8-C865-4B65-8AE3-C9C3D2E8FD61}"/>
          </ac:grpSpMkLst>
        </pc:grpChg>
        <pc:grpChg chg="add mod">
          <ac:chgData name="Troels Mortensen (TRMO) | VIA" userId="48eeef65-5bf8-474b-9082-b56af31dd25e" providerId="ADAL" clId="{E23F10CA-E5F6-45FF-9DA3-81962FF71C65}" dt="2019-02-27T08:10:58.824" v="517" actId="1076"/>
          <ac:grpSpMkLst>
            <pc:docMk/>
            <pc:sldMk cId="1106492228" sldId="302"/>
            <ac:grpSpMk id="64" creationId="{3CC0D4AE-7DCB-428D-B358-327383EB852C}"/>
          </ac:grpSpMkLst>
        </pc:grpChg>
        <pc:grpChg chg="add mod">
          <ac:chgData name="Troels Mortensen (TRMO) | VIA" userId="48eeef65-5bf8-474b-9082-b56af31dd25e" providerId="ADAL" clId="{E23F10CA-E5F6-45FF-9DA3-81962FF71C65}" dt="2019-02-27T08:10:09.833" v="492" actId="1076"/>
          <ac:grpSpMkLst>
            <pc:docMk/>
            <pc:sldMk cId="1106492228" sldId="302"/>
            <ac:grpSpMk id="72" creationId="{A4F78232-9916-41E9-B5C5-6F1DF03622B4}"/>
          </ac:grpSpMkLst>
        </pc:grpChg>
        <pc:grpChg chg="add mod">
          <ac:chgData name="Troels Mortensen (TRMO) | VIA" userId="48eeef65-5bf8-474b-9082-b56af31dd25e" providerId="ADAL" clId="{E23F10CA-E5F6-45FF-9DA3-81962FF71C65}" dt="2019-02-27T08:10:11.745" v="493" actId="1076"/>
          <ac:grpSpMkLst>
            <pc:docMk/>
            <pc:sldMk cId="1106492228" sldId="302"/>
            <ac:grpSpMk id="76" creationId="{B88ADD91-DDB7-4F68-83E0-F41BA7178AD8}"/>
          </ac:grpSpMkLst>
        </pc:grpChg>
        <pc:grpChg chg="add mod">
          <ac:chgData name="Troels Mortensen (TRMO) | VIA" userId="48eeef65-5bf8-474b-9082-b56af31dd25e" providerId="ADAL" clId="{E23F10CA-E5F6-45FF-9DA3-81962FF71C65}" dt="2019-02-27T08:10:49.068" v="513" actId="1076"/>
          <ac:grpSpMkLst>
            <pc:docMk/>
            <pc:sldMk cId="1106492228" sldId="302"/>
            <ac:grpSpMk id="82" creationId="{5FCD6E4A-F553-46C9-A953-662CB41543AF}"/>
          </ac:grpSpMkLst>
        </pc:grpChg>
        <pc:grpChg chg="add mod">
          <ac:chgData name="Troels Mortensen (TRMO) | VIA" userId="48eeef65-5bf8-474b-9082-b56af31dd25e" providerId="ADAL" clId="{E23F10CA-E5F6-45FF-9DA3-81962FF71C65}" dt="2019-02-27T08:10:51.923" v="515" actId="1076"/>
          <ac:grpSpMkLst>
            <pc:docMk/>
            <pc:sldMk cId="1106492228" sldId="302"/>
            <ac:grpSpMk id="86" creationId="{428DF81F-FA29-49B3-8F0A-383E5F4D5B71}"/>
          </ac:grpSpMkLst>
        </pc:grpChg>
        <pc:cxnChg chg="add del">
          <ac:chgData name="Troels Mortensen (TRMO) | VIA" userId="48eeef65-5bf8-474b-9082-b56af31dd25e" providerId="ADAL" clId="{E23F10CA-E5F6-45FF-9DA3-81962FF71C65}" dt="2019-02-27T08:10:23.764" v="500" actId="478"/>
          <ac:cxnSpMkLst>
            <pc:docMk/>
            <pc:sldMk cId="1106492228" sldId="302"/>
            <ac:cxnSpMk id="4" creationId="{4DF82700-9623-4111-8121-315A094B9F5F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2" creationId="{7FC9B746-F841-435B-984A-A7197668F69E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7" creationId="{69D0E123-0354-4FCB-AD74-92801905DFF6}"/>
          </ac:cxnSpMkLst>
        </pc:cxnChg>
        <pc:cxnChg chg="add mod">
          <ac:chgData name="Troels Mortensen (TRMO) | VIA" userId="48eeef65-5bf8-474b-9082-b56af31dd25e" providerId="ADAL" clId="{E23F10CA-E5F6-45FF-9DA3-81962FF71C65}" dt="2019-02-27T08:10:55.860" v="516" actId="1076"/>
          <ac:cxnSpMkLst>
            <pc:docMk/>
            <pc:sldMk cId="1106492228" sldId="302"/>
            <ac:cxnSpMk id="18" creationId="{007D199C-500E-4D31-82D5-173F9A192797}"/>
          </ac:cxnSpMkLst>
        </pc:cxnChg>
        <pc:cxnChg chg="add del">
          <ac:chgData name="Troels Mortensen (TRMO) | VIA" userId="48eeef65-5bf8-474b-9082-b56af31dd25e" providerId="ADAL" clId="{E23F10CA-E5F6-45FF-9DA3-81962FF71C65}" dt="2019-02-27T08:10:25.455" v="501" actId="478"/>
          <ac:cxnSpMkLst>
            <pc:docMk/>
            <pc:sldMk cId="1106492228" sldId="302"/>
            <ac:cxnSpMk id="23" creationId="{A05E76C3-0ABA-4026-A6A4-A018DC3FA832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2" creationId="{CF5F6B70-70BE-4CB0-AAEC-6300361C8E89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3" creationId="{BA22A372-E967-488E-A097-90505D3CC144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4" creationId="{02660E96-F7B2-44C7-930E-C1EFEEF51A57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5" creationId="{ED7FC6DF-B207-48ED-BFD6-157098B1892B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6" creationId="{FE76876D-6027-445C-B8F4-CE9F105C18D2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7" creationId="{25FBA5BE-B926-4C80-B0E1-C8D11AA9224F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38" creationId="{EBFFF219-F631-4895-84D1-BBB3EE028BBE}"/>
          </ac:cxnSpMkLst>
        </pc:cxnChg>
        <pc:cxnChg chg="add mod">
          <ac:chgData name="Troels Mortensen (TRMO) | VIA" userId="48eeef65-5bf8-474b-9082-b56af31dd25e" providerId="ADAL" clId="{E23F10CA-E5F6-45FF-9DA3-81962FF71C65}" dt="2019-02-27T08:11:08.420" v="520" actId="1036"/>
          <ac:cxnSpMkLst>
            <pc:docMk/>
            <pc:sldMk cId="1106492228" sldId="302"/>
            <ac:cxnSpMk id="40" creationId="{40312B67-26FE-47F9-90F8-254CF3E1C809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49" creationId="{94EB96C1-5465-4959-87AF-3A03E0A129DD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54" creationId="{D68EC5FC-AEDF-447E-899E-369978AFB6EE}"/>
          </ac:cxnSpMkLst>
        </pc:cxnChg>
        <pc:cxnChg chg="add mod">
          <ac:chgData name="Troels Mortensen (TRMO) | VIA" userId="48eeef65-5bf8-474b-9082-b56af31dd25e" providerId="ADAL" clId="{E23F10CA-E5F6-45FF-9DA3-81962FF71C65}" dt="2019-02-27T08:11:01.899" v="518" actId="1076"/>
          <ac:cxnSpMkLst>
            <pc:docMk/>
            <pc:sldMk cId="1106492228" sldId="302"/>
            <ac:cxnSpMk id="55" creationId="{A26EF4C1-AC78-458C-92D4-5D48B80E4546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3" creationId="{0A48D539-AE9A-426C-8AF9-35C5B5354C45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8" creationId="{77FD2CA1-891A-4EF2-98C5-A52A8684B4D7}"/>
          </ac:cxnSpMkLst>
        </pc:cxnChg>
        <pc:cxnChg chg="add mod">
          <ac:chgData name="Troels Mortensen (TRMO) | VIA" userId="48eeef65-5bf8-474b-9082-b56af31dd25e" providerId="ADAL" clId="{E23F10CA-E5F6-45FF-9DA3-81962FF71C65}" dt="2019-02-27T08:10:58.824" v="517" actId="1076"/>
          <ac:cxnSpMkLst>
            <pc:docMk/>
            <pc:sldMk cId="1106492228" sldId="302"/>
            <ac:cxnSpMk id="69" creationId="{1FB19F8A-6490-4276-8AEB-F9CEED584901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7.050" v="502" actId="478"/>
          <ac:cxnSpMkLst>
            <pc:docMk/>
            <pc:sldMk cId="1106492228" sldId="302"/>
            <ac:cxnSpMk id="70" creationId="{260DAA9F-7A2E-41A5-B337-1051BE734231}"/>
          </ac:cxnSpMkLst>
        </pc:cxnChg>
        <pc:cxnChg chg="add del">
          <ac:chgData name="Troels Mortensen (TRMO) | VIA" userId="48eeef65-5bf8-474b-9082-b56af31dd25e" providerId="ADAL" clId="{E23F10CA-E5F6-45FF-9DA3-81962FF71C65}" dt="2019-02-27T08:10:28.604" v="503" actId="478"/>
          <ac:cxnSpMkLst>
            <pc:docMk/>
            <pc:sldMk cId="1106492228" sldId="302"/>
            <ac:cxnSpMk id="71" creationId="{19938066-C6DB-4C15-B5EA-27862C903946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16.833" v="496" actId="478"/>
          <ac:cxnSpMkLst>
            <pc:docMk/>
            <pc:sldMk cId="1106492228" sldId="302"/>
            <ac:cxnSpMk id="80" creationId="{49042CF9-914A-41D5-93D8-82FFB4BA4576}"/>
          </ac:cxnSpMkLst>
        </pc:cxnChg>
        <pc:cxnChg chg="add mod">
          <ac:chgData name="Troels Mortensen (TRMO) | VIA" userId="48eeef65-5bf8-474b-9082-b56af31dd25e" providerId="ADAL" clId="{E23F10CA-E5F6-45FF-9DA3-81962FF71C65}" dt="2019-02-27T08:10:49.068" v="513" actId="1076"/>
          <ac:cxnSpMkLst>
            <pc:docMk/>
            <pc:sldMk cId="1106492228" sldId="302"/>
            <ac:cxnSpMk id="90" creationId="{2E760E90-399A-4E5D-899E-75B69DA89F30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14.755" v="495" actId="478"/>
          <ac:cxnSpMkLst>
            <pc:docMk/>
            <pc:sldMk cId="1106492228" sldId="302"/>
            <ac:cxnSpMk id="91" creationId="{4A8B8B13-87CD-403E-9AE9-9F86169E9C33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0.094" v="498" actId="478"/>
          <ac:cxnSpMkLst>
            <pc:docMk/>
            <pc:sldMk cId="1106492228" sldId="302"/>
            <ac:cxnSpMk id="92" creationId="{1E763F69-98CD-4CE2-A0B7-8664F1FC8190}"/>
          </ac:cxnSpMkLst>
        </pc:cxnChg>
        <pc:cxnChg chg="add del mod">
          <ac:chgData name="Troels Mortensen (TRMO) | VIA" userId="48eeef65-5bf8-474b-9082-b56af31dd25e" providerId="ADAL" clId="{E23F10CA-E5F6-45FF-9DA3-81962FF71C65}" dt="2019-02-27T08:10:21.845" v="499" actId="478"/>
          <ac:cxnSpMkLst>
            <pc:docMk/>
            <pc:sldMk cId="1106492228" sldId="302"/>
            <ac:cxnSpMk id="93" creationId="{AA3ADE3F-F40F-4D1D-A657-2F415B52DC51}"/>
          </ac:cxnSpMkLst>
        </pc:cxnChg>
        <pc:cxnChg chg="add del">
          <ac:chgData name="Troels Mortensen (TRMO) | VIA" userId="48eeef65-5bf8-474b-9082-b56af31dd25e" providerId="ADAL" clId="{E23F10CA-E5F6-45FF-9DA3-81962FF71C65}" dt="2019-02-27T08:10:41.243" v="510" actId="478"/>
          <ac:cxnSpMkLst>
            <pc:docMk/>
            <pc:sldMk cId="1106492228" sldId="302"/>
            <ac:cxnSpMk id="96" creationId="{EF8BF9BB-8547-4BE4-8815-3B187D3051BC}"/>
          </ac:cxnSpMkLst>
        </pc:cxnChg>
        <pc:cxnChg chg="add del">
          <ac:chgData name="Troels Mortensen (TRMO) | VIA" userId="48eeef65-5bf8-474b-9082-b56af31dd25e" providerId="ADAL" clId="{E23F10CA-E5F6-45FF-9DA3-81962FF71C65}" dt="2019-02-27T08:10:33.964" v="506" actId="478"/>
          <ac:cxnSpMkLst>
            <pc:docMk/>
            <pc:sldMk cId="1106492228" sldId="302"/>
            <ac:cxnSpMk id="99" creationId="{06BC6313-CF07-4B44-8AA7-3BCEE99730A6}"/>
          </ac:cxnSpMkLst>
        </pc:cxnChg>
      </pc:sldChg>
      <pc:sldChg chg="add">
        <pc:chgData name="Troels Mortensen (TRMO) | VIA" userId="48eeef65-5bf8-474b-9082-b56af31dd25e" providerId="ADAL" clId="{E23F10CA-E5F6-45FF-9DA3-81962FF71C65}" dt="2019-02-27T12:37:25.080" v="3959"/>
        <pc:sldMkLst>
          <pc:docMk/>
          <pc:sldMk cId="2674921633" sldId="310"/>
        </pc:sldMkLst>
      </pc:sldChg>
      <pc:sldChg chg="add">
        <pc:chgData name="Troels Mortensen (TRMO) | VIA" userId="48eeef65-5bf8-474b-9082-b56af31dd25e" providerId="ADAL" clId="{E23F10CA-E5F6-45FF-9DA3-81962FF71C65}" dt="2019-02-27T12:42:04.736" v="4161"/>
        <pc:sldMkLst>
          <pc:docMk/>
          <pc:sldMk cId="869416515" sldId="313"/>
        </pc:sldMkLst>
      </pc:sldChg>
      <pc:sldChg chg="add">
        <pc:chgData name="Troels Mortensen (TRMO) | VIA" userId="48eeef65-5bf8-474b-9082-b56af31dd25e" providerId="ADAL" clId="{E23F10CA-E5F6-45FF-9DA3-81962FF71C65}" dt="2019-02-27T12:42:43.717" v="4162"/>
        <pc:sldMkLst>
          <pc:docMk/>
          <pc:sldMk cId="3943967444" sldId="325"/>
        </pc:sldMkLst>
      </pc:sldChg>
      <pc:sldChg chg="addSp delSp modSp add modAnim">
        <pc:chgData name="Troels Mortensen (TRMO) | VIA" userId="48eeef65-5bf8-474b-9082-b56af31dd25e" providerId="ADAL" clId="{E23F10CA-E5F6-45FF-9DA3-81962FF71C65}" dt="2019-02-27T08:07:32.011" v="449"/>
        <pc:sldMkLst>
          <pc:docMk/>
          <pc:sldMk cId="4032065551" sldId="348"/>
        </pc:sldMkLst>
        <pc:spChg chg="add mod">
          <ac:chgData name="Troels Mortensen (TRMO) | VIA" userId="48eeef65-5bf8-474b-9082-b56af31dd25e" providerId="ADAL" clId="{E23F10CA-E5F6-45FF-9DA3-81962FF71C65}" dt="2019-02-27T08:05:38.779" v="365" actId="1076"/>
          <ac:spMkLst>
            <pc:docMk/>
            <pc:sldMk cId="4032065551" sldId="348"/>
            <ac:spMk id="4" creationId="{61C2F6B6-0086-4EEC-9F13-507DE33B5CB3}"/>
          </ac:spMkLst>
        </pc:spChg>
        <pc:spChg chg="add mod">
          <ac:chgData name="Troels Mortensen (TRMO) | VIA" userId="48eeef65-5bf8-474b-9082-b56af31dd25e" providerId="ADAL" clId="{E23F10CA-E5F6-45FF-9DA3-81962FF71C65}" dt="2019-02-27T08:07:20.908" v="446" actId="1076"/>
          <ac:spMkLst>
            <pc:docMk/>
            <pc:sldMk cId="4032065551" sldId="348"/>
            <ac:spMk id="5" creationId="{68CD329E-2E9B-4201-8188-E6257658CBDC}"/>
          </ac:spMkLst>
        </pc:spChg>
        <pc:spChg chg="del">
          <ac:chgData name="Troels Mortensen (TRMO) | VIA" userId="48eeef65-5bf8-474b-9082-b56af31dd25e" providerId="ADAL" clId="{E23F10CA-E5F6-45FF-9DA3-81962FF71C65}" dt="2019-02-27T08:06:45.230" v="429" actId="478"/>
          <ac:spMkLst>
            <pc:docMk/>
            <pc:sldMk cId="4032065551" sldId="348"/>
            <ac:spMk id="15" creationId="{1C39701D-79F7-4F4B-AB6C-A7986D73F41F}"/>
          </ac:spMkLst>
        </pc:spChg>
        <pc:spChg chg="add mod">
          <ac:chgData name="Troels Mortensen (TRMO) | VIA" userId="48eeef65-5bf8-474b-9082-b56af31dd25e" providerId="ADAL" clId="{E23F10CA-E5F6-45FF-9DA3-81962FF71C65}" dt="2019-02-27T08:06:05.396" v="426" actId="20577"/>
          <ac:spMkLst>
            <pc:docMk/>
            <pc:sldMk cId="4032065551" sldId="348"/>
            <ac:spMk id="17" creationId="{676A27B7-CA05-408D-80D8-41D31622AA24}"/>
          </ac:spMkLst>
        </pc:spChg>
      </pc:sldChg>
      <pc:sldChg chg="addSp delSp modSp add modAnim">
        <pc:chgData name="Troels Mortensen (TRMO) | VIA" userId="48eeef65-5bf8-474b-9082-b56af31dd25e" providerId="ADAL" clId="{E23F10CA-E5F6-45FF-9DA3-81962FF71C65}" dt="2019-02-27T12:47:56.446" v="4287" actId="207"/>
        <pc:sldMkLst>
          <pc:docMk/>
          <pc:sldMk cId="1536665859" sldId="356"/>
        </pc:sldMkLst>
        <pc:spChg chg="add mod">
          <ac:chgData name="Troels Mortensen (TRMO) | VIA" userId="48eeef65-5bf8-474b-9082-b56af31dd25e" providerId="ADAL" clId="{E23F10CA-E5F6-45FF-9DA3-81962FF71C65}" dt="2019-02-27T09:47:10.294" v="671" actId="14100"/>
          <ac:spMkLst>
            <pc:docMk/>
            <pc:sldMk cId="1536665859" sldId="356"/>
            <ac:spMk id="2" creationId="{01E8C6FA-58F0-4DF7-AFDF-45A66B3936CE}"/>
          </ac:spMkLst>
        </pc:spChg>
        <pc:spChg chg="add del mod">
          <ac:chgData name="Troels Mortensen (TRMO) | VIA" userId="48eeef65-5bf8-474b-9082-b56af31dd25e" providerId="ADAL" clId="{E23F10CA-E5F6-45FF-9DA3-81962FF71C65}" dt="2019-02-27T09:46:34.353" v="664"/>
          <ac:spMkLst>
            <pc:docMk/>
            <pc:sldMk cId="1536665859" sldId="356"/>
            <ac:spMk id="7" creationId="{EF71B55D-A5BA-47A8-AA1A-8CA44DD4B914}"/>
          </ac:spMkLst>
        </pc:spChg>
        <pc:spChg chg="mod">
          <ac:chgData name="Troels Mortensen (TRMO) | VIA" userId="48eeef65-5bf8-474b-9082-b56af31dd25e" providerId="ADAL" clId="{E23F10CA-E5F6-45FF-9DA3-81962FF71C65}" dt="2019-02-27T09:50:29.623" v="744" actId="20577"/>
          <ac:spMkLst>
            <pc:docMk/>
            <pc:sldMk cId="1536665859" sldId="356"/>
            <ac:spMk id="8" creationId="{B76C2F0D-1552-4DB4-A248-86F7BA678C0A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9" creationId="{69E1E580-76A4-4255-85C3-AB20898B62E1}"/>
          </ac:spMkLst>
        </pc:spChg>
        <pc:spChg chg="add del mod">
          <ac:chgData name="Troels Mortensen (TRMO) | VIA" userId="48eeef65-5bf8-474b-9082-b56af31dd25e" providerId="ADAL" clId="{E23F10CA-E5F6-45FF-9DA3-81962FF71C65}" dt="2019-02-27T09:47:00.073" v="670" actId="478"/>
          <ac:spMkLst>
            <pc:docMk/>
            <pc:sldMk cId="1536665859" sldId="356"/>
            <ac:spMk id="10" creationId="{F02310F5-F467-4AF7-B95E-3B738ACEE9C2}"/>
          </ac:spMkLst>
        </pc:spChg>
        <pc:spChg chg="add mod">
          <ac:chgData name="Troels Mortensen (TRMO) | VIA" userId="48eeef65-5bf8-474b-9082-b56af31dd25e" providerId="ADAL" clId="{E23F10CA-E5F6-45FF-9DA3-81962FF71C65}" dt="2019-02-27T09:47:34.911" v="691" actId="1076"/>
          <ac:spMkLst>
            <pc:docMk/>
            <pc:sldMk cId="1536665859" sldId="356"/>
            <ac:spMk id="12" creationId="{82A058E6-C914-48D3-A11A-B7157C350E5E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13" creationId="{9ACA756E-B1C5-498C-B313-A5E9DD961DC4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14" creationId="{D1F2475D-9706-4652-8533-9CC39FCF1EC6}"/>
          </ac:spMkLst>
        </pc:spChg>
        <pc:spChg chg="mod">
          <ac:chgData name="Troels Mortensen (TRMO) | VIA" userId="48eeef65-5bf8-474b-9082-b56af31dd25e" providerId="ADAL" clId="{E23F10CA-E5F6-45FF-9DA3-81962FF71C65}" dt="2019-02-27T09:51:35.800" v="754" actId="207"/>
          <ac:spMkLst>
            <pc:docMk/>
            <pc:sldMk cId="1536665859" sldId="356"/>
            <ac:spMk id="17" creationId="{1A860E05-4551-4689-AD44-B6B6B8BAB1FA}"/>
          </ac:spMkLst>
        </pc:spChg>
        <pc:spChg chg="mod">
          <ac:chgData name="Troels Mortensen (TRMO) | VIA" userId="48eeef65-5bf8-474b-9082-b56af31dd25e" providerId="ADAL" clId="{E23F10CA-E5F6-45FF-9DA3-81962FF71C65}" dt="2019-02-27T09:51:33.509" v="753" actId="207"/>
          <ac:spMkLst>
            <pc:docMk/>
            <pc:sldMk cId="1536665859" sldId="356"/>
            <ac:spMk id="19" creationId="{9FCD61F1-D6AA-4B62-864E-AEBA971AAFDD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21" creationId="{4343AF6F-D172-4F48-A3B2-238B86D765B9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22" creationId="{3D5E6886-EF62-4F78-BC3F-229D18647A91}"/>
          </ac:spMkLst>
        </pc:spChg>
        <pc:spChg chg="mod">
          <ac:chgData name="Troels Mortensen (TRMO) | VIA" userId="48eeef65-5bf8-474b-9082-b56af31dd25e" providerId="ADAL" clId="{E23F10CA-E5F6-45FF-9DA3-81962FF71C65}" dt="2019-02-27T09:50:32.395" v="745" actId="20577"/>
          <ac:spMkLst>
            <pc:docMk/>
            <pc:sldMk cId="1536665859" sldId="356"/>
            <ac:spMk id="24" creationId="{A54C954A-E89A-49FF-83B4-18D5B6292F20}"/>
          </ac:spMkLst>
        </pc:spChg>
        <pc:spChg chg="mod">
          <ac:chgData name="Troels Mortensen (TRMO) | VIA" userId="48eeef65-5bf8-474b-9082-b56af31dd25e" providerId="ADAL" clId="{E23F10CA-E5F6-45FF-9DA3-81962FF71C65}" dt="2019-02-27T09:50:37.107" v="749" actId="20577"/>
          <ac:spMkLst>
            <pc:docMk/>
            <pc:sldMk cId="1536665859" sldId="356"/>
            <ac:spMk id="25" creationId="{04ABD49F-AEE9-41F5-A29B-47F169B6E58F}"/>
          </ac:spMkLst>
        </pc:spChg>
        <pc:spChg chg="mod">
          <ac:chgData name="Troels Mortensen (TRMO) | VIA" userId="48eeef65-5bf8-474b-9082-b56af31dd25e" providerId="ADAL" clId="{E23F10CA-E5F6-45FF-9DA3-81962FF71C65}" dt="2019-02-27T09:50:46.684" v="750" actId="20577"/>
          <ac:spMkLst>
            <pc:docMk/>
            <pc:sldMk cId="1536665859" sldId="356"/>
            <ac:spMk id="26" creationId="{38C2CAB7-C07D-43DA-8513-216B36B555D6}"/>
          </ac:spMkLst>
        </pc:spChg>
        <pc:spChg chg="mod">
          <ac:chgData name="Troels Mortensen (TRMO) | VIA" userId="48eeef65-5bf8-474b-9082-b56af31dd25e" providerId="ADAL" clId="{E23F10CA-E5F6-45FF-9DA3-81962FF71C65}" dt="2019-02-27T09:52:30.265" v="760" actId="208"/>
          <ac:spMkLst>
            <pc:docMk/>
            <pc:sldMk cId="1536665859" sldId="356"/>
            <ac:spMk id="27" creationId="{E7B5306E-BC32-4EEA-9C4D-7FA8419AA9B4}"/>
          </ac:spMkLst>
        </pc:spChg>
        <pc:spChg chg="mod">
          <ac:chgData name="Troels Mortensen (TRMO) | VIA" userId="48eeef65-5bf8-474b-9082-b56af31dd25e" providerId="ADAL" clId="{E23F10CA-E5F6-45FF-9DA3-81962FF71C65}" dt="2019-02-27T09:52:22.025" v="759" actId="208"/>
          <ac:spMkLst>
            <pc:docMk/>
            <pc:sldMk cId="1536665859" sldId="356"/>
            <ac:spMk id="28" creationId="{4AEDCDE4-3D2D-40EC-A61C-C5B1FCCFB430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0" creationId="{66A46DD5-2A42-4486-B690-CFD07D481946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2" creationId="{A0A45D60-49BC-4344-B5BA-C0E3D39EB4EE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3" creationId="{A3B6CA7A-E597-4AC7-A57B-1EE661CC4F71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5" creationId="{81D5BC40-5EC1-4251-90F0-A043277F1298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6" creationId="{5BC4886E-3F99-420F-832F-295EB04275EA}"/>
          </ac:spMkLst>
        </pc:spChg>
        <pc:spChg chg="mod">
          <ac:chgData name="Troels Mortensen (TRMO) | VIA" userId="48eeef65-5bf8-474b-9082-b56af31dd25e" providerId="ADAL" clId="{E23F10CA-E5F6-45FF-9DA3-81962FF71C65}" dt="2019-02-27T08:49:53.445" v="642" actId="1035"/>
          <ac:spMkLst>
            <pc:docMk/>
            <pc:sldMk cId="1536665859" sldId="356"/>
            <ac:spMk id="37" creationId="{1FBE1700-F9FD-48DB-8E97-8111D96708CE}"/>
          </ac:spMkLst>
        </pc:spChg>
        <pc:spChg chg="add del mod">
          <ac:chgData name="Troels Mortensen (TRMO) | VIA" userId="48eeef65-5bf8-474b-9082-b56af31dd25e" providerId="ADAL" clId="{E23F10CA-E5F6-45FF-9DA3-81962FF71C65}" dt="2019-02-27T09:46:35.921" v="665" actId="478"/>
          <ac:spMkLst>
            <pc:docMk/>
            <pc:sldMk cId="1536665859" sldId="356"/>
            <ac:spMk id="38" creationId="{8CF565E4-3C14-4552-BB5D-035C78AB907F}"/>
          </ac:spMkLst>
        </pc:spChg>
        <pc:spChg chg="add del mod">
          <ac:chgData name="Troels Mortensen (TRMO) | VIA" userId="48eeef65-5bf8-474b-9082-b56af31dd25e" providerId="ADAL" clId="{E23F10CA-E5F6-45FF-9DA3-81962FF71C65}" dt="2019-02-27T09:46:34.350" v="662" actId="478"/>
          <ac:spMkLst>
            <pc:docMk/>
            <pc:sldMk cId="1536665859" sldId="356"/>
            <ac:spMk id="39" creationId="{1D1DA8E5-0C7E-4B5D-A5AF-703CE81C7B56}"/>
          </ac:spMkLst>
        </pc:spChg>
        <pc:spChg chg="add mod">
          <ac:chgData name="Troels Mortensen (TRMO) | VIA" userId="48eeef65-5bf8-474b-9082-b56af31dd25e" providerId="ADAL" clId="{E23F10CA-E5F6-45FF-9DA3-81962FF71C65}" dt="2019-02-27T09:46:49.696" v="666" actId="14100"/>
          <ac:spMkLst>
            <pc:docMk/>
            <pc:sldMk cId="1536665859" sldId="356"/>
            <ac:spMk id="40" creationId="{D9F1F6CC-B89D-4FB8-B736-0A164A49FA53}"/>
          </ac:spMkLst>
        </pc:spChg>
        <pc:spChg chg="add mod">
          <ac:chgData name="Troels Mortensen (TRMO) | VIA" userId="48eeef65-5bf8-474b-9082-b56af31dd25e" providerId="ADAL" clId="{E23F10CA-E5F6-45FF-9DA3-81962FF71C65}" dt="2019-02-27T09:46:54.954" v="668" actId="1076"/>
          <ac:spMkLst>
            <pc:docMk/>
            <pc:sldMk cId="1536665859" sldId="356"/>
            <ac:spMk id="41" creationId="{E3FAE814-610A-4009-838A-0EF488634E1C}"/>
          </ac:spMkLst>
        </pc:spChg>
        <pc:spChg chg="add mod">
          <ac:chgData name="Troels Mortensen (TRMO) | VIA" userId="48eeef65-5bf8-474b-9082-b56af31dd25e" providerId="ADAL" clId="{E23F10CA-E5F6-45FF-9DA3-81962FF71C65}" dt="2019-02-27T09:46:57.616" v="669" actId="571"/>
          <ac:spMkLst>
            <pc:docMk/>
            <pc:sldMk cId="1536665859" sldId="356"/>
            <ac:spMk id="42" creationId="{C834A173-9849-4BCA-BE7C-7322B3D39A0F}"/>
          </ac:spMkLst>
        </pc:spChg>
        <pc:spChg chg="add mod">
          <ac:chgData name="Troels Mortensen (TRMO) | VIA" userId="48eeef65-5bf8-474b-9082-b56af31dd25e" providerId="ADAL" clId="{E23F10CA-E5F6-45FF-9DA3-81962FF71C65}" dt="2019-02-27T09:47:39.610" v="692" actId="571"/>
          <ac:spMkLst>
            <pc:docMk/>
            <pc:sldMk cId="1536665859" sldId="356"/>
            <ac:spMk id="43" creationId="{359C0913-EB4E-4863-A3B8-9522B6B571C8}"/>
          </ac:spMkLst>
        </pc:spChg>
        <pc:spChg chg="add mod">
          <ac:chgData name="Troels Mortensen (TRMO) | VIA" userId="48eeef65-5bf8-474b-9082-b56af31dd25e" providerId="ADAL" clId="{E23F10CA-E5F6-45FF-9DA3-81962FF71C65}" dt="2019-02-27T09:47:46.890" v="703" actId="1076"/>
          <ac:spMkLst>
            <pc:docMk/>
            <pc:sldMk cId="1536665859" sldId="356"/>
            <ac:spMk id="45" creationId="{91727729-FAC4-4C0E-AA64-6A690C6AA77F}"/>
          </ac:spMkLst>
        </pc:spChg>
        <pc:spChg chg="add mod">
          <ac:chgData name="Troels Mortensen (TRMO) | VIA" userId="48eeef65-5bf8-474b-9082-b56af31dd25e" providerId="ADAL" clId="{E23F10CA-E5F6-45FF-9DA3-81962FF71C65}" dt="2019-02-27T09:47:50.787" v="704" actId="571"/>
          <ac:spMkLst>
            <pc:docMk/>
            <pc:sldMk cId="1536665859" sldId="356"/>
            <ac:spMk id="46" creationId="{9A6B3485-8E02-40A6-8EB1-1A070D25381C}"/>
          </ac:spMkLst>
        </pc:spChg>
        <pc:spChg chg="add mod">
          <ac:chgData name="Troels Mortensen (TRMO) | VIA" userId="48eeef65-5bf8-474b-9082-b56af31dd25e" providerId="ADAL" clId="{E23F10CA-E5F6-45FF-9DA3-81962FF71C65}" dt="2019-02-27T09:47:53.869" v="707" actId="20577"/>
          <ac:spMkLst>
            <pc:docMk/>
            <pc:sldMk cId="1536665859" sldId="356"/>
            <ac:spMk id="48" creationId="{948FBD4C-312D-4280-A51B-AE18DB028E87}"/>
          </ac:spMkLst>
        </pc:spChg>
        <pc:spChg chg="add">
          <ac:chgData name="Troels Mortensen (TRMO) | VIA" userId="48eeef65-5bf8-474b-9082-b56af31dd25e" providerId="ADAL" clId="{E23F10CA-E5F6-45FF-9DA3-81962FF71C65}" dt="2019-02-27T09:48:56.495" v="722"/>
          <ac:spMkLst>
            <pc:docMk/>
            <pc:sldMk cId="1536665859" sldId="356"/>
            <ac:spMk id="56" creationId="{BDD88014-F284-4BF3-B009-469B66B922CB}"/>
          </ac:spMkLst>
        </pc:spChg>
        <pc:spChg chg="add mod">
          <ac:chgData name="Troels Mortensen (TRMO) | VIA" userId="48eeef65-5bf8-474b-9082-b56af31dd25e" providerId="ADAL" clId="{E23F10CA-E5F6-45FF-9DA3-81962FF71C65}" dt="2019-02-27T09:50:06.680" v="737" actId="14100"/>
          <ac:spMkLst>
            <pc:docMk/>
            <pc:sldMk cId="1536665859" sldId="356"/>
            <ac:spMk id="7173" creationId="{CBC44EE6-C05D-4138-B0A4-0BD397D77132}"/>
          </ac:spMkLst>
        </pc:spChg>
        <pc:spChg chg="add mod">
          <ac:chgData name="Troels Mortensen (TRMO) | VIA" userId="48eeef65-5bf8-474b-9082-b56af31dd25e" providerId="ADAL" clId="{E23F10CA-E5F6-45FF-9DA3-81962FF71C65}" dt="2019-02-27T12:47:56.446" v="4287" actId="207"/>
          <ac:spMkLst>
            <pc:docMk/>
            <pc:sldMk cId="1536665859" sldId="356"/>
            <ac:spMk id="7174" creationId="{49C2CA73-4122-4770-B2DB-D1F94345B5E2}"/>
          </ac:spMkLst>
        </pc:spChg>
        <pc:cxnChg chg="add mod">
          <ac:chgData name="Troels Mortensen (TRMO) | VIA" userId="48eeef65-5bf8-474b-9082-b56af31dd25e" providerId="ADAL" clId="{E23F10CA-E5F6-45FF-9DA3-81962FF71C65}" dt="2019-02-27T08:50:16.454" v="647" actId="14100"/>
          <ac:cxnSpMkLst>
            <pc:docMk/>
            <pc:sldMk cId="1536665859" sldId="356"/>
            <ac:cxnSpMk id="4" creationId="{C290950F-17BB-4B53-B01F-A9FB7ADA5555}"/>
          </ac:cxnSpMkLst>
        </pc:cxnChg>
        <pc:cxnChg chg="mod">
          <ac:chgData name="Troels Mortensen (TRMO) | VIA" userId="48eeef65-5bf8-474b-9082-b56af31dd25e" providerId="ADAL" clId="{E23F10CA-E5F6-45FF-9DA3-81962FF71C65}" dt="2019-02-27T08:49:53.445" v="642" actId="1035"/>
          <ac:cxnSpMkLst>
            <pc:docMk/>
            <pc:sldMk cId="1536665859" sldId="356"/>
            <ac:cxnSpMk id="11" creationId="{03BC21C2-F4BA-4DC0-B2F5-84CEC1862680}"/>
          </ac:cxnSpMkLst>
        </pc:cxnChg>
        <pc:cxnChg chg="mod">
          <ac:chgData name="Troels Mortensen (TRMO) | VIA" userId="48eeef65-5bf8-474b-9082-b56af31dd25e" providerId="ADAL" clId="{E23F10CA-E5F6-45FF-9DA3-81962FF71C65}" dt="2019-02-27T08:49:53.445" v="642" actId="1035"/>
          <ac:cxnSpMkLst>
            <pc:docMk/>
            <pc:sldMk cId="1536665859" sldId="356"/>
            <ac:cxnSpMk id="15" creationId="{FD295D75-B733-4652-80A3-07DCBCAB91D6}"/>
          </ac:cxnSpMkLst>
        </pc:cxnChg>
        <pc:cxnChg chg="add mod">
          <ac:chgData name="Troels Mortensen (TRMO) | VIA" userId="48eeef65-5bf8-474b-9082-b56af31dd25e" providerId="ADAL" clId="{E23F10CA-E5F6-45FF-9DA3-81962FF71C65}" dt="2019-02-27T09:48:10.049" v="710"/>
          <ac:cxnSpMkLst>
            <pc:docMk/>
            <pc:sldMk cId="1536665859" sldId="356"/>
            <ac:cxnSpMk id="18" creationId="{BFDBC7A1-4606-47A1-A640-204DC07B518A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23" creationId="{12A6C96A-A8DA-4DA1-8468-2C5788FAD5C5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29" creationId="{24327522-B689-41E6-962C-E9E39041B7FD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31" creationId="{269B7ED0-8C4D-4577-A215-901AAAE44B5C}"/>
          </ac:cxnSpMkLst>
        </pc:cxnChg>
        <pc:cxnChg chg="add mod">
          <ac:chgData name="Troels Mortensen (TRMO) | VIA" userId="48eeef65-5bf8-474b-9082-b56af31dd25e" providerId="ADAL" clId="{E23F10CA-E5F6-45FF-9DA3-81962FF71C65}" dt="2019-02-27T09:47:39.610" v="692" actId="571"/>
          <ac:cxnSpMkLst>
            <pc:docMk/>
            <pc:sldMk cId="1536665859" sldId="356"/>
            <ac:cxnSpMk id="44" creationId="{5DE838F4-8A4F-404D-AD63-8EBF1BE9500C}"/>
          </ac:cxnSpMkLst>
        </pc:cxnChg>
        <pc:cxnChg chg="add mod">
          <ac:chgData name="Troels Mortensen (TRMO) | VIA" userId="48eeef65-5bf8-474b-9082-b56af31dd25e" providerId="ADAL" clId="{E23F10CA-E5F6-45FF-9DA3-81962FF71C65}" dt="2019-02-27T09:47:50.787" v="704" actId="571"/>
          <ac:cxnSpMkLst>
            <pc:docMk/>
            <pc:sldMk cId="1536665859" sldId="356"/>
            <ac:cxnSpMk id="47" creationId="{477ECF9C-4DA3-4960-8AB2-DE0F6721F655}"/>
          </ac:cxnSpMkLst>
        </pc:cxnChg>
        <pc:cxnChg chg="add mod">
          <ac:chgData name="Troels Mortensen (TRMO) | VIA" userId="48eeef65-5bf8-474b-9082-b56af31dd25e" providerId="ADAL" clId="{E23F10CA-E5F6-45FF-9DA3-81962FF71C65}" dt="2019-02-27T09:48:13.145" v="711" actId="571"/>
          <ac:cxnSpMkLst>
            <pc:docMk/>
            <pc:sldMk cId="1536665859" sldId="356"/>
            <ac:cxnSpMk id="49" creationId="{BD9A232A-4484-46AD-95CA-910BD43B0B71}"/>
          </ac:cxnSpMkLst>
        </pc:cxnChg>
        <pc:cxnChg chg="add mod">
          <ac:chgData name="Troels Mortensen (TRMO) | VIA" userId="48eeef65-5bf8-474b-9082-b56af31dd25e" providerId="ADAL" clId="{E23F10CA-E5F6-45FF-9DA3-81962FF71C65}" dt="2019-02-27T09:48:15.699" v="712" actId="571"/>
          <ac:cxnSpMkLst>
            <pc:docMk/>
            <pc:sldMk cId="1536665859" sldId="356"/>
            <ac:cxnSpMk id="50" creationId="{9C816064-7280-4241-85CB-9007C430BC66}"/>
          </ac:cxnSpMkLst>
        </pc:cxnChg>
        <pc:cxnChg chg="add">
          <ac:chgData name="Troels Mortensen (TRMO) | VIA" userId="48eeef65-5bf8-474b-9082-b56af31dd25e" providerId="ADAL" clId="{E23F10CA-E5F6-45FF-9DA3-81962FF71C65}" dt="2019-02-27T09:48:56.495" v="722"/>
          <ac:cxnSpMkLst>
            <pc:docMk/>
            <pc:sldMk cId="1536665859" sldId="356"/>
            <ac:cxnSpMk id="57" creationId="{2914E7A3-FD51-4828-95BB-C1705FDBFDD3}"/>
          </ac:cxnSpMkLst>
        </pc:cxnChg>
        <pc:cxnChg chg="del">
          <ac:chgData name="Troels Mortensen (TRMO) | VIA" userId="48eeef65-5bf8-474b-9082-b56af31dd25e" providerId="ADAL" clId="{E23F10CA-E5F6-45FF-9DA3-81962FF71C65}" dt="2019-02-27T08:49:58.009" v="643" actId="478"/>
          <ac:cxnSpMkLst>
            <pc:docMk/>
            <pc:sldMk cId="1536665859" sldId="356"/>
            <ac:cxnSpMk id="7169" creationId="{F217B6B2-C2AA-4E0C-A102-62306E350B32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7170" creationId="{F299931A-84A1-4416-BC64-11D7E6F439B6}"/>
          </ac:cxnSpMkLst>
        </pc:cxnChg>
        <pc:cxnChg chg="add mod">
          <ac:chgData name="Troels Mortensen (TRMO) | VIA" userId="48eeef65-5bf8-474b-9082-b56af31dd25e" providerId="ADAL" clId="{E23F10CA-E5F6-45FF-9DA3-81962FF71C65}" dt="2019-02-27T09:48:44.871" v="718" actId="13822"/>
          <ac:cxnSpMkLst>
            <pc:docMk/>
            <pc:sldMk cId="1536665859" sldId="356"/>
            <ac:cxnSpMk id="7172" creationId="{83E9EA2E-4976-4EB9-B154-79EF65C78308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2-27T08:13:08.985" v="598" actId="20577"/>
        <pc:sldMkLst>
          <pc:docMk/>
          <pc:sldMk cId="2599815625" sldId="360"/>
        </pc:sldMkLst>
        <pc:spChg chg="del">
          <ac:chgData name="Troels Mortensen (TRMO) | VIA" userId="48eeef65-5bf8-474b-9082-b56af31dd25e" providerId="ADAL" clId="{E23F10CA-E5F6-45FF-9DA3-81962FF71C65}" dt="2019-02-27T08:08:46.197" v="484" actId="478"/>
          <ac:spMkLst>
            <pc:docMk/>
            <pc:sldMk cId="2599815625" sldId="360"/>
            <ac:spMk id="2" creationId="{8C254AF0-A413-40F1-8580-8D3882B73CA3}"/>
          </ac:spMkLst>
        </pc:spChg>
        <pc:spChg chg="add mod">
          <ac:chgData name="Troels Mortensen (TRMO) | VIA" userId="48eeef65-5bf8-474b-9082-b56af31dd25e" providerId="ADAL" clId="{E23F10CA-E5F6-45FF-9DA3-81962FF71C65}" dt="2019-02-27T08:13:08.985" v="598" actId="20577"/>
          <ac:spMkLst>
            <pc:docMk/>
            <pc:sldMk cId="2599815625" sldId="360"/>
            <ac:spMk id="3" creationId="{15E54E20-5CB1-4E6E-BF36-75343D8FBEFE}"/>
          </ac:spMkLst>
        </pc:spChg>
        <pc:spChg chg="mod">
          <ac:chgData name="Troels Mortensen (TRMO) | VIA" userId="48eeef65-5bf8-474b-9082-b56af31dd25e" providerId="ADAL" clId="{E23F10CA-E5F6-45FF-9DA3-81962FF71C65}" dt="2019-02-27T08:08:13.338" v="453"/>
          <ac:spMkLst>
            <pc:docMk/>
            <pc:sldMk cId="2599815625" sldId="360"/>
            <ac:spMk id="106" creationId="{0CE1156E-6E39-4EC0-872C-2C1CC3BA5719}"/>
          </ac:spMkLst>
        </pc:spChg>
        <pc:spChg chg="del">
          <ac:chgData name="Troels Mortensen (TRMO) | VIA" userId="48eeef65-5bf8-474b-9082-b56af31dd25e" providerId="ADAL" clId="{E23F10CA-E5F6-45FF-9DA3-81962FF71C65}" dt="2019-02-27T08:08:19.515" v="454" actId="478"/>
          <ac:spMkLst>
            <pc:docMk/>
            <pc:sldMk cId="2599815625" sldId="360"/>
            <ac:spMk id="116" creationId="{399D681F-5FAA-4CA7-92DF-9052FE593DC6}"/>
          </ac:spMkLst>
        </pc:spChg>
        <pc:spChg chg="mod">
          <ac:chgData name="Troels Mortensen (TRMO) | VIA" userId="48eeef65-5bf8-474b-9082-b56af31dd25e" providerId="ADAL" clId="{E23F10CA-E5F6-45FF-9DA3-81962FF71C65}" dt="2019-02-27T08:08:33.953" v="467" actId="1076"/>
          <ac:spMkLst>
            <pc:docMk/>
            <pc:sldMk cId="2599815625" sldId="360"/>
            <ac:spMk id="121" creationId="{ABE5FFDA-62C1-4F49-9046-923554A7E08F}"/>
          </ac:spMkLst>
        </pc:spChg>
        <pc:spChg chg="mod">
          <ac:chgData name="Troels Mortensen (TRMO) | VIA" userId="48eeef65-5bf8-474b-9082-b56af31dd25e" providerId="ADAL" clId="{E23F10CA-E5F6-45FF-9DA3-81962FF71C65}" dt="2019-02-27T08:08:39.706" v="483" actId="20577"/>
          <ac:spMkLst>
            <pc:docMk/>
            <pc:sldMk cId="2599815625" sldId="360"/>
            <ac:spMk id="125" creationId="{578F97EB-45D7-439F-A2A1-3DE3A21D408E}"/>
          </ac:spMkLst>
        </pc:spChg>
        <pc:spChg chg="add mod">
          <ac:chgData name="Troels Mortensen (TRMO) | VIA" userId="48eeef65-5bf8-474b-9082-b56af31dd25e" providerId="ADAL" clId="{E23F10CA-E5F6-45FF-9DA3-81962FF71C65}" dt="2019-02-27T08:09:06.338" v="486" actId="14100"/>
          <ac:spMkLst>
            <pc:docMk/>
            <pc:sldMk cId="2599815625" sldId="360"/>
            <ac:spMk id="129" creationId="{2022D3F5-2E56-42DC-8B3E-429E5F4D9F5E}"/>
          </ac:spMkLst>
        </pc:spChg>
        <pc:spChg chg="add">
          <ac:chgData name="Troels Mortensen (TRMO) | VIA" userId="48eeef65-5bf8-474b-9082-b56af31dd25e" providerId="ADAL" clId="{E23F10CA-E5F6-45FF-9DA3-81962FF71C65}" dt="2019-02-27T08:09:13.374" v="487"/>
          <ac:spMkLst>
            <pc:docMk/>
            <pc:sldMk cId="2599815625" sldId="360"/>
            <ac:spMk id="131" creationId="{5DD0B58D-D761-4DD7-A9ED-E0E8E9771657}"/>
          </ac:spMkLst>
        </pc:spChg>
        <pc:spChg chg="add">
          <ac:chgData name="Troels Mortensen (TRMO) | VIA" userId="48eeef65-5bf8-474b-9082-b56af31dd25e" providerId="ADAL" clId="{E23F10CA-E5F6-45FF-9DA3-81962FF71C65}" dt="2019-02-27T08:09:26.852" v="489"/>
          <ac:spMkLst>
            <pc:docMk/>
            <pc:sldMk cId="2599815625" sldId="360"/>
            <ac:spMk id="132" creationId="{34BA7DF6-E60D-4C1C-A2A6-E6D676C3ED85}"/>
          </ac:spMkLst>
        </pc:spChg>
        <pc:spChg chg="add">
          <ac:chgData name="Troels Mortensen (TRMO) | VIA" userId="48eeef65-5bf8-474b-9082-b56af31dd25e" providerId="ADAL" clId="{E23F10CA-E5F6-45FF-9DA3-81962FF71C65}" dt="2019-02-27T08:09:26.852" v="489"/>
          <ac:spMkLst>
            <pc:docMk/>
            <pc:sldMk cId="2599815625" sldId="360"/>
            <ac:spMk id="136" creationId="{688DFEC8-1502-4ACD-8A6A-F298FC702FC4}"/>
          </ac:spMkLst>
        </pc:spChg>
        <pc:cxnChg chg="add">
          <ac:chgData name="Troels Mortensen (TRMO) | VIA" userId="48eeef65-5bf8-474b-9082-b56af31dd25e" providerId="ADAL" clId="{E23F10CA-E5F6-45FF-9DA3-81962FF71C65}" dt="2019-02-27T08:09:13.374" v="487"/>
          <ac:cxnSpMkLst>
            <pc:docMk/>
            <pc:sldMk cId="2599815625" sldId="360"/>
            <ac:cxnSpMk id="130" creationId="{A5544105-5DF8-4071-88CD-001969127622}"/>
          </ac:cxnSpMkLst>
        </pc:cxnChg>
        <pc:cxnChg chg="add">
          <ac:chgData name="Troels Mortensen (TRMO) | VIA" userId="48eeef65-5bf8-474b-9082-b56af31dd25e" providerId="ADAL" clId="{E23F10CA-E5F6-45FF-9DA3-81962FF71C65}" dt="2019-02-27T08:09:26.852" v="489"/>
          <ac:cxnSpMkLst>
            <pc:docMk/>
            <pc:sldMk cId="2599815625" sldId="360"/>
            <ac:cxnSpMk id="133" creationId="{940ADF2B-A1E6-4DD7-8134-15E58934AB41}"/>
          </ac:cxnSpMkLst>
        </pc:cxnChg>
        <pc:cxnChg chg="del">
          <ac:chgData name="Troels Mortensen (TRMO) | VIA" userId="48eeef65-5bf8-474b-9082-b56af31dd25e" providerId="ADAL" clId="{E23F10CA-E5F6-45FF-9DA3-81962FF71C65}" dt="2019-02-27T08:08:22.313" v="455" actId="478"/>
          <ac:cxnSpMkLst>
            <pc:docMk/>
            <pc:sldMk cId="2599815625" sldId="360"/>
            <ac:cxnSpMk id="134" creationId="{02E4DC12-DECA-45EE-B30E-0E185914E784}"/>
          </ac:cxnSpMkLst>
        </pc:cxnChg>
      </pc:sldChg>
      <pc:sldChg chg="modSp add">
        <pc:chgData name="Troels Mortensen (TRMO) | VIA" userId="48eeef65-5bf8-474b-9082-b56af31dd25e" providerId="ADAL" clId="{E23F10CA-E5F6-45FF-9DA3-81962FF71C65}" dt="2019-02-27T08:49:01.214" v="619" actId="20577"/>
        <pc:sldMkLst>
          <pc:docMk/>
          <pc:sldMk cId="4239269825" sldId="361"/>
        </pc:sldMkLst>
        <pc:spChg chg="mod">
          <ac:chgData name="Troels Mortensen (TRMO) | VIA" userId="48eeef65-5bf8-474b-9082-b56af31dd25e" providerId="ADAL" clId="{E23F10CA-E5F6-45FF-9DA3-81962FF71C65}" dt="2019-02-27T08:49:01.214" v="619" actId="20577"/>
          <ac:spMkLst>
            <pc:docMk/>
            <pc:sldMk cId="4239269825" sldId="361"/>
            <ac:spMk id="2" creationId="{508D89E4-BD16-4A19-97BA-FC6CDDF641F2}"/>
          </ac:spMkLst>
        </pc:spChg>
      </pc:sldChg>
      <pc:sldChg chg="delSp add delAnim modAnim">
        <pc:chgData name="Troels Mortensen (TRMO) | VIA" userId="48eeef65-5bf8-474b-9082-b56af31dd25e" providerId="ADAL" clId="{E23F10CA-E5F6-45FF-9DA3-81962FF71C65}" dt="2019-02-27T12:48:19.458" v="4288"/>
        <pc:sldMkLst>
          <pc:docMk/>
          <pc:sldMk cId="2456961295" sldId="362"/>
        </pc:sldMkLst>
        <pc:spChg chg="del">
          <ac:chgData name="Troels Mortensen (TRMO) | VIA" userId="48eeef65-5bf8-474b-9082-b56af31dd25e" providerId="ADAL" clId="{E23F10CA-E5F6-45FF-9DA3-81962FF71C65}" dt="2019-02-27T09:52:54.503" v="762" actId="478"/>
          <ac:spMkLst>
            <pc:docMk/>
            <pc:sldMk cId="2456961295" sldId="362"/>
            <ac:spMk id="7173" creationId="{CBC44EE6-C05D-4138-B0A4-0BD397D77132}"/>
          </ac:spMkLst>
        </pc:spChg>
      </pc:sldChg>
      <pc:sldChg chg="addSp modSp add modTransition modAnim">
        <pc:chgData name="Troels Mortensen (TRMO) | VIA" userId="48eeef65-5bf8-474b-9082-b56af31dd25e" providerId="ADAL" clId="{E23F10CA-E5F6-45FF-9DA3-81962FF71C65}" dt="2019-02-27T10:04:34.462" v="968"/>
        <pc:sldMkLst>
          <pc:docMk/>
          <pc:sldMk cId="872702661" sldId="363"/>
        </pc:sldMkLst>
        <pc:spChg chg="add mod">
          <ac:chgData name="Troels Mortensen (TRMO) | VIA" userId="48eeef65-5bf8-474b-9082-b56af31dd25e" providerId="ADAL" clId="{E23F10CA-E5F6-45FF-9DA3-81962FF71C65}" dt="2019-02-27T09:54:16.522" v="875" actId="14100"/>
          <ac:spMkLst>
            <pc:docMk/>
            <pc:sldMk cId="872702661" sldId="363"/>
            <ac:spMk id="3" creationId="{CD609B5D-BCF4-4E20-A77F-3B1BDFF8CFAC}"/>
          </ac:spMkLst>
        </pc:spChg>
        <pc:spChg chg="mod">
          <ac:chgData name="Troels Mortensen (TRMO) | VIA" userId="48eeef65-5bf8-474b-9082-b56af31dd25e" providerId="ADAL" clId="{E23F10CA-E5F6-45FF-9DA3-81962FF71C65}" dt="2019-02-27T09:53:39.013" v="778" actId="20577"/>
          <ac:spMkLst>
            <pc:docMk/>
            <pc:sldMk cId="872702661" sldId="363"/>
            <ac:spMk id="8" creationId="{B76C2F0D-1552-4DB4-A248-86F7BA678C0A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3-01T07:06:11.555" v="4324" actId="478"/>
        <pc:sldMkLst>
          <pc:docMk/>
          <pc:sldMk cId="4030446570" sldId="364"/>
        </pc:sldMkLst>
        <pc:spChg chg="del">
          <ac:chgData name="Troels Mortensen (TRMO) | VIA" userId="48eeef65-5bf8-474b-9082-b56af31dd25e" providerId="ADAL" clId="{E23F10CA-E5F6-45FF-9DA3-81962FF71C65}" dt="2019-02-27T09:55:22.794" v="878" actId="478"/>
          <ac:spMkLst>
            <pc:docMk/>
            <pc:sldMk cId="4030446570" sldId="364"/>
            <ac:spMk id="3" creationId="{CD609B5D-BCF4-4E20-A77F-3B1BDFF8CFAC}"/>
          </ac:spMkLst>
        </pc:spChg>
        <pc:spChg chg="add del mod">
          <ac:chgData name="Troels Mortensen (TRMO) | VIA" userId="48eeef65-5bf8-474b-9082-b56af31dd25e" providerId="ADAL" clId="{E23F10CA-E5F6-45FF-9DA3-81962FF71C65}" dt="2019-02-27T09:55:30.901" v="880" actId="478"/>
          <ac:spMkLst>
            <pc:docMk/>
            <pc:sldMk cId="4030446570" sldId="364"/>
            <ac:spMk id="5" creationId="{F3EA6060-4E93-459D-B344-2FA0E6EC177D}"/>
          </ac:spMkLst>
        </pc:spChg>
        <pc:spChg chg="add mod">
          <ac:chgData name="Troels Mortensen (TRMO) | VIA" userId="48eeef65-5bf8-474b-9082-b56af31dd25e" providerId="ADAL" clId="{E23F10CA-E5F6-45FF-9DA3-81962FF71C65}" dt="2019-02-27T09:55:47.296" v="914" actId="1076"/>
          <ac:spMkLst>
            <pc:docMk/>
            <pc:sldMk cId="4030446570" sldId="364"/>
            <ac:spMk id="7" creationId="{8604CB68-3E05-40EB-AF75-A40474B1A19E}"/>
          </ac:spMkLst>
        </pc:spChg>
        <pc:spChg chg="del">
          <ac:chgData name="Troels Mortensen (TRMO) | VIA" userId="48eeef65-5bf8-474b-9082-b56af31dd25e" providerId="ADAL" clId="{E23F10CA-E5F6-45FF-9DA3-81962FF71C65}" dt="2019-02-27T09:58:21.528" v="932" actId="478"/>
          <ac:spMkLst>
            <pc:docMk/>
            <pc:sldMk cId="4030446570" sldId="364"/>
            <ac:spMk id="8" creationId="{B76C2F0D-1552-4DB4-A248-86F7BA678C0A}"/>
          </ac:spMkLst>
        </pc:spChg>
        <pc:spChg chg="del">
          <ac:chgData name="Troels Mortensen (TRMO) | VIA" userId="48eeef65-5bf8-474b-9082-b56af31dd25e" providerId="ADAL" clId="{E23F10CA-E5F6-45FF-9DA3-81962FF71C65}" dt="2019-03-01T07:06:09.426" v="4322" actId="478"/>
          <ac:spMkLst>
            <pc:docMk/>
            <pc:sldMk cId="4030446570" sldId="364"/>
            <ac:spMk id="40" creationId="{D9F1F6CC-B89D-4FB8-B736-0A164A49FA53}"/>
          </ac:spMkLst>
        </pc:spChg>
        <pc:spChg chg="del mod">
          <ac:chgData name="Troels Mortensen (TRMO) | VIA" userId="48eeef65-5bf8-474b-9082-b56af31dd25e" providerId="ADAL" clId="{E23F10CA-E5F6-45FF-9DA3-81962FF71C65}" dt="2019-03-01T07:06:11.555" v="4324" actId="478"/>
          <ac:spMkLst>
            <pc:docMk/>
            <pc:sldMk cId="4030446570" sldId="364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09.426" v="4322" actId="478"/>
          <ac:spMkLst>
            <pc:docMk/>
            <pc:sldMk cId="4030446570" sldId="364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09:58:21.802" v="933"/>
          <ac:spMkLst>
            <pc:docMk/>
            <pc:sldMk cId="4030446570" sldId="364"/>
            <ac:spMk id="54" creationId="{C423B852-B94D-4294-8780-EA5487E4B2DC}"/>
          </ac:spMkLst>
        </pc:spChg>
        <pc:cxnChg chg="add mod">
          <ac:chgData name="Troels Mortensen (TRMO) | VIA" userId="48eeef65-5bf8-474b-9082-b56af31dd25e" providerId="ADAL" clId="{E23F10CA-E5F6-45FF-9DA3-81962FF71C65}" dt="2019-02-27T09:56:07.048" v="918" actId="1582"/>
          <ac:cxnSpMkLst>
            <pc:docMk/>
            <pc:sldMk cId="4030446570" sldId="364"/>
            <ac:cxnSpMk id="16" creationId="{C6708FB9-9D8B-48A6-BBBA-24DC6886A8C7}"/>
          </ac:cxnSpMkLst>
        </pc:cxnChg>
        <pc:cxnChg chg="add mod">
          <ac:chgData name="Troels Mortensen (TRMO) | VIA" userId="48eeef65-5bf8-474b-9082-b56af31dd25e" providerId="ADAL" clId="{E23F10CA-E5F6-45FF-9DA3-81962FF71C65}" dt="2019-02-27T09:56:11.030" v="920" actId="14100"/>
          <ac:cxnSpMkLst>
            <pc:docMk/>
            <pc:sldMk cId="4030446570" sldId="364"/>
            <ac:cxnSpMk id="51" creationId="{8FAFDFBB-D575-4E00-8F58-80178AA62C76}"/>
          </ac:cxnSpMkLst>
        </pc:cxnChg>
        <pc:cxnChg chg="add mod">
          <ac:chgData name="Troels Mortensen (TRMO) | VIA" userId="48eeef65-5bf8-474b-9082-b56af31dd25e" providerId="ADAL" clId="{E23F10CA-E5F6-45FF-9DA3-81962FF71C65}" dt="2019-02-27T09:56:15.409" v="922" actId="14100"/>
          <ac:cxnSpMkLst>
            <pc:docMk/>
            <pc:sldMk cId="4030446570" sldId="364"/>
            <ac:cxnSpMk id="52" creationId="{8CD404CC-663F-419A-8567-B5B2D472D447}"/>
          </ac:cxnSpMkLst>
        </pc:cxnChg>
      </pc:sldChg>
      <pc:sldChg chg="addSp delSp add modAnim">
        <pc:chgData name="Troels Mortensen (TRMO) | VIA" userId="48eeef65-5bf8-474b-9082-b56af31dd25e" providerId="ADAL" clId="{E23F10CA-E5F6-45FF-9DA3-81962FF71C65}" dt="2019-03-01T07:06:15.647" v="4325" actId="478"/>
        <pc:sldMkLst>
          <pc:docMk/>
          <pc:sldMk cId="1647658492" sldId="365"/>
        </pc:sldMkLst>
        <pc:spChg chg="del">
          <ac:chgData name="Troels Mortensen (TRMO) | VIA" userId="48eeef65-5bf8-474b-9082-b56af31dd25e" providerId="ADAL" clId="{E23F10CA-E5F6-45FF-9DA3-81962FF71C65}" dt="2019-02-27T09:58:25.541" v="934" actId="478"/>
          <ac:spMkLst>
            <pc:docMk/>
            <pc:sldMk cId="1647658492" sldId="365"/>
            <ac:spMk id="8" creationId="{B76C2F0D-1552-4DB4-A248-86F7BA678C0A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15.647" v="4325" actId="478"/>
          <ac:spMkLst>
            <pc:docMk/>
            <pc:sldMk cId="1647658492" sldId="365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09:58:25.757" v="935"/>
          <ac:spMkLst>
            <pc:docMk/>
            <pc:sldMk cId="1647658492" sldId="365"/>
            <ac:spMk id="53" creationId="{538A3BF0-184B-4C2A-BCD3-F53B6C37B166}"/>
          </ac:spMkLst>
        </pc:spChg>
      </pc:sldChg>
      <pc:sldChg chg="delSp modSp add modTransition modAnim">
        <pc:chgData name="Troels Mortensen (TRMO) | VIA" userId="48eeef65-5bf8-474b-9082-b56af31dd25e" providerId="ADAL" clId="{E23F10CA-E5F6-45FF-9DA3-81962FF71C65}" dt="2019-03-01T07:06:19.049" v="4326" actId="478"/>
        <pc:sldMkLst>
          <pc:docMk/>
          <pc:sldMk cId="1296979178" sldId="367"/>
        </pc:sldMkLst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19.049" v="4326" actId="478"/>
          <ac:spMkLst>
            <pc:docMk/>
            <pc:sldMk cId="1296979178" sldId="367"/>
            <ac:spMk id="42" creationId="{C834A173-9849-4BCA-BE7C-7322B3D39A0F}"/>
          </ac:spMkLst>
        </pc:spChg>
        <pc:spChg chg="mod">
          <ac:chgData name="Troels Mortensen (TRMO) | VIA" userId="48eeef65-5bf8-474b-9082-b56af31dd25e" providerId="ADAL" clId="{E23F10CA-E5F6-45FF-9DA3-81962FF71C65}" dt="2019-02-27T09:58:53.750" v="945" actId="20577"/>
          <ac:spMkLst>
            <pc:docMk/>
            <pc:sldMk cId="1296979178" sldId="367"/>
            <ac:spMk id="53" creationId="{AB83CB61-D924-43B2-887D-E6175AF6478B}"/>
          </ac:spMkLst>
        </pc:spChg>
      </pc:sldChg>
      <pc:sldChg chg="addSp delSp modSp add modTransition modAnim">
        <pc:chgData name="Troels Mortensen (TRMO) | VIA" userId="48eeef65-5bf8-474b-9082-b56af31dd25e" providerId="ADAL" clId="{E23F10CA-E5F6-45FF-9DA3-81962FF71C65}" dt="2019-03-01T07:06:22.458" v="4327" actId="478"/>
        <pc:sldMkLst>
          <pc:docMk/>
          <pc:sldMk cId="2301972590" sldId="368"/>
        </pc:sldMkLst>
        <pc:spChg chg="add del mod">
          <ac:chgData name="Troels Mortensen (TRMO) | VIA" userId="48eeef65-5bf8-474b-9082-b56af31dd25e" providerId="ADAL" clId="{E23F10CA-E5F6-45FF-9DA3-81962FF71C65}" dt="2019-02-27T10:09:21.565" v="989" actId="478"/>
          <ac:spMkLst>
            <pc:docMk/>
            <pc:sldMk cId="2301972590" sldId="368"/>
            <ac:spMk id="3" creationId="{AB579551-3B54-47E5-B27B-921504E9E9DF}"/>
          </ac:spMkLst>
        </pc:spChg>
        <pc:spChg chg="mod">
          <ac:chgData name="Troels Mortensen (TRMO) | VIA" userId="48eeef65-5bf8-474b-9082-b56af31dd25e" providerId="ADAL" clId="{E23F10CA-E5F6-45FF-9DA3-81962FF71C65}" dt="2019-02-27T10:09:19.211" v="988" actId="688"/>
          <ac:spMkLst>
            <pc:docMk/>
            <pc:sldMk cId="2301972590" sldId="368"/>
            <ac:spMk id="7" creationId="{8604CB68-3E05-40EB-AF75-A40474B1A19E}"/>
          </ac:spMkLst>
        </pc:spChg>
        <pc:spChg chg="mod">
          <ac:chgData name="Troels Mortensen (TRMO) | VIA" userId="48eeef65-5bf8-474b-9082-b56af31dd25e" providerId="ADAL" clId="{E23F10CA-E5F6-45FF-9DA3-81962FF71C65}" dt="2019-02-27T10:03:39.024" v="959" actId="14100"/>
          <ac:spMkLst>
            <pc:docMk/>
            <pc:sldMk cId="2301972590" sldId="368"/>
            <ac:spMk id="17" creationId="{1A860E05-4551-4689-AD44-B6B6B8BAB1FA}"/>
          </ac:spMkLst>
        </pc:spChg>
        <pc:spChg chg="mod">
          <ac:chgData name="Troels Mortensen (TRMO) | VIA" userId="48eeef65-5bf8-474b-9082-b56af31dd25e" providerId="ADAL" clId="{E23F10CA-E5F6-45FF-9DA3-81962FF71C65}" dt="2019-02-27T10:04:01.974" v="963" actId="14100"/>
          <ac:spMkLst>
            <pc:docMk/>
            <pc:sldMk cId="2301972590" sldId="368"/>
            <ac:spMk id="19" creationId="{9FCD61F1-D6AA-4B62-864E-AEBA971AAFDD}"/>
          </ac:spMkLst>
        </pc:spChg>
        <pc:spChg chg="mod">
          <ac:chgData name="Troels Mortensen (TRMO) | VIA" userId="48eeef65-5bf8-474b-9082-b56af31dd25e" providerId="ADAL" clId="{E23F10CA-E5F6-45FF-9DA3-81962FF71C65}" dt="2019-02-27T10:03:44.931" v="960" actId="14100"/>
          <ac:spMkLst>
            <pc:docMk/>
            <pc:sldMk cId="2301972590" sldId="368"/>
            <ac:spMk id="21" creationId="{4343AF6F-D172-4F48-A3B2-238B86D765B9}"/>
          </ac:spMkLst>
        </pc:spChg>
        <pc:spChg chg="mod">
          <ac:chgData name="Troels Mortensen (TRMO) | VIA" userId="48eeef65-5bf8-474b-9082-b56af31dd25e" providerId="ADAL" clId="{E23F10CA-E5F6-45FF-9DA3-81962FF71C65}" dt="2019-02-27T10:03:50.727" v="961" actId="14100"/>
          <ac:spMkLst>
            <pc:docMk/>
            <pc:sldMk cId="2301972590" sldId="368"/>
            <ac:spMk id="22" creationId="{3D5E6886-EF62-4F78-BC3F-229D18647A91}"/>
          </ac:spMkLst>
        </pc:spChg>
        <pc:spChg chg="mod">
          <ac:chgData name="Troels Mortensen (TRMO) | VIA" userId="48eeef65-5bf8-474b-9082-b56af31dd25e" providerId="ADAL" clId="{E23F10CA-E5F6-45FF-9DA3-81962FF71C65}" dt="2019-02-27T10:04:15.397" v="967" actId="14100"/>
          <ac:spMkLst>
            <pc:docMk/>
            <pc:sldMk cId="2301972590" sldId="368"/>
            <ac:spMk id="27" creationId="{E7B5306E-BC32-4EEA-9C4D-7FA8419AA9B4}"/>
          </ac:spMkLst>
        </pc:spChg>
        <pc:spChg chg="mod">
          <ac:chgData name="Troels Mortensen (TRMO) | VIA" userId="48eeef65-5bf8-474b-9082-b56af31dd25e" providerId="ADAL" clId="{E23F10CA-E5F6-45FF-9DA3-81962FF71C65}" dt="2019-02-27T10:04:08.874" v="965" actId="14100"/>
          <ac:spMkLst>
            <pc:docMk/>
            <pc:sldMk cId="2301972590" sldId="368"/>
            <ac:spMk id="28" creationId="{4AEDCDE4-3D2D-40EC-A61C-C5B1FCCFB430}"/>
          </ac:spMkLst>
        </pc:spChg>
        <pc:spChg chg="mod">
          <ac:chgData name="Troels Mortensen (TRMO) | VIA" userId="48eeef65-5bf8-474b-9082-b56af31dd25e" providerId="ADAL" clId="{E23F10CA-E5F6-45FF-9DA3-81962FF71C65}" dt="2019-02-27T10:03:20.739" v="954" actId="20577"/>
          <ac:spMkLst>
            <pc:docMk/>
            <pc:sldMk cId="2301972590" sldId="368"/>
            <ac:spMk id="35" creationId="{81D5BC40-5EC1-4251-90F0-A043277F1298}"/>
          </ac:spMkLst>
        </pc:spChg>
        <pc:spChg chg="mod">
          <ac:chgData name="Troels Mortensen (TRMO) | VIA" userId="48eeef65-5bf8-474b-9082-b56af31dd25e" providerId="ADAL" clId="{E23F10CA-E5F6-45FF-9DA3-81962FF71C65}" dt="2019-02-27T10:03:23.819" v="956" actId="20577"/>
          <ac:spMkLst>
            <pc:docMk/>
            <pc:sldMk cId="2301972590" sldId="368"/>
            <ac:spMk id="36" creationId="{5BC4886E-3F99-420F-832F-295EB04275EA}"/>
          </ac:spMkLst>
        </pc:spChg>
        <pc:spChg chg="mod">
          <ac:chgData name="Troels Mortensen (TRMO) | VIA" userId="48eeef65-5bf8-474b-9082-b56af31dd25e" providerId="ADAL" clId="{E23F10CA-E5F6-45FF-9DA3-81962FF71C65}" dt="2019-02-27T10:03:25.997" v="958" actId="20577"/>
          <ac:spMkLst>
            <pc:docMk/>
            <pc:sldMk cId="2301972590" sldId="368"/>
            <ac:spMk id="37" creationId="{1FBE1700-F9FD-48DB-8E97-8111D96708CE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22.458" v="4327" actId="478"/>
          <ac:spMkLst>
            <pc:docMk/>
            <pc:sldMk cId="2301972590" sldId="368"/>
            <ac:spMk id="42" creationId="{C834A173-9849-4BCA-BE7C-7322B3D39A0F}"/>
          </ac:spMkLst>
        </pc:spChg>
      </pc:sldChg>
      <pc:sldChg chg="addSp delSp add">
        <pc:chgData name="Troels Mortensen (TRMO) | VIA" userId="48eeef65-5bf8-474b-9082-b56af31dd25e" providerId="ADAL" clId="{E23F10CA-E5F6-45FF-9DA3-81962FF71C65}" dt="2019-03-01T07:06:25.919" v="4328" actId="478"/>
        <pc:sldMkLst>
          <pc:docMk/>
          <pc:sldMk cId="307938518" sldId="369"/>
        </pc:sldMkLst>
        <pc:spChg chg="del">
          <ac:chgData name="Troels Mortensen (TRMO) | VIA" userId="48eeef65-5bf8-474b-9082-b56af31dd25e" providerId="ADAL" clId="{E23F10CA-E5F6-45FF-9DA3-81962FF71C65}" dt="2019-02-27T10:09:27.175" v="992" actId="478"/>
          <ac:spMkLst>
            <pc:docMk/>
            <pc:sldMk cId="307938518" sldId="369"/>
            <ac:spMk id="7" creationId="{8604CB68-3E05-40EB-AF75-A40474B1A19E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0" creationId="{D9F1F6CC-B89D-4FB8-B736-0A164A49FA53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1" creationId="{E3FAE814-610A-4009-838A-0EF488634E1C}"/>
          </ac:spMkLst>
        </pc:spChg>
        <pc:spChg chg="del">
          <ac:chgData name="Troels Mortensen (TRMO) | VIA" userId="48eeef65-5bf8-474b-9082-b56af31dd25e" providerId="ADAL" clId="{E23F10CA-E5F6-45FF-9DA3-81962FF71C65}" dt="2019-03-01T07:06:25.919" v="4328" actId="478"/>
          <ac:spMkLst>
            <pc:docMk/>
            <pc:sldMk cId="307938518" sldId="369"/>
            <ac:spMk id="42" creationId="{C834A173-9849-4BCA-BE7C-7322B3D39A0F}"/>
          </ac:spMkLst>
        </pc:spChg>
        <pc:spChg chg="add">
          <ac:chgData name="Troels Mortensen (TRMO) | VIA" userId="48eeef65-5bf8-474b-9082-b56af31dd25e" providerId="ADAL" clId="{E23F10CA-E5F6-45FF-9DA3-81962FF71C65}" dt="2019-02-27T10:09:24.114" v="991"/>
          <ac:spMkLst>
            <pc:docMk/>
            <pc:sldMk cId="307938518" sldId="369"/>
            <ac:spMk id="54" creationId="{284B908F-E20B-4E60-B027-5BEDE53C00E1}"/>
          </ac:spMkLst>
        </pc:spChg>
        <pc:spChg chg="add">
          <ac:chgData name="Troels Mortensen (TRMO) | VIA" userId="48eeef65-5bf8-474b-9082-b56af31dd25e" providerId="ADAL" clId="{E23F10CA-E5F6-45FF-9DA3-81962FF71C65}" dt="2019-02-27T10:09:24.114" v="991"/>
          <ac:spMkLst>
            <pc:docMk/>
            <pc:sldMk cId="307938518" sldId="369"/>
            <ac:spMk id="55" creationId="{A868A7BD-FA1E-4958-9B61-B20C0E9EA68C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12:51:39.737" v="4317" actId="403"/>
        <pc:sldMkLst>
          <pc:docMk/>
          <pc:sldMk cId="1106249769" sldId="370"/>
        </pc:sldMkLst>
        <pc:spChg chg="del">
          <ac:chgData name="Troels Mortensen (TRMO) | VIA" userId="48eeef65-5bf8-474b-9082-b56af31dd25e" providerId="ADAL" clId="{E23F10CA-E5F6-45FF-9DA3-81962FF71C65}" dt="2019-02-27T10:09:59.816" v="994" actId="478"/>
          <ac:spMkLst>
            <pc:docMk/>
            <pc:sldMk cId="1106249769" sldId="370"/>
            <ac:spMk id="2" creationId="{25F3F898-0022-438E-BFF2-6458E6167B07}"/>
          </ac:spMkLst>
        </pc:spChg>
        <pc:spChg chg="del">
          <ac:chgData name="Troels Mortensen (TRMO) | VIA" userId="48eeef65-5bf8-474b-9082-b56af31dd25e" providerId="ADAL" clId="{E23F10CA-E5F6-45FF-9DA3-81962FF71C65}" dt="2019-02-27T10:09:59.816" v="994" actId="478"/>
          <ac:spMkLst>
            <pc:docMk/>
            <pc:sldMk cId="1106249769" sldId="370"/>
            <ac:spMk id="3" creationId="{2EDF0E33-D6F1-488A-8AE4-C859E8E9C634}"/>
          </ac:spMkLst>
        </pc:spChg>
        <pc:spChg chg="mod">
          <ac:chgData name="Troels Mortensen (TRMO) | VIA" userId="48eeef65-5bf8-474b-9082-b56af31dd25e" providerId="ADAL" clId="{E23F10CA-E5F6-45FF-9DA3-81962FF71C65}" dt="2019-02-27T11:14:00.965" v="1613" actId="20577"/>
          <ac:spMkLst>
            <pc:docMk/>
            <pc:sldMk cId="1106249769" sldId="370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4:06.517" v="1623" actId="20577"/>
          <ac:spMkLst>
            <pc:docMk/>
            <pc:sldMk cId="1106249769" sldId="370"/>
            <ac:spMk id="15" creationId="{398A7FD7-6222-44E9-92DF-41CFA608FC66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7" creationId="{5B9345A0-F095-4232-8266-86CDCF060AFC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8" creationId="{AF139123-6797-4355-BA63-47FCA517F2F8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29" creationId="{3F4C0F32-8F7E-4696-9BB5-19510B3911A4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30" creationId="{B478F2E3-55BB-4EA9-A7B0-87D655DAEE49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38" creationId="{6321B105-94EC-49E0-B5AF-F278CCC96A05}"/>
          </ac:spMkLst>
        </pc:spChg>
        <pc:spChg chg="add">
          <ac:chgData name="Troels Mortensen (TRMO) | VIA" userId="48eeef65-5bf8-474b-9082-b56af31dd25e" providerId="ADAL" clId="{E23F10CA-E5F6-45FF-9DA3-81962FF71C65}" dt="2019-02-27T10:10:18.690" v="995"/>
          <ac:spMkLst>
            <pc:docMk/>
            <pc:sldMk cId="1106249769" sldId="370"/>
            <ac:spMk id="40" creationId="{8EB055F4-F7A3-43D6-A9AF-4B56D6FB491E}"/>
          </ac:spMkLst>
        </pc:spChg>
        <pc:spChg chg="add del">
          <ac:chgData name="Troels Mortensen (TRMO) | VIA" userId="48eeef65-5bf8-474b-9082-b56af31dd25e" providerId="ADAL" clId="{E23F10CA-E5F6-45FF-9DA3-81962FF71C65}" dt="2019-02-27T10:10:23.757" v="997" actId="478"/>
          <ac:spMkLst>
            <pc:docMk/>
            <pc:sldMk cId="1106249769" sldId="370"/>
            <ac:spMk id="71" creationId="{7760BC45-C6C9-4F2C-B92B-E97A1935CDA4}"/>
          </ac:spMkLst>
        </pc:spChg>
        <pc:spChg chg="add del">
          <ac:chgData name="Troels Mortensen (TRMO) | VIA" userId="48eeef65-5bf8-474b-9082-b56af31dd25e" providerId="ADAL" clId="{E23F10CA-E5F6-45FF-9DA3-81962FF71C65}" dt="2019-02-27T10:10:21.991" v="996" actId="478"/>
          <ac:spMkLst>
            <pc:docMk/>
            <pc:sldMk cId="1106249769" sldId="370"/>
            <ac:spMk id="72" creationId="{49FAC59F-28FD-4C46-9373-E99709054181}"/>
          </ac:spMkLst>
        </pc:spChg>
        <pc:spChg chg="add mod">
          <ac:chgData name="Troels Mortensen (TRMO) | VIA" userId="48eeef65-5bf8-474b-9082-b56af31dd25e" providerId="ADAL" clId="{E23F10CA-E5F6-45FF-9DA3-81962FF71C65}" dt="2019-02-27T10:12:49.163" v="1068" actId="20577"/>
          <ac:spMkLst>
            <pc:docMk/>
            <pc:sldMk cId="1106249769" sldId="370"/>
            <ac:spMk id="73" creationId="{FAE6B39A-AAFB-445A-B4DA-A24C7D098F61}"/>
          </ac:spMkLst>
        </pc:spChg>
        <pc:spChg chg="add mod">
          <ac:chgData name="Troels Mortensen (TRMO) | VIA" userId="48eeef65-5bf8-474b-9082-b56af31dd25e" providerId="ADAL" clId="{E23F10CA-E5F6-45FF-9DA3-81962FF71C65}" dt="2019-02-27T10:13:32.359" v="1145" actId="14100"/>
          <ac:spMkLst>
            <pc:docMk/>
            <pc:sldMk cId="1106249769" sldId="370"/>
            <ac:spMk id="74" creationId="{871F7E17-44D0-46AA-A8B5-5232B7329BF8}"/>
          </ac:spMkLst>
        </pc:spChg>
        <pc:spChg chg="add mod">
          <ac:chgData name="Troels Mortensen (TRMO) | VIA" userId="48eeef65-5bf8-474b-9082-b56af31dd25e" providerId="ADAL" clId="{E23F10CA-E5F6-45FF-9DA3-81962FF71C65}" dt="2019-02-27T12:51:39.737" v="4317" actId="403"/>
          <ac:spMkLst>
            <pc:docMk/>
            <pc:sldMk cId="1106249769" sldId="370"/>
            <ac:spMk id="75" creationId="{EDD20FF4-9DF8-4BEC-AC21-34F4E4668937}"/>
          </ac:spMkLst>
        </pc:s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4" creationId="{275195E0-18F4-4ACE-81D9-B24984FC12AF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7" creationId="{02BDD89B-FAD4-45B9-9A25-E8737EBB5FA4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12" creationId="{D264236E-638B-4258-8322-33846113D316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18" creationId="{285EF99A-E452-440E-BB15-636270BE659F}"/>
          </ac:grpSpMkLst>
        </pc:grpChg>
        <pc:grpChg chg="add">
          <ac:chgData name="Troels Mortensen (TRMO) | VIA" userId="48eeef65-5bf8-474b-9082-b56af31dd25e" providerId="ADAL" clId="{E23F10CA-E5F6-45FF-9DA3-81962FF71C65}" dt="2019-02-27T10:10:18.690" v="995"/>
          <ac:grpSpMkLst>
            <pc:docMk/>
            <pc:sldMk cId="1106249769" sldId="370"/>
            <ac:grpSpMk id="23" creationId="{2A20F3CA-67A3-4E90-B84F-D2293BA5F59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1" creationId="{953F6A16-8219-4EF0-BFA2-668FED956A38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4" creationId="{5CEC0572-ECAC-4253-9FC8-E9E17715CB5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49" creationId="{A10CAEFD-8D9F-4FC4-885B-AB91EA91DF6F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55" creationId="{0985EAEA-8983-4328-A3EA-06DA7FA29AAD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58" creationId="{F3B1E116-2223-4AB5-B410-A91323B3D922}"/>
          </ac:grpSpMkLst>
        </pc:grpChg>
        <pc:grpChg chg="add del">
          <ac:chgData name="Troels Mortensen (TRMO) | VIA" userId="48eeef65-5bf8-474b-9082-b56af31dd25e" providerId="ADAL" clId="{E23F10CA-E5F6-45FF-9DA3-81962FF71C65}" dt="2019-02-27T10:10:26.525" v="998" actId="478"/>
          <ac:grpSpMkLst>
            <pc:docMk/>
            <pc:sldMk cId="1106249769" sldId="370"/>
            <ac:grpSpMk id="63" creationId="{3E7EE4DD-2166-4B1B-B2E2-452205D3F47A}"/>
          </ac:grpSpMkLst>
        </pc:grp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1" creationId="{A16D8237-EBF0-4075-A0A6-46BC1583663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6" creationId="{D3743E2C-3BC5-497E-836B-CD46D2E5C75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17" creationId="{140F7406-8B18-4A81-8395-BEE8674CF670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22" creationId="{EAB45CCD-2137-4E7C-953B-AE777BC0BF03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1" creationId="{132FEC32-DCE3-4C5F-B051-82C092F896FD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2" creationId="{61C32200-1FE9-4A93-95A4-B8138829B6CE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3" creationId="{F4DAAA0D-4B15-45EE-B9A4-8C457DB5734A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4" creationId="{065184CE-387C-4DF2-A562-700559182457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5" creationId="{B1F72DE1-DA62-4C0E-9C33-302CF6454A5C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6" creationId="{AA49A116-5F5A-4309-833B-6A0A6758639C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7" creationId="{6CBEA24A-C186-4BE5-82C5-966F96A87722}"/>
          </ac:cxnSpMkLst>
        </pc:cxnChg>
        <pc:cxnChg chg="add">
          <ac:chgData name="Troels Mortensen (TRMO) | VIA" userId="48eeef65-5bf8-474b-9082-b56af31dd25e" providerId="ADAL" clId="{E23F10CA-E5F6-45FF-9DA3-81962FF71C65}" dt="2019-02-27T10:10:18.690" v="995"/>
          <ac:cxnSpMkLst>
            <pc:docMk/>
            <pc:sldMk cId="1106249769" sldId="370"/>
            <ac:cxnSpMk id="39" creationId="{9D359481-4B11-48F6-AE79-FADD6F660F93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48" creationId="{482C324B-129F-452B-A780-C7B7F341A6D8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53" creationId="{CCC94480-E2FC-4C97-8B8C-F2B907CEECF7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54" creationId="{2E49F148-2912-45A2-8919-6C7D9D0C93E1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2" creationId="{AB6CF1C2-DD83-463E-A523-6D291EA5BBE3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7" creationId="{ECED82C7-5AF3-47EF-B85F-64EABCC6C61E}"/>
          </ac:cxnSpMkLst>
        </pc:cxnChg>
        <pc:cxnChg chg="add del">
          <ac:chgData name="Troels Mortensen (TRMO) | VIA" userId="48eeef65-5bf8-474b-9082-b56af31dd25e" providerId="ADAL" clId="{E23F10CA-E5F6-45FF-9DA3-81962FF71C65}" dt="2019-02-27T10:10:26.525" v="998" actId="478"/>
          <ac:cxnSpMkLst>
            <pc:docMk/>
            <pc:sldMk cId="1106249769" sldId="370"/>
            <ac:cxnSpMk id="68" creationId="{E2C17103-599B-4E02-9D72-CC3DFADD6BCD}"/>
          </ac:cxnSpMkLst>
        </pc:cxnChg>
        <pc:cxnChg chg="add del mod">
          <ac:chgData name="Troels Mortensen (TRMO) | VIA" userId="48eeef65-5bf8-474b-9082-b56af31dd25e" providerId="ADAL" clId="{E23F10CA-E5F6-45FF-9DA3-81962FF71C65}" dt="2019-02-27T10:10:29.382" v="999" actId="478"/>
          <ac:cxnSpMkLst>
            <pc:docMk/>
            <pc:sldMk cId="1106249769" sldId="370"/>
            <ac:cxnSpMk id="69" creationId="{F62B340E-4AF4-4C48-901B-B1A4DECE661B}"/>
          </ac:cxnSpMkLst>
        </pc:cxnChg>
        <pc:cxnChg chg="add del">
          <ac:chgData name="Troels Mortensen (TRMO) | VIA" userId="48eeef65-5bf8-474b-9082-b56af31dd25e" providerId="ADAL" clId="{E23F10CA-E5F6-45FF-9DA3-81962FF71C65}" dt="2019-02-27T10:10:32.124" v="1000" actId="478"/>
          <ac:cxnSpMkLst>
            <pc:docMk/>
            <pc:sldMk cId="1106249769" sldId="370"/>
            <ac:cxnSpMk id="70" creationId="{3564627B-DB1C-483A-A1FC-DA861449BDBE}"/>
          </ac:cxnSpMkLst>
        </pc:cxnChg>
      </pc:sldChg>
      <pc:sldChg chg="addSp delSp modSp add modTransition delAnim modAnim">
        <pc:chgData name="Troels Mortensen (TRMO) | VIA" userId="48eeef65-5bf8-474b-9082-b56af31dd25e" providerId="ADAL" clId="{E23F10CA-E5F6-45FF-9DA3-81962FF71C65}" dt="2019-03-01T07:34:06.492" v="4481" actId="13822"/>
        <pc:sldMkLst>
          <pc:docMk/>
          <pc:sldMk cId="3008193011" sldId="371"/>
        </pc:sldMkLst>
        <pc:spChg chg="add mod">
          <ac:chgData name="Troels Mortensen (TRMO) | VIA" userId="48eeef65-5bf8-474b-9082-b56af31dd25e" providerId="ADAL" clId="{E23F10CA-E5F6-45FF-9DA3-81962FF71C65}" dt="2019-03-01T07:07:49.560" v="4412" actId="207"/>
          <ac:spMkLst>
            <pc:docMk/>
            <pc:sldMk cId="3008193011" sldId="371"/>
            <ac:spMk id="2" creationId="{C4303FC3-E074-4228-99D2-0E80F6A39782}"/>
          </ac:spMkLst>
        </pc:spChg>
        <pc:spChg chg="mod">
          <ac:chgData name="Troels Mortensen (TRMO) | VIA" userId="48eeef65-5bf8-474b-9082-b56af31dd25e" providerId="ADAL" clId="{E23F10CA-E5F6-45FF-9DA3-81962FF71C65}" dt="2019-02-27T11:14:17.552" v="1635" actId="1076"/>
          <ac:spMkLst>
            <pc:docMk/>
            <pc:sldMk cId="3008193011" sldId="371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4:25.006" v="1649" actId="20577"/>
          <ac:spMkLst>
            <pc:docMk/>
            <pc:sldMk cId="3008193011" sldId="371"/>
            <ac:spMk id="15" creationId="{398A7FD7-6222-44E9-92DF-41CFA608FC66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7" creationId="{5B9345A0-F095-4232-8266-86CDCF060AFC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8" creationId="{AF139123-6797-4355-BA63-47FCA517F2F8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29" creationId="{3F4C0F32-8F7E-4696-9BB5-19510B3911A4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30" creationId="{B478F2E3-55BB-4EA9-A7B0-87D655DAEE49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38" creationId="{6321B105-94EC-49E0-B5AF-F278CCC96A05}"/>
          </ac:spMkLst>
        </pc:spChg>
        <pc:spChg chg="mod">
          <ac:chgData name="Troels Mortensen (TRMO) | VIA" userId="48eeef65-5bf8-474b-9082-b56af31dd25e" providerId="ADAL" clId="{E23F10CA-E5F6-45FF-9DA3-81962FF71C65}" dt="2019-02-27T10:15:10.206" v="1256" actId="1037"/>
          <ac:spMkLst>
            <pc:docMk/>
            <pc:sldMk cId="3008193011" sldId="371"/>
            <ac:spMk id="40" creationId="{8EB055F4-F7A3-43D6-A9AF-4B56D6FB491E}"/>
          </ac:spMkLst>
        </pc:spChg>
        <pc:spChg chg="add mod">
          <ac:chgData name="Troels Mortensen (TRMO) | VIA" userId="48eeef65-5bf8-474b-9082-b56af31dd25e" providerId="ADAL" clId="{E23F10CA-E5F6-45FF-9DA3-81962FF71C65}" dt="2019-02-27T10:19:58.942" v="1266"/>
          <ac:spMkLst>
            <pc:docMk/>
            <pc:sldMk cId="3008193011" sldId="371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2-27T10:21:24.893" v="1482" actId="1038"/>
          <ac:spMkLst>
            <pc:docMk/>
            <pc:sldMk cId="3008193011" sldId="371"/>
            <ac:spMk id="46" creationId="{95531FBB-F7D0-4786-B240-31FB1E33E5FB}"/>
          </ac:spMkLst>
        </pc:spChg>
        <pc:spChg chg="mod">
          <ac:chgData name="Troels Mortensen (TRMO) | VIA" userId="48eeef65-5bf8-474b-9082-b56af31dd25e" providerId="ADAL" clId="{E23F10CA-E5F6-45FF-9DA3-81962FF71C65}" dt="2019-03-01T07:08:03.374" v="4423" actId="20577"/>
          <ac:spMkLst>
            <pc:docMk/>
            <pc:sldMk cId="3008193011" sldId="371"/>
            <ac:spMk id="48" creationId="{AEF67DFE-108B-456D-82D1-EF298A1E6F15}"/>
          </ac:spMkLst>
        </pc:spChg>
        <pc:spChg chg="add mod">
          <ac:chgData name="Troels Mortensen (TRMO) | VIA" userId="48eeef65-5bf8-474b-9082-b56af31dd25e" providerId="ADAL" clId="{E23F10CA-E5F6-45FF-9DA3-81962FF71C65}" dt="2019-03-01T07:08:41.675" v="4434" actId="164"/>
          <ac:spMkLst>
            <pc:docMk/>
            <pc:sldMk cId="3008193011" sldId="371"/>
            <ac:spMk id="50" creationId="{BF8FACF4-431B-4830-ADCF-3BA0FAE9EA1A}"/>
          </ac:spMkLst>
        </pc:spChg>
        <pc:spChg chg="del">
          <ac:chgData name="Troels Mortensen (TRMO) | VIA" userId="48eeef65-5bf8-474b-9082-b56af31dd25e" providerId="ADAL" clId="{E23F10CA-E5F6-45FF-9DA3-81962FF71C65}" dt="2019-02-27T10:14:53.535" v="1152" actId="478"/>
          <ac:spMkLst>
            <pc:docMk/>
            <pc:sldMk cId="3008193011" sldId="371"/>
            <ac:spMk id="73" creationId="{FAE6B39A-AAFB-445A-B4DA-A24C7D098F61}"/>
          </ac:spMkLst>
        </pc:spChg>
        <pc:spChg chg="del">
          <ac:chgData name="Troels Mortensen (TRMO) | VIA" userId="48eeef65-5bf8-474b-9082-b56af31dd25e" providerId="ADAL" clId="{E23F10CA-E5F6-45FF-9DA3-81962FF71C65}" dt="2019-02-27T10:14:55.206" v="1153" actId="478"/>
          <ac:spMkLst>
            <pc:docMk/>
            <pc:sldMk cId="3008193011" sldId="371"/>
            <ac:spMk id="74" creationId="{871F7E17-44D0-46AA-A8B5-5232B7329BF8}"/>
          </ac:spMkLst>
        </pc:s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4" creationId="{275195E0-18F4-4ACE-81D9-B24984FC12AF}"/>
          </ac:grpSpMkLst>
        </pc:gr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7" creationId="{02BDD89B-FAD4-45B9-9A25-E8737EBB5FA4}"/>
          </ac:grpSpMkLst>
        </pc:grpChg>
        <pc:grpChg chg="mod">
          <ac:chgData name="Troels Mortensen (TRMO) | VIA" userId="48eeef65-5bf8-474b-9082-b56af31dd25e" providerId="ADAL" clId="{E23F10CA-E5F6-45FF-9DA3-81962FF71C65}" dt="2019-02-27T10:15:02.697" v="1228" actId="1037"/>
          <ac:grpSpMkLst>
            <pc:docMk/>
            <pc:sldMk cId="3008193011" sldId="371"/>
            <ac:grpSpMk id="12" creationId="{D264236E-638B-4258-8322-33846113D316}"/>
          </ac:grpSpMkLst>
        </pc:grpChg>
        <pc:grpChg chg="mod">
          <ac:chgData name="Troels Mortensen (TRMO) | VIA" userId="48eeef65-5bf8-474b-9082-b56af31dd25e" providerId="ADAL" clId="{E23F10CA-E5F6-45FF-9DA3-81962FF71C65}" dt="2019-02-27T10:15:10.206" v="1256" actId="1037"/>
          <ac:grpSpMkLst>
            <pc:docMk/>
            <pc:sldMk cId="3008193011" sldId="371"/>
            <ac:grpSpMk id="18" creationId="{285EF99A-E452-440E-BB15-636270BE659F}"/>
          </ac:grpSpMkLst>
        </pc:grpChg>
        <pc:grpChg chg="mod">
          <ac:chgData name="Troels Mortensen (TRMO) | VIA" userId="48eeef65-5bf8-474b-9082-b56af31dd25e" providerId="ADAL" clId="{E23F10CA-E5F6-45FF-9DA3-81962FF71C65}" dt="2019-02-27T10:15:10.206" v="1256" actId="1037"/>
          <ac:grpSpMkLst>
            <pc:docMk/>
            <pc:sldMk cId="3008193011" sldId="371"/>
            <ac:grpSpMk id="23" creationId="{2A20F3CA-67A3-4E90-B84F-D2293BA5F59D}"/>
          </ac:grpSpMkLst>
        </pc:grpChg>
        <pc:grpChg chg="add mod">
          <ac:chgData name="Troels Mortensen (TRMO) | VIA" userId="48eeef65-5bf8-474b-9082-b56af31dd25e" providerId="ADAL" clId="{E23F10CA-E5F6-45FF-9DA3-81962FF71C65}" dt="2019-03-01T07:08:41.675" v="4434" actId="164"/>
          <ac:grpSpMkLst>
            <pc:docMk/>
            <pc:sldMk cId="3008193011" sldId="371"/>
            <ac:grpSpMk id="44" creationId="{1541CB32-1495-43D6-B044-6AF5E9F1D3BA}"/>
          </ac:grpSpMkLst>
        </pc:grpChg>
        <pc:grpChg chg="add mod">
          <ac:chgData name="Troels Mortensen (TRMO) | VIA" userId="48eeef65-5bf8-474b-9082-b56af31dd25e" providerId="ADAL" clId="{E23F10CA-E5F6-45FF-9DA3-81962FF71C65}" dt="2019-03-01T07:08:41.675" v="4434" actId="164"/>
          <ac:grpSpMkLst>
            <pc:docMk/>
            <pc:sldMk cId="3008193011" sldId="371"/>
            <ac:grpSpMk id="51" creationId="{5C52B013-311F-421B-B690-F5E4DA42A42E}"/>
          </ac:grpSpMkLst>
        </pc:grpChg>
        <pc:picChg chg="add mod">
          <ac:chgData name="Troels Mortensen (TRMO) | VIA" userId="48eeef65-5bf8-474b-9082-b56af31dd25e" providerId="ADAL" clId="{E23F10CA-E5F6-45FF-9DA3-81962FF71C65}" dt="2019-02-27T10:19:34.835" v="1263" actId="208"/>
          <ac:picMkLst>
            <pc:docMk/>
            <pc:sldMk cId="3008193011" sldId="371"/>
            <ac:picMk id="3" creationId="{89CC9855-5A04-4728-8C7F-A0A39B13CF4C}"/>
          </ac:picMkLst>
        </pc:pic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1" creationId="{A16D8237-EBF0-4075-A0A6-46BC15836637}"/>
          </ac:cxnSpMkLst>
        </pc:cxn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6" creationId="{D3743E2C-3BC5-497E-836B-CD46D2E5C757}"/>
          </ac:cxnSpMkLst>
        </pc:cxnChg>
        <pc:cxnChg chg="mod">
          <ac:chgData name="Troels Mortensen (TRMO) | VIA" userId="48eeef65-5bf8-474b-9082-b56af31dd25e" providerId="ADAL" clId="{E23F10CA-E5F6-45FF-9DA3-81962FF71C65}" dt="2019-02-27T10:15:02.697" v="1228" actId="1037"/>
          <ac:cxnSpMkLst>
            <pc:docMk/>
            <pc:sldMk cId="3008193011" sldId="371"/>
            <ac:cxnSpMk id="17" creationId="{140F7406-8B18-4A81-8395-BEE8674CF670}"/>
          </ac:cxnSpMkLst>
        </pc:cxnChg>
        <pc:cxnChg chg="mod">
          <ac:chgData name="Troels Mortensen (TRMO) | VIA" userId="48eeef65-5bf8-474b-9082-b56af31dd25e" providerId="ADAL" clId="{E23F10CA-E5F6-45FF-9DA3-81962FF71C65}" dt="2019-02-27T10:15:14.093" v="1257" actId="14100"/>
          <ac:cxnSpMkLst>
            <pc:docMk/>
            <pc:sldMk cId="3008193011" sldId="371"/>
            <ac:cxnSpMk id="22" creationId="{EAB45CCD-2137-4E7C-953B-AE777BC0BF03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1" creationId="{132FEC32-DCE3-4C5F-B051-82C092F896FD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2" creationId="{61C32200-1FE9-4A93-95A4-B8138829B6CE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3" creationId="{F4DAAA0D-4B15-45EE-B9A4-8C457DB5734A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4" creationId="{065184CE-387C-4DF2-A562-700559182457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5" creationId="{B1F72DE1-DA62-4C0E-9C33-302CF6454A5C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6" creationId="{AA49A116-5F5A-4309-833B-6A0A6758639C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7" creationId="{6CBEA24A-C186-4BE5-82C5-966F96A87722}"/>
          </ac:cxnSpMkLst>
        </pc:cxnChg>
        <pc:cxnChg chg="mod">
          <ac:chgData name="Troels Mortensen (TRMO) | VIA" userId="48eeef65-5bf8-474b-9082-b56af31dd25e" providerId="ADAL" clId="{E23F10CA-E5F6-45FF-9DA3-81962FF71C65}" dt="2019-02-27T10:15:10.206" v="1256" actId="1037"/>
          <ac:cxnSpMkLst>
            <pc:docMk/>
            <pc:sldMk cId="3008193011" sldId="371"/>
            <ac:cxnSpMk id="39" creationId="{9D359481-4B11-48F6-AE79-FADD6F660F93}"/>
          </ac:cxnSpMkLst>
        </pc:cxnChg>
        <pc:cxnChg chg="add mod">
          <ac:chgData name="Troels Mortensen (TRMO) | VIA" userId="48eeef65-5bf8-474b-9082-b56af31dd25e" providerId="ADAL" clId="{E23F10CA-E5F6-45FF-9DA3-81962FF71C65}" dt="2019-02-27T10:20:11.495" v="1268" actId="208"/>
          <ac:cxnSpMkLst>
            <pc:docMk/>
            <pc:sldMk cId="3008193011" sldId="371"/>
            <ac:cxnSpMk id="43" creationId="{B3FF35E1-8A9A-4604-9569-5F9A4F117500}"/>
          </ac:cxnSpMkLst>
        </pc:cxnChg>
        <pc:cxnChg chg="add mod">
          <ac:chgData name="Troels Mortensen (TRMO) | VIA" userId="48eeef65-5bf8-474b-9082-b56af31dd25e" providerId="ADAL" clId="{E23F10CA-E5F6-45FF-9DA3-81962FF71C65}" dt="2019-03-01T07:34:06.492" v="4481" actId="13822"/>
          <ac:cxnSpMkLst>
            <pc:docMk/>
            <pc:sldMk cId="3008193011" sldId="371"/>
            <ac:cxnSpMk id="49" creationId="{27DE5312-0E06-4C09-AB3D-01E3FC4E3FC4}"/>
          </ac:cxnSpMkLst>
        </pc:cxnChg>
      </pc:sldChg>
      <pc:sldChg chg="addSp delSp modSp add">
        <pc:chgData name="Troels Mortensen (TRMO) | VIA" userId="48eeef65-5bf8-474b-9082-b56af31dd25e" providerId="ADAL" clId="{E23F10CA-E5F6-45FF-9DA3-81962FF71C65}" dt="2019-02-27T11:15:00.967" v="1677" actId="20577"/>
        <pc:sldMkLst>
          <pc:docMk/>
          <pc:sldMk cId="2402247861" sldId="372"/>
        </pc:sldMkLst>
        <pc:spChg chg="add mod">
          <ac:chgData name="Troels Mortensen (TRMO) | VIA" userId="48eeef65-5bf8-474b-9082-b56af31dd25e" providerId="ADAL" clId="{E23F10CA-E5F6-45FF-9DA3-81962FF71C65}" dt="2019-02-27T10:21:08.917" v="1331" actId="1076"/>
          <ac:spMkLst>
            <pc:docMk/>
            <pc:sldMk cId="2402247861" sldId="372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4:44.056" v="1665" actId="20577"/>
          <ac:spMkLst>
            <pc:docMk/>
            <pc:sldMk cId="2402247861" sldId="372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00.967" v="1677" actId="20577"/>
          <ac:spMkLst>
            <pc:docMk/>
            <pc:sldMk cId="2402247861" sldId="372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6.740" v="1593" actId="478"/>
          <ac:spMkLst>
            <pc:docMk/>
            <pc:sldMk cId="2402247861" sldId="372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2-27T10:21:38.911" v="1485" actId="207"/>
          <ac:spMkLst>
            <pc:docMk/>
            <pc:sldMk cId="2402247861" sldId="372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26.302" v="1595" actId="167"/>
          <ac:spMkLst>
            <pc:docMk/>
            <pc:sldMk cId="2402247861" sldId="372"/>
            <ac:spMk id="44" creationId="{FA74C55B-FA9E-4147-9856-4408CE646ED1}"/>
          </ac:spMkLst>
        </pc:spChg>
        <pc:picChg chg="mod">
          <ac:chgData name="Troels Mortensen (TRMO) | VIA" userId="48eeef65-5bf8-474b-9082-b56af31dd25e" providerId="ADAL" clId="{E23F10CA-E5F6-45FF-9DA3-81962FF71C65}" dt="2019-02-27T10:20:37.706" v="1318" actId="1035"/>
          <ac:picMkLst>
            <pc:docMk/>
            <pc:sldMk cId="2402247861" sldId="372"/>
            <ac:picMk id="3" creationId="{89CC9855-5A04-4728-8C7F-A0A39B13CF4C}"/>
          </ac:picMkLst>
        </pc:picChg>
        <pc:cxnChg chg="del">
          <ac:chgData name="Troels Mortensen (TRMO) | VIA" userId="48eeef65-5bf8-474b-9082-b56af31dd25e" providerId="ADAL" clId="{E23F10CA-E5F6-45FF-9DA3-81962FF71C65}" dt="2019-02-27T10:20:39.088" v="1319" actId="478"/>
          <ac:cxnSpMkLst>
            <pc:docMk/>
            <pc:sldMk cId="2402247861" sldId="372"/>
            <ac:cxnSpMk id="43" creationId="{B3FF35E1-8A9A-4604-9569-5F9A4F117500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2-27T11:21:31.366" v="2118"/>
        <pc:sldMkLst>
          <pc:docMk/>
          <pc:sldMk cId="1300150813" sldId="373"/>
        </pc:sldMkLst>
        <pc:spChg chg="mod">
          <ac:chgData name="Troels Mortensen (TRMO) | VIA" userId="48eeef65-5bf8-474b-9082-b56af31dd25e" providerId="ADAL" clId="{E23F10CA-E5F6-45FF-9DA3-81962FF71C65}" dt="2019-02-27T10:21:54.262" v="1507" actId="1035"/>
          <ac:spMkLst>
            <pc:docMk/>
            <pc:sldMk cId="1300150813" sldId="373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5:19.166" v="1687" actId="1076"/>
          <ac:spMkLst>
            <pc:docMk/>
            <pc:sldMk cId="1300150813" sldId="373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23.250" v="1697" actId="20577"/>
          <ac:spMkLst>
            <pc:docMk/>
            <pc:sldMk cId="1300150813" sldId="373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3.905" v="1591" actId="478"/>
          <ac:spMkLst>
            <pc:docMk/>
            <pc:sldMk cId="1300150813" sldId="373"/>
            <ac:spMk id="41" creationId="{6D191608-0F6D-43DD-A9CD-2183DC25219C}"/>
          </ac:spMkLst>
        </pc:spChg>
        <pc:spChg chg="mod">
          <ac:chgData name="Troels Mortensen (TRMO) | VIA" userId="48eeef65-5bf8-474b-9082-b56af31dd25e" providerId="ADAL" clId="{E23F10CA-E5F6-45FF-9DA3-81962FF71C65}" dt="2019-02-27T10:21:58.910" v="1509" actId="1076"/>
          <ac:spMkLst>
            <pc:docMk/>
            <pc:sldMk cId="1300150813" sldId="373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29.993" v="1596" actId="167"/>
          <ac:spMkLst>
            <pc:docMk/>
            <pc:sldMk cId="1300150813" sldId="373"/>
            <ac:spMk id="43" creationId="{E0D1EF77-86E3-4883-8067-8A805DB8F430}"/>
          </ac:spMkLst>
        </pc:spChg>
        <pc:cxnChg chg="add mod">
          <ac:chgData name="Troels Mortensen (TRMO) | VIA" userId="48eeef65-5bf8-474b-9082-b56af31dd25e" providerId="ADAL" clId="{E23F10CA-E5F6-45FF-9DA3-81962FF71C65}" dt="2019-02-27T10:24:24.733" v="1600" actId="1582"/>
          <ac:cxnSpMkLst>
            <pc:docMk/>
            <pc:sldMk cId="1300150813" sldId="373"/>
            <ac:cxnSpMk id="45" creationId="{748525E6-DE17-4C70-BB02-6374394EB50B}"/>
          </ac:cxnSpMkLst>
        </pc:cxnChg>
        <pc:cxnChg chg="add mod">
          <ac:chgData name="Troels Mortensen (TRMO) | VIA" userId="48eeef65-5bf8-474b-9082-b56af31dd25e" providerId="ADAL" clId="{E23F10CA-E5F6-45FF-9DA3-81962FF71C65}" dt="2019-02-27T11:21:06.394" v="2108" actId="14100"/>
          <ac:cxnSpMkLst>
            <pc:docMk/>
            <pc:sldMk cId="1300150813" sldId="373"/>
            <ac:cxnSpMk id="46" creationId="{F2762A21-0DCE-4BC5-966B-7E75DBFC80EA}"/>
          </ac:cxnSpMkLst>
        </pc:cxnChg>
        <pc:cxnChg chg="add mod">
          <ac:chgData name="Troels Mortensen (TRMO) | VIA" userId="48eeef65-5bf8-474b-9082-b56af31dd25e" providerId="ADAL" clId="{E23F10CA-E5F6-45FF-9DA3-81962FF71C65}" dt="2019-02-27T11:21:10.142" v="2112" actId="14100"/>
          <ac:cxnSpMkLst>
            <pc:docMk/>
            <pc:sldMk cId="1300150813" sldId="373"/>
            <ac:cxnSpMk id="49" creationId="{4DCDB682-8CC5-4801-8BB3-F0585A45764D}"/>
          </ac:cxnSpMkLst>
        </pc:cxnChg>
        <pc:cxnChg chg="add mod">
          <ac:chgData name="Troels Mortensen (TRMO) | VIA" userId="48eeef65-5bf8-474b-9082-b56af31dd25e" providerId="ADAL" clId="{E23F10CA-E5F6-45FF-9DA3-81962FF71C65}" dt="2019-02-27T11:21:13.522" v="2114" actId="14100"/>
          <ac:cxnSpMkLst>
            <pc:docMk/>
            <pc:sldMk cId="1300150813" sldId="373"/>
            <ac:cxnSpMk id="51" creationId="{BC9AF561-1727-4BFA-87D3-C179E0E8C282}"/>
          </ac:cxnSpMkLst>
        </pc:cxnChg>
        <pc:cxnChg chg="add mod">
          <ac:chgData name="Troels Mortensen (TRMO) | VIA" userId="48eeef65-5bf8-474b-9082-b56af31dd25e" providerId="ADAL" clId="{E23F10CA-E5F6-45FF-9DA3-81962FF71C65}" dt="2019-02-27T11:21:16.952" v="2116" actId="14100"/>
          <ac:cxnSpMkLst>
            <pc:docMk/>
            <pc:sldMk cId="1300150813" sldId="373"/>
            <ac:cxnSpMk id="53" creationId="{799411D9-E9E5-40B4-99D6-FF537ED5F6DD}"/>
          </ac:cxnSpMkLst>
        </pc:cxnChg>
      </pc:sldChg>
      <pc:sldChg chg="addSp delSp modSp add modAnim">
        <pc:chgData name="Troels Mortensen (TRMO) | VIA" userId="48eeef65-5bf8-474b-9082-b56af31dd25e" providerId="ADAL" clId="{E23F10CA-E5F6-45FF-9DA3-81962FF71C65}" dt="2019-03-01T07:10:51.729" v="4480"/>
        <pc:sldMkLst>
          <pc:docMk/>
          <pc:sldMk cId="390859033" sldId="374"/>
        </pc:sldMkLst>
        <pc:spChg chg="mod">
          <ac:chgData name="Troels Mortensen (TRMO) | VIA" userId="48eeef65-5bf8-474b-9082-b56af31dd25e" providerId="ADAL" clId="{E23F10CA-E5F6-45FF-9DA3-81962FF71C65}" dt="2019-02-27T10:22:08.310" v="1582" actId="1035"/>
          <ac:spMkLst>
            <pc:docMk/>
            <pc:sldMk cId="390859033" sldId="374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5:33.539" v="1708" actId="1076"/>
          <ac:spMkLst>
            <pc:docMk/>
            <pc:sldMk cId="390859033" sldId="374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43.731" v="1722" actId="20577"/>
          <ac:spMkLst>
            <pc:docMk/>
            <pc:sldMk cId="390859033" sldId="374"/>
            <ac:spMk id="15" creationId="{398A7FD7-6222-44E9-92DF-41CFA608FC66}"/>
          </ac:spMkLst>
        </pc:spChg>
        <pc:spChg chg="del">
          <ac:chgData name="Troels Mortensen (TRMO) | VIA" userId="48eeef65-5bf8-474b-9082-b56af31dd25e" providerId="ADAL" clId="{E23F10CA-E5F6-45FF-9DA3-81962FF71C65}" dt="2019-02-27T10:22:31.294" v="1589" actId="478"/>
          <ac:spMkLst>
            <pc:docMk/>
            <pc:sldMk cId="390859033" sldId="374"/>
            <ac:spMk id="41" creationId="{6D191608-0F6D-43DD-A9CD-2183DC25219C}"/>
          </ac:spMkLst>
        </pc:spChg>
        <pc:spChg chg="add mod">
          <ac:chgData name="Troels Mortensen (TRMO) | VIA" userId="48eeef65-5bf8-474b-9082-b56af31dd25e" providerId="ADAL" clId="{E23F10CA-E5F6-45FF-9DA3-81962FF71C65}" dt="2019-03-01T07:10:48.487" v="4479" actId="207"/>
          <ac:spMkLst>
            <pc:docMk/>
            <pc:sldMk cId="390859033" sldId="374"/>
            <ac:spMk id="41" creationId="{84F1773D-3AE5-434F-938E-EDDC7BD2B99B}"/>
          </ac:spMkLst>
        </pc:spChg>
        <pc:spChg chg="mod">
          <ac:chgData name="Troels Mortensen (TRMO) | VIA" userId="48eeef65-5bf8-474b-9082-b56af31dd25e" providerId="ADAL" clId="{E23F10CA-E5F6-45FF-9DA3-81962FF71C65}" dt="2019-02-27T10:22:13.452" v="1584" actId="1076"/>
          <ac:spMkLst>
            <pc:docMk/>
            <pc:sldMk cId="390859033" sldId="374"/>
            <ac:spMk id="42" creationId="{F1103F03-F653-42A5-8D1C-06EACAE55F9A}"/>
          </ac:spMkLst>
        </pc:spChg>
        <pc:spChg chg="add ord">
          <ac:chgData name="Troels Mortensen (TRMO) | VIA" userId="48eeef65-5bf8-474b-9082-b56af31dd25e" providerId="ADAL" clId="{E23F10CA-E5F6-45FF-9DA3-81962FF71C65}" dt="2019-02-27T10:23:35.418" v="1597" actId="167"/>
          <ac:spMkLst>
            <pc:docMk/>
            <pc:sldMk cId="390859033" sldId="374"/>
            <ac:spMk id="43" creationId="{A50A244D-61E8-40DA-AC62-D5B366E5BF46}"/>
          </ac:spMkLst>
        </pc:spChg>
      </pc:sldChg>
      <pc:sldChg chg="addSp modSp add">
        <pc:chgData name="Troels Mortensen (TRMO) | VIA" userId="48eeef65-5bf8-474b-9082-b56af31dd25e" providerId="ADAL" clId="{E23F10CA-E5F6-45FF-9DA3-81962FF71C65}" dt="2019-02-27T11:18:55.528" v="2012" actId="1038"/>
        <pc:sldMkLst>
          <pc:docMk/>
          <pc:sldMk cId="2064156132" sldId="375"/>
        </pc:sldMkLst>
        <pc:spChg chg="mod">
          <ac:chgData name="Troels Mortensen (TRMO) | VIA" userId="48eeef65-5bf8-474b-9082-b56af31dd25e" providerId="ADAL" clId="{E23F10CA-E5F6-45FF-9DA3-81962FF71C65}" dt="2019-02-27T11:15:54.450" v="1732" actId="1076"/>
          <ac:spMkLst>
            <pc:docMk/>
            <pc:sldMk cId="2064156132" sldId="375"/>
            <ac:spMk id="10" creationId="{065A506A-A821-452C-A25F-976876B7B55A}"/>
          </ac:spMkLst>
        </pc:spChg>
        <pc:spChg chg="mod">
          <ac:chgData name="Troels Mortensen (TRMO) | VIA" userId="48eeef65-5bf8-474b-9082-b56af31dd25e" providerId="ADAL" clId="{E23F10CA-E5F6-45FF-9DA3-81962FF71C65}" dt="2019-02-27T11:15:57.608" v="1742" actId="20577"/>
          <ac:spMkLst>
            <pc:docMk/>
            <pc:sldMk cId="2064156132" sldId="375"/>
            <ac:spMk id="15" creationId="{398A7FD7-6222-44E9-92DF-41CFA608FC66}"/>
          </ac:spMkLst>
        </pc:spChg>
        <pc:spChg chg="mod">
          <ac:chgData name="Troels Mortensen (TRMO) | VIA" userId="48eeef65-5bf8-474b-9082-b56af31dd25e" providerId="ADAL" clId="{E23F10CA-E5F6-45FF-9DA3-81962FF71C65}" dt="2019-02-27T10:22:27.344" v="1588" actId="14100"/>
          <ac:spMkLst>
            <pc:docMk/>
            <pc:sldMk cId="2064156132" sldId="375"/>
            <ac:spMk id="41" creationId="{6D191608-0F6D-43DD-A9CD-2183DC25219C}"/>
          </ac:spMkLst>
        </pc:spChg>
        <pc:spChg chg="mod">
          <ac:chgData name="Troels Mortensen (TRMO) | VIA" userId="48eeef65-5bf8-474b-9082-b56af31dd25e" providerId="ADAL" clId="{E23F10CA-E5F6-45FF-9DA3-81962FF71C65}" dt="2019-02-27T10:22:22.453" v="1587" actId="1076"/>
          <ac:spMkLst>
            <pc:docMk/>
            <pc:sldMk cId="2064156132" sldId="375"/>
            <ac:spMk id="42" creationId="{F1103F03-F653-42A5-8D1C-06EACAE55F9A}"/>
          </ac:spMkLst>
        </pc:spChg>
        <pc:spChg chg="add mod">
          <ac:chgData name="Troels Mortensen (TRMO) | VIA" userId="48eeef65-5bf8-474b-9082-b56af31dd25e" providerId="ADAL" clId="{E23F10CA-E5F6-45FF-9DA3-81962FF71C65}" dt="2019-02-27T11:18:55.528" v="2012" actId="1038"/>
          <ac:spMkLst>
            <pc:docMk/>
            <pc:sldMk cId="2064156132" sldId="375"/>
            <ac:spMk id="43" creationId="{76226F4D-08E2-4C93-A374-F2834566286D}"/>
          </ac:spMkLst>
        </pc:spChg>
      </pc:sldChg>
      <pc:sldChg chg="addSp modSp add">
        <pc:chgData name="Troels Mortensen (TRMO) | VIA" userId="48eeef65-5bf8-474b-9082-b56af31dd25e" providerId="ADAL" clId="{E23F10CA-E5F6-45FF-9DA3-81962FF71C65}" dt="2019-02-27T11:22:20.772" v="2120" actId="1076"/>
        <pc:sldMkLst>
          <pc:docMk/>
          <pc:sldMk cId="325884307" sldId="376"/>
        </pc:sldMkLst>
        <pc:spChg chg="mod">
          <ac:chgData name="Troels Mortensen (TRMO) | VIA" userId="48eeef65-5bf8-474b-9082-b56af31dd25e" providerId="ADAL" clId="{E23F10CA-E5F6-45FF-9DA3-81962FF71C65}" dt="2019-02-27T11:18:06.427" v="1844" actId="1035"/>
          <ac:spMkLst>
            <pc:docMk/>
            <pc:sldMk cId="325884307" sldId="376"/>
            <ac:spMk id="2" creationId="{D295831E-8930-43CC-A826-897A30632B56}"/>
          </ac:spMkLst>
        </pc:spChg>
        <pc:spChg chg="mod">
          <ac:chgData name="Troels Mortensen (TRMO) | VIA" userId="48eeef65-5bf8-474b-9082-b56af31dd25e" providerId="ADAL" clId="{E23F10CA-E5F6-45FF-9DA3-81962FF71C65}" dt="2019-02-27T11:18:34.386" v="1855" actId="14100"/>
          <ac:spMkLst>
            <pc:docMk/>
            <pc:sldMk cId="325884307" sldId="376"/>
            <ac:spMk id="41" creationId="{6D191608-0F6D-43DD-A9CD-2183DC25219C}"/>
          </ac:spMkLst>
        </pc:spChg>
        <pc:spChg chg="mod ord">
          <ac:chgData name="Troels Mortensen (TRMO) | VIA" userId="48eeef65-5bf8-474b-9082-b56af31dd25e" providerId="ADAL" clId="{E23F10CA-E5F6-45FF-9DA3-81962FF71C65}" dt="2019-02-27T11:22:20.772" v="2120" actId="1076"/>
          <ac:spMkLst>
            <pc:docMk/>
            <pc:sldMk cId="325884307" sldId="376"/>
            <ac:spMk id="42" creationId="{F1103F03-F653-42A5-8D1C-06EACAE55F9A}"/>
          </ac:spMkLst>
        </pc:spChg>
        <pc:spChg chg="add mod">
          <ac:chgData name="Troels Mortensen (TRMO) | VIA" userId="48eeef65-5bf8-474b-9082-b56af31dd25e" providerId="ADAL" clId="{E23F10CA-E5F6-45FF-9DA3-81962FF71C65}" dt="2019-02-27T11:18:25.095" v="1853" actId="1076"/>
          <ac:spMkLst>
            <pc:docMk/>
            <pc:sldMk cId="325884307" sldId="376"/>
            <ac:spMk id="43" creationId="{7164983C-8234-41BF-A648-D984AD9B51D7}"/>
          </ac:spMkLst>
        </pc:spChg>
      </pc:sldChg>
      <pc:sldChg chg="addSp modSp add modAnim">
        <pc:chgData name="Troels Mortensen (TRMO) | VIA" userId="48eeef65-5bf8-474b-9082-b56af31dd25e" providerId="ADAL" clId="{E23F10CA-E5F6-45FF-9DA3-81962FF71C65}" dt="2019-02-27T11:19:46.286" v="2096"/>
        <pc:sldMkLst>
          <pc:docMk/>
          <pc:sldMk cId="3493045599" sldId="377"/>
        </pc:sldMkLst>
        <pc:spChg chg="mod">
          <ac:chgData name="Troels Mortensen (TRMO) | VIA" userId="48eeef65-5bf8-474b-9082-b56af31dd25e" providerId="ADAL" clId="{E23F10CA-E5F6-45FF-9DA3-81962FF71C65}" dt="2019-02-27T11:19:20.461" v="2056" actId="1076"/>
          <ac:spMkLst>
            <pc:docMk/>
            <pc:sldMk cId="3493045599" sldId="377"/>
            <ac:spMk id="42" creationId="{F1103F03-F653-42A5-8D1C-06EACAE55F9A}"/>
          </ac:spMkLst>
        </pc:spChg>
        <pc:spChg chg="mod">
          <ac:chgData name="Troels Mortensen (TRMO) | VIA" userId="48eeef65-5bf8-474b-9082-b56af31dd25e" providerId="ADAL" clId="{E23F10CA-E5F6-45FF-9DA3-81962FF71C65}" dt="2019-02-27T11:19:16.278" v="2054" actId="1035"/>
          <ac:spMkLst>
            <pc:docMk/>
            <pc:sldMk cId="3493045599" sldId="377"/>
            <ac:spMk id="43" creationId="{7164983C-8234-41BF-A648-D984AD9B51D7}"/>
          </ac:spMkLst>
        </pc:spChg>
        <pc:spChg chg="add mod">
          <ac:chgData name="Troels Mortensen (TRMO) | VIA" userId="48eeef65-5bf8-474b-9082-b56af31dd25e" providerId="ADAL" clId="{E23F10CA-E5F6-45FF-9DA3-81962FF71C65}" dt="2019-02-27T11:19:42.760" v="2095" actId="14100"/>
          <ac:spMkLst>
            <pc:docMk/>
            <pc:sldMk cId="3493045599" sldId="377"/>
            <ac:spMk id="44" creationId="{B30A5C20-8BA0-4F42-B22C-BD1E8DAECE56}"/>
          </ac:spMkLst>
        </pc:spChg>
      </pc:sldChg>
      <pc:sldChg chg="delSp modSp add delAnim">
        <pc:chgData name="Troels Mortensen (TRMO) | VIA" userId="48eeef65-5bf8-474b-9082-b56af31dd25e" providerId="ADAL" clId="{E23F10CA-E5F6-45FF-9DA3-81962FF71C65}" dt="2019-02-27T11:22:58.061" v="2121" actId="478"/>
        <pc:sldMkLst>
          <pc:docMk/>
          <pc:sldMk cId="4139387522" sldId="378"/>
        </pc:sldMkLst>
        <pc:spChg chg="mod">
          <ac:chgData name="Troels Mortensen (TRMO) | VIA" userId="48eeef65-5bf8-474b-9082-b56af31dd25e" providerId="ADAL" clId="{E23F10CA-E5F6-45FF-9DA3-81962FF71C65}" dt="2019-02-27T11:19:56.159" v="2099" actId="1076"/>
          <ac:spMkLst>
            <pc:docMk/>
            <pc:sldMk cId="4139387522" sldId="378"/>
            <ac:spMk id="42" creationId="{F1103F03-F653-42A5-8D1C-06EACAE55F9A}"/>
          </ac:spMkLst>
        </pc:spChg>
        <pc:spChg chg="del">
          <ac:chgData name="Troels Mortensen (TRMO) | VIA" userId="48eeef65-5bf8-474b-9082-b56af31dd25e" providerId="ADAL" clId="{E23F10CA-E5F6-45FF-9DA3-81962FF71C65}" dt="2019-02-27T11:22:58.061" v="2121" actId="478"/>
          <ac:spMkLst>
            <pc:docMk/>
            <pc:sldMk cId="4139387522" sldId="378"/>
            <ac:spMk id="44" creationId="{B30A5C20-8BA0-4F42-B22C-BD1E8DAECE56}"/>
          </ac:spMkLst>
        </pc:spChg>
      </pc:sldChg>
      <pc:sldChg chg="addSp delSp modSp add modAnim">
        <pc:chgData name="Troels Mortensen (TRMO) | VIA" userId="48eeef65-5bf8-474b-9082-b56af31dd25e" providerId="ADAL" clId="{E23F10CA-E5F6-45FF-9DA3-81962FF71C65}" dt="2019-02-27T12:39:01.120" v="4079" actId="403"/>
        <pc:sldMkLst>
          <pc:docMk/>
          <pc:sldMk cId="3120049250" sldId="379"/>
        </pc:sldMkLst>
        <pc:spChg chg="mod">
          <ac:chgData name="Troels Mortensen (TRMO) | VIA" userId="48eeef65-5bf8-474b-9082-b56af31dd25e" providerId="ADAL" clId="{E23F10CA-E5F6-45FF-9DA3-81962FF71C65}" dt="2019-02-27T11:37:07.557" v="3335" actId="20577"/>
          <ac:spMkLst>
            <pc:docMk/>
            <pc:sldMk cId="3120049250" sldId="379"/>
            <ac:spMk id="2" creationId="{34CF3E30-4E54-4335-9D16-B37245F2CFEB}"/>
          </ac:spMkLst>
        </pc:spChg>
        <pc:spChg chg="mod">
          <ac:chgData name="Troels Mortensen (TRMO) | VIA" userId="48eeef65-5bf8-474b-9082-b56af31dd25e" providerId="ADAL" clId="{E23F10CA-E5F6-45FF-9DA3-81962FF71C65}" dt="2019-02-27T11:24:06.700" v="2262" actId="14100"/>
          <ac:spMkLst>
            <pc:docMk/>
            <pc:sldMk cId="3120049250" sldId="379"/>
            <ac:spMk id="3" creationId="{4BD6E8D8-A1F4-4FB1-BCDB-65FD004C0127}"/>
          </ac:spMkLst>
        </pc:spChg>
        <pc:spChg chg="add mod">
          <ac:chgData name="Troels Mortensen (TRMO) | VIA" userId="48eeef65-5bf8-474b-9082-b56af31dd25e" providerId="ADAL" clId="{E23F10CA-E5F6-45FF-9DA3-81962FF71C65}" dt="2019-02-27T12:39:01.120" v="4079" actId="403"/>
          <ac:spMkLst>
            <pc:docMk/>
            <pc:sldMk cId="3120049250" sldId="379"/>
            <ac:spMk id="5" creationId="{A09BBE5A-19A4-4D83-9D25-73FA7C56DCD1}"/>
          </ac:spMkLst>
        </pc:spChg>
        <pc:spChg chg="add del mod">
          <ac:chgData name="Troels Mortensen (TRMO) | VIA" userId="48eeef65-5bf8-474b-9082-b56af31dd25e" providerId="ADAL" clId="{E23F10CA-E5F6-45FF-9DA3-81962FF71C65}" dt="2019-02-27T11:27:12.594" v="2586" actId="478"/>
          <ac:spMkLst>
            <pc:docMk/>
            <pc:sldMk cId="3120049250" sldId="379"/>
            <ac:spMk id="6" creationId="{C7AFF8ED-9377-4ED6-9BFD-B458BE69393C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7" creationId="{ED85485D-3528-4727-922A-47AD52521F16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8" creationId="{4143AEB9-FDF1-4D42-ABA8-E5BFC934561F}"/>
          </ac:spMkLst>
        </pc:spChg>
        <pc:spChg chg="add mod">
          <ac:chgData name="Troels Mortensen (TRMO) | VIA" userId="48eeef65-5bf8-474b-9082-b56af31dd25e" providerId="ADAL" clId="{E23F10CA-E5F6-45FF-9DA3-81962FF71C65}" dt="2019-02-27T12:37:48.081" v="4067" actId="1038"/>
          <ac:spMkLst>
            <pc:docMk/>
            <pc:sldMk cId="3120049250" sldId="379"/>
            <ac:spMk id="9" creationId="{B7970336-3EA1-4C56-84E7-4D685996D9E4}"/>
          </ac:spMkLst>
        </pc:spChg>
        <pc:picChg chg="add mod">
          <ac:chgData name="Troels Mortensen (TRMO) | VIA" userId="48eeef65-5bf8-474b-9082-b56af31dd25e" providerId="ADAL" clId="{E23F10CA-E5F6-45FF-9DA3-81962FF71C65}" dt="2019-02-27T12:37:48.081" v="4067" actId="1038"/>
          <ac:picMkLst>
            <pc:docMk/>
            <pc:sldMk cId="3120049250" sldId="379"/>
            <ac:picMk id="4" creationId="{FAF88C76-B330-43F4-9746-59F8980BF626}"/>
          </ac:picMkLst>
        </pc:picChg>
      </pc:sldChg>
      <pc:sldChg chg="addSp delSp modSp add modTransition">
        <pc:chgData name="Troels Mortensen (TRMO) | VIA" userId="48eeef65-5bf8-474b-9082-b56af31dd25e" providerId="ADAL" clId="{E23F10CA-E5F6-45FF-9DA3-81962FF71C65}" dt="2019-02-27T11:33:11.598" v="3187" actId="1076"/>
        <pc:sldMkLst>
          <pc:docMk/>
          <pc:sldMk cId="103012185" sldId="380"/>
        </pc:sldMkLst>
        <pc:spChg chg="ord">
          <ac:chgData name="Troels Mortensen (TRMO) | VIA" userId="48eeef65-5bf8-474b-9082-b56af31dd25e" providerId="ADAL" clId="{E23F10CA-E5F6-45FF-9DA3-81962FF71C65}" dt="2019-02-27T11:29:40.849" v="2934" actId="167"/>
          <ac:spMkLst>
            <pc:docMk/>
            <pc:sldMk cId="103012185" sldId="380"/>
            <ac:spMk id="5" creationId="{A09BBE5A-19A4-4D83-9D25-73FA7C56DCD1}"/>
          </ac:spMkLst>
        </pc:spChg>
        <pc:spChg chg="mod">
          <ac:chgData name="Troels Mortensen (TRMO) | VIA" userId="48eeef65-5bf8-474b-9082-b56af31dd25e" providerId="ADAL" clId="{E23F10CA-E5F6-45FF-9DA3-81962FF71C65}" dt="2019-02-27T11:29:47.421" v="2948" actId="1037"/>
          <ac:spMkLst>
            <pc:docMk/>
            <pc:sldMk cId="103012185" sldId="380"/>
            <ac:spMk id="7" creationId="{ED85485D-3528-4727-922A-47AD52521F16}"/>
          </ac:spMkLst>
        </pc:spChg>
        <pc:spChg chg="mod">
          <ac:chgData name="Troels Mortensen (TRMO) | VIA" userId="48eeef65-5bf8-474b-9082-b56af31dd25e" providerId="ADAL" clId="{E23F10CA-E5F6-45FF-9DA3-81962FF71C65}" dt="2019-02-27T11:29:35.430" v="2933" actId="1037"/>
          <ac:spMkLst>
            <pc:docMk/>
            <pc:sldMk cId="103012185" sldId="380"/>
            <ac:spMk id="8" creationId="{4143AEB9-FDF1-4D42-ABA8-E5BFC934561F}"/>
          </ac:spMkLst>
        </pc:spChg>
        <pc:spChg chg="mod">
          <ac:chgData name="Troels Mortensen (TRMO) | VIA" userId="48eeef65-5bf8-474b-9082-b56af31dd25e" providerId="ADAL" clId="{E23F10CA-E5F6-45FF-9DA3-81962FF71C65}" dt="2019-02-27T11:29:35.430" v="2933" actId="1037"/>
          <ac:spMkLst>
            <pc:docMk/>
            <pc:sldMk cId="103012185" sldId="380"/>
            <ac:spMk id="9" creationId="{B7970336-3EA1-4C56-84E7-4D685996D9E4}"/>
          </ac:spMkLst>
        </pc:spChg>
        <pc:spChg chg="add mod">
          <ac:chgData name="Troels Mortensen (TRMO) | VIA" userId="48eeef65-5bf8-474b-9082-b56af31dd25e" providerId="ADAL" clId="{E23F10CA-E5F6-45FF-9DA3-81962FF71C65}" dt="2019-02-27T11:33:11.598" v="3187" actId="1076"/>
          <ac:spMkLst>
            <pc:docMk/>
            <pc:sldMk cId="103012185" sldId="380"/>
            <ac:spMk id="14" creationId="{8F76C598-F6FF-476D-9DF1-24A45B58A4D8}"/>
          </ac:spMkLst>
        </pc:spChg>
        <pc:picChg chg="mod">
          <ac:chgData name="Troels Mortensen (TRMO) | VIA" userId="48eeef65-5bf8-474b-9082-b56af31dd25e" providerId="ADAL" clId="{E23F10CA-E5F6-45FF-9DA3-81962FF71C65}" dt="2019-02-27T11:29:35.430" v="2933" actId="1037"/>
          <ac:picMkLst>
            <pc:docMk/>
            <pc:sldMk cId="103012185" sldId="380"/>
            <ac:picMk id="4" creationId="{FAF88C76-B330-43F4-9746-59F8980BF626}"/>
          </ac:picMkLst>
        </pc:picChg>
        <pc:cxnChg chg="add del mod">
          <ac:chgData name="Troels Mortensen (TRMO) | VIA" userId="48eeef65-5bf8-474b-9082-b56af31dd25e" providerId="ADAL" clId="{E23F10CA-E5F6-45FF-9DA3-81962FF71C65}" dt="2019-02-27T11:30:11.601" v="2951" actId="478"/>
          <ac:cxnSpMkLst>
            <pc:docMk/>
            <pc:sldMk cId="103012185" sldId="380"/>
            <ac:cxnSpMk id="10" creationId="{C4D86556-49A6-4D4D-B29B-3D86F8F852B3}"/>
          </ac:cxnSpMkLst>
        </pc:cxnChg>
        <pc:cxnChg chg="add mod">
          <ac:chgData name="Troels Mortensen (TRMO) | VIA" userId="48eeef65-5bf8-474b-9082-b56af31dd25e" providerId="ADAL" clId="{E23F10CA-E5F6-45FF-9DA3-81962FF71C65}" dt="2019-02-27T11:30:18.837" v="2953" actId="13822"/>
          <ac:cxnSpMkLst>
            <pc:docMk/>
            <pc:sldMk cId="103012185" sldId="380"/>
            <ac:cxnSpMk id="13" creationId="{915AA3ED-D40E-4A7F-8B5B-E503296D754D}"/>
          </ac:cxnSpMkLst>
        </pc:cxnChg>
      </pc:sldChg>
      <pc:sldChg chg="addSp delSp modSp add modTransition">
        <pc:chgData name="Troels Mortensen (TRMO) | VIA" userId="48eeef65-5bf8-474b-9082-b56af31dd25e" providerId="ADAL" clId="{E23F10CA-E5F6-45FF-9DA3-81962FF71C65}" dt="2019-02-27T11:33:55.798" v="3265" actId="478"/>
        <pc:sldMkLst>
          <pc:docMk/>
          <pc:sldMk cId="2793668792" sldId="381"/>
        </pc:sldMkLst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2" creationId="{34CF3E30-4E54-4335-9D16-B37245F2CFEB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3" creationId="{4BD6E8D8-A1F4-4FB1-BCDB-65FD004C0127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5" creationId="{A09BBE5A-19A4-4D83-9D25-73FA7C56DCD1}"/>
          </ac:spMkLst>
        </pc:spChg>
        <pc:spChg chg="add 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6" creationId="{E42DB9D6-3A22-4914-9B61-A1A407EF2242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7" creationId="{ED85485D-3528-4727-922A-47AD52521F16}"/>
          </ac:spMkLst>
        </pc:spChg>
        <pc:spChg chg="mod ord">
          <ac:chgData name="Troels Mortensen (TRMO) | VIA" userId="48eeef65-5bf8-474b-9082-b56af31dd25e" providerId="ADAL" clId="{E23F10CA-E5F6-45FF-9DA3-81962FF71C65}" dt="2019-02-27T11:33:46.447" v="3264" actId="1038"/>
          <ac:spMkLst>
            <pc:docMk/>
            <pc:sldMk cId="2793668792" sldId="381"/>
            <ac:spMk id="8" creationId="{4143AEB9-FDF1-4D42-ABA8-E5BFC934561F}"/>
          </ac:spMkLst>
        </pc:spChg>
        <pc:spChg chg="mod">
          <ac:chgData name="Troels Mortensen (TRMO) | VIA" userId="48eeef65-5bf8-474b-9082-b56af31dd25e" providerId="ADAL" clId="{E23F10CA-E5F6-45FF-9DA3-81962FF71C65}" dt="2019-02-27T11:31:09.739" v="3058" actId="1037"/>
          <ac:spMkLst>
            <pc:docMk/>
            <pc:sldMk cId="2793668792" sldId="381"/>
            <ac:spMk id="9" creationId="{B7970336-3EA1-4C56-84E7-4D685996D9E4}"/>
          </ac:spMkLst>
        </pc:spChg>
        <pc:picChg chg="mod">
          <ac:chgData name="Troels Mortensen (TRMO) | VIA" userId="48eeef65-5bf8-474b-9082-b56af31dd25e" providerId="ADAL" clId="{E23F10CA-E5F6-45FF-9DA3-81962FF71C65}" dt="2019-02-27T11:31:09.739" v="3058" actId="1037"/>
          <ac:picMkLst>
            <pc:docMk/>
            <pc:sldMk cId="2793668792" sldId="381"/>
            <ac:picMk id="4" creationId="{FAF88C76-B330-43F4-9746-59F8980BF626}"/>
          </ac:picMkLst>
        </pc:picChg>
        <pc:cxnChg chg="add del mod">
          <ac:chgData name="Troels Mortensen (TRMO) | VIA" userId="48eeef65-5bf8-474b-9082-b56af31dd25e" providerId="ADAL" clId="{E23F10CA-E5F6-45FF-9DA3-81962FF71C65}" dt="2019-02-27T11:33:55.798" v="3265" actId="478"/>
          <ac:cxnSpMkLst>
            <pc:docMk/>
            <pc:sldMk cId="2793668792" sldId="381"/>
            <ac:cxnSpMk id="11" creationId="{A6E96C8C-5611-44F9-BDC0-B601CFFDB500}"/>
          </ac:cxnSpMkLst>
        </pc:cxnChg>
        <pc:cxnChg chg="mod">
          <ac:chgData name="Troels Mortensen (TRMO) | VIA" userId="48eeef65-5bf8-474b-9082-b56af31dd25e" providerId="ADAL" clId="{E23F10CA-E5F6-45FF-9DA3-81962FF71C65}" dt="2019-02-27T11:31:09.739" v="3058" actId="1037"/>
          <ac:cxnSpMkLst>
            <pc:docMk/>
            <pc:sldMk cId="2793668792" sldId="381"/>
            <ac:cxnSpMk id="13" creationId="{915AA3ED-D40E-4A7F-8B5B-E503296D754D}"/>
          </ac:cxnSpMkLst>
        </pc:cxnChg>
        <pc:cxnChg chg="add mod">
          <ac:chgData name="Troels Mortensen (TRMO) | VIA" userId="48eeef65-5bf8-474b-9082-b56af31dd25e" providerId="ADAL" clId="{E23F10CA-E5F6-45FF-9DA3-81962FF71C65}" dt="2019-02-27T11:33:46.447" v="3264" actId="1038"/>
          <ac:cxnSpMkLst>
            <pc:docMk/>
            <pc:sldMk cId="2793668792" sldId="381"/>
            <ac:cxnSpMk id="15" creationId="{547478D5-C296-494D-B5E7-7600D2D4DD14}"/>
          </ac:cxnSpMkLst>
        </pc:cxnChg>
      </pc:sldChg>
      <pc:sldChg chg="addSp modSp add modAnim">
        <pc:chgData name="Troels Mortensen (TRMO) | VIA" userId="48eeef65-5bf8-474b-9082-b56af31dd25e" providerId="ADAL" clId="{E23F10CA-E5F6-45FF-9DA3-81962FF71C65}" dt="2019-02-27T11:36:23.873" v="3332"/>
        <pc:sldMkLst>
          <pc:docMk/>
          <pc:sldMk cId="4265080033" sldId="382"/>
        </pc:sldMkLst>
        <pc:spChg chg="add mod">
          <ac:chgData name="Troels Mortensen (TRMO) | VIA" userId="48eeef65-5bf8-474b-9082-b56af31dd25e" providerId="ADAL" clId="{E23F10CA-E5F6-45FF-9DA3-81962FF71C65}" dt="2019-02-27T11:35:28.610" v="3330" actId="207"/>
          <ac:spMkLst>
            <pc:docMk/>
            <pc:sldMk cId="4265080033" sldId="382"/>
            <ac:spMk id="10" creationId="{C814A098-35DA-4C07-9708-5B07FBCA6919}"/>
          </ac:spMkLst>
        </pc:spChg>
      </pc:sldChg>
      <pc:sldChg chg="modSp add">
        <pc:chgData name="Troels Mortensen (TRMO) | VIA" userId="48eeef65-5bf8-474b-9082-b56af31dd25e" providerId="ADAL" clId="{E23F10CA-E5F6-45FF-9DA3-81962FF71C65}" dt="2019-02-27T11:38:05.782" v="3586" actId="5793"/>
        <pc:sldMkLst>
          <pc:docMk/>
          <pc:sldMk cId="512525069" sldId="383"/>
        </pc:sldMkLst>
        <pc:spChg chg="mod">
          <ac:chgData name="Troels Mortensen (TRMO) | VIA" userId="48eeef65-5bf8-474b-9082-b56af31dd25e" providerId="ADAL" clId="{E23F10CA-E5F6-45FF-9DA3-81962FF71C65}" dt="2019-02-27T11:37:10.821" v="3336"/>
          <ac:spMkLst>
            <pc:docMk/>
            <pc:sldMk cId="512525069" sldId="383"/>
            <ac:spMk id="2" creationId="{24190CE9-831E-4474-A0C3-A90ABF5C2820}"/>
          </ac:spMkLst>
        </pc:spChg>
        <pc:spChg chg="mod">
          <ac:chgData name="Troels Mortensen (TRMO) | VIA" userId="48eeef65-5bf8-474b-9082-b56af31dd25e" providerId="ADAL" clId="{E23F10CA-E5F6-45FF-9DA3-81962FF71C65}" dt="2019-02-27T11:38:05.782" v="3586" actId="5793"/>
          <ac:spMkLst>
            <pc:docMk/>
            <pc:sldMk cId="512525069" sldId="383"/>
            <ac:spMk id="3" creationId="{A3E9EBF0-D1D6-4D23-AE8E-B07B034CCAC7}"/>
          </ac:spMkLst>
        </pc:spChg>
      </pc:sldChg>
      <pc:sldChg chg="addSp delSp modSp add delAnim modAnim">
        <pc:chgData name="Troels Mortensen (TRMO) | VIA" userId="48eeef65-5bf8-474b-9082-b56af31dd25e" providerId="ADAL" clId="{E23F10CA-E5F6-45FF-9DA3-81962FF71C65}" dt="2019-02-27T12:40:57.096" v="4159" actId="1036"/>
        <pc:sldMkLst>
          <pc:docMk/>
          <pc:sldMk cId="2471116315" sldId="384"/>
        </pc:sldMkLst>
        <pc:spChg chg="mod">
          <ac:chgData name="Troels Mortensen (TRMO) | VIA" userId="48eeef65-5bf8-474b-9082-b56af31dd25e" providerId="ADAL" clId="{E23F10CA-E5F6-45FF-9DA3-81962FF71C65}" dt="2019-02-27T11:49:41.794" v="3816" actId="1076"/>
          <ac:spMkLst>
            <pc:docMk/>
            <pc:sldMk cId="2471116315" sldId="384"/>
            <ac:spMk id="2" creationId="{B890C1AF-6736-46E2-8C4D-C0276E211E9D}"/>
          </ac:spMkLst>
        </pc:spChg>
        <pc:spChg chg="mod">
          <ac:chgData name="Troels Mortensen (TRMO) | VIA" userId="48eeef65-5bf8-474b-9082-b56af31dd25e" providerId="ADAL" clId="{E23F10CA-E5F6-45FF-9DA3-81962FF71C65}" dt="2019-02-27T11:49:44.445" v="3817" actId="1076"/>
          <ac:spMkLst>
            <pc:docMk/>
            <pc:sldMk cId="2471116315" sldId="384"/>
            <ac:spMk id="3" creationId="{8B96382D-8140-4941-AC71-89DA44970289}"/>
          </ac:spMkLst>
        </pc:spChg>
        <pc:spChg chg="add del mod">
          <ac:chgData name="Troels Mortensen (TRMO) | VIA" userId="48eeef65-5bf8-474b-9082-b56af31dd25e" providerId="ADAL" clId="{E23F10CA-E5F6-45FF-9DA3-81962FF71C65}" dt="2019-02-27T12:40:51.062" v="4081" actId="478"/>
          <ac:spMkLst>
            <pc:docMk/>
            <pc:sldMk cId="2471116315" sldId="384"/>
            <ac:spMk id="5" creationId="{E1F730B2-D090-4E8B-A6E4-D65C670DACFF}"/>
          </ac:spMkLst>
        </pc:spChg>
        <pc:picChg chg="add mod">
          <ac:chgData name="Troels Mortensen (TRMO) | VIA" userId="48eeef65-5bf8-474b-9082-b56af31dd25e" providerId="ADAL" clId="{E23F10CA-E5F6-45FF-9DA3-81962FF71C65}" dt="2019-02-27T12:40:57.096" v="4159" actId="1036"/>
          <ac:picMkLst>
            <pc:docMk/>
            <pc:sldMk cId="2471116315" sldId="384"/>
            <ac:picMk id="4" creationId="{CB90F48E-81C2-4CDB-95A6-07FE2955D317}"/>
          </ac:picMkLst>
        </pc:picChg>
      </pc:sldChg>
      <pc:sldChg chg="modSp add modTransition modAnim">
        <pc:chgData name="Troels Mortensen (TRMO) | VIA" userId="48eeef65-5bf8-474b-9082-b56af31dd25e" providerId="ADAL" clId="{E23F10CA-E5F6-45FF-9DA3-81962FF71C65}" dt="2019-02-27T12:22:13.247" v="3942"/>
        <pc:sldMkLst>
          <pc:docMk/>
          <pc:sldMk cId="2062913138" sldId="385"/>
        </pc:sldMkLst>
        <pc:spChg chg="mod">
          <ac:chgData name="Troels Mortensen (TRMO) | VIA" userId="48eeef65-5bf8-474b-9082-b56af31dd25e" providerId="ADAL" clId="{E23F10CA-E5F6-45FF-9DA3-81962FF71C65}" dt="2019-02-27T11:50:48.321" v="3896" actId="20577"/>
          <ac:spMkLst>
            <pc:docMk/>
            <pc:sldMk cId="2062913138" sldId="385"/>
            <ac:spMk id="5" creationId="{E1F730B2-D090-4E8B-A6E4-D65C670DACFF}"/>
          </ac:spMkLst>
        </pc:spChg>
      </pc:sldChg>
      <pc:sldChg chg="modSp add modTransition">
        <pc:chgData name="Troels Mortensen (TRMO) | VIA" userId="48eeef65-5bf8-474b-9082-b56af31dd25e" providerId="ADAL" clId="{E23F10CA-E5F6-45FF-9DA3-81962FF71C65}" dt="2019-02-27T12:22:13.247" v="3942"/>
        <pc:sldMkLst>
          <pc:docMk/>
          <pc:sldMk cId="63547307" sldId="386"/>
        </pc:sldMkLst>
        <pc:spChg chg="mod">
          <ac:chgData name="Troels Mortensen (TRMO) | VIA" userId="48eeef65-5bf8-474b-9082-b56af31dd25e" providerId="ADAL" clId="{E23F10CA-E5F6-45FF-9DA3-81962FF71C65}" dt="2019-02-27T11:50:56.776" v="3916" actId="20577"/>
          <ac:spMkLst>
            <pc:docMk/>
            <pc:sldMk cId="63547307" sldId="386"/>
            <ac:spMk id="5" creationId="{E1F730B2-D090-4E8B-A6E4-D65C670DACFF}"/>
          </ac:spMkLst>
        </pc:spChg>
      </pc:sldChg>
      <pc:sldChg chg="modSp add modTransition">
        <pc:chgData name="Troels Mortensen (TRMO) | VIA" userId="48eeef65-5bf8-474b-9082-b56af31dd25e" providerId="ADAL" clId="{E23F10CA-E5F6-45FF-9DA3-81962FF71C65}" dt="2019-02-27T12:22:13.247" v="3942"/>
        <pc:sldMkLst>
          <pc:docMk/>
          <pc:sldMk cId="3664326601" sldId="387"/>
        </pc:sldMkLst>
        <pc:spChg chg="mod">
          <ac:chgData name="Troels Mortensen (TRMO) | VIA" userId="48eeef65-5bf8-474b-9082-b56af31dd25e" providerId="ADAL" clId="{E23F10CA-E5F6-45FF-9DA3-81962FF71C65}" dt="2019-02-27T11:51:08.013" v="3938" actId="20577"/>
          <ac:spMkLst>
            <pc:docMk/>
            <pc:sldMk cId="3664326601" sldId="387"/>
            <ac:spMk id="5" creationId="{E1F730B2-D090-4E8B-A6E4-D65C670DACFF}"/>
          </ac:spMkLst>
        </pc:spChg>
      </pc:sldChg>
      <pc:sldChg chg="modSp add">
        <pc:chgData name="Troels Mortensen (TRMO) | VIA" userId="48eeef65-5bf8-474b-9082-b56af31dd25e" providerId="ADAL" clId="{E23F10CA-E5F6-45FF-9DA3-81962FF71C65}" dt="2019-02-27T12:22:27.212" v="3955" actId="20577"/>
        <pc:sldMkLst>
          <pc:docMk/>
          <pc:sldMk cId="3947422788" sldId="388"/>
        </pc:sldMkLst>
        <pc:spChg chg="mod">
          <ac:chgData name="Troels Mortensen (TRMO) | VIA" userId="48eeef65-5bf8-474b-9082-b56af31dd25e" providerId="ADAL" clId="{E23F10CA-E5F6-45FF-9DA3-81962FF71C65}" dt="2019-02-27T12:22:27.212" v="3955" actId="20577"/>
          <ac:spMkLst>
            <pc:docMk/>
            <pc:sldMk cId="3947422788" sldId="388"/>
            <ac:spMk id="3" creationId="{3E092F3E-D099-4E31-8A06-751FA7DDC80C}"/>
          </ac:spMkLst>
        </pc:spChg>
      </pc:sldChg>
      <pc:sldChg chg="add">
        <pc:chgData name="Troels Mortensen (TRMO) | VIA" userId="48eeef65-5bf8-474b-9082-b56af31dd25e" providerId="ADAL" clId="{E23F10CA-E5F6-45FF-9DA3-81962FF71C65}" dt="2019-02-27T12:36:35.097" v="3956"/>
        <pc:sldMkLst>
          <pc:docMk/>
          <pc:sldMk cId="1403743041" sldId="389"/>
        </pc:sldMkLst>
      </pc:sldChg>
      <pc:sldChg chg="add modTransition">
        <pc:chgData name="Troels Mortensen (TRMO) | VIA" userId="48eeef65-5bf8-474b-9082-b56af31dd25e" providerId="ADAL" clId="{E23F10CA-E5F6-45FF-9DA3-81962FF71C65}" dt="2019-02-27T12:38:27.433" v="4073"/>
        <pc:sldMkLst>
          <pc:docMk/>
          <pc:sldMk cId="1639697608" sldId="390"/>
        </pc:sldMkLst>
      </pc:sldChg>
      <pc:sldChg chg="add modTransition">
        <pc:chgData name="Troels Mortensen (TRMO) | VIA" userId="48eeef65-5bf8-474b-9082-b56af31dd25e" providerId="ADAL" clId="{E23F10CA-E5F6-45FF-9DA3-81962FF71C65}" dt="2019-02-27T12:41:01.616" v="4160"/>
        <pc:sldMkLst>
          <pc:docMk/>
          <pc:sldMk cId="1019737814" sldId="391"/>
        </pc:sldMkLst>
      </pc:sldChg>
      <pc:sldChg chg="addSp delSp add">
        <pc:chgData name="Troels Mortensen (TRMO) | VIA" userId="48eeef65-5bf8-474b-9082-b56af31dd25e" providerId="ADAL" clId="{E23F10CA-E5F6-45FF-9DA3-81962FF71C65}" dt="2019-02-27T12:59:59.777" v="4321"/>
        <pc:sldMkLst>
          <pc:docMk/>
          <pc:sldMk cId="2835965764" sldId="392"/>
        </pc:sldMkLst>
        <pc:spChg chg="del">
          <ac:chgData name="Troels Mortensen (TRMO) | VIA" userId="48eeef65-5bf8-474b-9082-b56af31dd25e" providerId="ADAL" clId="{E23F10CA-E5F6-45FF-9DA3-81962FF71C65}" dt="2019-02-27T12:59:58.535" v="4320" actId="478"/>
          <ac:spMkLst>
            <pc:docMk/>
            <pc:sldMk cId="2835965764" sldId="392"/>
            <ac:spMk id="2" creationId="{F82DA6C7-7340-4D03-A564-0BC244E944A6}"/>
          </ac:spMkLst>
        </pc:spChg>
        <pc:spChg chg="del">
          <ac:chgData name="Troels Mortensen (TRMO) | VIA" userId="48eeef65-5bf8-474b-9082-b56af31dd25e" providerId="ADAL" clId="{E23F10CA-E5F6-45FF-9DA3-81962FF71C65}" dt="2019-02-27T12:59:57.293" v="4319" actId="478"/>
          <ac:spMkLst>
            <pc:docMk/>
            <pc:sldMk cId="2835965764" sldId="392"/>
            <ac:spMk id="3" creationId="{0B14691B-E558-4F73-8725-3839E18FEE47}"/>
          </ac:spMkLst>
        </pc:spChg>
        <pc:picChg chg="add">
          <ac:chgData name="Troels Mortensen (TRMO) | VIA" userId="48eeef65-5bf8-474b-9082-b56af31dd25e" providerId="ADAL" clId="{E23F10CA-E5F6-45FF-9DA3-81962FF71C65}" dt="2019-02-27T12:59:59.777" v="4321"/>
          <ac:picMkLst>
            <pc:docMk/>
            <pc:sldMk cId="2835965764" sldId="392"/>
            <ac:picMk id="10242" creationId="{58859FFC-C43F-44C7-A9DA-DA09A6826779}"/>
          </ac:picMkLst>
        </pc:picChg>
      </pc:sldChg>
    </pc:docChg>
  </pc:docChgLst>
  <pc:docChgLst>
    <pc:chgData name="Troels Mortensen (TRMO) | VIA" userId="48eeef65-5bf8-474b-9082-b56af31dd25e" providerId="ADAL" clId="{9412465E-C3AB-4DFD-9AA7-D328A1FDA140}"/>
    <pc:docChg chg="undo custSel addSld delSld modSld sldOrd">
      <pc:chgData name="Troels Mortensen (TRMO) | VIA" userId="48eeef65-5bf8-474b-9082-b56af31dd25e" providerId="ADAL" clId="{9412465E-C3AB-4DFD-9AA7-D328A1FDA140}" dt="2019-02-27T07:49:10.329" v="11868" actId="20577"/>
      <pc:docMkLst>
        <pc:docMk/>
      </pc:docMkLst>
      <pc:sldChg chg="add del">
        <pc:chgData name="Troels Mortensen (TRMO) | VIA" userId="48eeef65-5bf8-474b-9082-b56af31dd25e" providerId="ADAL" clId="{9412465E-C3AB-4DFD-9AA7-D328A1FDA140}" dt="2019-02-27T07:47:22.172" v="11593" actId="2696"/>
        <pc:sldMkLst>
          <pc:docMk/>
          <pc:sldMk cId="2937885293" sldId="265"/>
        </pc:sldMkLst>
      </pc:sldChg>
      <pc:sldChg chg="modSp add">
        <pc:chgData name="Troels Mortensen (TRMO) | VIA" userId="48eeef65-5bf8-474b-9082-b56af31dd25e" providerId="ADAL" clId="{9412465E-C3AB-4DFD-9AA7-D328A1FDA140}" dt="2019-02-27T07:48:07.219" v="11733" actId="20577"/>
        <pc:sldMkLst>
          <pc:docMk/>
          <pc:sldMk cId="413561731" sldId="293"/>
        </pc:sldMkLst>
        <pc:spChg chg="mod">
          <ac:chgData name="Troels Mortensen (TRMO) | VIA" userId="48eeef65-5bf8-474b-9082-b56af31dd25e" providerId="ADAL" clId="{9412465E-C3AB-4DFD-9AA7-D328A1FDA140}" dt="2019-02-27T07:47:42.741" v="11669" actId="20577"/>
          <ac:spMkLst>
            <pc:docMk/>
            <pc:sldMk cId="413561731" sldId="293"/>
            <ac:spMk id="2" creationId="{5D71555A-BFA9-44D5-874F-64EB30914838}"/>
          </ac:spMkLst>
        </pc:spChg>
        <pc:spChg chg="mod">
          <ac:chgData name="Troels Mortensen (TRMO) | VIA" userId="48eeef65-5bf8-474b-9082-b56af31dd25e" providerId="ADAL" clId="{9412465E-C3AB-4DFD-9AA7-D328A1FDA140}" dt="2019-02-27T07:48:07.219" v="11733" actId="20577"/>
          <ac:spMkLst>
            <pc:docMk/>
            <pc:sldMk cId="413561731" sldId="293"/>
            <ac:spMk id="3" creationId="{6EFA190E-11F8-4710-BF35-D1D82CCCE570}"/>
          </ac:spMkLst>
        </pc:spChg>
      </pc:sldChg>
      <pc:sldChg chg="modSp add">
        <pc:chgData name="Troels Mortensen (TRMO) | VIA" userId="48eeef65-5bf8-474b-9082-b56af31dd25e" providerId="ADAL" clId="{9412465E-C3AB-4DFD-9AA7-D328A1FDA140}" dt="2019-02-27T07:49:03.693" v="11862" actId="20577"/>
        <pc:sldMkLst>
          <pc:docMk/>
          <pc:sldMk cId="181039605" sldId="294"/>
        </pc:sldMkLst>
        <pc:spChg chg="mod">
          <ac:chgData name="Troels Mortensen (TRMO) | VIA" userId="48eeef65-5bf8-474b-9082-b56af31dd25e" providerId="ADAL" clId="{9412465E-C3AB-4DFD-9AA7-D328A1FDA140}" dt="2019-02-27T07:48:36.385" v="11738" actId="20577"/>
          <ac:spMkLst>
            <pc:docMk/>
            <pc:sldMk cId="181039605" sldId="294"/>
            <ac:spMk id="2" creationId="{CD970EEE-D78D-4966-940E-6507F3D82F09}"/>
          </ac:spMkLst>
        </pc:spChg>
        <pc:spChg chg="mod">
          <ac:chgData name="Troels Mortensen (TRMO) | VIA" userId="48eeef65-5bf8-474b-9082-b56af31dd25e" providerId="ADAL" clId="{9412465E-C3AB-4DFD-9AA7-D328A1FDA140}" dt="2019-02-27T07:49:03.693" v="11862" actId="20577"/>
          <ac:spMkLst>
            <pc:docMk/>
            <pc:sldMk cId="181039605" sldId="294"/>
            <ac:spMk id="3" creationId="{7BF12B29-33B1-4D38-83A6-117EDBFBE128}"/>
          </ac:spMkLst>
        </pc:spChg>
      </pc:sldChg>
      <pc:sldChg chg="modSp add">
        <pc:chgData name="Troels Mortensen (TRMO) | VIA" userId="48eeef65-5bf8-474b-9082-b56af31dd25e" providerId="ADAL" clId="{9412465E-C3AB-4DFD-9AA7-D328A1FDA140}" dt="2019-02-27T07:49:10.329" v="11868" actId="20577"/>
        <pc:sldMkLst>
          <pc:docMk/>
          <pc:sldMk cId="1178303864" sldId="295"/>
        </pc:sldMkLst>
        <pc:spChg chg="mod">
          <ac:chgData name="Troels Mortensen (TRMO) | VIA" userId="48eeef65-5bf8-474b-9082-b56af31dd25e" providerId="ADAL" clId="{9412465E-C3AB-4DFD-9AA7-D328A1FDA140}" dt="2019-02-27T07:49:10.329" v="11868" actId="20577"/>
          <ac:spMkLst>
            <pc:docMk/>
            <pc:sldMk cId="1178303864" sldId="295"/>
            <ac:spMk id="2" creationId="{76FB1919-76E2-4CF5-A9A9-589C6EF7540C}"/>
          </ac:spMkLst>
        </pc:spChg>
      </pc:sldChg>
      <pc:sldChg chg="addSp delSp modSp add del">
        <pc:chgData name="Troels Mortensen (TRMO) | VIA" userId="48eeef65-5bf8-474b-9082-b56af31dd25e" providerId="ADAL" clId="{9412465E-C3AB-4DFD-9AA7-D328A1FDA140}" dt="2019-02-27T07:47:21.059" v="11556" actId="2696"/>
        <pc:sldMkLst>
          <pc:docMk/>
          <pc:sldMk cId="637405622" sldId="300"/>
        </pc:sldMkLst>
        <pc:spChg chg="del">
          <ac:chgData name="Troels Mortensen (TRMO) | VIA" userId="48eeef65-5bf8-474b-9082-b56af31dd25e" providerId="ADAL" clId="{9412465E-C3AB-4DFD-9AA7-D328A1FDA140}" dt="2019-02-24T14:15:40.828" v="1506" actId="478"/>
          <ac:spMkLst>
            <pc:docMk/>
            <pc:sldMk cId="637405622" sldId="300"/>
            <ac:spMk id="2" creationId="{AA120913-1680-4DAB-AC92-97FA2E256C0B}"/>
          </ac:spMkLst>
        </pc:spChg>
        <pc:spChg chg="del">
          <ac:chgData name="Troels Mortensen (TRMO) | VIA" userId="48eeef65-5bf8-474b-9082-b56af31dd25e" providerId="ADAL" clId="{9412465E-C3AB-4DFD-9AA7-D328A1FDA140}" dt="2019-02-24T14:15:40.828" v="1506" actId="478"/>
          <ac:spMkLst>
            <pc:docMk/>
            <pc:sldMk cId="637405622" sldId="300"/>
            <ac:spMk id="3" creationId="{8652B665-F0E8-4ECB-868A-EEA18535C078}"/>
          </ac:spMkLst>
        </pc:spChg>
        <pc:spChg chg="add del mod">
          <ac:chgData name="Troels Mortensen (TRMO) | VIA" userId="48eeef65-5bf8-474b-9082-b56af31dd25e" providerId="ADAL" clId="{9412465E-C3AB-4DFD-9AA7-D328A1FDA140}" dt="2019-02-24T14:21:23.188" v="1540" actId="478"/>
          <ac:spMkLst>
            <pc:docMk/>
            <pc:sldMk cId="637405622" sldId="300"/>
            <ac:spMk id="4" creationId="{AE469FCB-042B-4803-AB81-FC6F31D35EA8}"/>
          </ac:spMkLst>
        </pc:spChg>
        <pc:spChg chg="add del mod">
          <ac:chgData name="Troels Mortensen (TRMO) | VIA" userId="48eeef65-5bf8-474b-9082-b56af31dd25e" providerId="ADAL" clId="{9412465E-C3AB-4DFD-9AA7-D328A1FDA140}" dt="2019-02-24T14:21:23.930" v="1542" actId="478"/>
          <ac:spMkLst>
            <pc:docMk/>
            <pc:sldMk cId="637405622" sldId="300"/>
            <ac:spMk id="5" creationId="{7B720E30-914E-481A-BE15-FEE835E0B055}"/>
          </ac:spMkLst>
        </pc:spChg>
        <pc:spChg chg="add del mod">
          <ac:chgData name="Troels Mortensen (TRMO) | VIA" userId="48eeef65-5bf8-474b-9082-b56af31dd25e" providerId="ADAL" clId="{9412465E-C3AB-4DFD-9AA7-D328A1FDA140}" dt="2019-02-24T14:21:23.551" v="1541" actId="478"/>
          <ac:spMkLst>
            <pc:docMk/>
            <pc:sldMk cId="637405622" sldId="300"/>
            <ac:spMk id="6" creationId="{F37360FA-8E41-4854-8CCF-3B4BF7880794}"/>
          </ac:spMkLst>
        </pc:spChg>
        <pc:spChg chg="add del mod">
          <ac:chgData name="Troels Mortensen (TRMO) | VIA" userId="48eeef65-5bf8-474b-9082-b56af31dd25e" providerId="ADAL" clId="{9412465E-C3AB-4DFD-9AA7-D328A1FDA140}" dt="2019-02-24T14:21:15.106" v="1538" actId="478"/>
          <ac:spMkLst>
            <pc:docMk/>
            <pc:sldMk cId="637405622" sldId="300"/>
            <ac:spMk id="7" creationId="{AE6B31DC-3571-4736-8B9A-2F5B37C2468F}"/>
          </ac:spMkLst>
        </pc:spChg>
        <pc:spChg chg="add del mod">
          <ac:chgData name="Troels Mortensen (TRMO) | VIA" userId="48eeef65-5bf8-474b-9082-b56af31dd25e" providerId="ADAL" clId="{9412465E-C3AB-4DFD-9AA7-D328A1FDA140}" dt="2019-02-24T14:21:58.897" v="1583" actId="478"/>
          <ac:spMkLst>
            <pc:docMk/>
            <pc:sldMk cId="637405622" sldId="300"/>
            <ac:spMk id="8" creationId="{D36FFDAA-D105-4444-AF5D-2E4EBA46852F}"/>
          </ac:spMkLst>
        </pc:spChg>
        <pc:spChg chg="add mod">
          <ac:chgData name="Troels Mortensen (TRMO) | VIA" userId="48eeef65-5bf8-474b-9082-b56af31dd25e" providerId="ADAL" clId="{9412465E-C3AB-4DFD-9AA7-D328A1FDA140}" dt="2019-02-24T14:21:40.084" v="1555" actId="207"/>
          <ac:spMkLst>
            <pc:docMk/>
            <pc:sldMk cId="637405622" sldId="300"/>
            <ac:spMk id="9" creationId="{CEE2B997-B7B0-4BAA-9232-961CA223083B}"/>
          </ac:spMkLst>
        </pc:spChg>
        <pc:spChg chg="add mod">
          <ac:chgData name="Troels Mortensen (TRMO) | VIA" userId="48eeef65-5bf8-474b-9082-b56af31dd25e" providerId="ADAL" clId="{9412465E-C3AB-4DFD-9AA7-D328A1FDA140}" dt="2019-02-24T14:21:52.284" v="1581" actId="207"/>
          <ac:spMkLst>
            <pc:docMk/>
            <pc:sldMk cId="637405622" sldId="300"/>
            <ac:spMk id="10" creationId="{5EEB9745-97EE-48FC-B9E4-5138C64F3D36}"/>
          </ac:spMkLst>
        </pc:spChg>
        <pc:spChg chg="add mod">
          <ac:chgData name="Troels Mortensen (TRMO) | VIA" userId="48eeef65-5bf8-474b-9082-b56af31dd25e" providerId="ADAL" clId="{9412465E-C3AB-4DFD-9AA7-D328A1FDA140}" dt="2019-02-24T14:21:57.710" v="1582" actId="207"/>
          <ac:spMkLst>
            <pc:docMk/>
            <pc:sldMk cId="637405622" sldId="300"/>
            <ac:spMk id="11" creationId="{A700C68F-7D7B-4ABB-919D-FE77EE22453C}"/>
          </ac:spMkLst>
        </pc:spChg>
        <pc:spChg chg="add mod">
          <ac:chgData name="Troels Mortensen (TRMO) | VIA" userId="48eeef65-5bf8-474b-9082-b56af31dd25e" providerId="ADAL" clId="{9412465E-C3AB-4DFD-9AA7-D328A1FDA140}" dt="2019-02-24T15:38:32.385" v="2316" actId="5793"/>
          <ac:spMkLst>
            <pc:docMk/>
            <pc:sldMk cId="637405622" sldId="300"/>
            <ac:spMk id="12" creationId="{D6C72BD1-7A4B-4F3A-BA5F-26455FB6D8A4}"/>
          </ac:spMkLst>
        </pc:spChg>
        <pc:cxnChg chg="add del mod">
          <ac:chgData name="Troels Mortensen (TRMO) | VIA" userId="48eeef65-5bf8-474b-9082-b56af31dd25e" providerId="ADAL" clId="{9412465E-C3AB-4DFD-9AA7-D328A1FDA140}" dt="2019-02-24T15:38:28.601" v="2314" actId="478"/>
          <ac:cxnSpMkLst>
            <pc:docMk/>
            <pc:sldMk cId="637405622" sldId="300"/>
            <ac:cxnSpMk id="14" creationId="{2ADC9E03-90E8-48F9-A72E-14AB2F4FDABD}"/>
          </ac:cxnSpMkLst>
        </pc:cxnChg>
      </pc:sldChg>
      <pc:sldChg chg="addSp delSp modSp add del modAnim">
        <pc:chgData name="Troels Mortensen (TRMO) | VIA" userId="48eeef65-5bf8-474b-9082-b56af31dd25e" providerId="ADAL" clId="{9412465E-C3AB-4DFD-9AA7-D328A1FDA140}" dt="2019-02-27T07:47:22.383" v="11602" actId="2696"/>
        <pc:sldMkLst>
          <pc:docMk/>
          <pc:sldMk cId="4032065551" sldId="348"/>
        </pc:sldMkLst>
        <pc:spChg chg="add mod">
          <ac:chgData name="Troels Mortensen (TRMO) | VIA" userId="48eeef65-5bf8-474b-9082-b56af31dd25e" providerId="ADAL" clId="{9412465E-C3AB-4DFD-9AA7-D328A1FDA140}" dt="2019-02-24T16:38:37.276" v="5153" actId="1076"/>
          <ac:spMkLst>
            <pc:docMk/>
            <pc:sldMk cId="4032065551" sldId="348"/>
            <ac:spMk id="2" creationId="{768F4A3B-5FCF-4E84-BAC7-63F5C5A883F8}"/>
          </ac:spMkLst>
        </pc:spChg>
        <pc:spChg chg="del">
          <ac:chgData name="Troels Mortensen (TRMO) | VIA" userId="48eeef65-5bf8-474b-9082-b56af31dd25e" providerId="ADAL" clId="{9412465E-C3AB-4DFD-9AA7-D328A1FDA140}" dt="2019-02-24T16:19:24.119" v="4603" actId="478"/>
          <ac:spMkLst>
            <pc:docMk/>
            <pc:sldMk cId="4032065551" sldId="348"/>
            <ac:spMk id="5" creationId="{7BAC74DA-0B4B-44D0-8EC6-CCBAB1A7FE3E}"/>
          </ac:spMkLst>
        </pc:spChg>
        <pc:spChg chg="del">
          <ac:chgData name="Troels Mortensen (TRMO) | VIA" userId="48eeef65-5bf8-474b-9082-b56af31dd25e" providerId="ADAL" clId="{9412465E-C3AB-4DFD-9AA7-D328A1FDA140}" dt="2019-02-24T16:19:20.659" v="4602" actId="478"/>
          <ac:spMkLst>
            <pc:docMk/>
            <pc:sldMk cId="4032065551" sldId="348"/>
            <ac:spMk id="17" creationId="{FACB4AD5-5CB1-495A-8654-30586EAB2568}"/>
          </ac:spMkLst>
        </pc:spChg>
        <pc:spChg chg="mod">
          <ac:chgData name="Troels Mortensen (TRMO) | VIA" userId="48eeef65-5bf8-474b-9082-b56af31dd25e" providerId="ADAL" clId="{9412465E-C3AB-4DFD-9AA7-D328A1FDA140}" dt="2019-02-24T16:20:40.190" v="4871" actId="693"/>
          <ac:spMkLst>
            <pc:docMk/>
            <pc:sldMk cId="4032065551" sldId="348"/>
            <ac:spMk id="18" creationId="{BBE373D2-24D5-4A28-A652-4A8FA962BF9B}"/>
          </ac:spMkLst>
        </pc:spChg>
        <pc:grpChg chg="del">
          <ac:chgData name="Troels Mortensen (TRMO) | VIA" userId="48eeef65-5bf8-474b-9082-b56af31dd25e" providerId="ADAL" clId="{9412465E-C3AB-4DFD-9AA7-D328A1FDA140}" dt="2019-02-24T16:37:59.607" v="5150" actId="478"/>
          <ac:grpSpMkLst>
            <pc:docMk/>
            <pc:sldMk cId="4032065551" sldId="348"/>
            <ac:grpSpMk id="4" creationId="{F2C22A9D-71BF-46D6-AD69-26CCD29A7FD4}"/>
          </ac:grpSpMkLst>
        </pc:grpChg>
      </pc:sldChg>
      <pc:sldChg chg="addSp delSp modSp add del delAnim">
        <pc:chgData name="Troels Mortensen (TRMO) | VIA" userId="48eeef65-5bf8-474b-9082-b56af31dd25e" providerId="ADAL" clId="{9412465E-C3AB-4DFD-9AA7-D328A1FDA140}" dt="2019-02-27T07:47:23.095" v="11619" actId="2696"/>
        <pc:sldMkLst>
          <pc:docMk/>
          <pc:sldMk cId="1536665859" sldId="356"/>
        </pc:sldMkLst>
        <pc:spChg chg="ord">
          <ac:chgData name="Troels Mortensen (TRMO) | VIA" userId="48eeef65-5bf8-474b-9082-b56af31dd25e" providerId="ADAL" clId="{9412465E-C3AB-4DFD-9AA7-D328A1FDA140}" dt="2019-02-24T17:29:43.609" v="7133" actId="166"/>
          <ac:spMkLst>
            <pc:docMk/>
            <pc:sldMk cId="1536665859" sldId="356"/>
            <ac:spMk id="6" creationId="{8602BF99-F759-41D1-B639-B8BD3CAAA4D4}"/>
          </ac:spMkLst>
        </pc:spChg>
        <pc:spChg chg="ord">
          <ac:chgData name="Troels Mortensen (TRMO) | VIA" userId="48eeef65-5bf8-474b-9082-b56af31dd25e" providerId="ADAL" clId="{9412465E-C3AB-4DFD-9AA7-D328A1FDA140}" dt="2019-02-24T17:29:43.609" v="7133" actId="166"/>
          <ac:spMkLst>
            <pc:docMk/>
            <pc:sldMk cId="1536665859" sldId="356"/>
            <ac:spMk id="8" creationId="{B76C2F0D-1552-4DB4-A248-86F7BA678C0A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4" creationId="{A54C954A-E89A-49FF-83B4-18D5B6292F20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5" creationId="{04ABD49F-AEE9-41F5-A29B-47F169B6E58F}"/>
          </ac:spMkLst>
        </pc:spChg>
        <pc:spChg chg="add">
          <ac:chgData name="Troels Mortensen (TRMO) | VIA" userId="48eeef65-5bf8-474b-9082-b56af31dd25e" providerId="ADAL" clId="{9412465E-C3AB-4DFD-9AA7-D328A1FDA140}" dt="2019-02-24T17:26:22.284" v="7076"/>
          <ac:spMkLst>
            <pc:docMk/>
            <pc:sldMk cId="1536665859" sldId="356"/>
            <ac:spMk id="26" creationId="{38C2CAB7-C07D-43DA-8513-216B36B555D6}"/>
          </ac:spMkLst>
        </pc:spChg>
        <pc:spChg chg="add mod">
          <ac:chgData name="Troels Mortensen (TRMO) | VIA" userId="48eeef65-5bf8-474b-9082-b56af31dd25e" providerId="ADAL" clId="{9412465E-C3AB-4DFD-9AA7-D328A1FDA140}" dt="2019-02-24T17:30:10.265" v="7138" actId="6549"/>
          <ac:spMkLst>
            <pc:docMk/>
            <pc:sldMk cId="1536665859" sldId="356"/>
            <ac:spMk id="30" creationId="{66A46DD5-2A42-4486-B690-CFD07D481946}"/>
          </ac:spMkLst>
        </pc:spChg>
        <pc:spChg chg="add mod">
          <ac:chgData name="Troels Mortensen (TRMO) | VIA" userId="48eeef65-5bf8-474b-9082-b56af31dd25e" providerId="ADAL" clId="{9412465E-C3AB-4DFD-9AA7-D328A1FDA140}" dt="2019-02-24T17:30:10.795" v="7139" actId="6549"/>
          <ac:spMkLst>
            <pc:docMk/>
            <pc:sldMk cId="1536665859" sldId="356"/>
            <ac:spMk id="32" creationId="{A0A45D60-49BC-4344-B5BA-C0E3D39EB4EE}"/>
          </ac:spMkLst>
        </pc:spChg>
        <pc:spChg chg="add mod">
          <ac:chgData name="Troels Mortensen (TRMO) | VIA" userId="48eeef65-5bf8-474b-9082-b56af31dd25e" providerId="ADAL" clId="{9412465E-C3AB-4DFD-9AA7-D328A1FDA140}" dt="2019-02-24T17:30:11.418" v="7140" actId="6549"/>
          <ac:spMkLst>
            <pc:docMk/>
            <pc:sldMk cId="1536665859" sldId="356"/>
            <ac:spMk id="33" creationId="{A3B6CA7A-E597-4AC7-A57B-1EE661CC4F71}"/>
          </ac:spMkLst>
        </pc:spChg>
        <pc:spChg chg="add mod">
          <ac:chgData name="Troels Mortensen (TRMO) | VIA" userId="48eeef65-5bf8-474b-9082-b56af31dd25e" providerId="ADAL" clId="{9412465E-C3AB-4DFD-9AA7-D328A1FDA140}" dt="2019-02-24T17:29:45.398" v="7134" actId="1076"/>
          <ac:spMkLst>
            <pc:docMk/>
            <pc:sldMk cId="1536665859" sldId="356"/>
            <ac:spMk id="34" creationId="{EE47F15F-074D-4F84-9520-71956241FF73}"/>
          </ac:spMkLst>
        </pc:spChg>
        <pc:spChg chg="add mod">
          <ac:chgData name="Troels Mortensen (TRMO) | VIA" userId="48eeef65-5bf8-474b-9082-b56af31dd25e" providerId="ADAL" clId="{9412465E-C3AB-4DFD-9AA7-D328A1FDA140}" dt="2019-02-24T17:30:43.602" v="7161" actId="20577"/>
          <ac:spMkLst>
            <pc:docMk/>
            <pc:sldMk cId="1536665859" sldId="356"/>
            <ac:spMk id="35" creationId="{81D5BC40-5EC1-4251-90F0-A043277F1298}"/>
          </ac:spMkLst>
        </pc:spChg>
        <pc:spChg chg="add mod">
          <ac:chgData name="Troels Mortensen (TRMO) | VIA" userId="48eeef65-5bf8-474b-9082-b56af31dd25e" providerId="ADAL" clId="{9412465E-C3AB-4DFD-9AA7-D328A1FDA140}" dt="2019-02-24T17:30:46.336" v="7163" actId="20577"/>
          <ac:spMkLst>
            <pc:docMk/>
            <pc:sldMk cId="1536665859" sldId="356"/>
            <ac:spMk id="36" creationId="{5BC4886E-3F99-420F-832F-295EB04275EA}"/>
          </ac:spMkLst>
        </pc:spChg>
        <pc:spChg chg="add mod">
          <ac:chgData name="Troels Mortensen (TRMO) | VIA" userId="48eeef65-5bf8-474b-9082-b56af31dd25e" providerId="ADAL" clId="{9412465E-C3AB-4DFD-9AA7-D328A1FDA140}" dt="2019-02-24T17:30:48.192" v="7166" actId="20577"/>
          <ac:spMkLst>
            <pc:docMk/>
            <pc:sldMk cId="1536665859" sldId="356"/>
            <ac:spMk id="37" creationId="{1FBE1700-F9FD-48DB-8E97-8111D96708CE}"/>
          </ac:spMkLst>
        </pc:spChg>
        <pc:spChg chg="del">
          <ac:chgData name="Troels Mortensen (TRMO) | VIA" userId="48eeef65-5bf8-474b-9082-b56af31dd25e" providerId="ADAL" clId="{9412465E-C3AB-4DFD-9AA7-D328A1FDA140}" dt="2019-02-24T17:26:13.415" v="7074" actId="478"/>
          <ac:spMkLst>
            <pc:docMk/>
            <pc:sldMk cId="1536665859" sldId="356"/>
            <ac:spMk id="7175" creationId="{CD9B0B35-FDBA-41D1-A686-92A9473E6028}"/>
          </ac:spMkLst>
        </pc:spChg>
        <pc:grpChg chg="del">
          <ac:chgData name="Troels Mortensen (TRMO) | VIA" userId="48eeef65-5bf8-474b-9082-b56af31dd25e" providerId="ADAL" clId="{9412465E-C3AB-4DFD-9AA7-D328A1FDA140}" dt="2019-02-24T17:26:11.974" v="7073" actId="478"/>
          <ac:grpSpMkLst>
            <pc:docMk/>
            <pc:sldMk cId="1536665859" sldId="356"/>
            <ac:grpSpMk id="7173" creationId="{E2471BD4-0C53-436D-BB41-80A4E3B53C0E}"/>
          </ac:grpSpMkLst>
        </pc:grpChg>
        <pc:graphicFrameChg chg="del">
          <ac:chgData name="Troels Mortensen (TRMO) | VIA" userId="48eeef65-5bf8-474b-9082-b56af31dd25e" providerId="ADAL" clId="{9412465E-C3AB-4DFD-9AA7-D328A1FDA140}" dt="2019-02-24T17:26:21.561" v="7075" actId="478"/>
          <ac:graphicFrameMkLst>
            <pc:docMk/>
            <pc:sldMk cId="1536665859" sldId="356"/>
            <ac:graphicFrameMk id="16" creationId="{A1C440B5-D641-4286-A89F-49BCBC03BC65}"/>
          </ac:graphicFrameMkLst>
        </pc:graphicFrame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29" creationId="{24327522-B689-41E6-962C-E9E39041B7FD}"/>
          </ac:cxnSpMkLst>
        </pc:cxn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31" creationId="{269B7ED0-8C4D-4577-A215-901AAAE44B5C}"/>
          </ac:cxnSpMkLst>
        </pc:cxnChg>
        <pc:cxnChg chg="ord">
          <ac:chgData name="Troels Mortensen (TRMO) | VIA" userId="48eeef65-5bf8-474b-9082-b56af31dd25e" providerId="ADAL" clId="{9412465E-C3AB-4DFD-9AA7-D328A1FDA140}" dt="2019-02-24T17:29:43.609" v="7133" actId="166"/>
          <ac:cxnSpMkLst>
            <pc:docMk/>
            <pc:sldMk cId="1536665859" sldId="356"/>
            <ac:cxnSpMk id="7169" creationId="{F217B6B2-C2AA-4E0C-A102-62306E350B32}"/>
          </ac:cxnSpMkLst>
        </pc:cxnChg>
      </pc:sldChg>
      <pc:sldChg chg="addSp delSp modSp add del">
        <pc:chgData name="Troels Mortensen (TRMO) | VIA" userId="48eeef65-5bf8-474b-9082-b56af31dd25e" providerId="ADAL" clId="{9412465E-C3AB-4DFD-9AA7-D328A1FDA140}" dt="2019-02-27T07:47:22.862" v="11613" actId="2696"/>
        <pc:sldMkLst>
          <pc:docMk/>
          <pc:sldMk cId="2599815625" sldId="360"/>
        </pc:sldMkLst>
        <pc:spChg chg="mod">
          <ac:chgData name="Troels Mortensen (TRMO) | VIA" userId="48eeef65-5bf8-474b-9082-b56af31dd25e" providerId="ADAL" clId="{9412465E-C3AB-4DFD-9AA7-D328A1FDA140}" dt="2019-02-24T17:16:13.337" v="6516" actId="1076"/>
          <ac:spMkLst>
            <pc:docMk/>
            <pc:sldMk cId="2599815625" sldId="360"/>
            <ac:spMk id="37" creationId="{C0EE2055-FBDA-4CA8-8C6F-22929C5E09A6}"/>
          </ac:spMkLst>
        </pc:spChg>
        <pc:spChg chg="del">
          <ac:chgData name="Troels Mortensen (TRMO) | VIA" userId="48eeef65-5bf8-474b-9082-b56af31dd25e" providerId="ADAL" clId="{9412465E-C3AB-4DFD-9AA7-D328A1FDA140}" dt="2019-02-24T17:16:09.333" v="6514" actId="478"/>
          <ac:spMkLst>
            <pc:docMk/>
            <pc:sldMk cId="2599815625" sldId="360"/>
            <ac:spMk id="38" creationId="{44FEDAB6-9C72-41A8-8DA4-198BA45D9C32}"/>
          </ac:spMkLst>
        </pc:spChg>
        <pc:spChg chg="add mod">
          <ac:chgData name="Troels Mortensen (TRMO) | VIA" userId="48eeef65-5bf8-474b-9082-b56af31dd25e" providerId="ADAL" clId="{9412465E-C3AB-4DFD-9AA7-D328A1FDA140}" dt="2019-02-24T17:16:55.077" v="6598" actId="20577"/>
          <ac:spMkLst>
            <pc:docMk/>
            <pc:sldMk cId="2599815625" sldId="360"/>
            <ac:spMk id="116" creationId="{399D681F-5FAA-4CA7-92DF-9052FE593DC6}"/>
          </ac:spMkLst>
        </pc:spChg>
        <pc:spChg chg="del">
          <ac:chgData name="Troels Mortensen (TRMO) | VIA" userId="48eeef65-5bf8-474b-9082-b56af31dd25e" providerId="ADAL" clId="{9412465E-C3AB-4DFD-9AA7-D328A1FDA140}" dt="2019-02-24T17:16:08.138" v="6513" actId="478"/>
          <ac:spMkLst>
            <pc:docMk/>
            <pc:sldMk cId="2599815625" sldId="360"/>
            <ac:spMk id="129" creationId="{A8D1A6B1-BC74-4315-B6C6-475F6E09512E}"/>
          </ac:spMkLst>
        </pc:spChg>
        <pc:spChg chg="del">
          <ac:chgData name="Troels Mortensen (TRMO) | VIA" userId="48eeef65-5bf8-474b-9082-b56af31dd25e" providerId="ADAL" clId="{9412465E-C3AB-4DFD-9AA7-D328A1FDA140}" dt="2019-02-24T17:16:10.430" v="6515" actId="478"/>
          <ac:spMkLst>
            <pc:docMk/>
            <pc:sldMk cId="2599815625" sldId="360"/>
            <ac:spMk id="130" creationId="{9CA3D613-8EC3-4CCE-A0DA-97FD78E7BDB1}"/>
          </ac:spMkLst>
        </pc:spChg>
        <pc:spChg chg="del mod">
          <ac:chgData name="Troels Mortensen (TRMO) | VIA" userId="48eeef65-5bf8-474b-9082-b56af31dd25e" providerId="ADAL" clId="{9412465E-C3AB-4DFD-9AA7-D328A1FDA140}" dt="2019-02-24T17:16:06.829" v="6511" actId="478"/>
          <ac:spMkLst>
            <pc:docMk/>
            <pc:sldMk cId="2599815625" sldId="360"/>
            <ac:spMk id="133" creationId="{EC0EE37F-62A1-40D9-8ED2-8A00F1DAB176}"/>
          </ac:spMkLst>
        </pc:spChg>
        <pc:cxnChg chg="del mod">
          <ac:chgData name="Troels Mortensen (TRMO) | VIA" userId="48eeef65-5bf8-474b-9082-b56af31dd25e" providerId="ADAL" clId="{9412465E-C3AB-4DFD-9AA7-D328A1FDA140}" dt="2019-02-24T17:16:07.336" v="6512" actId="478"/>
          <ac:cxnSpMkLst>
            <pc:docMk/>
            <pc:sldMk cId="2599815625" sldId="360"/>
            <ac:cxnSpMk id="41" creationId="{C0F0E71B-E1F6-413F-800F-12CA1BED9377}"/>
          </ac:cxnSpMkLst>
        </pc:cxnChg>
        <pc:cxnChg chg="mod">
          <ac:chgData name="Troels Mortensen (TRMO) | VIA" userId="48eeef65-5bf8-474b-9082-b56af31dd25e" providerId="ADAL" clId="{9412465E-C3AB-4DFD-9AA7-D328A1FDA140}" dt="2019-02-24T17:16:22.837" v="6519" actId="14100"/>
          <ac:cxnSpMkLst>
            <pc:docMk/>
            <pc:sldMk cId="2599815625" sldId="360"/>
            <ac:cxnSpMk id="128" creationId="{F571F8D3-BB59-4216-9B72-4E99F42866E8}"/>
          </ac:cxnSpMkLst>
        </pc:cxnChg>
        <pc:cxnChg chg="del">
          <ac:chgData name="Troels Mortensen (TRMO) | VIA" userId="48eeef65-5bf8-474b-9082-b56af31dd25e" providerId="ADAL" clId="{9412465E-C3AB-4DFD-9AA7-D328A1FDA140}" dt="2019-02-24T17:16:04.877" v="6508" actId="478"/>
          <ac:cxnSpMkLst>
            <pc:docMk/>
            <pc:sldMk cId="2599815625" sldId="360"/>
            <ac:cxnSpMk id="131" creationId="{F6A79372-328A-4218-8651-9EFA947C6FE9}"/>
          </ac:cxnSpMkLst>
        </pc:cxnChg>
        <pc:cxnChg chg="del">
          <ac:chgData name="Troels Mortensen (TRMO) | VIA" userId="48eeef65-5bf8-474b-9082-b56af31dd25e" providerId="ADAL" clId="{9412465E-C3AB-4DFD-9AA7-D328A1FDA140}" dt="2019-02-24T17:16:05.306" v="6509" actId="478"/>
          <ac:cxnSpMkLst>
            <pc:docMk/>
            <pc:sldMk cId="2599815625" sldId="360"/>
            <ac:cxnSpMk id="132" creationId="{ED2EA70D-C252-45EB-B450-DA61D0D0CAF1}"/>
          </ac:cxnSpMkLst>
        </pc:cxnChg>
        <pc:cxnChg chg="add mod">
          <ac:chgData name="Troels Mortensen (TRMO) | VIA" userId="48eeef65-5bf8-474b-9082-b56af31dd25e" providerId="ADAL" clId="{9412465E-C3AB-4DFD-9AA7-D328A1FDA140}" dt="2019-02-24T17:16:35.325" v="6532" actId="1076"/>
          <ac:cxnSpMkLst>
            <pc:docMk/>
            <pc:sldMk cId="2599815625" sldId="360"/>
            <ac:cxnSpMk id="134" creationId="{02E4DC12-DECA-45EE-B30E-0E185914E784}"/>
          </ac:cxnSpMkLst>
        </pc:cxnChg>
        <pc:cxnChg chg="add ord">
          <ac:chgData name="Troels Mortensen (TRMO) | VIA" userId="48eeef65-5bf8-474b-9082-b56af31dd25e" providerId="ADAL" clId="{9412465E-C3AB-4DFD-9AA7-D328A1FDA140}" dt="2019-02-24T17:18:27.119" v="6741" actId="167"/>
          <ac:cxnSpMkLst>
            <pc:docMk/>
            <pc:sldMk cId="2599815625" sldId="360"/>
            <ac:cxnSpMk id="135" creationId="{D0C0F1F4-990F-442E-8817-E01A2A3F064D}"/>
          </ac:cxnSpMkLst>
        </pc:cxnChg>
      </pc:sldChg>
      <pc:sldMasterChg chg="delSldLayout">
        <pc:chgData name="Troels Mortensen (TRMO) | VIA" userId="48eeef65-5bf8-474b-9082-b56af31dd25e" providerId="ADAL" clId="{9412465E-C3AB-4DFD-9AA7-D328A1FDA140}" dt="2019-02-27T07:47:25.929" v="11657" actId="2696"/>
        <pc:sldMasterMkLst>
          <pc:docMk/>
          <pc:sldMasterMk cId="3023023479" sldId="2147483689"/>
        </pc:sldMasterMkLst>
      </pc:sldMasterChg>
    </pc:docChg>
  </pc:docChgLst>
  <pc:docChgLst>
    <pc:chgData name="Troels Mortensen (TRMO) | VIA" userId="48eeef65-5bf8-474b-9082-b56af31dd25e" providerId="ADAL" clId="{012E88DF-E1A8-4AD6-B34E-790B43D405D7}"/>
    <pc:docChg chg="undo redo custSel addSld delSld modSld sldOrd">
      <pc:chgData name="Troels Mortensen (TRMO) | VIA" userId="48eeef65-5bf8-474b-9082-b56af31dd25e" providerId="ADAL" clId="{012E88DF-E1A8-4AD6-B34E-790B43D405D7}" dt="2019-02-22T08:09:00.773" v="2580" actId="57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73" y="0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t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endParaRPr lang="da-DK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73" y="9285159"/>
            <a:ext cx="2890458" cy="48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88" tIns="41194" rIns="82388" bIns="41194" numCol="1" anchor="b" anchorCtr="0" compatLnSpc="1">
            <a:prstTxWarp prst="textNoShape">
              <a:avLst/>
            </a:prstTxWarp>
          </a:bodyPr>
          <a:lstStyle>
            <a:lvl1pPr algn="r" defTabSz="404255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 sz="11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43BA1DA-1AC4-4F74-902A-464D8C5BD29A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57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939800"/>
            <a:ext cx="6008688" cy="3381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31528" y="4650393"/>
            <a:ext cx="4609150" cy="37534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343977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317" y="2152642"/>
            <a:ext cx="8773858" cy="1816189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317" y="4086609"/>
            <a:ext cx="8773858" cy="124105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425275" y="3492893"/>
            <a:ext cx="3308611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102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102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425275" y="2112160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3228766" y="643972"/>
            <a:ext cx="3112103" cy="1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102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102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102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102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483608" y="6541875"/>
            <a:ext cx="3352944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102" dirty="0">
                <a:solidFill>
                  <a:schemeClr val="tx1"/>
                </a:solidFill>
                <a:latin typeface="+mn-lt"/>
              </a:rPr>
            </a:b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102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102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6985" y="643973"/>
            <a:ext cx="2909472" cy="50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1007943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764" kern="1200" spc="-11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1328185"/>
            <a:ext cx="923985" cy="69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75687" y="1475581"/>
            <a:ext cx="12864087" cy="547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5689" y="1475581"/>
            <a:ext cx="12864084" cy="5400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689" y="1475581"/>
            <a:ext cx="12864087" cy="5472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95734" algn="l"/>
                <a:tab pos="593217" algn="l"/>
                <a:tab pos="888950" algn="l"/>
                <a:tab pos="1186433" algn="l"/>
                <a:tab pos="1482167" algn="l"/>
                <a:tab pos="1777900" algn="l"/>
                <a:tab pos="2075383" algn="l"/>
                <a:tab pos="2371117" algn="l"/>
                <a:tab pos="2670349" algn="l"/>
                <a:tab pos="2967833" algn="l"/>
                <a:tab pos="3261816" algn="l"/>
              </a:tabLst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516220" indent="0">
              <a:spcBef>
                <a:spcPts val="0"/>
              </a:spcBef>
              <a:buNone/>
              <a:defRPr/>
            </a:lvl2pPr>
            <a:lvl3pPr marL="1023693" indent="0">
              <a:spcBef>
                <a:spcPts val="0"/>
              </a:spcBef>
              <a:buNone/>
              <a:defRPr/>
            </a:lvl3pPr>
            <a:lvl4pPr marL="1527664" indent="0">
              <a:spcBef>
                <a:spcPts val="0"/>
              </a:spcBef>
              <a:buNone/>
              <a:defRPr/>
            </a:lvl4pPr>
            <a:lvl5pPr marL="1527664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7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27. september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323522" y="4031367"/>
            <a:ext cx="3157358" cy="3505817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50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102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102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102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61"/>
                </a:spcBef>
                <a:defRPr/>
              </a:pP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102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102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102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511353" y="6524566"/>
            <a:ext cx="1414748" cy="588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9683" rIns="39683" bIns="39683" rtlCol="0">
            <a:sp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102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102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498275" y="6524566"/>
            <a:ext cx="1307177" cy="1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1059114" y="4964352"/>
            <a:ext cx="214428" cy="156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425276" y="7309"/>
            <a:ext cx="3247946" cy="10175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61"/>
              </a:spcBef>
              <a:defRPr/>
            </a:pP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102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46600" y="6527908"/>
            <a:ext cx="2698538" cy="412707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1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688" y="395461"/>
            <a:ext cx="12864086" cy="9361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688" y="1475581"/>
            <a:ext cx="1286408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/>
  <p:txStyles>
    <p:titleStyle>
      <a:lvl1pPr algn="l" defTabSz="1007943" rtl="0" eaLnBrk="1" latinLnBrk="0" hangingPunct="1">
        <a:lnSpc>
          <a:spcPct val="73000"/>
        </a:lnSpc>
        <a:spcBef>
          <a:spcPct val="0"/>
        </a:spcBef>
        <a:buNone/>
        <a:defRPr sz="4000" kern="1200" spc="-276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91978" indent="-391978" algn="l" defTabSz="1007943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3200" kern="1200" spc="-1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88950" indent="-372730" algn="l" defTabSz="1007943" rtl="0" eaLnBrk="1" latinLnBrk="0" hangingPunct="1">
        <a:spcBef>
          <a:spcPts val="661"/>
        </a:spcBef>
        <a:buFont typeface="VIA Type Office" panose="02000503000000020004" pitchFamily="2" charset="0"/>
        <a:buChar char="–"/>
        <a:defRPr sz="2400" kern="1200" spc="-99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7672" indent="-363979" algn="l" defTabSz="1007943" rtl="0" eaLnBrk="1" latinLnBrk="0" hangingPunct="1">
        <a:lnSpc>
          <a:spcPct val="89000"/>
        </a:lnSpc>
        <a:spcBef>
          <a:spcPts val="661"/>
        </a:spcBef>
        <a:buFont typeface="VIA Type Office" panose="02000503000000020004" pitchFamily="2" charset="0"/>
        <a:buChar char="–"/>
        <a:defRPr sz="2000" kern="1200" spc="-55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74145" indent="-346480" algn="l" defTabSz="1007943" rtl="0" eaLnBrk="1" latinLnBrk="0" hangingPunct="1">
        <a:lnSpc>
          <a:spcPct val="97000"/>
        </a:lnSpc>
        <a:spcBef>
          <a:spcPts val="661"/>
        </a:spcBef>
        <a:buFont typeface="VIA Type Office" panose="02000503000000020004" pitchFamily="2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860" y="2152642"/>
            <a:ext cx="9117547" cy="1816189"/>
          </a:xfrm>
        </p:spPr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60" y="4086609"/>
            <a:ext cx="6580912" cy="1241050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>
            <a:extLst>
              <a:ext uri="{FF2B5EF4-FFF2-40B4-BE49-F238E27FC236}">
                <a16:creationId xmlns:a16="http://schemas.microsoft.com/office/drawing/2014/main" id="{0CE1156E-6E39-4EC0-872C-2C1CC3B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38" y="123054"/>
            <a:ext cx="3149728" cy="936105"/>
          </a:xfrm>
        </p:spPr>
        <p:txBody>
          <a:bodyPr/>
          <a:lstStyle/>
          <a:p>
            <a:r>
              <a:rPr lang="en-US" dirty="0"/>
              <a:t>Template UML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54E20-5CB1-4E6E-BF36-75343D8FBEFE}"/>
              </a:ext>
            </a:extLst>
          </p:cNvPr>
          <p:cNvSpPr/>
          <p:nvPr/>
        </p:nvSpPr>
        <p:spPr>
          <a:xfrm>
            <a:off x="3271081" y="255974"/>
            <a:ext cx="3068327" cy="1112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should be able to follow this structure in your semester project.</a:t>
            </a:r>
          </a:p>
        </p:txBody>
      </p:sp>
      <p:graphicFrame>
        <p:nvGraphicFramePr>
          <p:cNvPr id="116" name="DataModel">
            <a:extLst>
              <a:ext uri="{FF2B5EF4-FFF2-40B4-BE49-F238E27FC236}">
                <a16:creationId xmlns:a16="http://schemas.microsoft.com/office/drawing/2014/main" id="{BA1E5A7C-8759-4141-8F61-0B049065B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06610"/>
              </p:ext>
            </p:extLst>
          </p:nvPr>
        </p:nvGraphicFramePr>
        <p:xfrm>
          <a:off x="9836224" y="5063034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34" name="DataModelImpl">
            <a:extLst>
              <a:ext uri="{FF2B5EF4-FFF2-40B4-BE49-F238E27FC236}">
                <a16:creationId xmlns:a16="http://schemas.microsoft.com/office/drawing/2014/main" id="{37030AFA-EC54-4B60-9809-B2AF70C1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99592"/>
              </p:ext>
            </p:extLst>
          </p:nvPr>
        </p:nvGraphicFramePr>
        <p:xfrm>
          <a:off x="9777772" y="645200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37" name="DataList">
            <a:extLst>
              <a:ext uri="{FF2B5EF4-FFF2-40B4-BE49-F238E27FC236}">
                <a16:creationId xmlns:a16="http://schemas.microsoft.com/office/drawing/2014/main" id="{7E8E1AC9-A48B-4F23-9A45-FD21EFCD9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71187"/>
              </p:ext>
            </p:extLst>
          </p:nvPr>
        </p:nvGraphicFramePr>
        <p:xfrm>
          <a:off x="12746540" y="5478849"/>
          <a:ext cx="810439" cy="55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DataList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38" name="DataContainer">
            <a:extLst>
              <a:ext uri="{FF2B5EF4-FFF2-40B4-BE49-F238E27FC236}">
                <a16:creationId xmlns:a16="http://schemas.microsoft.com/office/drawing/2014/main" id="{525D22BA-0E53-4B09-A7E4-359C5A3BF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09548"/>
              </p:ext>
            </p:extLst>
          </p:nvPr>
        </p:nvGraphicFramePr>
        <p:xfrm>
          <a:off x="13933301" y="5529726"/>
          <a:ext cx="810439" cy="480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DataContainer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39" name="DataLogic">
            <a:extLst>
              <a:ext uri="{FF2B5EF4-FFF2-40B4-BE49-F238E27FC236}">
                <a16:creationId xmlns:a16="http://schemas.microsoft.com/office/drawing/2014/main" id="{58059CB6-DB34-4BBF-9159-2BFCA2307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66934"/>
              </p:ext>
            </p:extLst>
          </p:nvPr>
        </p:nvGraphicFramePr>
        <p:xfrm>
          <a:off x="12746539" y="6227651"/>
          <a:ext cx="810439" cy="528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DataLogic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40" name="LogicHelper">
            <a:extLst>
              <a:ext uri="{FF2B5EF4-FFF2-40B4-BE49-F238E27FC236}">
                <a16:creationId xmlns:a16="http://schemas.microsoft.com/office/drawing/2014/main" id="{6B7F54F7-7A61-43F3-B0D8-2803FE88B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59316"/>
              </p:ext>
            </p:extLst>
          </p:nvPr>
        </p:nvGraphicFramePr>
        <p:xfrm>
          <a:off x="13950339" y="6271850"/>
          <a:ext cx="810439" cy="480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/>
                        <a:t>LogicHelper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625182-60CF-4D52-B8A3-BE947406FD97}"/>
              </a:ext>
            </a:extLst>
          </p:cNvPr>
          <p:cNvGrpSpPr/>
          <p:nvPr/>
        </p:nvGrpSpPr>
        <p:grpSpPr>
          <a:xfrm>
            <a:off x="11603110" y="12058"/>
            <a:ext cx="820638" cy="864095"/>
            <a:chOff x="8059451" y="1907628"/>
            <a:chExt cx="820638" cy="864095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42" name="Rectangle: Folded Corner 141">
              <a:extLst>
                <a:ext uri="{FF2B5EF4-FFF2-40B4-BE49-F238E27FC236}">
                  <a16:creationId xmlns:a16="http://schemas.microsoft.com/office/drawing/2014/main" id="{D6390594-83B6-4B8C-BD2B-132F3CB74DA9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0BA28E8-9D54-4F00-A904-A6BF25D437DD}"/>
                </a:ext>
              </a:extLst>
            </p:cNvPr>
            <p:cNvSpPr txBox="1"/>
            <p:nvPr/>
          </p:nvSpPr>
          <p:spPr>
            <a:xfrm>
              <a:off x="8153176" y="2303673"/>
              <a:ext cx="631776" cy="2554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View3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30D13C5-3CE1-4862-AA18-FC9674324FF7}"/>
              </a:ext>
            </a:extLst>
          </p:cNvPr>
          <p:cNvCxnSpPr>
            <a:cxnSpLocks/>
            <a:stCxn id="142" idx="0"/>
          </p:cNvCxnSpPr>
          <p:nvPr/>
        </p:nvCxnSpPr>
        <p:spPr>
          <a:xfrm flipH="1">
            <a:off x="12013428" y="876153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A07155F-7A75-48E7-A9C9-F09225F087C0}"/>
              </a:ext>
            </a:extLst>
          </p:cNvPr>
          <p:cNvCxnSpPr/>
          <p:nvPr/>
        </p:nvCxnSpPr>
        <p:spPr>
          <a:xfrm>
            <a:off x="11696835" y="2320351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D341350-2770-4428-8CF8-1D9FF584B53C}"/>
              </a:ext>
            </a:extLst>
          </p:cNvPr>
          <p:cNvCxnSpPr>
            <a:cxnSpLocks/>
          </p:cNvCxnSpPr>
          <p:nvPr/>
        </p:nvCxnSpPr>
        <p:spPr>
          <a:xfrm>
            <a:off x="12162799" y="2320351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7" name="Table 2">
            <a:extLst>
              <a:ext uri="{FF2B5EF4-FFF2-40B4-BE49-F238E27FC236}">
                <a16:creationId xmlns:a16="http://schemas.microsoft.com/office/drawing/2014/main" id="{76EF20F0-BB4D-485E-8EB9-DBEE8957E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8998"/>
              </p:ext>
            </p:extLst>
          </p:nvPr>
        </p:nvGraphicFramePr>
        <p:xfrm>
          <a:off x="11245332" y="1197500"/>
          <a:ext cx="1528897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897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View3Ctrllr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48" name="Table 2">
            <a:extLst>
              <a:ext uri="{FF2B5EF4-FFF2-40B4-BE49-F238E27FC236}">
                <a16:creationId xmlns:a16="http://schemas.microsoft.com/office/drawing/2014/main" id="{9813B38A-522C-40F7-B6E1-977AD878D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0313"/>
              </p:ext>
            </p:extLst>
          </p:nvPr>
        </p:nvGraphicFramePr>
        <p:xfrm>
          <a:off x="11300885" y="3245596"/>
          <a:ext cx="1315199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View3VM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A1D7316-7793-492E-BEB8-DC090610FAD3}"/>
              </a:ext>
            </a:extLst>
          </p:cNvPr>
          <p:cNvGrpSpPr/>
          <p:nvPr/>
        </p:nvGrpSpPr>
        <p:grpSpPr>
          <a:xfrm>
            <a:off x="9581586" y="1045"/>
            <a:ext cx="820638" cy="864095"/>
            <a:chOff x="8059451" y="1907628"/>
            <a:chExt cx="820638" cy="864095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0" name="Rectangle: Folded Corner 149">
              <a:extLst>
                <a:ext uri="{FF2B5EF4-FFF2-40B4-BE49-F238E27FC236}">
                  <a16:creationId xmlns:a16="http://schemas.microsoft.com/office/drawing/2014/main" id="{D634A165-9BAD-47C4-98F1-50897A56D1BF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72C0B68-3A09-4BB2-8794-2A5E58511D69}"/>
                </a:ext>
              </a:extLst>
            </p:cNvPr>
            <p:cNvSpPr txBox="1"/>
            <p:nvPr/>
          </p:nvSpPr>
          <p:spPr>
            <a:xfrm>
              <a:off x="8153176" y="2303673"/>
              <a:ext cx="631776" cy="2554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View2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46BE20-4B21-444E-8259-7CF3981E0A1B}"/>
              </a:ext>
            </a:extLst>
          </p:cNvPr>
          <p:cNvCxnSpPr>
            <a:cxnSpLocks/>
            <a:stCxn id="150" idx="0"/>
          </p:cNvCxnSpPr>
          <p:nvPr/>
        </p:nvCxnSpPr>
        <p:spPr>
          <a:xfrm flipH="1">
            <a:off x="9991904" y="86514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E18DAA2-A65A-4D5C-ACA6-4616E487BA44}"/>
              </a:ext>
            </a:extLst>
          </p:cNvPr>
          <p:cNvCxnSpPr/>
          <p:nvPr/>
        </p:nvCxnSpPr>
        <p:spPr>
          <a:xfrm>
            <a:off x="9675311" y="230933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2884528-9D6B-4605-9689-4D971C919B19}"/>
              </a:ext>
            </a:extLst>
          </p:cNvPr>
          <p:cNvCxnSpPr>
            <a:cxnSpLocks/>
          </p:cNvCxnSpPr>
          <p:nvPr/>
        </p:nvCxnSpPr>
        <p:spPr>
          <a:xfrm>
            <a:off x="10141275" y="230933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5" name="Table 2">
            <a:extLst>
              <a:ext uri="{FF2B5EF4-FFF2-40B4-BE49-F238E27FC236}">
                <a16:creationId xmlns:a16="http://schemas.microsoft.com/office/drawing/2014/main" id="{7BFB8094-F24C-4840-B5B7-2239D912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95974"/>
              </p:ext>
            </p:extLst>
          </p:nvPr>
        </p:nvGraphicFramePr>
        <p:xfrm>
          <a:off x="9223808" y="1186487"/>
          <a:ext cx="1528897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897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View2Ctrllr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56" name="Table 2">
            <a:extLst>
              <a:ext uri="{FF2B5EF4-FFF2-40B4-BE49-F238E27FC236}">
                <a16:creationId xmlns:a16="http://schemas.microsoft.com/office/drawing/2014/main" id="{200A7319-8EB0-47B6-8475-FAF68C445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4144"/>
              </p:ext>
            </p:extLst>
          </p:nvPr>
        </p:nvGraphicFramePr>
        <p:xfrm>
          <a:off x="9279361" y="3234583"/>
          <a:ext cx="1315199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View2VM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6A921D-8D8B-42A9-9044-BE8929009A1C}"/>
              </a:ext>
            </a:extLst>
          </p:cNvPr>
          <p:cNvGrpSpPr/>
          <p:nvPr/>
        </p:nvGrpSpPr>
        <p:grpSpPr>
          <a:xfrm>
            <a:off x="7578632" y="-6725"/>
            <a:ext cx="820638" cy="864095"/>
            <a:chOff x="8059451" y="1907628"/>
            <a:chExt cx="820638" cy="864095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8" name="Rectangle: Folded Corner 157">
              <a:extLst>
                <a:ext uri="{FF2B5EF4-FFF2-40B4-BE49-F238E27FC236}">
                  <a16:creationId xmlns:a16="http://schemas.microsoft.com/office/drawing/2014/main" id="{D798D28A-58C3-4E10-A48A-00555FB51AAA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CF6F094-9096-4ADD-8017-9C9EDBC4854B}"/>
                </a:ext>
              </a:extLst>
            </p:cNvPr>
            <p:cNvSpPr txBox="1"/>
            <p:nvPr/>
          </p:nvSpPr>
          <p:spPr>
            <a:xfrm>
              <a:off x="8153176" y="2303673"/>
              <a:ext cx="631776" cy="2554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0C98080-FCA0-4A13-AF6B-CF37F5B2BD51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7988950" y="857370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8F4F54-B034-405D-97C5-37641CEEB066}"/>
              </a:ext>
            </a:extLst>
          </p:cNvPr>
          <p:cNvCxnSpPr/>
          <p:nvPr/>
        </p:nvCxnSpPr>
        <p:spPr>
          <a:xfrm>
            <a:off x="7672357" y="2301568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D84F16-C920-4B30-B601-2CC7C753FAAB}"/>
              </a:ext>
            </a:extLst>
          </p:cNvPr>
          <p:cNvCxnSpPr>
            <a:cxnSpLocks/>
          </p:cNvCxnSpPr>
          <p:nvPr/>
        </p:nvCxnSpPr>
        <p:spPr>
          <a:xfrm>
            <a:off x="8138321" y="2301568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FB9B125-A596-40BE-B45A-4DDE82355F11}"/>
              </a:ext>
            </a:extLst>
          </p:cNvPr>
          <p:cNvCxnSpPr>
            <a:cxnSpLocks/>
          </p:cNvCxnSpPr>
          <p:nvPr/>
        </p:nvCxnSpPr>
        <p:spPr>
          <a:xfrm>
            <a:off x="8304133" y="4237582"/>
            <a:ext cx="253013" cy="729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3E1C2AC-91B9-4DB6-83AE-2AE4493F42BC}"/>
              </a:ext>
            </a:extLst>
          </p:cNvPr>
          <p:cNvCxnSpPr>
            <a:cxnSpLocks/>
          </p:cNvCxnSpPr>
          <p:nvPr/>
        </p:nvCxnSpPr>
        <p:spPr>
          <a:xfrm flipV="1">
            <a:off x="11107696" y="571576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3DFF965-A004-498D-9359-A23E76ACD0CC}"/>
              </a:ext>
            </a:extLst>
          </p:cNvPr>
          <p:cNvCxnSpPr>
            <a:cxnSpLocks/>
          </p:cNvCxnSpPr>
          <p:nvPr/>
        </p:nvCxnSpPr>
        <p:spPr>
          <a:xfrm flipV="1">
            <a:off x="11107696" y="647135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1E6E30-C691-4AFE-843E-5A8E9E1C52BF}"/>
              </a:ext>
            </a:extLst>
          </p:cNvPr>
          <p:cNvCxnSpPr>
            <a:cxnSpLocks/>
          </p:cNvCxnSpPr>
          <p:nvPr/>
        </p:nvCxnSpPr>
        <p:spPr>
          <a:xfrm>
            <a:off x="13615877" y="571576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96B8C17-2224-44A0-8808-26087F47289F}"/>
              </a:ext>
            </a:extLst>
          </p:cNvPr>
          <p:cNvCxnSpPr>
            <a:cxnSpLocks/>
          </p:cNvCxnSpPr>
          <p:nvPr/>
        </p:nvCxnSpPr>
        <p:spPr>
          <a:xfrm>
            <a:off x="13634064" y="648662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00F9D9-4E4D-4A9F-B6AE-2AA25077C803}"/>
              </a:ext>
            </a:extLst>
          </p:cNvPr>
          <p:cNvCxnSpPr>
            <a:cxnSpLocks/>
          </p:cNvCxnSpPr>
          <p:nvPr/>
        </p:nvCxnSpPr>
        <p:spPr>
          <a:xfrm flipV="1">
            <a:off x="14785600" y="571576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82AE5C6-0C7E-4619-8449-13E82D74EB6B}"/>
              </a:ext>
            </a:extLst>
          </p:cNvPr>
          <p:cNvCxnSpPr>
            <a:cxnSpLocks/>
          </p:cNvCxnSpPr>
          <p:nvPr/>
        </p:nvCxnSpPr>
        <p:spPr>
          <a:xfrm>
            <a:off x="15061162" y="571576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F9CE5E1-1899-4C4F-B2F3-A91668B61DE6}"/>
              </a:ext>
            </a:extLst>
          </p:cNvPr>
          <p:cNvCxnSpPr>
            <a:cxnSpLocks/>
          </p:cNvCxnSpPr>
          <p:nvPr/>
        </p:nvCxnSpPr>
        <p:spPr>
          <a:xfrm flipH="1">
            <a:off x="14785599" y="654384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AF6DE7-EC42-4473-B9B9-8F907DC8B4A5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10503068" y="6067167"/>
            <a:ext cx="7783" cy="311875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F733C02-9AF8-4194-B6CC-471CF06A536A}"/>
              </a:ext>
            </a:extLst>
          </p:cNvPr>
          <p:cNvSpPr/>
          <p:nvPr/>
        </p:nvSpPr>
        <p:spPr>
          <a:xfrm rot="16200000">
            <a:off x="10441016" y="5921853"/>
            <a:ext cx="139670" cy="150958"/>
          </a:xfrm>
          <a:prstGeom prst="rightArrow">
            <a:avLst>
              <a:gd name="adj1" fmla="val 58054"/>
              <a:gd name="adj2" fmla="val 1073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3" name="Table 2">
            <a:extLst>
              <a:ext uri="{FF2B5EF4-FFF2-40B4-BE49-F238E27FC236}">
                <a16:creationId xmlns:a16="http://schemas.microsoft.com/office/drawing/2014/main" id="{2BB2AADD-0CA0-4078-8FDD-DC2A4C0BF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5291"/>
              </p:ext>
            </p:extLst>
          </p:nvPr>
        </p:nvGraphicFramePr>
        <p:xfrm>
          <a:off x="7220854" y="1178717"/>
          <a:ext cx="1528897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897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View1Ctrllr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1660BF1A-5354-4D04-B215-62588940E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99856"/>
              </p:ext>
            </p:extLst>
          </p:nvPr>
        </p:nvGraphicFramePr>
        <p:xfrm>
          <a:off x="7276407" y="3226813"/>
          <a:ext cx="1315199" cy="970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30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View1VM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CFDC8027-73C7-4E6D-884E-5A37A3A000A9}"/>
              </a:ext>
            </a:extLst>
          </p:cNvPr>
          <p:cNvSpPr/>
          <p:nvPr/>
        </p:nvSpPr>
        <p:spPr>
          <a:xfrm>
            <a:off x="11809245" y="5301887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065DD60-0288-4161-9230-42206AB67253}"/>
              </a:ext>
            </a:extLst>
          </p:cNvPr>
          <p:cNvCxnSpPr>
            <a:cxnSpLocks/>
          </p:cNvCxnSpPr>
          <p:nvPr/>
        </p:nvCxnSpPr>
        <p:spPr>
          <a:xfrm flipH="1">
            <a:off x="9329810" y="4218694"/>
            <a:ext cx="110691" cy="783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A27002-8447-4914-A26A-95DA8A8BCBA3}"/>
              </a:ext>
            </a:extLst>
          </p:cNvPr>
          <p:cNvCxnSpPr>
            <a:cxnSpLocks/>
          </p:cNvCxnSpPr>
          <p:nvPr/>
        </p:nvCxnSpPr>
        <p:spPr>
          <a:xfrm flipH="1">
            <a:off x="10440913" y="4277948"/>
            <a:ext cx="841402" cy="68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8" name="DataModel2">
            <a:extLst>
              <a:ext uri="{FF2B5EF4-FFF2-40B4-BE49-F238E27FC236}">
                <a16:creationId xmlns:a16="http://schemas.microsoft.com/office/drawing/2014/main" id="{61DBBA06-C844-45F2-BAC3-E64A1740D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36902"/>
              </p:ext>
            </p:extLst>
          </p:nvPr>
        </p:nvGraphicFramePr>
        <p:xfrm>
          <a:off x="8186116" y="5078274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/>
                        <a:t>DataModel2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79" name="DataModelImpl2">
            <a:extLst>
              <a:ext uri="{FF2B5EF4-FFF2-40B4-BE49-F238E27FC236}">
                <a16:creationId xmlns:a16="http://schemas.microsoft.com/office/drawing/2014/main" id="{7AF9243C-DE36-465D-A821-CB508D78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7166"/>
              </p:ext>
            </p:extLst>
          </p:nvPr>
        </p:nvGraphicFramePr>
        <p:xfrm>
          <a:off x="8127664" y="6467244"/>
          <a:ext cx="1315199" cy="632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DataModel2Impl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80" name="DataList2">
            <a:extLst>
              <a:ext uri="{FF2B5EF4-FFF2-40B4-BE49-F238E27FC236}">
                <a16:creationId xmlns:a16="http://schemas.microsoft.com/office/drawing/2014/main" id="{4F451CB6-E9C9-442D-B962-0E8053087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03986"/>
              </p:ext>
            </p:extLst>
          </p:nvPr>
        </p:nvGraphicFramePr>
        <p:xfrm>
          <a:off x="8277413" y="7591398"/>
          <a:ext cx="810439" cy="536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DataList2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81" name="DataContainer2">
            <a:extLst>
              <a:ext uri="{FF2B5EF4-FFF2-40B4-BE49-F238E27FC236}">
                <a16:creationId xmlns:a16="http://schemas.microsoft.com/office/drawing/2014/main" id="{C177D49E-EC27-4324-B8E4-4458C4D3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68410"/>
              </p:ext>
            </p:extLst>
          </p:nvPr>
        </p:nvGraphicFramePr>
        <p:xfrm>
          <a:off x="9464174" y="7642275"/>
          <a:ext cx="810439" cy="480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DataContainer2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82" name="DataLogic2">
            <a:extLst>
              <a:ext uri="{FF2B5EF4-FFF2-40B4-BE49-F238E27FC236}">
                <a16:creationId xmlns:a16="http://schemas.microsoft.com/office/drawing/2014/main" id="{666B3003-369F-4FE7-A7F6-B3D42C27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14829"/>
              </p:ext>
            </p:extLst>
          </p:nvPr>
        </p:nvGraphicFramePr>
        <p:xfrm>
          <a:off x="8277412" y="8340200"/>
          <a:ext cx="810439" cy="505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DataLogic2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83" name="LogicHelper2">
            <a:extLst>
              <a:ext uri="{FF2B5EF4-FFF2-40B4-BE49-F238E27FC236}">
                <a16:creationId xmlns:a16="http://schemas.microsoft.com/office/drawing/2014/main" id="{598E2E9F-2FCF-4B73-BD10-5F4C96A4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04660"/>
              </p:ext>
            </p:extLst>
          </p:nvPr>
        </p:nvGraphicFramePr>
        <p:xfrm>
          <a:off x="9481212" y="8384399"/>
          <a:ext cx="810439" cy="480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43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0333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LogicHelper2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77042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CA7C399B-113A-4F3D-90A0-35D057B95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2226" y="7267230"/>
            <a:ext cx="457515" cy="123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D5B48DB3-CCB3-4414-B342-58475B253A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5200" y="7602660"/>
            <a:ext cx="1219608" cy="2319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1AE0D86-570A-4A81-B657-F7DCDDD1D02F}"/>
              </a:ext>
            </a:extLst>
          </p:cNvPr>
          <p:cNvCxnSpPr>
            <a:cxnSpLocks/>
          </p:cNvCxnSpPr>
          <p:nvPr/>
        </p:nvCxnSpPr>
        <p:spPr>
          <a:xfrm>
            <a:off x="9146750" y="7828314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07833EA-1294-481B-A27E-E2D2FB372834}"/>
              </a:ext>
            </a:extLst>
          </p:cNvPr>
          <p:cNvCxnSpPr>
            <a:cxnSpLocks/>
          </p:cNvCxnSpPr>
          <p:nvPr/>
        </p:nvCxnSpPr>
        <p:spPr>
          <a:xfrm>
            <a:off x="9164937" y="8599170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A8409A3-E509-4780-990A-47C2D304CF4E}"/>
              </a:ext>
            </a:extLst>
          </p:cNvPr>
          <p:cNvCxnSpPr>
            <a:cxnSpLocks/>
          </p:cNvCxnSpPr>
          <p:nvPr/>
        </p:nvCxnSpPr>
        <p:spPr>
          <a:xfrm flipV="1">
            <a:off x="10316473" y="7828313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EE76241-6493-41A5-B1E4-6E9B5791BF7A}"/>
              </a:ext>
            </a:extLst>
          </p:cNvPr>
          <p:cNvCxnSpPr>
            <a:cxnSpLocks/>
          </p:cNvCxnSpPr>
          <p:nvPr/>
        </p:nvCxnSpPr>
        <p:spPr>
          <a:xfrm>
            <a:off x="10592035" y="7828313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2D5F30-20C6-4514-988D-58D229FF05B1}"/>
              </a:ext>
            </a:extLst>
          </p:cNvPr>
          <p:cNvCxnSpPr>
            <a:cxnSpLocks/>
          </p:cNvCxnSpPr>
          <p:nvPr/>
        </p:nvCxnSpPr>
        <p:spPr>
          <a:xfrm flipH="1">
            <a:off x="10316472" y="8656393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797503A-471E-425D-B2BC-EDEB3ED3B72C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8852960" y="6082407"/>
            <a:ext cx="7783" cy="311875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1C5DC58C-A353-4028-BFB6-4EA9EE033053}"/>
              </a:ext>
            </a:extLst>
          </p:cNvPr>
          <p:cNvSpPr/>
          <p:nvPr/>
        </p:nvSpPr>
        <p:spPr>
          <a:xfrm rot="16200000">
            <a:off x="8790908" y="5937093"/>
            <a:ext cx="139670" cy="150958"/>
          </a:xfrm>
          <a:prstGeom prst="rightArrow">
            <a:avLst>
              <a:gd name="adj1" fmla="val 58054"/>
              <a:gd name="adj2" fmla="val 1073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C3AC01BE-AC3F-43DC-9910-5C5371E2F887}"/>
              </a:ext>
            </a:extLst>
          </p:cNvPr>
          <p:cNvSpPr/>
          <p:nvPr/>
        </p:nvSpPr>
        <p:spPr>
          <a:xfrm>
            <a:off x="7304718" y="741927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80A2C35-21B8-4926-A049-4B4FB4083F61}"/>
              </a:ext>
            </a:extLst>
          </p:cNvPr>
          <p:cNvCxnSpPr>
            <a:cxnSpLocks/>
          </p:cNvCxnSpPr>
          <p:nvPr/>
        </p:nvCxnSpPr>
        <p:spPr>
          <a:xfrm>
            <a:off x="8607730" y="4199570"/>
            <a:ext cx="1170042" cy="82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59E20E6-5DFF-4B1A-BA63-6BB89DC31B77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9936960" y="4204986"/>
            <a:ext cx="225621" cy="82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6" name="Table 2">
            <a:extLst>
              <a:ext uri="{FF2B5EF4-FFF2-40B4-BE49-F238E27FC236}">
                <a16:creationId xmlns:a16="http://schemas.microsoft.com/office/drawing/2014/main" id="{576EBC07-9C9F-4B14-91D2-89A67281D550}"/>
              </a:ext>
            </a:extLst>
          </p:cNvPr>
          <p:cNvGraphicFramePr>
            <a:graphicFrameLocks noGrp="1"/>
          </p:cNvGraphicFramePr>
          <p:nvPr/>
        </p:nvGraphicFramePr>
        <p:xfrm>
          <a:off x="441730" y="3642733"/>
          <a:ext cx="1957672" cy="1010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672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4335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MyApplication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r>
                        <a:rPr lang="en-US" dirty="0"/>
                        <a:t>+ start()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197" name="Table 2">
            <a:extLst>
              <a:ext uri="{FF2B5EF4-FFF2-40B4-BE49-F238E27FC236}">
                <a16:creationId xmlns:a16="http://schemas.microsoft.com/office/drawing/2014/main" id="{DDECA5CD-33C9-4C29-9136-0F93C2A94E0E}"/>
              </a:ext>
            </a:extLst>
          </p:cNvPr>
          <p:cNvGraphicFramePr>
            <a:graphicFrameLocks noGrp="1"/>
          </p:cNvGraphicFramePr>
          <p:nvPr/>
        </p:nvGraphicFramePr>
        <p:xfrm>
          <a:off x="498341" y="1498676"/>
          <a:ext cx="1957672" cy="1090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672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47530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JavafX</a:t>
                      </a:r>
                      <a:r>
                        <a:rPr lang="en-US" dirty="0"/>
                        <a:t>::Application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9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565A6E8-ED8B-489E-9166-97C23592BE44}"/>
              </a:ext>
            </a:extLst>
          </p:cNvPr>
          <p:cNvCxnSpPr>
            <a:cxnSpLocks/>
            <a:stCxn id="196" idx="0"/>
            <a:endCxn id="199" idx="3"/>
          </p:cNvCxnSpPr>
          <p:nvPr/>
        </p:nvCxnSpPr>
        <p:spPr>
          <a:xfrm flipV="1">
            <a:off x="1420566" y="2877635"/>
            <a:ext cx="61298" cy="76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EE11FB90-9224-4400-85CB-959EC8004EC2}"/>
              </a:ext>
            </a:extLst>
          </p:cNvPr>
          <p:cNvSpPr/>
          <p:nvPr/>
        </p:nvSpPr>
        <p:spPr>
          <a:xfrm>
            <a:off x="1313013" y="2594460"/>
            <a:ext cx="337701" cy="28317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0" name="Table 2">
            <a:extLst>
              <a:ext uri="{FF2B5EF4-FFF2-40B4-BE49-F238E27FC236}">
                <a16:creationId xmlns:a16="http://schemas.microsoft.com/office/drawing/2014/main" id="{DC41A578-556F-4390-AE21-17ABE2792831}"/>
              </a:ext>
            </a:extLst>
          </p:cNvPr>
          <p:cNvGraphicFramePr>
            <a:graphicFrameLocks noGrp="1"/>
          </p:cNvGraphicFramePr>
          <p:nvPr/>
        </p:nvGraphicFramePr>
        <p:xfrm>
          <a:off x="408046" y="5603556"/>
          <a:ext cx="1957672" cy="1010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672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4335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StartApp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576576">
                <a:tc>
                  <a:txBody>
                    <a:bodyPr/>
                    <a:lstStyle/>
                    <a:p>
                      <a:r>
                        <a:rPr lang="en-US" u="sng" dirty="0"/>
                        <a:t>+ main()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F194475-E174-4925-9290-9D696F4466E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386882" y="4652906"/>
            <a:ext cx="33684" cy="95065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66CC2D45-78C1-48F3-A42A-B6090E283133}"/>
              </a:ext>
            </a:extLst>
          </p:cNvPr>
          <p:cNvSpPr txBox="1"/>
          <p:nvPr/>
        </p:nvSpPr>
        <p:spPr>
          <a:xfrm>
            <a:off x="669289" y="5036805"/>
            <a:ext cx="633187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launches</a:t>
            </a:r>
          </a:p>
        </p:txBody>
      </p:sp>
      <p:graphicFrame>
        <p:nvGraphicFramePr>
          <p:cNvPr id="203" name="Table 202">
            <a:extLst>
              <a:ext uri="{FF2B5EF4-FFF2-40B4-BE49-F238E27FC236}">
                <a16:creationId xmlns:a16="http://schemas.microsoft.com/office/drawing/2014/main" id="{3EF48497-2ECB-43E0-B401-C30D75E24A83}"/>
              </a:ext>
            </a:extLst>
          </p:cNvPr>
          <p:cNvGraphicFramePr>
            <a:graphicFrameLocks noGrp="1"/>
          </p:cNvGraphicFramePr>
          <p:nvPr/>
        </p:nvGraphicFramePr>
        <p:xfrm>
          <a:off x="4036547" y="1618315"/>
          <a:ext cx="1632026" cy="81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026">
                  <a:extLst>
                    <a:ext uri="{9D8B030D-6E8A-4147-A177-3AD203B41FA5}">
                      <a16:colId xmlns:a16="http://schemas.microsoft.com/office/drawing/2014/main" val="1488159066"/>
                    </a:ext>
                  </a:extLst>
                </a:gridCol>
              </a:tblGrid>
              <a:tr h="2910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ViewHandler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11856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34994"/>
                  </a:ext>
                </a:extLst>
              </a:tr>
            </a:tbl>
          </a:graphicData>
        </a:graphic>
      </p:graphicFrame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1A6E1536-906B-49C4-99A8-D7B089566EA5}"/>
              </a:ext>
            </a:extLst>
          </p:cNvPr>
          <p:cNvGraphicFramePr>
            <a:graphicFrameLocks noGrp="1"/>
          </p:cNvGraphicFramePr>
          <p:nvPr/>
        </p:nvGraphicFramePr>
        <p:xfrm>
          <a:off x="4021873" y="3241896"/>
          <a:ext cx="1632026" cy="81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026">
                  <a:extLst>
                    <a:ext uri="{9D8B030D-6E8A-4147-A177-3AD203B41FA5}">
                      <a16:colId xmlns:a16="http://schemas.microsoft.com/office/drawing/2014/main" val="1488159066"/>
                    </a:ext>
                  </a:extLst>
                </a:gridCol>
              </a:tblGrid>
              <a:tr h="2910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VMFactory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11856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34994"/>
                  </a:ext>
                </a:extLst>
              </a:tr>
            </a:tbl>
          </a:graphicData>
        </a:graphic>
      </p:graphicFrame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B713D103-4045-4857-9509-1DC6F68464B7}"/>
              </a:ext>
            </a:extLst>
          </p:cNvPr>
          <p:cNvGraphicFramePr>
            <a:graphicFrameLocks noGrp="1"/>
          </p:cNvGraphicFramePr>
          <p:nvPr/>
        </p:nvGraphicFramePr>
        <p:xfrm>
          <a:off x="4009808" y="5036805"/>
          <a:ext cx="1850618" cy="81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0618">
                  <a:extLst>
                    <a:ext uri="{9D8B030D-6E8A-4147-A177-3AD203B41FA5}">
                      <a16:colId xmlns:a16="http://schemas.microsoft.com/office/drawing/2014/main" val="1488159066"/>
                    </a:ext>
                  </a:extLst>
                </a:gridCol>
              </a:tblGrid>
              <a:tr h="2910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ModelFactory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11856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34994"/>
                  </a:ext>
                </a:extLst>
              </a:tr>
            </a:tbl>
          </a:graphicData>
        </a:graphic>
      </p:graphicFrame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7A034E3-3D88-4052-B09D-C236CD4338EB}"/>
              </a:ext>
            </a:extLst>
          </p:cNvPr>
          <p:cNvCxnSpPr/>
          <p:nvPr/>
        </p:nvCxnSpPr>
        <p:spPr>
          <a:xfrm flipV="1">
            <a:off x="2399402" y="2335434"/>
            <a:ext cx="1610406" cy="17263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D1417B5-4AFF-440C-9A14-CB6B9D239899}"/>
              </a:ext>
            </a:extLst>
          </p:cNvPr>
          <p:cNvCxnSpPr>
            <a:cxnSpLocks/>
            <a:endCxn id="204" idx="1"/>
          </p:cNvCxnSpPr>
          <p:nvPr/>
        </p:nvCxnSpPr>
        <p:spPr>
          <a:xfrm flipV="1">
            <a:off x="2389013" y="3651852"/>
            <a:ext cx="1632860" cy="663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3861B0E-2AB9-455E-B870-4921E00C4EE6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2426883" y="4505894"/>
            <a:ext cx="1582925" cy="94086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0AD10017-06A6-4419-A14E-26795B885940}"/>
              </a:ext>
            </a:extLst>
          </p:cNvPr>
          <p:cNvSpPr txBox="1"/>
          <p:nvPr/>
        </p:nvSpPr>
        <p:spPr>
          <a:xfrm rot="18628513">
            <a:off x="2947514" y="2851795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2D724E3-6BE7-477D-A9A6-612FD87593D5}"/>
              </a:ext>
            </a:extLst>
          </p:cNvPr>
          <p:cNvSpPr txBox="1"/>
          <p:nvPr/>
        </p:nvSpPr>
        <p:spPr>
          <a:xfrm rot="20348447">
            <a:off x="3094413" y="3616870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A79FB5-304D-405D-8812-F7D1EBC13CB1}"/>
              </a:ext>
            </a:extLst>
          </p:cNvPr>
          <p:cNvSpPr txBox="1"/>
          <p:nvPr/>
        </p:nvSpPr>
        <p:spPr>
          <a:xfrm rot="2041296">
            <a:off x="3004817" y="4744631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DD04A5F-3639-4FD0-81CC-1426BEBBCCDA}"/>
              </a:ext>
            </a:extLst>
          </p:cNvPr>
          <p:cNvCxnSpPr>
            <a:cxnSpLocks/>
          </p:cNvCxnSpPr>
          <p:nvPr/>
        </p:nvCxnSpPr>
        <p:spPr>
          <a:xfrm>
            <a:off x="4919687" y="2443167"/>
            <a:ext cx="0" cy="817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A85CF53-8F50-4BF6-8BBD-D91C62877CE1}"/>
              </a:ext>
            </a:extLst>
          </p:cNvPr>
          <p:cNvCxnSpPr>
            <a:cxnSpLocks/>
          </p:cNvCxnSpPr>
          <p:nvPr/>
        </p:nvCxnSpPr>
        <p:spPr>
          <a:xfrm flipH="1">
            <a:off x="4991100" y="4039107"/>
            <a:ext cx="595" cy="99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869CAFF-C6E6-49B8-863F-B7C086269F6F}"/>
              </a:ext>
            </a:extLst>
          </p:cNvPr>
          <p:cNvCxnSpPr>
            <a:cxnSpLocks/>
          </p:cNvCxnSpPr>
          <p:nvPr/>
        </p:nvCxnSpPr>
        <p:spPr>
          <a:xfrm flipV="1">
            <a:off x="5690572" y="1830657"/>
            <a:ext cx="1247033" cy="1626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F149D69-910D-408A-8C1C-F895117F58D5}"/>
              </a:ext>
            </a:extLst>
          </p:cNvPr>
          <p:cNvCxnSpPr>
            <a:cxnSpLocks/>
          </p:cNvCxnSpPr>
          <p:nvPr/>
        </p:nvCxnSpPr>
        <p:spPr>
          <a:xfrm>
            <a:off x="5690572" y="3720585"/>
            <a:ext cx="1317347" cy="592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D2D7D59-536E-4277-BA2D-1E772E3F0A63}"/>
              </a:ext>
            </a:extLst>
          </p:cNvPr>
          <p:cNvCxnSpPr>
            <a:cxnSpLocks/>
          </p:cNvCxnSpPr>
          <p:nvPr/>
        </p:nvCxnSpPr>
        <p:spPr>
          <a:xfrm>
            <a:off x="5902286" y="5493932"/>
            <a:ext cx="189772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7E42878-B68C-4523-A99B-DAC20CF1B998}"/>
              </a:ext>
            </a:extLst>
          </p:cNvPr>
          <p:cNvSpPr/>
          <p:nvPr/>
        </p:nvSpPr>
        <p:spPr>
          <a:xfrm>
            <a:off x="6946719" y="-411686"/>
            <a:ext cx="6158666" cy="2721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6C3BEE1-EB21-4EFF-A80D-F47FC698AA6D}"/>
              </a:ext>
            </a:extLst>
          </p:cNvPr>
          <p:cNvSpPr/>
          <p:nvPr/>
        </p:nvSpPr>
        <p:spPr>
          <a:xfrm>
            <a:off x="7099921" y="3184213"/>
            <a:ext cx="6158666" cy="11940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8A3EC93-2C87-4A50-8B8E-13AD92E32A16}"/>
              </a:ext>
            </a:extLst>
          </p:cNvPr>
          <p:cNvSpPr/>
          <p:nvPr/>
        </p:nvSpPr>
        <p:spPr>
          <a:xfrm>
            <a:off x="7930073" y="4848345"/>
            <a:ext cx="3578193" cy="23976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E453F77-1397-427C-A066-99E5DC3C60C7}"/>
              </a:ext>
            </a:extLst>
          </p:cNvPr>
          <p:cNvSpPr txBox="1"/>
          <p:nvPr/>
        </p:nvSpPr>
        <p:spPr>
          <a:xfrm rot="20928302">
            <a:off x="6036596" y="1622525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65178BA-B4E4-40FA-8297-3663EA760071}"/>
              </a:ext>
            </a:extLst>
          </p:cNvPr>
          <p:cNvSpPr txBox="1"/>
          <p:nvPr/>
        </p:nvSpPr>
        <p:spPr>
          <a:xfrm>
            <a:off x="6051841" y="3444423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DB308DC-842F-4B05-8318-F129F069195A}"/>
              </a:ext>
            </a:extLst>
          </p:cNvPr>
          <p:cNvSpPr txBox="1"/>
          <p:nvPr/>
        </p:nvSpPr>
        <p:spPr>
          <a:xfrm>
            <a:off x="6349245" y="5187169"/>
            <a:ext cx="514180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creates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0387E66-8312-4AAE-8A5D-234BD923AA91}"/>
              </a:ext>
            </a:extLst>
          </p:cNvPr>
          <p:cNvCxnSpPr>
            <a:cxnSpLocks/>
          </p:cNvCxnSpPr>
          <p:nvPr/>
        </p:nvCxnSpPr>
        <p:spPr>
          <a:xfrm flipH="1">
            <a:off x="5664201" y="2065742"/>
            <a:ext cx="1273404" cy="11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1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 descr="Billedresultat">
            <a:extLst>
              <a:ext uri="{FF2B5EF4-FFF2-40B4-BE49-F238E27FC236}">
                <a16:creationId xmlns:a16="http://schemas.microsoft.com/office/drawing/2014/main" id="{E0E42297-F1C2-4585-9509-E462176E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94" y="565130"/>
            <a:ext cx="6429414" cy="64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2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89E4-BD16-4A19-97BA-FC6CDDF6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5B74-ADD0-4FE5-8159-7A8DF27A7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631097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73" name="Speech Bubble: Rectangle with Corners Rounded 7172">
            <a:extLst>
              <a:ext uri="{FF2B5EF4-FFF2-40B4-BE49-F238E27FC236}">
                <a16:creationId xmlns:a16="http://schemas.microsoft.com/office/drawing/2014/main" id="{CBC44EE6-C05D-4138-B0A4-0BD397D77132}"/>
              </a:ext>
            </a:extLst>
          </p:cNvPr>
          <p:cNvSpPr/>
          <p:nvPr/>
        </p:nvSpPr>
        <p:spPr>
          <a:xfrm>
            <a:off x="239167" y="2520151"/>
            <a:ext cx="1326801" cy="930885"/>
          </a:xfrm>
          <a:prstGeom prst="wedgeRoundRectCallout">
            <a:avLst>
              <a:gd name="adj1" fmla="val 146675"/>
              <a:gd name="adj2" fmla="val 383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7174" name="Rectangle: Rounded Corners 7173">
            <a:extLst>
              <a:ext uri="{FF2B5EF4-FFF2-40B4-BE49-F238E27FC236}">
                <a16:creationId xmlns:a16="http://schemas.microsoft.com/office/drawing/2014/main" id="{49C2CA73-4122-4770-B2DB-D1F94345B5E2}"/>
              </a:ext>
            </a:extLst>
          </p:cNvPr>
          <p:cNvSpPr/>
          <p:nvPr/>
        </p:nvSpPr>
        <p:spPr>
          <a:xfrm>
            <a:off x="239167" y="5856164"/>
            <a:ext cx="3379426" cy="14752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 may be updated from the “outside”, or just by one of our windows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0C84FD97-F8F5-440A-9841-5820B230F306}"/>
              </a:ext>
            </a:extLst>
          </p:cNvPr>
          <p:cNvSpPr/>
          <p:nvPr/>
        </p:nvSpPr>
        <p:spPr>
          <a:xfrm>
            <a:off x="757818" y="4690955"/>
            <a:ext cx="1326801" cy="930885"/>
          </a:xfrm>
          <a:prstGeom prst="wedgeRoundRectCallout">
            <a:avLst>
              <a:gd name="adj1" fmla="val 273742"/>
              <a:gd name="adj2" fmla="val 11638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B2EB3-5928-4890-8A8D-17688A1121DB}"/>
              </a:ext>
            </a:extLst>
          </p:cNvPr>
          <p:cNvSpPr txBox="1"/>
          <p:nvPr/>
        </p:nvSpPr>
        <p:spPr>
          <a:xfrm>
            <a:off x="157999" y="135164"/>
            <a:ext cx="1406026" cy="414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2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Last time</a:t>
            </a:r>
          </a:p>
        </p:txBody>
      </p:sp>
    </p:spTree>
    <p:extLst>
      <p:ext uri="{BB962C8B-B14F-4D97-AF65-F5344CB8AC3E}">
        <p14:creationId xmlns:p14="http://schemas.microsoft.com/office/powerpoint/2010/main" val="15366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751722" y="132498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C2F0D-1552-4DB4-A248-86F7BA678C0A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45%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F1F6CC-B89D-4FB8-B736-0A164A49FA53}"/>
              </a:ext>
            </a:extLst>
          </p:cNvPr>
          <p:cNvSpPr/>
          <p:nvPr/>
        </p:nvSpPr>
        <p:spPr>
          <a:xfrm>
            <a:off x="3751722" y="132498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FAE814-610A-4009-838A-0EF488634E1C}"/>
              </a:ext>
            </a:extLst>
          </p:cNvPr>
          <p:cNvSpPr/>
          <p:nvPr/>
        </p:nvSpPr>
        <p:spPr>
          <a:xfrm>
            <a:off x="6903166" y="217782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34A173-9849-4BCA-BE7C-7322B3D39A0F}"/>
              </a:ext>
            </a:extLst>
          </p:cNvPr>
          <p:cNvSpPr/>
          <p:nvPr/>
        </p:nvSpPr>
        <p:spPr>
          <a:xfrm>
            <a:off x="10309796" y="164510"/>
            <a:ext cx="1023949" cy="24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9B5D-BCF4-4E20-A77F-3B1BDFF8CFAC}"/>
              </a:ext>
            </a:extLst>
          </p:cNvPr>
          <p:cNvSpPr/>
          <p:nvPr/>
        </p:nvSpPr>
        <p:spPr>
          <a:xfrm>
            <a:off x="239167" y="5292005"/>
            <a:ext cx="3821770" cy="18001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has changed, but nothing happens until we manually click the Update button</a:t>
            </a:r>
          </a:p>
        </p:txBody>
      </p:sp>
    </p:spTree>
    <p:extLst>
      <p:ext uri="{BB962C8B-B14F-4D97-AF65-F5344CB8AC3E}">
        <p14:creationId xmlns:p14="http://schemas.microsoft.com/office/powerpoint/2010/main" val="87270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23B852-B94D-4294-8780-EA5487E4B2DC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</p:spTree>
    <p:extLst>
      <p:ext uri="{BB962C8B-B14F-4D97-AF65-F5344CB8AC3E}">
        <p14:creationId xmlns:p14="http://schemas.microsoft.com/office/powerpoint/2010/main" val="40304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8A3BF0-184B-4C2A-BCD3-F53B6C37B166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50%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30%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20%</a:t>
            </a:r>
          </a:p>
        </p:txBody>
      </p:sp>
    </p:spTree>
    <p:extLst>
      <p:ext uri="{BB962C8B-B14F-4D97-AF65-F5344CB8AC3E}">
        <p14:creationId xmlns:p14="http://schemas.microsoft.com/office/powerpoint/2010/main" val="164765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647035"/>
            <a:ext cx="432048" cy="1368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1259558"/>
            <a:ext cx="432048" cy="755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456535"/>
            <a:ext cx="432048" cy="556605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634820"/>
              <a:gd name="adj2" fmla="val 135044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20568362"/>
              <a:gd name="adj2" fmla="val 2545509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3581392"/>
              <a:gd name="adj2" fmla="val 20539941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</p:spTree>
    <p:extLst>
      <p:ext uri="{BB962C8B-B14F-4D97-AF65-F5344CB8AC3E}">
        <p14:creationId xmlns:p14="http://schemas.microsoft.com/office/powerpoint/2010/main" val="129697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1456535"/>
            <a:ext cx="432007" cy="55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755501"/>
            <a:ext cx="431972" cy="125967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138721"/>
            <a:ext cx="431972" cy="87441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6222589"/>
              <a:gd name="adj2" fmla="val 10539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9856756"/>
              <a:gd name="adj2" fmla="val 6135296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0589109"/>
              <a:gd name="adj2" fmla="val 19919732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4CB68-3E05-40EB-AF75-A40474B1A19E}"/>
              </a:ext>
            </a:extLst>
          </p:cNvPr>
          <p:cNvSpPr txBox="1"/>
          <p:nvPr/>
        </p:nvSpPr>
        <p:spPr>
          <a:xfrm>
            <a:off x="78654" y="6868307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</p:spTree>
    <p:extLst>
      <p:ext uri="{BB962C8B-B14F-4D97-AF65-F5344CB8AC3E}">
        <p14:creationId xmlns:p14="http://schemas.microsoft.com/office/powerpoint/2010/main" val="230197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555A-BFA9-44D5-874F-64EB3091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190E-11F8-4710-BF35-D1D82CCCE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Observable model</a:t>
            </a:r>
          </a:p>
          <a:p>
            <a:r>
              <a:rPr lang="en-US" dirty="0"/>
              <a:t>Observable properties</a:t>
            </a:r>
          </a:p>
        </p:txBody>
      </p:sp>
    </p:spTree>
    <p:extLst>
      <p:ext uri="{BB962C8B-B14F-4D97-AF65-F5344CB8AC3E}">
        <p14:creationId xmlns:p14="http://schemas.microsoft.com/office/powerpoint/2010/main" val="41356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1E580-76A4-4255-85C3-AB20898B62E1}"/>
              </a:ext>
            </a:extLst>
          </p:cNvPr>
          <p:cNvSpPr/>
          <p:nvPr/>
        </p:nvSpPr>
        <p:spPr>
          <a:xfrm>
            <a:off x="1967359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A756E-B1C5-498C-B313-A5E9DD961DC4}"/>
              </a:ext>
            </a:extLst>
          </p:cNvPr>
          <p:cNvSpPr/>
          <p:nvPr/>
        </p:nvSpPr>
        <p:spPr>
          <a:xfrm>
            <a:off x="5184373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2475D-9706-4652-8533-9CC39FCF1EC6}"/>
              </a:ext>
            </a:extLst>
          </p:cNvPr>
          <p:cNvSpPr/>
          <p:nvPr/>
        </p:nvSpPr>
        <p:spPr>
          <a:xfrm>
            <a:off x="8381417" y="107429"/>
            <a:ext cx="2952328" cy="2664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BC21C2-F4BA-4DC0-B2F5-84CEC1862680}"/>
              </a:ext>
            </a:extLst>
          </p:cNvPr>
          <p:cNvCxnSpPr/>
          <p:nvPr/>
        </p:nvCxnSpPr>
        <p:spPr>
          <a:xfrm flipV="1">
            <a:off x="5567759" y="467469"/>
            <a:ext cx="0" cy="1872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75-B733-4652-80A3-07DCBCAB91D6}"/>
              </a:ext>
            </a:extLst>
          </p:cNvPr>
          <p:cNvCxnSpPr/>
          <p:nvPr/>
        </p:nvCxnSpPr>
        <p:spPr>
          <a:xfrm>
            <a:off x="5351735" y="2051645"/>
            <a:ext cx="2376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60E05-4551-4689-AD44-B6B6B8BAB1FA}"/>
              </a:ext>
            </a:extLst>
          </p:cNvPr>
          <p:cNvSpPr/>
          <p:nvPr/>
        </p:nvSpPr>
        <p:spPr>
          <a:xfrm>
            <a:off x="5711775" y="1456535"/>
            <a:ext cx="432007" cy="55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3AF6F-D172-4F48-A3B2-238B86D765B9}"/>
              </a:ext>
            </a:extLst>
          </p:cNvPr>
          <p:cNvSpPr/>
          <p:nvPr/>
        </p:nvSpPr>
        <p:spPr>
          <a:xfrm>
            <a:off x="6287838" y="755501"/>
            <a:ext cx="431972" cy="125967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E6886-EF62-4F78-BC3F-229D18647A91}"/>
              </a:ext>
            </a:extLst>
          </p:cNvPr>
          <p:cNvSpPr/>
          <p:nvPr/>
        </p:nvSpPr>
        <p:spPr>
          <a:xfrm>
            <a:off x="6903166" y="1138721"/>
            <a:ext cx="431972" cy="87441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9FCD61F1-D6AA-4B62-864E-AEBA971AAFDD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6222589"/>
              <a:gd name="adj2" fmla="val 10539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7B5306E-BC32-4EEA-9C4D-7FA8419AA9B4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9856756"/>
              <a:gd name="adj2" fmla="val 6135296"/>
            </a:avLst>
          </a:prstGeom>
          <a:solidFill>
            <a:srgbClr val="FF7369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AEDCDE4-3D2D-40EC-A61C-C5B1FCCFB430}"/>
              </a:ext>
            </a:extLst>
          </p:cNvPr>
          <p:cNvSpPr/>
          <p:nvPr/>
        </p:nvSpPr>
        <p:spPr>
          <a:xfrm>
            <a:off x="8736111" y="395461"/>
            <a:ext cx="2124690" cy="2124690"/>
          </a:xfrm>
          <a:prstGeom prst="pie">
            <a:avLst>
              <a:gd name="adj1" fmla="val 10589109"/>
              <a:gd name="adj2" fmla="val 19919732"/>
            </a:avLst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C954A-E89A-49FF-83B4-18D5B6292F20}"/>
              </a:ext>
            </a:extLst>
          </p:cNvPr>
          <p:cNvSpPr txBox="1"/>
          <p:nvPr/>
        </p:nvSpPr>
        <p:spPr>
          <a:xfrm>
            <a:off x="2327399" y="654355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BD49F-AEE9-41F5-A29B-47F169B6E58F}"/>
              </a:ext>
            </a:extLst>
          </p:cNvPr>
          <p:cNvSpPr txBox="1"/>
          <p:nvPr/>
        </p:nvSpPr>
        <p:spPr>
          <a:xfrm>
            <a:off x="2327399" y="1224833"/>
            <a:ext cx="226024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spc="-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2CAB7-C07D-43DA-8513-216B36B555D6}"/>
              </a:ext>
            </a:extLst>
          </p:cNvPr>
          <p:cNvSpPr txBox="1"/>
          <p:nvPr/>
        </p:nvSpPr>
        <p:spPr>
          <a:xfrm>
            <a:off x="2327399" y="1753887"/>
            <a:ext cx="206788" cy="357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8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46DD5-2A42-4486-B690-CFD07D481946}"/>
              </a:ext>
            </a:extLst>
          </p:cNvPr>
          <p:cNvSpPr/>
          <p:nvPr/>
        </p:nvSpPr>
        <p:spPr>
          <a:xfrm>
            <a:off x="2687439" y="647035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45D60-49BC-4344-B5BA-C0E3D39EB4EE}"/>
              </a:ext>
            </a:extLst>
          </p:cNvPr>
          <p:cNvSpPr/>
          <p:nvPr/>
        </p:nvSpPr>
        <p:spPr>
          <a:xfrm>
            <a:off x="2697438" y="1186641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6CA7A-E597-4AC7-A57B-1EE661CC4F71}"/>
              </a:ext>
            </a:extLst>
          </p:cNvPr>
          <p:cNvSpPr/>
          <p:nvPr/>
        </p:nvSpPr>
        <p:spPr>
          <a:xfrm>
            <a:off x="2697438" y="1726247"/>
            <a:ext cx="1544914" cy="364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47F15F-074D-4F84-9520-71956241FF73}"/>
              </a:ext>
            </a:extLst>
          </p:cNvPr>
          <p:cNvSpPr/>
          <p:nvPr/>
        </p:nvSpPr>
        <p:spPr>
          <a:xfrm>
            <a:off x="4060937" y="5412839"/>
            <a:ext cx="4320480" cy="205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2BF99-F759-41D1-B639-B8BD3CAAA4D4}"/>
              </a:ext>
            </a:extLst>
          </p:cNvPr>
          <p:cNvSpPr/>
          <p:nvPr/>
        </p:nvSpPr>
        <p:spPr>
          <a:xfrm>
            <a:off x="5351735" y="5724057"/>
            <a:ext cx="2160240" cy="165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5BC40-5EC1-4251-90F0-A043277F1298}"/>
              </a:ext>
            </a:extLst>
          </p:cNvPr>
          <p:cNvSpPr txBox="1"/>
          <p:nvPr/>
        </p:nvSpPr>
        <p:spPr>
          <a:xfrm>
            <a:off x="3311197" y="684025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4886E-3F99-420F-832F-295EB04275EA}"/>
              </a:ext>
            </a:extLst>
          </p:cNvPr>
          <p:cNvSpPr txBox="1"/>
          <p:nvPr/>
        </p:nvSpPr>
        <p:spPr>
          <a:xfrm>
            <a:off x="3301198" y="1225666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E1700-F9FD-48DB-8E97-8111D96708CE}"/>
              </a:ext>
            </a:extLst>
          </p:cNvPr>
          <p:cNvSpPr txBox="1"/>
          <p:nvPr/>
        </p:nvSpPr>
        <p:spPr>
          <a:xfrm>
            <a:off x="3301198" y="1755458"/>
            <a:ext cx="317395" cy="30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4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8C6FA-58F0-4DF7-AFDF-45A66B3936CE}"/>
              </a:ext>
            </a:extLst>
          </p:cNvPr>
          <p:cNvSpPr/>
          <p:nvPr/>
        </p:nvSpPr>
        <p:spPr>
          <a:xfrm>
            <a:off x="2553423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90950F-17BB-4B53-B01F-A9FB7ADA5555}"/>
              </a:ext>
            </a:extLst>
          </p:cNvPr>
          <p:cNvCxnSpPr>
            <a:cxnSpLocks/>
          </p:cNvCxnSpPr>
          <p:nvPr/>
        </p:nvCxnSpPr>
        <p:spPr>
          <a:xfrm flipH="1">
            <a:off x="2553423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058E6-C914-48D3-A11A-B7157C350E5E}"/>
              </a:ext>
            </a:extLst>
          </p:cNvPr>
          <p:cNvSpPr txBox="1"/>
          <p:nvPr/>
        </p:nvSpPr>
        <p:spPr>
          <a:xfrm>
            <a:off x="3038642" y="3462689"/>
            <a:ext cx="713080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TextVM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C0913-EB4E-4863-A3B8-9522B6B571C8}"/>
              </a:ext>
            </a:extLst>
          </p:cNvPr>
          <p:cNvSpPr/>
          <p:nvPr/>
        </p:nvSpPr>
        <p:spPr>
          <a:xfrm>
            <a:off x="5579938" y="3275781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E838F4-8A4F-404D-AD63-8EBF1BE9500C}"/>
              </a:ext>
            </a:extLst>
          </p:cNvPr>
          <p:cNvCxnSpPr>
            <a:cxnSpLocks/>
          </p:cNvCxnSpPr>
          <p:nvPr/>
        </p:nvCxnSpPr>
        <p:spPr>
          <a:xfrm flipH="1">
            <a:off x="5579938" y="3779837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727729-FAC4-4C0E-AA64-6A690C6AA77F}"/>
              </a:ext>
            </a:extLst>
          </p:cNvPr>
          <p:cNvSpPr txBox="1"/>
          <p:nvPr/>
        </p:nvSpPr>
        <p:spPr>
          <a:xfrm>
            <a:off x="5848995" y="3451036"/>
            <a:ext cx="116057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BarChartVM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B3485-8E02-40A6-8EB1-1A070D25381C}"/>
              </a:ext>
            </a:extLst>
          </p:cNvPr>
          <p:cNvSpPr/>
          <p:nvPr/>
        </p:nvSpPr>
        <p:spPr>
          <a:xfrm>
            <a:off x="8880127" y="3312699"/>
            <a:ext cx="1678930" cy="122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7ECF9C-4DA3-4960-8AB2-DE0F6721F655}"/>
              </a:ext>
            </a:extLst>
          </p:cNvPr>
          <p:cNvCxnSpPr>
            <a:cxnSpLocks/>
          </p:cNvCxnSpPr>
          <p:nvPr/>
        </p:nvCxnSpPr>
        <p:spPr>
          <a:xfrm flipH="1">
            <a:off x="8880127" y="3816755"/>
            <a:ext cx="168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8FBD4C-312D-4280-A51B-AE18DB028E87}"/>
              </a:ext>
            </a:extLst>
          </p:cNvPr>
          <p:cNvSpPr txBox="1"/>
          <p:nvPr/>
        </p:nvSpPr>
        <p:spPr>
          <a:xfrm>
            <a:off x="9149184" y="3487954"/>
            <a:ext cx="1128514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PieChartVM</a:t>
            </a:r>
            <a:endParaRPr lang="en-US" sz="1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BC7A1-4606-47A1-A640-204DC07B518A}"/>
              </a:ext>
            </a:extLst>
          </p:cNvPr>
          <p:cNvCxnSpPr>
            <a:stCxn id="9" idx="2"/>
            <a:endCxn id="2" idx="0"/>
          </p:cNvCxnSpPr>
          <p:nvPr/>
        </p:nvCxnSpPr>
        <p:spPr>
          <a:xfrm flipH="1">
            <a:off x="3392888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9A232A-4484-46AD-95CA-910BD43B0B71}"/>
              </a:ext>
            </a:extLst>
          </p:cNvPr>
          <p:cNvCxnSpPr/>
          <p:nvPr/>
        </p:nvCxnSpPr>
        <p:spPr>
          <a:xfrm flipH="1">
            <a:off x="6503862" y="2771725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16064-7280-4241-85CB-9007C430BC66}"/>
              </a:ext>
            </a:extLst>
          </p:cNvPr>
          <p:cNvCxnSpPr/>
          <p:nvPr/>
        </p:nvCxnSpPr>
        <p:spPr>
          <a:xfrm flipH="1">
            <a:off x="9747821" y="2779824"/>
            <a:ext cx="50635" cy="5040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6C96A-A8DA-4DA1-8468-2C5788FAD5C5}"/>
              </a:ext>
            </a:extLst>
          </p:cNvPr>
          <p:cNvCxnSpPr/>
          <p:nvPr/>
        </p:nvCxnSpPr>
        <p:spPr>
          <a:xfrm>
            <a:off x="3469894" y="4536833"/>
            <a:ext cx="1881841" cy="14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id="{F299931A-84A1-4416-BC64-11D7E6F439B6}"/>
              </a:ext>
            </a:extLst>
          </p:cNvPr>
          <p:cNvCxnSpPr>
            <a:stCxn id="43" idx="2"/>
          </p:cNvCxnSpPr>
          <p:nvPr/>
        </p:nvCxnSpPr>
        <p:spPr>
          <a:xfrm>
            <a:off x="6419403" y="4499915"/>
            <a:ext cx="9879" cy="104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83E9EA2E-4976-4EB9-B154-79EF65C78308}"/>
              </a:ext>
            </a:extLst>
          </p:cNvPr>
          <p:cNvCxnSpPr/>
          <p:nvPr/>
        </p:nvCxnSpPr>
        <p:spPr>
          <a:xfrm flipH="1">
            <a:off x="7400410" y="4692760"/>
            <a:ext cx="2309303" cy="116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BDD88014-F284-4BF3-B009-469B66B922CB}"/>
              </a:ext>
            </a:extLst>
          </p:cNvPr>
          <p:cNvSpPr/>
          <p:nvPr/>
        </p:nvSpPr>
        <p:spPr>
          <a:xfrm>
            <a:off x="10248279" y="5940078"/>
            <a:ext cx="216024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modifier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4E7A3-FD51-4828-95BB-C1705FDBFDD3}"/>
              </a:ext>
            </a:extLst>
          </p:cNvPr>
          <p:cNvCxnSpPr/>
          <p:nvPr/>
        </p:nvCxnSpPr>
        <p:spPr>
          <a:xfrm flipH="1">
            <a:off x="7944023" y="666015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08FB9-9D8B-48A6-BBBA-24DC6886A8C7}"/>
              </a:ext>
            </a:extLst>
          </p:cNvPr>
          <p:cNvCxnSpPr/>
          <p:nvPr/>
        </p:nvCxnSpPr>
        <p:spPr>
          <a:xfrm flipH="1" flipV="1">
            <a:off x="4348477" y="4692760"/>
            <a:ext cx="1363298" cy="116340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DFBB-D575-4E00-8F58-80178AA62C76}"/>
              </a:ext>
            </a:extLst>
          </p:cNvPr>
          <p:cNvCxnSpPr>
            <a:cxnSpLocks/>
          </p:cNvCxnSpPr>
          <p:nvPr/>
        </p:nvCxnSpPr>
        <p:spPr>
          <a:xfrm flipV="1">
            <a:off x="6753763" y="4499915"/>
            <a:ext cx="38730" cy="11727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D404CC-663F-419A-8567-B5B2D472D447}"/>
              </a:ext>
            </a:extLst>
          </p:cNvPr>
          <p:cNvCxnSpPr>
            <a:cxnSpLocks/>
          </p:cNvCxnSpPr>
          <p:nvPr/>
        </p:nvCxnSpPr>
        <p:spPr>
          <a:xfrm flipV="1">
            <a:off x="7136910" y="4633634"/>
            <a:ext cx="1659863" cy="117272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3CB61-D924-43B2-887D-E6175AF6478B}"/>
              </a:ext>
            </a:extLst>
          </p:cNvPr>
          <p:cNvSpPr txBox="1"/>
          <p:nvPr/>
        </p:nvSpPr>
        <p:spPr>
          <a:xfrm>
            <a:off x="5887467" y="5940078"/>
            <a:ext cx="1083630" cy="1250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X = 20%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Y = 45%</a:t>
            </a:r>
          </a:p>
          <a:p>
            <a:pPr defTabSz="914400"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Z = 35%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4B908F-E20B-4E60-B027-5BEDE53C00E1}"/>
              </a:ext>
            </a:extLst>
          </p:cNvPr>
          <p:cNvSpPr txBox="1"/>
          <p:nvPr/>
        </p:nvSpPr>
        <p:spPr>
          <a:xfrm rot="2610860">
            <a:off x="216588" y="5570819"/>
            <a:ext cx="4269823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Adding observer pattern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A868A7BD-FA1E-4958-9B61-B20C0E9EA68C}"/>
              </a:ext>
            </a:extLst>
          </p:cNvPr>
          <p:cNvSpPr/>
          <p:nvPr/>
        </p:nvSpPr>
        <p:spPr>
          <a:xfrm>
            <a:off x="2553423" y="3020173"/>
            <a:ext cx="4062304" cy="3658677"/>
          </a:xfrm>
          <a:prstGeom prst="arc">
            <a:avLst>
              <a:gd name="adj1" fmla="val 4584178"/>
              <a:gd name="adj2" fmla="val 10788423"/>
            </a:avLst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Questions powerpoint question mark clip art">
            <a:extLst>
              <a:ext uri="{FF2B5EF4-FFF2-40B4-BE49-F238E27FC236}">
                <a16:creationId xmlns:a16="http://schemas.microsoft.com/office/drawing/2014/main" id="{250C2C5D-72DB-49D7-B759-464763BD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94" y="162853"/>
            <a:ext cx="6429414" cy="739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8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5846639" y="323453"/>
            <a:ext cx="820638" cy="864095"/>
            <a:chOff x="8059451" y="1907628"/>
            <a:chExt cx="820638" cy="864095"/>
          </a:xfrm>
          <a:noFill/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256957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6094455" y="229547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6560419" y="229547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</p:cNvCxnSpPr>
          <p:nvPr/>
        </p:nvCxnSpPr>
        <p:spPr>
          <a:xfrm>
            <a:off x="6763340" y="4016701"/>
            <a:ext cx="849359" cy="1206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10416176" y="574596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11585899" y="574596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10416176" y="650155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11585898" y="6516821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80215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80215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131033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1132852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248005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1275562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1248005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9503901" y="5588939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19752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808462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FAE6B39A-AAFB-445A-B4DA-A24C7D098F61}"/>
              </a:ext>
            </a:extLst>
          </p:cNvPr>
          <p:cNvSpPr/>
          <p:nvPr/>
        </p:nvSpPr>
        <p:spPr>
          <a:xfrm>
            <a:off x="599207" y="2631746"/>
            <a:ext cx="3816413" cy="2228211"/>
          </a:xfrm>
          <a:prstGeom prst="wedgeRoundRectCallout">
            <a:avLst>
              <a:gd name="adj1" fmla="val 75728"/>
              <a:gd name="adj2" fmla="val 382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Here we use the </a:t>
            </a:r>
            <a:r>
              <a:rPr lang="en-US" sz="3200" dirty="0" err="1">
                <a:solidFill>
                  <a:schemeClr val="tx1"/>
                </a:solidFill>
              </a:rPr>
              <a:t>PropertyChange</a:t>
            </a:r>
            <a:r>
              <a:rPr lang="en-US" sz="3200" dirty="0">
                <a:solidFill>
                  <a:schemeClr val="tx1"/>
                </a:solidFill>
              </a:rPr>
              <a:t>-Listener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871F7E17-44D0-46AA-A8B5-5232B7329BF8}"/>
              </a:ext>
            </a:extLst>
          </p:cNvPr>
          <p:cNvSpPr/>
          <p:nvPr/>
        </p:nvSpPr>
        <p:spPr>
          <a:xfrm>
            <a:off x="1175275" y="5297915"/>
            <a:ext cx="5121819" cy="2228211"/>
          </a:xfrm>
          <a:prstGeom prst="wedgeRoundRectCallout">
            <a:avLst>
              <a:gd name="adj1" fmla="val 71345"/>
              <a:gd name="adj2" fmla="val 163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Here we use the </a:t>
            </a:r>
            <a:r>
              <a:rPr lang="en-US" sz="3200" dirty="0" err="1">
                <a:solidFill>
                  <a:schemeClr val="tx1"/>
                </a:solidFill>
              </a:rPr>
              <a:t>PropertyChangeSupport</a:t>
            </a:r>
            <a:r>
              <a:rPr lang="en-US" sz="3200" dirty="0">
                <a:solidFill>
                  <a:schemeClr val="tx1"/>
                </a:solidFill>
              </a:rPr>
              <a:t> to make the model a Subject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867"/>
              </p:ext>
            </p:extLst>
          </p:nvPr>
        </p:nvGraphicFramePr>
        <p:xfrm>
          <a:off x="5119023" y="1483863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5495"/>
              </p:ext>
            </p:extLst>
          </p:nvPr>
        </p:nvGraphicFramePr>
        <p:xfrm>
          <a:off x="5567759" y="3182244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87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37152"/>
              </p:ext>
            </p:extLst>
          </p:nvPr>
        </p:nvGraphicFramePr>
        <p:xfrm>
          <a:off x="7612699" y="5244427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07971"/>
              </p:ext>
            </p:extLst>
          </p:nvPr>
        </p:nvGraphicFramePr>
        <p:xfrm>
          <a:off x="7538527" y="6696821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5846639" y="323453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256957" y="1187548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/>
          <p:nvPr/>
        </p:nvCxnSpPr>
        <p:spPr>
          <a:xfrm>
            <a:off x="6094455" y="229547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>
            <a:off x="6560419" y="229547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371538" y="3969898"/>
            <a:ext cx="39510" cy="1274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8517416" y="574596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9687139" y="574596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8517416" y="650155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9687138" y="6516821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03394" y="5997982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903394" y="6753572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411575" y="5997982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9429762" y="6768838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0581298" y="5997981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10856860" y="5997981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10581297" y="6826061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7605141" y="5588939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298766" y="6322616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6185865" y="6094896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119023" y="1483863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03852"/>
              </p:ext>
            </p:extLst>
          </p:nvPr>
        </p:nvGraphicFramePr>
        <p:xfrm>
          <a:off x="5567759" y="3182244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91469"/>
              </p:ext>
            </p:extLst>
          </p:nvPr>
        </p:nvGraphicFramePr>
        <p:xfrm>
          <a:off x="5713939" y="5244427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07779"/>
              </p:ext>
            </p:extLst>
          </p:nvPr>
        </p:nvGraphicFramePr>
        <p:xfrm>
          <a:off x="5639767" y="6696821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8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70737"/>
              </p:ext>
            </p:extLst>
          </p:nvPr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20941"/>
              </p:ext>
            </p:extLst>
          </p:nvPr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26607"/>
              </p:ext>
            </p:extLst>
          </p:nvPr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04153"/>
              </p:ext>
            </p:extLst>
          </p:nvPr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643ED-9273-450D-BEB1-31EFAF9D889E}"/>
              </a:ext>
            </a:extLst>
          </p:cNvPr>
          <p:cNvSpPr/>
          <p:nvPr/>
        </p:nvSpPr>
        <p:spPr>
          <a:xfrm>
            <a:off x="5525405" y="984888"/>
            <a:ext cx="3888427" cy="1646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 we make the Model observable?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D3B3A-99B9-4D3A-A301-2F114482EC61}"/>
              </a:ext>
            </a:extLst>
          </p:cNvPr>
          <p:cNvSpPr/>
          <p:nvPr/>
        </p:nvSpPr>
        <p:spPr>
          <a:xfrm>
            <a:off x="383183" y="5003973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92601"/>
              </p:ext>
            </p:extLst>
          </p:nvPr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643ED-9273-450D-BEB1-31EFAF9D889E}"/>
              </a:ext>
            </a:extLst>
          </p:cNvPr>
          <p:cNvSpPr/>
          <p:nvPr/>
        </p:nvSpPr>
        <p:spPr>
          <a:xfrm>
            <a:off x="9582507" y="39595"/>
            <a:ext cx="3888427" cy="1646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 we make the Model observable?</a:t>
            </a:r>
          </a:p>
        </p:txBody>
      </p:sp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97681"/>
              </p:ext>
            </p:extLst>
          </p:nvPr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06697D8-DEBD-417E-9821-F54B61DFC323}"/>
              </a:ext>
            </a:extLst>
          </p:cNvPr>
          <p:cNvSpPr/>
          <p:nvPr/>
        </p:nvSpPr>
        <p:spPr>
          <a:xfrm>
            <a:off x="9456191" y="3650463"/>
            <a:ext cx="3744416" cy="985635"/>
          </a:xfrm>
          <a:prstGeom prst="wedgeRoundRectCallout">
            <a:avLst>
              <a:gd name="adj1" fmla="val -84229"/>
              <a:gd name="adj2" fmla="val 120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 err="1">
                <a:solidFill>
                  <a:schemeClr val="tx1"/>
                </a:solidFill>
              </a:rPr>
              <a:t>PropertyChangeSubject</a:t>
            </a:r>
            <a:r>
              <a:rPr lang="en-US" dirty="0">
                <a:solidFill>
                  <a:schemeClr val="tx1"/>
                </a:solidFill>
              </a:rPr>
              <a:t> interface from previous session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07984-41DA-4E05-AFFC-439C72D9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99" y="975964"/>
            <a:ext cx="6472367" cy="1507720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9382A4-67EA-4545-8FCC-819085FDD865}"/>
              </a:ext>
            </a:extLst>
          </p:cNvPr>
          <p:cNvSpPr/>
          <p:nvPr/>
        </p:nvSpPr>
        <p:spPr>
          <a:xfrm>
            <a:off x="2040673" y="2486722"/>
            <a:ext cx="1446159" cy="2542478"/>
          </a:xfrm>
          <a:custGeom>
            <a:avLst/>
            <a:gdLst>
              <a:gd name="connsiteX0" fmla="*/ 1382751 w 1446159"/>
              <a:gd name="connsiteY0" fmla="*/ 0 h 2542478"/>
              <a:gd name="connsiteX1" fmla="*/ 1371600 w 1446159"/>
              <a:gd name="connsiteY1" fmla="*/ 557561 h 2542478"/>
              <a:gd name="connsiteX2" fmla="*/ 635620 w 1446159"/>
              <a:gd name="connsiteY2" fmla="*/ 981307 h 2542478"/>
              <a:gd name="connsiteX3" fmla="*/ 379142 w 1446159"/>
              <a:gd name="connsiteY3" fmla="*/ 1918010 h 2542478"/>
              <a:gd name="connsiteX4" fmla="*/ 0 w 1446159"/>
              <a:gd name="connsiteY4" fmla="*/ 2542478 h 2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159" h="2542478">
                <a:moveTo>
                  <a:pt x="1382751" y="0"/>
                </a:moveTo>
                <a:cubicBezTo>
                  <a:pt x="1439436" y="197005"/>
                  <a:pt x="1496122" y="394010"/>
                  <a:pt x="1371600" y="557561"/>
                </a:cubicBezTo>
                <a:cubicBezTo>
                  <a:pt x="1247078" y="721112"/>
                  <a:pt x="801030" y="754565"/>
                  <a:pt x="635620" y="981307"/>
                </a:cubicBezTo>
                <a:cubicBezTo>
                  <a:pt x="470210" y="1208049"/>
                  <a:pt x="485079" y="1657815"/>
                  <a:pt x="379142" y="1918010"/>
                </a:cubicBezTo>
                <a:cubicBezTo>
                  <a:pt x="273205" y="2178205"/>
                  <a:pt x="136602" y="2360341"/>
                  <a:pt x="0" y="2542478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1D08FE-C9C8-4B92-A3EE-083EF4DE32D7}"/>
              </a:ext>
            </a:extLst>
          </p:cNvPr>
          <p:cNvSpPr/>
          <p:nvPr/>
        </p:nvSpPr>
        <p:spPr>
          <a:xfrm>
            <a:off x="383183" y="5003973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38103767-D5F2-4E6E-88C1-846C2FCD2589}"/>
              </a:ext>
            </a:extLst>
          </p:cNvPr>
          <p:cNvSpPr/>
          <p:nvPr/>
        </p:nvSpPr>
        <p:spPr>
          <a:xfrm>
            <a:off x="6293123" y="5166989"/>
            <a:ext cx="2465779" cy="753539"/>
          </a:xfrm>
          <a:prstGeom prst="wedgeRoundRectCallout">
            <a:avLst>
              <a:gd name="adj1" fmla="val -73439"/>
              <a:gd name="adj2" fmla="val -13558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other methods did we have?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C692176B-55D3-4A64-98C0-27BAAC42F315}"/>
              </a:ext>
            </a:extLst>
          </p:cNvPr>
          <p:cNvSpPr/>
          <p:nvPr/>
        </p:nvSpPr>
        <p:spPr>
          <a:xfrm>
            <a:off x="5060113" y="34424"/>
            <a:ext cx="2465779" cy="753539"/>
          </a:xfrm>
          <a:prstGeom prst="wedgeRoundRectCallout">
            <a:avLst>
              <a:gd name="adj1" fmla="val -5603"/>
              <a:gd name="adj2" fmla="val 8195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interfaces can I extend?</a:t>
            </a:r>
          </a:p>
        </p:txBody>
      </p:sp>
    </p:spTree>
    <p:extLst>
      <p:ext uri="{BB962C8B-B14F-4D97-AF65-F5344CB8AC3E}">
        <p14:creationId xmlns:p14="http://schemas.microsoft.com/office/powerpoint/2010/main" val="256428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" grpId="0" animBg="1"/>
      <p:bldP spid="12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643ED-9273-450D-BEB1-31EFAF9D889E}"/>
              </a:ext>
            </a:extLst>
          </p:cNvPr>
          <p:cNvSpPr/>
          <p:nvPr/>
        </p:nvSpPr>
        <p:spPr>
          <a:xfrm>
            <a:off x="9582507" y="39595"/>
            <a:ext cx="3888427" cy="1646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needs to change in the </a:t>
            </a:r>
            <a:r>
              <a:rPr lang="en-US" sz="2800" dirty="0" err="1">
                <a:solidFill>
                  <a:schemeClr val="tx1"/>
                </a:solidFill>
              </a:rPr>
              <a:t>DataModelImpl</a:t>
            </a:r>
            <a:r>
              <a:rPr lang="en-US" sz="2800" dirty="0">
                <a:solidFill>
                  <a:schemeClr val="tx1"/>
                </a:solidFill>
              </a:rPr>
              <a:t>??</a:t>
            </a:r>
          </a:p>
        </p:txBody>
      </p:sp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5A1E0A-5587-48FA-9643-B9C0D05AFBE6}"/>
              </a:ext>
            </a:extLst>
          </p:cNvPr>
          <p:cNvSpPr/>
          <p:nvPr/>
        </p:nvSpPr>
        <p:spPr>
          <a:xfrm>
            <a:off x="383183" y="6298340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180DB-29FC-4E78-B472-70192B1E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493" y="41109"/>
            <a:ext cx="10065576" cy="14957941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FB042-5670-4EB0-BE22-01AB79D22D1C}"/>
              </a:ext>
            </a:extLst>
          </p:cNvPr>
          <p:cNvSpPr/>
          <p:nvPr/>
        </p:nvSpPr>
        <p:spPr>
          <a:xfrm>
            <a:off x="3443312" y="1828801"/>
            <a:ext cx="8499644" cy="2787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B7F088-408F-42A0-8861-E47819FB8501}"/>
              </a:ext>
            </a:extLst>
          </p:cNvPr>
          <p:cNvSpPr/>
          <p:nvPr/>
        </p:nvSpPr>
        <p:spPr>
          <a:xfrm>
            <a:off x="3439598" y="1825087"/>
            <a:ext cx="8499644" cy="2787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B97351C-A781-410E-86D7-CD9DD889CD24}"/>
              </a:ext>
            </a:extLst>
          </p:cNvPr>
          <p:cNvSpPr/>
          <p:nvPr/>
        </p:nvSpPr>
        <p:spPr>
          <a:xfrm>
            <a:off x="383183" y="6298340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A59E268D-B8B7-40B1-9708-410F13CD80F3}"/>
              </a:ext>
            </a:extLst>
          </p:cNvPr>
          <p:cNvSpPr/>
          <p:nvPr/>
        </p:nvSpPr>
        <p:spPr>
          <a:xfrm>
            <a:off x="8304063" y="2305350"/>
            <a:ext cx="2465779" cy="753539"/>
          </a:xfrm>
          <a:prstGeom prst="wedgeRoundRectCallout">
            <a:avLst>
              <a:gd name="adj1" fmla="val -37712"/>
              <a:gd name="adj2" fmla="val -7046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What’s this?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32864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180DB-29FC-4E78-B472-70192B1E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493" y="-3853011"/>
            <a:ext cx="10065576" cy="14957941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FB042-5670-4EB0-BE22-01AB79D22D1C}"/>
              </a:ext>
            </a:extLst>
          </p:cNvPr>
          <p:cNvSpPr/>
          <p:nvPr/>
        </p:nvSpPr>
        <p:spPr>
          <a:xfrm>
            <a:off x="3956268" y="2620538"/>
            <a:ext cx="7194952" cy="245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3E44C-4FD0-4AD1-AA9F-37061A4405A2}"/>
              </a:ext>
            </a:extLst>
          </p:cNvPr>
          <p:cNvSpPr/>
          <p:nvPr/>
        </p:nvSpPr>
        <p:spPr>
          <a:xfrm>
            <a:off x="3930251" y="4572000"/>
            <a:ext cx="7254422" cy="24161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1FD05974-9CC1-469F-8CB0-69ED56653792}"/>
              </a:ext>
            </a:extLst>
          </p:cNvPr>
          <p:cNvSpPr/>
          <p:nvPr/>
        </p:nvSpPr>
        <p:spPr>
          <a:xfrm>
            <a:off x="8448369" y="926245"/>
            <a:ext cx="2736304" cy="1008112"/>
          </a:xfrm>
          <a:prstGeom prst="wedgeRoundRectCallout">
            <a:avLst>
              <a:gd name="adj1" fmla="val -47482"/>
              <a:gd name="adj2" fmla="val 106130"/>
              <a:gd name="adj3" fmla="val 16667"/>
            </a:avLst>
          </a:prstGeom>
          <a:solidFill>
            <a:srgbClr val="FF7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give array of old values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80E5C1-CD15-4252-A711-11F3EC5E95F4}"/>
              </a:ext>
            </a:extLst>
          </p:cNvPr>
          <p:cNvSpPr/>
          <p:nvPr/>
        </p:nvSpPr>
        <p:spPr>
          <a:xfrm>
            <a:off x="383183" y="6298340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0B1128BE-1EA0-4307-BDC2-9E24A392D571}"/>
              </a:ext>
            </a:extLst>
          </p:cNvPr>
          <p:cNvSpPr/>
          <p:nvPr/>
        </p:nvSpPr>
        <p:spPr>
          <a:xfrm>
            <a:off x="7476878" y="3135842"/>
            <a:ext cx="2465779" cy="521443"/>
          </a:xfrm>
          <a:prstGeom prst="wedgeRoundRectCallout">
            <a:avLst>
              <a:gd name="adj1" fmla="val -49922"/>
              <a:gd name="adj2" fmla="val -8757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408419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180DB-29FC-4E78-B472-70192B1E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493" y="-7525419"/>
            <a:ext cx="10065576" cy="14957941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removePropertyChangeListener(String name, 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.removePropertyChangeListener(name, 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removePropertyChangeListener(PropertyChangeListener listener) {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.removePropertyChangeListener(listener);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FB042-5670-4EB0-BE22-01AB79D22D1C}"/>
              </a:ext>
            </a:extLst>
          </p:cNvPr>
          <p:cNvSpPr/>
          <p:nvPr/>
        </p:nvSpPr>
        <p:spPr>
          <a:xfrm>
            <a:off x="3375831" y="1717827"/>
            <a:ext cx="9581886" cy="540780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3E44C-4FD0-4AD1-AA9F-37061A4405A2}"/>
              </a:ext>
            </a:extLst>
          </p:cNvPr>
          <p:cNvSpPr/>
          <p:nvPr/>
        </p:nvSpPr>
        <p:spPr>
          <a:xfrm>
            <a:off x="3340274" y="1685755"/>
            <a:ext cx="9645356" cy="547190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5DEF5F-A8F8-4AF6-A7FC-A6FDDD56FD7E}"/>
              </a:ext>
            </a:extLst>
          </p:cNvPr>
          <p:cNvCxnSpPr/>
          <p:nvPr/>
        </p:nvCxnSpPr>
        <p:spPr>
          <a:xfrm>
            <a:off x="8520087" y="3059757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CEC72C-1E14-4F10-A991-7F4F9620FE21}"/>
              </a:ext>
            </a:extLst>
          </p:cNvPr>
          <p:cNvCxnSpPr>
            <a:cxnSpLocks/>
          </p:cNvCxnSpPr>
          <p:nvPr/>
        </p:nvCxnSpPr>
        <p:spPr>
          <a:xfrm>
            <a:off x="8592095" y="3131765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CA2666-6FFD-439F-8386-FD38D738FE64}"/>
              </a:ext>
            </a:extLst>
          </p:cNvPr>
          <p:cNvCxnSpPr>
            <a:cxnSpLocks/>
          </p:cNvCxnSpPr>
          <p:nvPr/>
        </p:nvCxnSpPr>
        <p:spPr>
          <a:xfrm flipV="1">
            <a:off x="8664103" y="3201432"/>
            <a:ext cx="360040" cy="2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B3ABDD-BB28-493E-A577-7528F6760767}"/>
              </a:ext>
            </a:extLst>
          </p:cNvPr>
          <p:cNvCxnSpPr>
            <a:cxnSpLocks/>
          </p:cNvCxnSpPr>
          <p:nvPr/>
        </p:nvCxnSpPr>
        <p:spPr>
          <a:xfrm flipV="1">
            <a:off x="8736111" y="3273440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9A6C66-D05C-4AC4-8612-FFB2A9668A19}"/>
              </a:ext>
            </a:extLst>
          </p:cNvPr>
          <p:cNvCxnSpPr>
            <a:cxnSpLocks/>
          </p:cNvCxnSpPr>
          <p:nvPr/>
        </p:nvCxnSpPr>
        <p:spPr>
          <a:xfrm flipV="1">
            <a:off x="8808119" y="3345449"/>
            <a:ext cx="7200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EBDC909-28B5-4CE8-B556-44766AAEBDA1}"/>
              </a:ext>
            </a:extLst>
          </p:cNvPr>
          <p:cNvSpPr/>
          <p:nvPr/>
        </p:nvSpPr>
        <p:spPr>
          <a:xfrm>
            <a:off x="383183" y="6298340"/>
            <a:ext cx="1757532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94AC2CF2-0680-487E-ADDC-ED909163F541}"/>
              </a:ext>
            </a:extLst>
          </p:cNvPr>
          <p:cNvSpPr/>
          <p:nvPr/>
        </p:nvSpPr>
        <p:spPr>
          <a:xfrm>
            <a:off x="10921217" y="2588493"/>
            <a:ext cx="1962154" cy="521443"/>
          </a:xfrm>
          <a:prstGeom prst="wedgeRoundRectCallout">
            <a:avLst>
              <a:gd name="adj1" fmla="val -76633"/>
              <a:gd name="adj2" fmla="val 1935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does this method do?</a:t>
            </a:r>
          </a:p>
        </p:txBody>
      </p:sp>
    </p:spTree>
    <p:extLst>
      <p:ext uri="{BB962C8B-B14F-4D97-AF65-F5344CB8AC3E}">
        <p14:creationId xmlns:p14="http://schemas.microsoft.com/office/powerpoint/2010/main" val="84303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0EEE-D78D-4966-940E-6507F3D8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2B29-33B1-4D38-83A6-117EDBFBE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keeping a clean structure in your program.</a:t>
            </a:r>
          </a:p>
          <a:p>
            <a:r>
              <a:rPr lang="en-US" dirty="0"/>
              <a:t>You might be using it on the client side of your SEP2 project (and maybe server side)</a:t>
            </a:r>
          </a:p>
        </p:txBody>
      </p:sp>
    </p:spTree>
    <p:extLst>
      <p:ext uri="{BB962C8B-B14F-4D97-AF65-F5344CB8AC3E}">
        <p14:creationId xmlns:p14="http://schemas.microsoft.com/office/powerpoint/2010/main" val="18103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D292786-D7F7-4C3C-9593-695CC005BB57}"/>
              </a:ext>
            </a:extLst>
          </p:cNvPr>
          <p:cNvSpPr/>
          <p:nvPr/>
        </p:nvSpPr>
        <p:spPr>
          <a:xfrm>
            <a:off x="9582507" y="39595"/>
            <a:ext cx="3888427" cy="1646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 we add listeners?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83B7B13-C246-4DBC-8010-E9517E64C8D7}"/>
              </a:ext>
            </a:extLst>
          </p:cNvPr>
          <p:cNvSpPr/>
          <p:nvPr/>
        </p:nvSpPr>
        <p:spPr>
          <a:xfrm rot="3048779">
            <a:off x="2338316" y="2609199"/>
            <a:ext cx="978395" cy="127101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3951E8-9864-4297-B7DC-B0637D756E61}"/>
              </a:ext>
            </a:extLst>
          </p:cNvPr>
          <p:cNvSpPr/>
          <p:nvPr/>
        </p:nvSpPr>
        <p:spPr>
          <a:xfrm>
            <a:off x="3163772" y="1389120"/>
            <a:ext cx="3888427" cy="16461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 interested in what changes in the model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61BA02B-0E14-4527-80C4-E7996341BE4A}"/>
              </a:ext>
            </a:extLst>
          </p:cNvPr>
          <p:cNvSpPr/>
          <p:nvPr/>
        </p:nvSpPr>
        <p:spPr>
          <a:xfrm>
            <a:off x="304712" y="3496670"/>
            <a:ext cx="2056835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1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8D782-FB7B-4E6C-A5B8-01F15D78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81" y="29969"/>
            <a:ext cx="10552889" cy="8217634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E50CA3-9FD3-4D60-8E17-61D551C7FC2C}"/>
              </a:ext>
            </a:extLst>
          </p:cNvPr>
          <p:cNvSpPr/>
          <p:nvPr/>
        </p:nvSpPr>
        <p:spPr>
          <a:xfrm>
            <a:off x="304712" y="3496670"/>
            <a:ext cx="2056835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06180-4699-4483-9520-621221971F28}"/>
              </a:ext>
            </a:extLst>
          </p:cNvPr>
          <p:cNvSpPr/>
          <p:nvPr/>
        </p:nvSpPr>
        <p:spPr>
          <a:xfrm>
            <a:off x="3813643" y="3757707"/>
            <a:ext cx="9458971" cy="5166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86A2E7D-62ED-4E50-8A82-5FE32CE03582}"/>
              </a:ext>
            </a:extLst>
          </p:cNvPr>
          <p:cNvSpPr/>
          <p:nvPr/>
        </p:nvSpPr>
        <p:spPr>
          <a:xfrm>
            <a:off x="10921217" y="2588493"/>
            <a:ext cx="1962154" cy="615280"/>
          </a:xfrm>
          <a:prstGeom prst="wedgeRoundRectCallout">
            <a:avLst>
              <a:gd name="adj1" fmla="val -24916"/>
              <a:gd name="adj2" fmla="val 1262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am I doing here?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8B79DC4F-8E6D-4E2B-A249-7D569942BD7E}"/>
              </a:ext>
            </a:extLst>
          </p:cNvPr>
          <p:cNvSpPr/>
          <p:nvPr/>
        </p:nvSpPr>
        <p:spPr>
          <a:xfrm>
            <a:off x="7872015" y="429783"/>
            <a:ext cx="1962154" cy="615280"/>
          </a:xfrm>
          <a:prstGeom prst="wedgeRoundRectCallout">
            <a:avLst>
              <a:gd name="adj1" fmla="val -108458"/>
              <a:gd name="adj2" fmla="val 2841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these?</a:t>
            </a:r>
          </a:p>
        </p:txBody>
      </p:sp>
    </p:spTree>
    <p:extLst>
      <p:ext uri="{BB962C8B-B14F-4D97-AF65-F5344CB8AC3E}">
        <p14:creationId xmlns:p14="http://schemas.microsoft.com/office/powerpoint/2010/main" val="267973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8D782-FB7B-4E6C-A5B8-01F15D78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81" y="-1980803"/>
            <a:ext cx="10552889" cy="8217634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E50CA3-9FD3-4D60-8E17-61D551C7FC2C}"/>
              </a:ext>
            </a:extLst>
          </p:cNvPr>
          <p:cNvSpPr/>
          <p:nvPr/>
        </p:nvSpPr>
        <p:spPr>
          <a:xfrm>
            <a:off x="304712" y="3496670"/>
            <a:ext cx="2056835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06180-4699-4483-9520-621221971F28}"/>
              </a:ext>
            </a:extLst>
          </p:cNvPr>
          <p:cNvSpPr/>
          <p:nvPr/>
        </p:nvSpPr>
        <p:spPr>
          <a:xfrm>
            <a:off x="3441266" y="2705305"/>
            <a:ext cx="6590990" cy="204238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8E9CDBFD-9AD8-4EB8-9E88-D494D0B17B38}"/>
              </a:ext>
            </a:extLst>
          </p:cNvPr>
          <p:cNvSpPr/>
          <p:nvPr/>
        </p:nvSpPr>
        <p:spPr>
          <a:xfrm>
            <a:off x="8162693" y="3774046"/>
            <a:ext cx="3597754" cy="879790"/>
          </a:xfrm>
          <a:prstGeom prst="wedgeRoundRectCallout">
            <a:avLst>
              <a:gd name="adj1" fmla="val -57192"/>
              <a:gd name="adj2" fmla="val -4720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the </a:t>
            </a:r>
            <a:r>
              <a:rPr lang="en-US" dirty="0" err="1">
                <a:solidFill>
                  <a:schemeClr val="tx1"/>
                </a:solidFill>
              </a:rPr>
              <a:t>Platform.runLater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17937A8D-4063-45E1-B80F-C775599BC8ED}"/>
              </a:ext>
            </a:extLst>
          </p:cNvPr>
          <p:cNvSpPr/>
          <p:nvPr/>
        </p:nvSpPr>
        <p:spPr>
          <a:xfrm>
            <a:off x="383183" y="3481729"/>
            <a:ext cx="2551623" cy="1078177"/>
          </a:xfrm>
          <a:prstGeom prst="wedgeRoundRectCallout">
            <a:avLst>
              <a:gd name="adj1" fmla="val 100718"/>
              <a:gd name="adj2" fmla="val -986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when these are updated?</a:t>
            </a:r>
          </a:p>
        </p:txBody>
      </p:sp>
    </p:spTree>
    <p:extLst>
      <p:ext uri="{BB962C8B-B14F-4D97-AF65-F5344CB8AC3E}">
        <p14:creationId xmlns:p14="http://schemas.microsoft.com/office/powerpoint/2010/main" val="309684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195E0-18F4-4ACE-81D9-B24984FC12AF}"/>
              </a:ext>
            </a:extLst>
          </p:cNvPr>
          <p:cNvGrpSpPr/>
          <p:nvPr/>
        </p:nvGrpSpPr>
        <p:grpSpPr>
          <a:xfrm>
            <a:off x="733025" y="1034256"/>
            <a:ext cx="820638" cy="864095"/>
            <a:chOff x="8059451" y="1907628"/>
            <a:chExt cx="820638" cy="864095"/>
          </a:xfrm>
          <a:solidFill>
            <a:schemeClr val="bg1"/>
          </a:solidFill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666A213-FA48-42BC-9C93-7629BF357C93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2B6011-3458-4961-B986-1C5DE9E9D481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D8237-EBF0-4075-A0A6-46BC15836637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1143343" y="18983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43E2C-3BC5-497E-836B-CD46D2E5C757}"/>
              </a:ext>
            </a:extLst>
          </p:cNvPr>
          <p:cNvCxnSpPr>
            <a:cxnSpLocks/>
          </p:cNvCxnSpPr>
          <p:nvPr/>
        </p:nvCxnSpPr>
        <p:spPr>
          <a:xfrm>
            <a:off x="980841" y="2982320"/>
            <a:ext cx="0" cy="674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F7406-8B18-4A81-8395-BEE8674CF670}"/>
              </a:ext>
            </a:extLst>
          </p:cNvPr>
          <p:cNvCxnSpPr>
            <a:cxnSpLocks/>
          </p:cNvCxnSpPr>
          <p:nvPr/>
        </p:nvCxnSpPr>
        <p:spPr>
          <a:xfrm flipH="1">
            <a:off x="1446805" y="2982320"/>
            <a:ext cx="13132" cy="6681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B45CCD-2137-4E7C-953B-AE777BC0BF0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297434" y="4462774"/>
            <a:ext cx="0" cy="70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5A0-F095-4232-8266-86CDCF060AFC}"/>
              </a:ext>
            </a:extLst>
          </p:cNvPr>
          <p:cNvSpPr/>
          <p:nvPr/>
        </p:nvSpPr>
        <p:spPr>
          <a:xfrm>
            <a:off x="3443312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39123-6797-4355-BA63-47FCA517F2F8}"/>
              </a:ext>
            </a:extLst>
          </p:cNvPr>
          <p:cNvSpPr/>
          <p:nvPr/>
        </p:nvSpPr>
        <p:spPr>
          <a:xfrm>
            <a:off x="4613035" y="566852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C0F32-8F7E-4696-9BB5-19510B3911A4}"/>
              </a:ext>
            </a:extLst>
          </p:cNvPr>
          <p:cNvSpPr/>
          <p:nvPr/>
        </p:nvSpPr>
        <p:spPr>
          <a:xfrm>
            <a:off x="3443312" y="6424117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F2E3-55BB-4EA9-A7B0-87D655DAEE49}"/>
              </a:ext>
            </a:extLst>
          </p:cNvPr>
          <p:cNvSpPr/>
          <p:nvPr/>
        </p:nvSpPr>
        <p:spPr>
          <a:xfrm>
            <a:off x="4613034" y="6439384"/>
            <a:ext cx="894159" cy="504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FEC32-DCE3-4C5F-B051-82C092F896F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29290" y="5920545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C32200-1FE9-4A93-95A4-B8138829B6C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29290" y="6676135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AAA0D-4B15-45EE-B9A4-8C457DB5734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337471" y="5920545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5184CE-387C-4DF2-A562-700559182457}"/>
              </a:ext>
            </a:extLst>
          </p:cNvPr>
          <p:cNvCxnSpPr>
            <a:cxnSpLocks/>
          </p:cNvCxnSpPr>
          <p:nvPr/>
        </p:nvCxnSpPr>
        <p:spPr>
          <a:xfrm>
            <a:off x="4355658" y="6691401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72DE1-DA62-4C0E-9C33-302CF6454A5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07194" y="5920544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A116-5F5A-4309-833B-6A0A6758639C}"/>
              </a:ext>
            </a:extLst>
          </p:cNvPr>
          <p:cNvCxnSpPr>
            <a:cxnSpLocks/>
          </p:cNvCxnSpPr>
          <p:nvPr/>
        </p:nvCxnSpPr>
        <p:spPr>
          <a:xfrm>
            <a:off x="5782756" y="5920544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EA24A-C186-4BE5-82C5-966F96A87722}"/>
              </a:ext>
            </a:extLst>
          </p:cNvPr>
          <p:cNvCxnSpPr>
            <a:cxnSpLocks/>
          </p:cNvCxnSpPr>
          <p:nvPr/>
        </p:nvCxnSpPr>
        <p:spPr>
          <a:xfrm flipH="1">
            <a:off x="5507193" y="6748624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21B105-94EC-49E0-B5AF-F278CCC96A05}"/>
              </a:ext>
            </a:extLst>
          </p:cNvPr>
          <p:cNvSpPr/>
          <p:nvPr/>
        </p:nvSpPr>
        <p:spPr>
          <a:xfrm>
            <a:off x="2531037" y="5511502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59481-4B11-48F6-AE79-FADD6F660F9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224662" y="6245179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EB055F4-F7A3-43D6-A9AF-4B56D6FB491E}"/>
              </a:ext>
            </a:extLst>
          </p:cNvPr>
          <p:cNvSpPr/>
          <p:nvPr/>
        </p:nvSpPr>
        <p:spPr>
          <a:xfrm rot="16200000">
            <a:off x="1111761" y="6017459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20FF4-9DF8-4BEC-AC21-34F4E4668937}"/>
              </a:ext>
            </a:extLst>
          </p:cNvPr>
          <p:cNvSpPr txBox="1"/>
          <p:nvPr/>
        </p:nvSpPr>
        <p:spPr>
          <a:xfrm>
            <a:off x="383183" y="323453"/>
            <a:ext cx="2497158" cy="466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3600" spc="-100" dirty="0">
                <a:latin typeface="Via Light Office" panose="02000503000000020004" pitchFamily="2" charset="0"/>
              </a:rPr>
              <a:t>Code Example</a:t>
            </a:r>
            <a:endParaRPr lang="en-US" sz="3600" kern="1200" spc="-100" baseline="0" dirty="0">
              <a:solidFill>
                <a:schemeClr val="tx1"/>
              </a:solidFill>
              <a:latin typeface="Via Light Office" panose="02000503000000020004" pitchFamily="2" charset="0"/>
              <a:ea typeface="+mn-ea"/>
              <a:cs typeface="+mn-cs"/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2EC7BFA-A209-4D0E-AB30-6F3ADE03ED22}"/>
              </a:ext>
            </a:extLst>
          </p:cNvPr>
          <p:cNvGraphicFramePr>
            <a:graphicFrameLocks noGrp="1"/>
          </p:cNvGraphicFramePr>
          <p:nvPr/>
        </p:nvGraphicFramePr>
        <p:xfrm>
          <a:off x="5409" y="2194666"/>
          <a:ext cx="2356141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141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6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PieChartController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5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F6B06060-11DC-4588-9474-DD6CEF11A891}"/>
              </a:ext>
            </a:extLst>
          </p:cNvPr>
          <p:cNvGraphicFramePr>
            <a:graphicFrameLocks noGrp="1"/>
          </p:cNvGraphicFramePr>
          <p:nvPr/>
        </p:nvGraphicFramePr>
        <p:xfrm>
          <a:off x="454145" y="3675120"/>
          <a:ext cx="1686578" cy="78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578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PieChartVM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4" name="DataModel">
            <a:extLst>
              <a:ext uri="{FF2B5EF4-FFF2-40B4-BE49-F238E27FC236}">
                <a16:creationId xmlns:a16="http://schemas.microsoft.com/office/drawing/2014/main" id="{871E960E-BA1D-42B9-A32C-5FB8CD8C2431}"/>
              </a:ext>
            </a:extLst>
          </p:cNvPr>
          <p:cNvGraphicFramePr>
            <a:graphicFrameLocks noGrp="1"/>
          </p:cNvGraphicFramePr>
          <p:nvPr/>
        </p:nvGraphicFramePr>
        <p:xfrm>
          <a:off x="639835" y="5166990"/>
          <a:ext cx="1315199" cy="831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DataModel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5" name="DataModelImpl">
            <a:extLst>
              <a:ext uri="{FF2B5EF4-FFF2-40B4-BE49-F238E27FC236}">
                <a16:creationId xmlns:a16="http://schemas.microsoft.com/office/drawing/2014/main" id="{16E56A49-ABA7-463E-AAB1-8B63DA594524}"/>
              </a:ext>
            </a:extLst>
          </p:cNvPr>
          <p:cNvGraphicFramePr>
            <a:graphicFrameLocks noGrp="1"/>
          </p:cNvGraphicFramePr>
          <p:nvPr/>
        </p:nvGraphicFramePr>
        <p:xfrm>
          <a:off x="565663" y="6619384"/>
          <a:ext cx="1315199" cy="648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199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256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DataModelImpl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graphicFrame>
        <p:nvGraphicFramePr>
          <p:cNvPr id="41" name="DataModel">
            <a:extLst>
              <a:ext uri="{FF2B5EF4-FFF2-40B4-BE49-F238E27FC236}">
                <a16:creationId xmlns:a16="http://schemas.microsoft.com/office/drawing/2014/main" id="{FF5D6365-F03B-4918-8821-94D7739F6C47}"/>
              </a:ext>
            </a:extLst>
          </p:cNvPr>
          <p:cNvGraphicFramePr>
            <a:graphicFrameLocks noGrp="1"/>
          </p:cNvGraphicFramePr>
          <p:nvPr/>
        </p:nvGraphicFramePr>
        <p:xfrm>
          <a:off x="3116153" y="3599779"/>
          <a:ext cx="468384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3845">
                  <a:extLst>
                    <a:ext uri="{9D8B030D-6E8A-4147-A177-3AD203B41FA5}">
                      <a16:colId xmlns:a16="http://schemas.microsoft.com/office/drawing/2014/main" val="2746329130"/>
                    </a:ext>
                  </a:extLst>
                </a:gridCol>
              </a:tblGrid>
              <a:tr h="3954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&lt;&lt;interface&gt;&gt;</a:t>
                      </a:r>
                    </a:p>
                    <a:p>
                      <a:pPr algn="ctr"/>
                      <a:r>
                        <a:rPr lang="en-US" sz="1400" dirty="0" err="1"/>
                        <a:t>PropertyChangeSubject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7419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addListener</a:t>
                      </a:r>
                      <a:r>
                        <a:rPr lang="en-US" sz="1400" dirty="0"/>
                        <a:t>(listener : </a:t>
                      </a:r>
                      <a:r>
                        <a:rPr lang="en-US" sz="1400" dirty="0" err="1"/>
                        <a:t>PropertyChangeListener</a:t>
                      </a:r>
                      <a:r>
                        <a:rPr lang="en-US" sz="1400" dirty="0"/>
                        <a:t>) : void</a:t>
                      </a:r>
                    </a:p>
                    <a:p>
                      <a:pPr algn="l"/>
                      <a:r>
                        <a:rPr lang="en-US" sz="1400" dirty="0"/>
                        <a:t>…. (more methods)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23362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C7757-0BD0-41C0-A92D-0FE021F8AC9A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955034" y="4781723"/>
            <a:ext cx="1008766" cy="510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0B7D04A-EC1E-4012-8884-649E5BAB53AF}"/>
              </a:ext>
            </a:extLst>
          </p:cNvPr>
          <p:cNvSpPr/>
          <p:nvPr/>
        </p:nvSpPr>
        <p:spPr>
          <a:xfrm rot="3540816">
            <a:off x="2959206" y="4625215"/>
            <a:ext cx="186334" cy="2066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8D782-FB7B-4E6C-A5B8-01F15D78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81" y="-1980803"/>
            <a:ext cx="10552889" cy="8217634"/>
          </a:xfrm>
          <a:prstGeom prst="rect">
            <a:avLst/>
          </a:prstGeom>
          <a:solidFill>
            <a:srgbClr val="FFFF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model.addPropertyChangeListener(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E50CA3-9FD3-4D60-8E17-61D551C7FC2C}"/>
              </a:ext>
            </a:extLst>
          </p:cNvPr>
          <p:cNvSpPr/>
          <p:nvPr/>
        </p:nvSpPr>
        <p:spPr>
          <a:xfrm>
            <a:off x="304712" y="3496670"/>
            <a:ext cx="2056835" cy="1125401"/>
          </a:xfrm>
          <a:prstGeom prst="roundRect">
            <a:avLst/>
          </a:prstGeom>
          <a:noFill/>
          <a:ln w="3175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06180-4699-4483-9520-621221971F28}"/>
              </a:ext>
            </a:extLst>
          </p:cNvPr>
          <p:cNvSpPr/>
          <p:nvPr/>
        </p:nvSpPr>
        <p:spPr>
          <a:xfrm>
            <a:off x="3424391" y="4850780"/>
            <a:ext cx="8797345" cy="128930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8E9CDBFD-9AD8-4EB8-9E88-D494D0B17B38}"/>
              </a:ext>
            </a:extLst>
          </p:cNvPr>
          <p:cNvSpPr/>
          <p:nvPr/>
        </p:nvSpPr>
        <p:spPr>
          <a:xfrm>
            <a:off x="9157276" y="3831928"/>
            <a:ext cx="3597754" cy="879790"/>
          </a:xfrm>
          <a:prstGeom prst="wedgeRoundRectCallout">
            <a:avLst>
              <a:gd name="adj1" fmla="val -129720"/>
              <a:gd name="adj2" fmla="val 10235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the </a:t>
            </a:r>
            <a:r>
              <a:rPr lang="en-US" dirty="0" err="1">
                <a:solidFill>
                  <a:schemeClr val="tx1"/>
                </a:solidFill>
              </a:rPr>
              <a:t>Platform.runLater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43CB9ADA-9C7B-4841-A3E1-48E396F024B2}"/>
              </a:ext>
            </a:extLst>
          </p:cNvPr>
          <p:cNvSpPr/>
          <p:nvPr/>
        </p:nvSpPr>
        <p:spPr>
          <a:xfrm>
            <a:off x="5493168" y="6209536"/>
            <a:ext cx="2551623" cy="1078177"/>
          </a:xfrm>
          <a:prstGeom prst="wedgeRoundRectCallout">
            <a:avLst>
              <a:gd name="adj1" fmla="val -55300"/>
              <a:gd name="adj2" fmla="val -1060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when this is updated?</a:t>
            </a:r>
          </a:p>
        </p:txBody>
      </p:sp>
    </p:spTree>
    <p:extLst>
      <p:ext uri="{BB962C8B-B14F-4D97-AF65-F5344CB8AC3E}">
        <p14:creationId xmlns:p14="http://schemas.microsoft.com/office/powerpoint/2010/main" val="233045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guy with question mark">
            <a:extLst>
              <a:ext uri="{FF2B5EF4-FFF2-40B4-BE49-F238E27FC236}">
                <a16:creationId xmlns:a16="http://schemas.microsoft.com/office/drawing/2014/main" id="{6683148A-6538-4E68-BD25-000653A6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82" y="236241"/>
            <a:ext cx="9071610" cy="708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1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68D1B0-5212-4369-9DE6-75C947F7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65" y="1331566"/>
            <a:ext cx="7848167" cy="5093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u="sng" dirty="0"/>
              <a:t>start</a:t>
            </a:r>
            <a:r>
              <a:rPr lang="en-US" dirty="0"/>
              <a:t>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647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25202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Only JavaFX threads can update JavaFX </a:t>
            </a:r>
            <a:r>
              <a:rPr lang="en-US" sz="3600" u="sng" dirty="0">
                <a:solidFill>
                  <a:schemeClr val="tx1"/>
                </a:solidFill>
              </a:rPr>
              <a:t>Properties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732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924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15144823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99FBD07-4731-46FB-8D67-0E6353B6A71A}"/>
              </a:ext>
            </a:extLst>
          </p:cNvPr>
          <p:cNvSpPr/>
          <p:nvPr/>
        </p:nvSpPr>
        <p:spPr>
          <a:xfrm rot="2345942">
            <a:off x="7672969" y="1577604"/>
            <a:ext cx="333059" cy="6288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17A51A5-0BFE-4BB4-80DE-092C2BE0D067}"/>
              </a:ext>
            </a:extLst>
          </p:cNvPr>
          <p:cNvSpPr/>
          <p:nvPr/>
        </p:nvSpPr>
        <p:spPr>
          <a:xfrm rot="13288564">
            <a:off x="6094275" y="5107431"/>
            <a:ext cx="333059" cy="6288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E09CAC9-488D-4487-9CFD-F93F7C0B0EC2}"/>
              </a:ext>
            </a:extLst>
          </p:cNvPr>
          <p:cNvSpPr/>
          <p:nvPr/>
        </p:nvSpPr>
        <p:spPr>
          <a:xfrm>
            <a:off x="2471415" y="6804173"/>
            <a:ext cx="1656184" cy="432048"/>
          </a:xfrm>
          <a:prstGeom prst="wedgeRoundRectCallout">
            <a:avLst>
              <a:gd name="adj1" fmla="val -26893"/>
              <a:gd name="adj2" fmla="val -24464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What’s this?</a:t>
            </a:r>
          </a:p>
        </p:txBody>
      </p:sp>
    </p:spTree>
    <p:extLst>
      <p:ext uri="{BB962C8B-B14F-4D97-AF65-F5344CB8AC3E}">
        <p14:creationId xmlns:p14="http://schemas.microsoft.com/office/powerpoint/2010/main" val="3120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91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876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3068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7439967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CD03BA-1320-437B-833F-5314AC45AB0B}"/>
              </a:ext>
            </a:extLst>
          </p:cNvPr>
          <p:cNvSpPr/>
          <p:nvPr/>
        </p:nvSpPr>
        <p:spPr>
          <a:xfrm>
            <a:off x="6359847" y="2390009"/>
            <a:ext cx="5544616" cy="23979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Tegn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uml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på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tavlen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9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91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876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3068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7439967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443619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7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0420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1607319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4775671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6C598-F6FF-476D-9DF1-24A45B58A4D8}"/>
              </a:ext>
            </a:extLst>
          </p:cNvPr>
          <p:cNvSpPr txBox="1"/>
          <p:nvPr/>
        </p:nvSpPr>
        <p:spPr>
          <a:xfrm>
            <a:off x="6990052" y="754959"/>
            <a:ext cx="1423467" cy="5704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4400" kern="1200" spc="-100" baseline="0" dirty="0">
                <a:solidFill>
                  <a:srgbClr val="FF0000"/>
                </a:solidFill>
                <a:latin typeface="Via Light Office" panose="02000503000000020004" pitchFamily="2" charset="0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301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-6806046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73978" y="395461"/>
            <a:ext cx="12864087" cy="9361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49665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522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9778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-5642346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-2473994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DB9D6-3A22-4914-9B61-A1A407EF2242}"/>
              </a:ext>
            </a:extLst>
          </p:cNvPr>
          <p:cNvSpPr/>
          <p:nvPr/>
        </p:nvSpPr>
        <p:spPr>
          <a:xfrm>
            <a:off x="527199" y="5508029"/>
            <a:ext cx="9361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404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478D5-C296-494D-B5E7-7600D2D4DD14}"/>
              </a:ext>
            </a:extLst>
          </p:cNvPr>
          <p:cNvCxnSpPr/>
          <p:nvPr/>
        </p:nvCxnSpPr>
        <p:spPr>
          <a:xfrm flipH="1">
            <a:off x="15133956" y="4571925"/>
            <a:ext cx="128705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1919-76E2-4CF5-A9A9-589C6EF7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A2953F2-26E0-421A-BFA6-50632C930F9D}"/>
              </a:ext>
            </a:extLst>
          </p:cNvPr>
          <p:cNvSpPr/>
          <p:nvPr/>
        </p:nvSpPr>
        <p:spPr>
          <a:xfrm>
            <a:off x="-3721273" y="9036421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58C6B59-96C4-466C-9D08-8B20F862C726}"/>
              </a:ext>
            </a:extLst>
          </p:cNvPr>
          <p:cNvSpPr/>
          <p:nvPr/>
        </p:nvSpPr>
        <p:spPr>
          <a:xfrm>
            <a:off x="4505622" y="9324453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FACA153-B725-4530-AEBE-0C32474B5ECF}"/>
              </a:ext>
            </a:extLst>
          </p:cNvPr>
          <p:cNvSpPr/>
          <p:nvPr/>
        </p:nvSpPr>
        <p:spPr>
          <a:xfrm>
            <a:off x="14640767" y="9684493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0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-6806046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73978" y="395461"/>
            <a:ext cx="12864087" cy="9361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49665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522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9778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-5642346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-2473994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DB9D6-3A22-4914-9B61-A1A407EF2242}"/>
              </a:ext>
            </a:extLst>
          </p:cNvPr>
          <p:cNvSpPr/>
          <p:nvPr/>
        </p:nvSpPr>
        <p:spPr>
          <a:xfrm>
            <a:off x="527199" y="5508029"/>
            <a:ext cx="9361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663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96C8C-5611-44F9-BDC0-B601CFFDB500}"/>
              </a:ext>
            </a:extLst>
          </p:cNvPr>
          <p:cNvCxnSpPr>
            <a:cxnSpLocks/>
          </p:cNvCxnSpPr>
          <p:nvPr/>
        </p:nvCxnSpPr>
        <p:spPr>
          <a:xfrm flipV="1">
            <a:off x="4628585" y="4571925"/>
            <a:ext cx="113205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478D5-C296-494D-B5E7-7600D2D4DD14}"/>
              </a:ext>
            </a:extLst>
          </p:cNvPr>
          <p:cNvCxnSpPr/>
          <p:nvPr/>
        </p:nvCxnSpPr>
        <p:spPr>
          <a:xfrm flipH="1">
            <a:off x="9672215" y="4571925"/>
            <a:ext cx="128705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8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BBE5A-19A4-4D83-9D25-73FA7C56DCD1}"/>
              </a:ext>
            </a:extLst>
          </p:cNvPr>
          <p:cNvSpPr/>
          <p:nvPr/>
        </p:nvSpPr>
        <p:spPr>
          <a:xfrm>
            <a:off x="-6806046" y="3491805"/>
            <a:ext cx="4248472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JavaFX threads can update JavaFX Properties.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3E30-4E54-4335-9D16-B37245F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73978" y="395461"/>
            <a:ext cx="12864087" cy="9361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E8D8-A1F4-4FB1-BCDB-65FD004C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49665" y="1475581"/>
            <a:ext cx="5135711" cy="5472608"/>
          </a:xfrm>
        </p:spPr>
        <p:txBody>
          <a:bodyPr/>
          <a:lstStyle/>
          <a:p>
            <a:r>
              <a:rPr lang="en-US" dirty="0"/>
              <a:t>The start method started the JavaFX application</a:t>
            </a:r>
          </a:p>
          <a:p>
            <a:r>
              <a:rPr lang="en-US" dirty="0"/>
              <a:t>It also started another thread to update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8C76-B330-43F4-9746-59F8980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522" y="179437"/>
            <a:ext cx="7678643" cy="69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85485D-3528-4727-922A-47AD525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9778" y="-6085259"/>
            <a:ext cx="11489043" cy="156042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PropertyChangeSupport(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getDataValues()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getLastUpdateTimeStamp()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addListener(String name, PropertyChangeListener listener)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.addPropertyChangeListener(name, listener);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recalculateData()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.nextInt(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 = Math.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(first, second);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top - bottom;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top;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"Sum: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calTimeStamp();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calTimeStamp()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SimpleDateFormat sdfDate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SimpleDateFormat(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"HH:mm:ss"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Date now 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strDate = sdfDate.format(now);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da-DK" altLang="da-DK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changeSupport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.firePropertyChange(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strDate);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lastUpdate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strDate;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70336-3EA1-4C56-84E7-4D685996D9E4}"/>
              </a:ext>
            </a:extLst>
          </p:cNvPr>
          <p:cNvSpPr/>
          <p:nvPr/>
        </p:nvSpPr>
        <p:spPr>
          <a:xfrm>
            <a:off x="-5642346" y="4427909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AA3ED-D40E-4A7F-8B5B-E503296D754D}"/>
              </a:ext>
            </a:extLst>
          </p:cNvPr>
          <p:cNvCxnSpPr/>
          <p:nvPr/>
        </p:nvCxnSpPr>
        <p:spPr>
          <a:xfrm flipV="1">
            <a:off x="-2473994" y="2123653"/>
            <a:ext cx="2448272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DB9D6-3A22-4914-9B61-A1A407EF2242}"/>
              </a:ext>
            </a:extLst>
          </p:cNvPr>
          <p:cNvSpPr/>
          <p:nvPr/>
        </p:nvSpPr>
        <p:spPr>
          <a:xfrm>
            <a:off x="527199" y="5508029"/>
            <a:ext cx="9361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43AEB9-FDF1-4D42-ABA8-E5BFC934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663" y="107429"/>
            <a:ext cx="10524035" cy="95102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StringProperty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PieChartViewModel(Model model)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model;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SimpleDoubleProperty();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SimpleStringProperty(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update: 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updatePieChart(evt));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model.addListener(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"TimeUpdate"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evt -&gt; timeStampUpdated(evt));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updatePieChart(PropertyChangeEvent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vals = 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.setValue(vals[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timeStampUpdated(PropertyChangeEvent evt)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Platform.</a:t>
            </a:r>
            <a:r>
              <a:rPr kumimoji="0" lang="da-DK" altLang="da-DK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runLater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updateTimeStamp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"Last updated: "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.getNewValue());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96C8C-5611-44F9-BDC0-B601CFFDB500}"/>
              </a:ext>
            </a:extLst>
          </p:cNvPr>
          <p:cNvCxnSpPr>
            <a:cxnSpLocks/>
          </p:cNvCxnSpPr>
          <p:nvPr/>
        </p:nvCxnSpPr>
        <p:spPr>
          <a:xfrm flipV="1">
            <a:off x="4628585" y="4571925"/>
            <a:ext cx="113205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7478D5-C296-494D-B5E7-7600D2D4DD14}"/>
              </a:ext>
            </a:extLst>
          </p:cNvPr>
          <p:cNvCxnSpPr/>
          <p:nvPr/>
        </p:nvCxnSpPr>
        <p:spPr>
          <a:xfrm flipH="1">
            <a:off x="9672215" y="4571925"/>
            <a:ext cx="128705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14A098-35DA-4C07-9708-5B07FBCA6919}"/>
              </a:ext>
            </a:extLst>
          </p:cNvPr>
          <p:cNvSpPr/>
          <p:nvPr/>
        </p:nvSpPr>
        <p:spPr>
          <a:xfrm>
            <a:off x="5065911" y="647064"/>
            <a:ext cx="7751142" cy="1656183"/>
          </a:xfrm>
          <a:prstGeom prst="roundRect">
            <a:avLst/>
          </a:prstGeom>
          <a:solidFill>
            <a:srgbClr val="FF7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 non-JavaFX thread attempts to update properties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D5F1E-A3EE-49EF-80E8-C544C5EA34B7}"/>
              </a:ext>
            </a:extLst>
          </p:cNvPr>
          <p:cNvSpPr/>
          <p:nvPr/>
        </p:nvSpPr>
        <p:spPr>
          <a:xfrm>
            <a:off x="5003113" y="2411259"/>
            <a:ext cx="7751142" cy="1656183"/>
          </a:xfrm>
          <a:prstGeom prst="roundRect">
            <a:avLst/>
          </a:prstGeom>
          <a:solidFill>
            <a:srgbClr val="FF7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We must wrap the property updates in the </a:t>
            </a:r>
            <a:r>
              <a:rPr lang="en-US" sz="3200" dirty="0" err="1">
                <a:solidFill>
                  <a:schemeClr val="tx1"/>
                </a:solidFill>
              </a:rPr>
              <a:t>Platform.runLater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CE9-831E-4474-A0C3-A90ABF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Platform.runLater</a:t>
            </a:r>
            <a:r>
              <a:rPr lang="en-US" dirty="0"/>
              <a:t> 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EBF0-D1D6-4D23-AE8E-B07B034CC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whenever a non-JavaFX thread attempts to update properties, we must wrap it in a </a:t>
            </a:r>
            <a:r>
              <a:rPr lang="en-US" dirty="0" err="1"/>
              <a:t>Platform.runLater</a:t>
            </a:r>
            <a:endParaRPr lang="en-US" dirty="0"/>
          </a:p>
          <a:p>
            <a:r>
              <a:rPr lang="en-US" dirty="0"/>
              <a:t>You’ll encounter a similar problem, when data from a Server is pushed to the Client, which then updates the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8B170-0BAC-4536-A8C0-FF1552D3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79836"/>
            <a:ext cx="13439773" cy="2876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DDB50B-AC50-46F5-9519-9526875D1454}"/>
              </a:ext>
            </a:extLst>
          </p:cNvPr>
          <p:cNvCxnSpPr/>
          <p:nvPr/>
        </p:nvCxnSpPr>
        <p:spPr>
          <a:xfrm>
            <a:off x="7295951" y="4067489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25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F5C36A-D383-4A58-931B-ABEC648A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37" y="402922"/>
            <a:ext cx="8731301" cy="67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7700113"/>
            <a:ext cx="13224446" cy="53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-71161"/>
              <a:gd name="adj2" fmla="val 9928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the </a:t>
            </a:r>
            <a:r>
              <a:rPr lang="en-US" sz="2800" dirty="0" err="1">
                <a:solidFill>
                  <a:schemeClr val="tx1"/>
                </a:solidFill>
              </a:rPr>
              <a:t>ChangeListener</a:t>
            </a:r>
            <a:r>
              <a:rPr lang="en-US" sz="2800" dirty="0">
                <a:solidFill>
                  <a:schemeClr val="tx1"/>
                </a:solidFill>
              </a:rPr>
              <a:t> to the property</a:t>
            </a:r>
          </a:p>
        </p:txBody>
      </p:sp>
    </p:spTree>
    <p:extLst>
      <p:ext uri="{BB962C8B-B14F-4D97-AF65-F5344CB8AC3E}">
        <p14:creationId xmlns:p14="http://schemas.microsoft.com/office/powerpoint/2010/main" val="10197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8738"/>
              <a:gd name="adj2" fmla="val 12402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property it-self</a:t>
            </a:r>
          </a:p>
        </p:txBody>
      </p:sp>
    </p:spTree>
    <p:extLst>
      <p:ext uri="{BB962C8B-B14F-4D97-AF65-F5344CB8AC3E}">
        <p14:creationId xmlns:p14="http://schemas.microsoft.com/office/powerpoint/2010/main" val="206291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81529"/>
              <a:gd name="adj2" fmla="val 12656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and new values</a:t>
            </a:r>
          </a:p>
        </p:txBody>
      </p:sp>
    </p:spTree>
    <p:extLst>
      <p:ext uri="{BB962C8B-B14F-4D97-AF65-F5344CB8AC3E}">
        <p14:creationId xmlns:p14="http://schemas.microsoft.com/office/powerpoint/2010/main" val="6354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C1AF-6736-46E2-8C4D-C0276E21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" y="13404"/>
            <a:ext cx="12864087" cy="936105"/>
          </a:xfrm>
        </p:spPr>
        <p:txBody>
          <a:bodyPr/>
          <a:lstStyle/>
          <a:p>
            <a:r>
              <a:rPr lang="en-US" dirty="0"/>
              <a:t>Listening for property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382D-8140-4941-AC71-89DA44970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86" y="683493"/>
            <a:ext cx="12864087" cy="5472608"/>
          </a:xfrm>
        </p:spPr>
        <p:txBody>
          <a:bodyPr/>
          <a:lstStyle/>
          <a:p>
            <a:r>
              <a:rPr lang="en-US" dirty="0"/>
              <a:t>Properties can be bound together, so when one property is modified, another property will automatically reflect this.</a:t>
            </a:r>
          </a:p>
          <a:p>
            <a:r>
              <a:rPr lang="en-US" dirty="0"/>
              <a:t>You can also add listeners to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F48E-81C2-4CDB-95A6-07FE2955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" y="2083489"/>
            <a:ext cx="13224446" cy="53687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F730B2-D090-4E8B-A6E4-D65C670DACFF}"/>
              </a:ext>
            </a:extLst>
          </p:cNvPr>
          <p:cNvSpPr/>
          <p:nvPr/>
        </p:nvSpPr>
        <p:spPr>
          <a:xfrm>
            <a:off x="5783783" y="2843733"/>
            <a:ext cx="4176464" cy="1872208"/>
          </a:xfrm>
          <a:prstGeom prst="wedgeRoundRectCallout">
            <a:avLst>
              <a:gd name="adj1" fmla="val -143099"/>
              <a:gd name="adj2" fmla="val 1468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Put your code here</a:t>
            </a:r>
          </a:p>
        </p:txBody>
      </p:sp>
    </p:spTree>
    <p:extLst>
      <p:ext uri="{BB962C8B-B14F-4D97-AF65-F5344CB8AC3E}">
        <p14:creationId xmlns:p14="http://schemas.microsoft.com/office/powerpoint/2010/main" val="366432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lateret billede">
            <a:extLst>
              <a:ext uri="{FF2B5EF4-FFF2-40B4-BE49-F238E27FC236}">
                <a16:creationId xmlns:a16="http://schemas.microsoft.com/office/drawing/2014/main" id="{9413A0C1-352A-4B9B-ACDF-D3C3F8F7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-1"/>
            <a:ext cx="755967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959247" y="5580037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4919687" y="5577467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312175" y="5577467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6DC20-940F-44C8-86C4-5F757B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</p:spPr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09B23C9-466D-4E13-8A6D-D4FFD41ECC64}"/>
              </a:ext>
            </a:extLst>
          </p:cNvPr>
          <p:cNvSpPr/>
          <p:nvPr/>
        </p:nvSpPr>
        <p:spPr>
          <a:xfrm>
            <a:off x="311175" y="3131765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we put FXML, and View classes (called controllers in JavaFX)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4CFBB2F-AF20-4A4A-9ADE-C968BC206C3E}"/>
              </a:ext>
            </a:extLst>
          </p:cNvPr>
          <p:cNvSpPr/>
          <p:nvPr/>
        </p:nvSpPr>
        <p:spPr>
          <a:xfrm>
            <a:off x="9096151" y="3419797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Classes about data, rules, logic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A48354A-36DE-41EF-806C-7A3BDB1ADADC}"/>
              </a:ext>
            </a:extLst>
          </p:cNvPr>
          <p:cNvSpPr/>
          <p:nvPr/>
        </p:nvSpPr>
        <p:spPr>
          <a:xfrm>
            <a:off x="4775671" y="3205210"/>
            <a:ext cx="3168352" cy="1656184"/>
          </a:xfrm>
          <a:prstGeom prst="wedgeRoundRect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Mediator between the two.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Each View has a View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F2212-8020-4F42-926E-FF45FEC1BF2F}"/>
              </a:ext>
            </a:extLst>
          </p:cNvPr>
          <p:cNvSpPr/>
          <p:nvPr/>
        </p:nvSpPr>
        <p:spPr>
          <a:xfrm>
            <a:off x="932889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94C800-31E0-4CD3-98A3-40036EEF1B41}"/>
              </a:ext>
            </a:extLst>
          </p:cNvPr>
          <p:cNvSpPr/>
          <p:nvPr/>
        </p:nvSpPr>
        <p:spPr>
          <a:xfrm>
            <a:off x="3047479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user input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61C02D-16AA-4465-A236-87E6A96A2298}"/>
              </a:ext>
            </a:extLst>
          </p:cNvPr>
          <p:cNvSpPr/>
          <p:nvPr/>
        </p:nvSpPr>
        <p:spPr>
          <a:xfrm>
            <a:off x="5135711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event handling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B228A-AA10-4EDA-9954-EA09C2DDF035}"/>
              </a:ext>
            </a:extLst>
          </p:cNvPr>
          <p:cNvSpPr/>
          <p:nvPr/>
        </p:nvSpPr>
        <p:spPr>
          <a:xfrm>
            <a:off x="7223943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1E3B74-DAC1-4EA4-8248-1B6531507EDA}"/>
              </a:ext>
            </a:extLst>
          </p:cNvPr>
          <p:cNvSpPr/>
          <p:nvPr/>
        </p:nvSpPr>
        <p:spPr>
          <a:xfrm>
            <a:off x="9312175" y="-2261499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 manipulation)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63ED9D-CB7C-43FE-A983-BD6E72F2E985}"/>
              </a:ext>
            </a:extLst>
          </p:cNvPr>
          <p:cNvSpPr/>
          <p:nvPr/>
        </p:nvSpPr>
        <p:spPr>
          <a:xfrm>
            <a:off x="932889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Storage/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4496E0-BB77-4B25-A85A-50A8ED0DC04D}"/>
              </a:ext>
            </a:extLst>
          </p:cNvPr>
          <p:cNvSpPr/>
          <p:nvPr/>
        </p:nvSpPr>
        <p:spPr>
          <a:xfrm>
            <a:off x="3047479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4B6D4D-F02C-4C3D-9D7A-3E5C1E8F5E77}"/>
              </a:ext>
            </a:extLst>
          </p:cNvPr>
          <p:cNvSpPr/>
          <p:nvPr/>
        </p:nvSpPr>
        <p:spPr>
          <a:xfrm>
            <a:off x="5135711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D5B4EE-5BA8-4A5D-9EFB-76EF5B69A4DC}"/>
              </a:ext>
            </a:extLst>
          </p:cNvPr>
          <p:cNvSpPr/>
          <p:nvPr/>
        </p:nvSpPr>
        <p:spPr>
          <a:xfrm>
            <a:off x="7234172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Parsing (XML, JSON)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F51CD-C70A-4332-9F78-E7050DEA88CD}"/>
              </a:ext>
            </a:extLst>
          </p:cNvPr>
          <p:cNvSpPr/>
          <p:nvPr/>
        </p:nvSpPr>
        <p:spPr>
          <a:xfrm>
            <a:off x="9359435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E444E0-ED7D-46CF-BB4B-F8E1FA2D087B}"/>
              </a:ext>
            </a:extLst>
          </p:cNvPr>
          <p:cNvSpPr/>
          <p:nvPr/>
        </p:nvSpPr>
        <p:spPr>
          <a:xfrm>
            <a:off x="11443965" y="-1332730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62AEB4-36ED-470F-AC7C-B53EB7A30FB1}"/>
              </a:ext>
            </a:extLst>
          </p:cNvPr>
          <p:cNvSpPr/>
          <p:nvPr/>
        </p:nvSpPr>
        <p:spPr>
          <a:xfrm>
            <a:off x="11426765" y="-2261499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GUI state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E095B7-7318-466F-8AF4-37D8BD24C4C9}"/>
              </a:ext>
            </a:extLst>
          </p:cNvPr>
          <p:cNvSpPr/>
          <p:nvPr/>
        </p:nvSpPr>
        <p:spPr>
          <a:xfrm>
            <a:off x="-1159453" y="-226883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 validation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E32E70-CFCB-46A0-8BC4-8A98CE657CFF}"/>
              </a:ext>
            </a:extLst>
          </p:cNvPr>
          <p:cNvSpPr/>
          <p:nvPr/>
        </p:nvSpPr>
        <p:spPr>
          <a:xfrm>
            <a:off x="-1194879" y="-129672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63740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D189-6143-4EDF-B29B-D5B9A0EE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0318-E22F-4088-BEE6-77CC2BAE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Tuesday, we’ll talk about MVVM and networking</a:t>
            </a:r>
          </a:p>
          <a:p>
            <a:r>
              <a:rPr lang="en-US" dirty="0"/>
              <a:t>At 11:30 I’ll present the assignment.</a:t>
            </a:r>
          </a:p>
          <a:p>
            <a:r>
              <a:rPr lang="en-US" dirty="0"/>
              <a:t>Next Friday (the 4</a:t>
            </a:r>
            <a:r>
              <a:rPr lang="en-US" baseline="30000" dirty="0"/>
              <a:t>th</a:t>
            </a:r>
            <a:r>
              <a:rPr lang="en-US" dirty="0"/>
              <a:t>), you work on the assignment in class, no new topics.</a:t>
            </a:r>
          </a:p>
          <a:p>
            <a:r>
              <a:rPr lang="en-US" dirty="0"/>
              <a:t>The following Tuesday (the 8</a:t>
            </a:r>
            <a:r>
              <a:rPr lang="en-US" baseline="30000" dirty="0"/>
              <a:t>th</a:t>
            </a:r>
            <a:r>
              <a:rPr lang="en-US" dirty="0"/>
              <a:t>) is also dedicated to the assignment.</a:t>
            </a:r>
          </a:p>
          <a:p>
            <a:r>
              <a:rPr lang="en-US" dirty="0"/>
              <a:t>Primary deadline on </a:t>
            </a:r>
            <a:r>
              <a:rPr lang="en-US"/>
              <a:t>the 8</a:t>
            </a:r>
            <a:r>
              <a:rPr lang="en-US" baseline="30000"/>
              <a:t>th</a:t>
            </a:r>
            <a:r>
              <a:rPr lang="en-US"/>
              <a:t>  </a:t>
            </a:r>
            <a:r>
              <a:rPr lang="en-US" dirty="0"/>
              <a:t>(moved one </a:t>
            </a:r>
            <a:r>
              <a:rPr lang="en-US"/>
              <a:t>day forward)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18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0D00-C3C2-43EC-A9C5-99D168A8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exercise solution videos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56C3-5E19-45AB-B752-8BF3095C5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diverge a little from the theory in the slides.</a:t>
            </a:r>
          </a:p>
          <a:p>
            <a:r>
              <a:rPr lang="en-US" dirty="0"/>
              <a:t>The videos are from last semester, and we modified a few minor things in our MVVM theory.</a:t>
            </a:r>
          </a:p>
          <a:p>
            <a:r>
              <a:rPr lang="en-US" dirty="0"/>
              <a:t>Mostly </a:t>
            </a:r>
            <a:r>
              <a:rPr lang="en-US"/>
              <a:t>just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923596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F4DF-BC25-4727-A639-F0BA2F24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today’s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65A-CF0D-453E-93BE-7BD6599A0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15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4FC-6041-4551-9D2C-348B21B0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2F3E-D099-4E31-8A06-751FA7DDC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Anyone here?</a:t>
            </a:r>
          </a:p>
        </p:txBody>
      </p:sp>
    </p:spTree>
    <p:extLst>
      <p:ext uri="{BB962C8B-B14F-4D97-AF65-F5344CB8AC3E}">
        <p14:creationId xmlns:p14="http://schemas.microsoft.com/office/powerpoint/2010/main" val="3947422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you better exercise">
            <a:extLst>
              <a:ext uri="{FF2B5EF4-FFF2-40B4-BE49-F238E27FC236}">
                <a16:creationId xmlns:a16="http://schemas.microsoft.com/office/drawing/2014/main" id="{58859FFC-C43F-44C7-A9DA-DA09A682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083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959247" y="5580037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4919687" y="5577467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312175" y="5577467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6DC20-940F-44C8-86C4-5F757B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7" y="395461"/>
            <a:ext cx="12864087" cy="936105"/>
          </a:xfrm>
        </p:spPr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F2212-8020-4F42-926E-FF45FEC1BF2F}"/>
              </a:ext>
            </a:extLst>
          </p:cNvPr>
          <p:cNvSpPr/>
          <p:nvPr/>
        </p:nvSpPr>
        <p:spPr>
          <a:xfrm>
            <a:off x="1175271" y="312919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94C800-31E0-4CD3-98A3-40036EEF1B41}"/>
              </a:ext>
            </a:extLst>
          </p:cNvPr>
          <p:cNvSpPr/>
          <p:nvPr/>
        </p:nvSpPr>
        <p:spPr>
          <a:xfrm>
            <a:off x="1175271" y="3925138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user input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61C02D-16AA-4465-A236-87E6A96A2298}"/>
              </a:ext>
            </a:extLst>
          </p:cNvPr>
          <p:cNvSpPr/>
          <p:nvPr/>
        </p:nvSpPr>
        <p:spPr>
          <a:xfrm>
            <a:off x="5230018" y="3134335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event handling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B228A-AA10-4EDA-9954-EA09C2DDF035}"/>
              </a:ext>
            </a:extLst>
          </p:cNvPr>
          <p:cNvSpPr/>
          <p:nvPr/>
        </p:nvSpPr>
        <p:spPr>
          <a:xfrm>
            <a:off x="8664103" y="3989284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1E3B74-DAC1-4EA4-8248-1B6531507EDA}"/>
              </a:ext>
            </a:extLst>
          </p:cNvPr>
          <p:cNvSpPr/>
          <p:nvPr/>
        </p:nvSpPr>
        <p:spPr>
          <a:xfrm>
            <a:off x="8664103" y="476738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 manipulation)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63ED9D-CB7C-43FE-A983-BD6E72F2E985}"/>
              </a:ext>
            </a:extLst>
          </p:cNvPr>
          <p:cNvSpPr/>
          <p:nvPr/>
        </p:nvSpPr>
        <p:spPr>
          <a:xfrm>
            <a:off x="8664103" y="3195193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Storage/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4496E0-BB77-4B25-A85A-50A8ED0DC04D}"/>
              </a:ext>
            </a:extLst>
          </p:cNvPr>
          <p:cNvSpPr/>
          <p:nvPr/>
        </p:nvSpPr>
        <p:spPr>
          <a:xfrm>
            <a:off x="1175271" y="471469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4B6D4D-F02C-4C3D-9D7A-3E5C1E8F5E77}"/>
              </a:ext>
            </a:extLst>
          </p:cNvPr>
          <p:cNvSpPr/>
          <p:nvPr/>
        </p:nvSpPr>
        <p:spPr>
          <a:xfrm>
            <a:off x="10824343" y="400687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D5B4EE-5BA8-4A5D-9EFB-76EF5B69A4DC}"/>
              </a:ext>
            </a:extLst>
          </p:cNvPr>
          <p:cNvSpPr/>
          <p:nvPr/>
        </p:nvSpPr>
        <p:spPr>
          <a:xfrm>
            <a:off x="10824343" y="477195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Parsing (XML, JSON)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F51CD-C70A-4332-9F78-E7050DEA88CD}"/>
              </a:ext>
            </a:extLst>
          </p:cNvPr>
          <p:cNvSpPr/>
          <p:nvPr/>
        </p:nvSpPr>
        <p:spPr>
          <a:xfrm>
            <a:off x="5207719" y="3925138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E444E0-ED7D-46CF-BB4B-F8E1FA2D087B}"/>
              </a:ext>
            </a:extLst>
          </p:cNvPr>
          <p:cNvSpPr/>
          <p:nvPr/>
        </p:nvSpPr>
        <p:spPr>
          <a:xfrm>
            <a:off x="10749904" y="949363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62AEB4-36ED-470F-AC7C-B53EB7A30FB1}"/>
              </a:ext>
            </a:extLst>
          </p:cNvPr>
          <p:cNvSpPr/>
          <p:nvPr/>
        </p:nvSpPr>
        <p:spPr>
          <a:xfrm>
            <a:off x="5191818" y="4715941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GUI state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E095B7-7318-466F-8AF4-37D8BD24C4C9}"/>
              </a:ext>
            </a:extLst>
          </p:cNvPr>
          <p:cNvSpPr/>
          <p:nvPr/>
        </p:nvSpPr>
        <p:spPr>
          <a:xfrm>
            <a:off x="5230018" y="2339677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 validation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E32E70-CFCB-46A0-8BC4-8A98CE657CFF}"/>
              </a:ext>
            </a:extLst>
          </p:cNvPr>
          <p:cNvSpPr/>
          <p:nvPr/>
        </p:nvSpPr>
        <p:spPr>
          <a:xfrm>
            <a:off x="10824343" y="3185606"/>
            <a:ext cx="2016224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9107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CEE2B997-B7B0-4BAA-9232-961CA223083B}"/>
              </a:ext>
            </a:extLst>
          </p:cNvPr>
          <p:cNvSpPr/>
          <p:nvPr/>
        </p:nvSpPr>
        <p:spPr>
          <a:xfrm>
            <a:off x="383183" y="3109411"/>
            <a:ext cx="2232248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EEB9745-97EE-48FC-B9E4-5138C64F3D36}"/>
              </a:ext>
            </a:extLst>
          </p:cNvPr>
          <p:cNvSpPr/>
          <p:nvPr/>
        </p:nvSpPr>
        <p:spPr>
          <a:xfrm>
            <a:off x="5207719" y="3131765"/>
            <a:ext cx="2232248" cy="1296144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00C68F-7D7B-4ABB-919D-FE77EE22453C}"/>
              </a:ext>
            </a:extLst>
          </p:cNvPr>
          <p:cNvSpPr/>
          <p:nvPr/>
        </p:nvSpPr>
        <p:spPr>
          <a:xfrm>
            <a:off x="9816231" y="3131765"/>
            <a:ext cx="2232248" cy="12961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777190-3DAD-4D0E-A7B0-FD021D6E476E}"/>
              </a:ext>
            </a:extLst>
          </p:cNvPr>
          <p:cNvCxnSpPr>
            <a:cxnSpLocks/>
          </p:cNvCxnSpPr>
          <p:nvPr/>
        </p:nvCxnSpPr>
        <p:spPr>
          <a:xfrm>
            <a:off x="2615431" y="3923853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442043-5E5E-4BFE-A9A9-E2C4BA8AEBEF}"/>
              </a:ext>
            </a:extLst>
          </p:cNvPr>
          <p:cNvSpPr txBox="1"/>
          <p:nvPr/>
        </p:nvSpPr>
        <p:spPr>
          <a:xfrm>
            <a:off x="3071853" y="4060990"/>
            <a:ext cx="1266950" cy="233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Has a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2CA62-21C7-4B40-B96B-7AE06D947886}"/>
              </a:ext>
            </a:extLst>
          </p:cNvPr>
          <p:cNvCxnSpPr>
            <a:cxnSpLocks/>
          </p:cNvCxnSpPr>
          <p:nvPr/>
        </p:nvCxnSpPr>
        <p:spPr>
          <a:xfrm>
            <a:off x="7521009" y="3776522"/>
            <a:ext cx="2223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14ED73-7586-4458-83D0-9B2F3BAC1AFD}"/>
              </a:ext>
            </a:extLst>
          </p:cNvPr>
          <p:cNvSpPr txBox="1"/>
          <p:nvPr/>
        </p:nvSpPr>
        <p:spPr>
          <a:xfrm>
            <a:off x="7977431" y="3913659"/>
            <a:ext cx="1266950" cy="233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Has a reference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4ABCFA5-803F-44E9-AF6E-612491E7980E}"/>
              </a:ext>
            </a:extLst>
          </p:cNvPr>
          <p:cNvSpPr/>
          <p:nvPr/>
        </p:nvSpPr>
        <p:spPr>
          <a:xfrm rot="10800000">
            <a:off x="7154482" y="3454860"/>
            <a:ext cx="3236132" cy="1679053"/>
          </a:xfrm>
          <a:prstGeom prst="arc">
            <a:avLst>
              <a:gd name="adj1" fmla="val 11424316"/>
              <a:gd name="adj2" fmla="val 21234491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BE373D2-24D5-4A28-A652-4A8FA962BF9B}"/>
              </a:ext>
            </a:extLst>
          </p:cNvPr>
          <p:cNvSpPr/>
          <p:nvPr/>
        </p:nvSpPr>
        <p:spPr>
          <a:xfrm>
            <a:off x="2253586" y="2312794"/>
            <a:ext cx="3410306" cy="1679053"/>
          </a:xfrm>
          <a:prstGeom prst="arc">
            <a:avLst>
              <a:gd name="adj1" fmla="val 11145499"/>
              <a:gd name="adj2" fmla="val 21234491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861DE-6DE0-46B1-A2CD-C895FF079760}"/>
              </a:ext>
            </a:extLst>
          </p:cNvPr>
          <p:cNvSpPr txBox="1"/>
          <p:nvPr/>
        </p:nvSpPr>
        <p:spPr>
          <a:xfrm>
            <a:off x="3646730" y="2427328"/>
            <a:ext cx="601127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16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Bindings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F4A3B-5FCF-4E84-BAC7-63F5C5A883F8}"/>
              </a:ext>
            </a:extLst>
          </p:cNvPr>
          <p:cNvSpPr txBox="1"/>
          <p:nvPr/>
        </p:nvSpPr>
        <p:spPr>
          <a:xfrm>
            <a:off x="239167" y="216207"/>
            <a:ext cx="11377264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View knows about the View model (reference)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spc="-100" dirty="0">
                <a:latin typeface="Arial" panose="020B0604020202020204" pitchFamily="34" charset="0"/>
                <a:cs typeface="Arial" panose="020B0604020202020204" pitchFamily="34" charset="0"/>
              </a:rPr>
              <a:t>The View model knows about the Model (reference)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is know the opposite way: The Model doesn’t know about the View model, and the View model knows nothing about the View.</a:t>
            </a:r>
          </a:p>
          <a:p>
            <a:pPr marL="285750" indent="-28575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spc="-100" dirty="0">
                <a:latin typeface="Arial" panose="020B0604020202020204" pitchFamily="34" charset="0"/>
                <a:cs typeface="Arial" panose="020B0604020202020204" pitchFamily="34" charset="0"/>
              </a:rPr>
              <a:t>One way dependencies</a:t>
            </a:r>
            <a:endParaRPr lang="en-US" sz="2000" kern="1200" spc="-1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2F6B6-0086-4EEC-9F13-507DE33B5CB3}"/>
              </a:ext>
            </a:extLst>
          </p:cNvPr>
          <p:cNvSpPr txBox="1"/>
          <p:nvPr/>
        </p:nvSpPr>
        <p:spPr>
          <a:xfrm>
            <a:off x="409922" y="5518480"/>
            <a:ext cx="8130687" cy="363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83000"/>
              </a:lnSpc>
              <a:spcBef>
                <a:spcPct val="20000"/>
              </a:spcBef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</a:t>
            </a:r>
            <a:r>
              <a:rPr lang="en-US" sz="28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ViewModel</a:t>
            </a: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updates the View through property-bindings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A27B7-CA05-408D-80D8-41D31622AA24}"/>
              </a:ext>
            </a:extLst>
          </p:cNvPr>
          <p:cNvSpPr txBox="1"/>
          <p:nvPr/>
        </p:nvSpPr>
        <p:spPr>
          <a:xfrm>
            <a:off x="3641893" y="6423010"/>
            <a:ext cx="8342990" cy="363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83000"/>
              </a:lnSpc>
              <a:spcBef>
                <a:spcPct val="20000"/>
              </a:spcBef>
            </a:pP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The Model updates the </a:t>
            </a:r>
            <a:r>
              <a:rPr lang="en-US" sz="2800" kern="1200" spc="-100" baseline="0" dirty="0" err="1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ViewModel</a:t>
            </a:r>
            <a:r>
              <a:rPr lang="en-US" sz="28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 using the observer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D329E-2E9B-4201-8188-E6257658CBDC}"/>
              </a:ext>
            </a:extLst>
          </p:cNvPr>
          <p:cNvSpPr txBox="1"/>
          <p:nvPr/>
        </p:nvSpPr>
        <p:spPr>
          <a:xfrm>
            <a:off x="8207329" y="4744281"/>
            <a:ext cx="1130438" cy="259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en-US" sz="2000" kern="1200" spc="-100" baseline="0" dirty="0">
                <a:solidFill>
                  <a:schemeClr val="tx1"/>
                </a:solidFill>
                <a:latin typeface="Via Light Office" panose="02000503000000020004" pitchFamily="2" charset="0"/>
                <a:ea typeface="+mn-ea"/>
                <a:cs typeface="+mn-cs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403206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4" grpId="0"/>
      <p:bldP spid="1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guy with question mark">
            <a:extLst>
              <a:ext uri="{FF2B5EF4-FFF2-40B4-BE49-F238E27FC236}">
                <a16:creationId xmlns:a16="http://schemas.microsoft.com/office/drawing/2014/main" id="{2E4FECC4-0C73-493C-B632-7C9D7F4B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54" y="-1"/>
            <a:ext cx="7725918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FF6-6569-4598-B5CB-CF06349E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UML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019C73-F986-4954-A28A-568119E29262}"/>
              </a:ext>
            </a:extLst>
          </p:cNvPr>
          <p:cNvGrpSpPr/>
          <p:nvPr/>
        </p:nvGrpSpPr>
        <p:grpSpPr>
          <a:xfrm>
            <a:off x="4703663" y="-4642756"/>
            <a:ext cx="820638" cy="864095"/>
            <a:chOff x="8059451" y="1907628"/>
            <a:chExt cx="820638" cy="864095"/>
          </a:xfrm>
        </p:grpSpPr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7329AE5F-8616-44F4-8770-358F52AA9BDE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7611D-ADB5-42F9-B3E3-D92CE3B4CA13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7CB69C0-3FE5-4E49-8F03-6AD19FE078CC}"/>
              </a:ext>
            </a:extLst>
          </p:cNvPr>
          <p:cNvGrpSpPr/>
          <p:nvPr/>
        </p:nvGrpSpPr>
        <p:grpSpPr>
          <a:xfrm>
            <a:off x="4509352" y="-3487617"/>
            <a:ext cx="1209258" cy="1153154"/>
            <a:chOff x="8750989" y="1979637"/>
            <a:chExt cx="1209258" cy="11531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BA7E65-BF58-4E03-8927-8210D00DF08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3D7E4C-672B-4FDC-BBF7-E0E5E3402297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8B641C-4F95-45DF-8CD4-B0296EFE2F42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View1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9B746-F841-435B-984A-A7197668F69E}"/>
              </a:ext>
            </a:extLst>
          </p:cNvPr>
          <p:cNvCxnSpPr>
            <a:stCxn id="6" idx="0"/>
            <a:endCxn id="9" idx="0"/>
          </p:cNvCxnSpPr>
          <p:nvPr/>
        </p:nvCxnSpPr>
        <p:spPr>
          <a:xfrm flipH="1">
            <a:off x="5113981" y="-377866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57CEE-DCF3-4A46-82E4-D08AB8308B62}"/>
              </a:ext>
            </a:extLst>
          </p:cNvPr>
          <p:cNvGrpSpPr/>
          <p:nvPr/>
        </p:nvGrpSpPr>
        <p:grpSpPr>
          <a:xfrm>
            <a:off x="4509352" y="-1465527"/>
            <a:ext cx="1209258" cy="1153154"/>
            <a:chOff x="8750989" y="1979637"/>
            <a:chExt cx="1209258" cy="11531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53D05-6947-4D6D-8E4C-DE60618026C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718396-A316-4FF6-9BF2-7B075517CCD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70BF08-8D00-452A-A402-881292B96E29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ViewModel1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D0E123-0354-4FCB-AD74-92801905DFF6}"/>
              </a:ext>
            </a:extLst>
          </p:cNvPr>
          <p:cNvCxnSpPr/>
          <p:nvPr/>
        </p:nvCxnSpPr>
        <p:spPr>
          <a:xfrm>
            <a:off x="4797388" y="-2334463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D199C-500E-4D31-82D5-173F9A192797}"/>
              </a:ext>
            </a:extLst>
          </p:cNvPr>
          <p:cNvCxnSpPr>
            <a:cxnSpLocks/>
          </p:cNvCxnSpPr>
          <p:nvPr/>
        </p:nvCxnSpPr>
        <p:spPr>
          <a:xfrm>
            <a:off x="5263352" y="-2334463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A6A77-D05E-486C-83D9-D8BA2358063E}"/>
              </a:ext>
            </a:extLst>
          </p:cNvPr>
          <p:cNvGrpSpPr/>
          <p:nvPr/>
        </p:nvGrpSpPr>
        <p:grpSpPr>
          <a:xfrm>
            <a:off x="9450419" y="8167940"/>
            <a:ext cx="1209258" cy="584857"/>
            <a:chOff x="8750989" y="1979637"/>
            <a:chExt cx="1209258" cy="5848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1F3C04-B72F-4A05-AD9F-B209EE113EB2}"/>
                </a:ext>
              </a:extLst>
            </p:cNvPr>
            <p:cNvSpPr/>
            <p:nvPr/>
          </p:nvSpPr>
          <p:spPr>
            <a:xfrm>
              <a:off x="8750989" y="1979637"/>
              <a:ext cx="1209258" cy="5848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55E5AF-C838-41EF-99C9-65E0B995A728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5D7BB-411C-4EF3-8383-118D5683AEA1}"/>
                </a:ext>
              </a:extLst>
            </p:cNvPr>
            <p:cNvSpPr txBox="1"/>
            <p:nvPr/>
          </p:nvSpPr>
          <p:spPr>
            <a:xfrm>
              <a:off x="8827308" y="2138034"/>
              <a:ext cx="105157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&lt;&lt;Model&gt;&gt;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B61BA0-D4C6-443A-A485-DF1CB547F5F0}"/>
              </a:ext>
            </a:extLst>
          </p:cNvPr>
          <p:cNvGrpSpPr/>
          <p:nvPr/>
        </p:nvGrpSpPr>
        <p:grpSpPr>
          <a:xfrm>
            <a:off x="9446772" y="9323511"/>
            <a:ext cx="1209258" cy="649014"/>
            <a:chOff x="8750989" y="1979637"/>
            <a:chExt cx="1209258" cy="6490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8D75F8-FF1B-4675-B1F1-1CAC00E1D309}"/>
                </a:ext>
              </a:extLst>
            </p:cNvPr>
            <p:cNvSpPr/>
            <p:nvPr/>
          </p:nvSpPr>
          <p:spPr>
            <a:xfrm>
              <a:off x="8750989" y="1979637"/>
              <a:ext cx="1209258" cy="649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9CCCCA-BDAB-408C-816B-15E93382658F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E12797-D574-430D-88CD-76CE69F9CE06}"/>
                </a:ext>
              </a:extLst>
            </p:cNvPr>
            <p:cNvSpPr txBox="1"/>
            <p:nvPr/>
          </p:nvSpPr>
          <p:spPr>
            <a:xfrm>
              <a:off x="8860668" y="2138678"/>
              <a:ext cx="1000274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DataModel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33A47-F855-41C3-BA2D-76242ECA58A5}"/>
              </a:ext>
            </a:extLst>
          </p:cNvPr>
          <p:cNvSpPr/>
          <p:nvPr/>
        </p:nvSpPr>
        <p:spPr>
          <a:xfrm>
            <a:off x="12270051" y="840821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02DD01-9570-4C3A-9247-B378A7D84275}"/>
              </a:ext>
            </a:extLst>
          </p:cNvPr>
          <p:cNvSpPr/>
          <p:nvPr/>
        </p:nvSpPr>
        <p:spPr>
          <a:xfrm>
            <a:off x="13439774" y="840821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0FABB-118C-41A3-B375-B5CBB8CBABB2}"/>
              </a:ext>
            </a:extLst>
          </p:cNvPr>
          <p:cNvSpPr/>
          <p:nvPr/>
        </p:nvSpPr>
        <p:spPr>
          <a:xfrm>
            <a:off x="12270051" y="9163806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87D4E-6A16-4158-AED2-6AE1B6969253}"/>
              </a:ext>
            </a:extLst>
          </p:cNvPr>
          <p:cNvSpPr/>
          <p:nvPr/>
        </p:nvSpPr>
        <p:spPr>
          <a:xfrm>
            <a:off x="13439773" y="9179073"/>
            <a:ext cx="894159" cy="50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5F6B70-70BE-4CB0-AAEC-6300361C8E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656029" y="8660234"/>
            <a:ext cx="1614022" cy="755590"/>
          </a:xfrm>
          <a:prstGeom prst="bentConnector3">
            <a:avLst>
              <a:gd name="adj1" fmla="val 32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22A372-E967-488E-A097-90505D3CC14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0656029" y="9415824"/>
            <a:ext cx="1614022" cy="296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660E96-F7B2-44C7-930E-C1EFEEF51A5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3164210" y="8660234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7FC6DF-B207-48ED-BFD6-157098B1892B}"/>
              </a:ext>
            </a:extLst>
          </p:cNvPr>
          <p:cNvCxnSpPr>
            <a:cxnSpLocks/>
          </p:cNvCxnSpPr>
          <p:nvPr/>
        </p:nvCxnSpPr>
        <p:spPr>
          <a:xfrm>
            <a:off x="13182397" y="9431090"/>
            <a:ext cx="27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76876D-6027-445C-B8F4-CE9F105C18D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4333933" y="8660233"/>
            <a:ext cx="27556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FBA5BE-B926-4C80-B0E1-C8D11AA9224F}"/>
              </a:ext>
            </a:extLst>
          </p:cNvPr>
          <p:cNvCxnSpPr>
            <a:cxnSpLocks/>
          </p:cNvCxnSpPr>
          <p:nvPr/>
        </p:nvCxnSpPr>
        <p:spPr>
          <a:xfrm>
            <a:off x="14609495" y="8660233"/>
            <a:ext cx="0" cy="828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FFF219-F631-4895-84D1-BBB3EE028BBE}"/>
              </a:ext>
            </a:extLst>
          </p:cNvPr>
          <p:cNvCxnSpPr>
            <a:cxnSpLocks/>
          </p:cNvCxnSpPr>
          <p:nvPr/>
        </p:nvCxnSpPr>
        <p:spPr>
          <a:xfrm flipH="1">
            <a:off x="14333932" y="9488313"/>
            <a:ext cx="27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9F8756-9DBB-483E-977D-2A75521522A2}"/>
              </a:ext>
            </a:extLst>
          </p:cNvPr>
          <p:cNvSpPr/>
          <p:nvPr/>
        </p:nvSpPr>
        <p:spPr>
          <a:xfrm>
            <a:off x="11228906" y="8326337"/>
            <a:ext cx="3888432" cy="1646161"/>
          </a:xfrm>
          <a:prstGeom prst="roundRect">
            <a:avLst/>
          </a:prstGeom>
          <a:solidFill>
            <a:srgbClr val="FFFFFF">
              <a:alpha val="7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312B67-26FE-47F9-90F8-254CF3E1C809}"/>
              </a:ext>
            </a:extLst>
          </p:cNvPr>
          <p:cNvCxnSpPr>
            <a:cxnSpLocks/>
            <a:stCxn id="25" idx="0"/>
            <a:endCxn id="41" idx="1"/>
          </p:cNvCxnSpPr>
          <p:nvPr/>
        </p:nvCxnSpPr>
        <p:spPr>
          <a:xfrm flipV="1">
            <a:off x="10051401" y="8984868"/>
            <a:ext cx="1" cy="3386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13BD5B-002A-4E63-BEAB-BF5758100F1A}"/>
              </a:ext>
            </a:extLst>
          </p:cNvPr>
          <p:cNvSpPr/>
          <p:nvPr/>
        </p:nvSpPr>
        <p:spPr>
          <a:xfrm rot="16200000">
            <a:off x="9938500" y="8757148"/>
            <a:ext cx="225803" cy="229636"/>
          </a:xfrm>
          <a:prstGeom prst="rightArrow">
            <a:avLst>
              <a:gd name="adj1" fmla="val 58054"/>
              <a:gd name="adj2" fmla="val 107349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A04110-7711-41DC-A9C2-CDBF2E5BB15F}"/>
              </a:ext>
            </a:extLst>
          </p:cNvPr>
          <p:cNvGrpSpPr/>
          <p:nvPr/>
        </p:nvGrpSpPr>
        <p:grpSpPr>
          <a:xfrm>
            <a:off x="9870668" y="-5510377"/>
            <a:ext cx="820638" cy="864095"/>
            <a:chOff x="8059451" y="1907628"/>
            <a:chExt cx="820638" cy="864095"/>
          </a:xfrm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9AC39C62-A63E-4AEE-9204-A3B92BBC4C40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A0C2E6-C985-41C2-8C17-7D3DAA923326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3B20BA-C641-4FFA-8835-1BB3222F2AC3}"/>
              </a:ext>
            </a:extLst>
          </p:cNvPr>
          <p:cNvGrpSpPr/>
          <p:nvPr/>
        </p:nvGrpSpPr>
        <p:grpSpPr>
          <a:xfrm>
            <a:off x="9676357" y="-4355238"/>
            <a:ext cx="1209258" cy="1153154"/>
            <a:chOff x="8750989" y="1979637"/>
            <a:chExt cx="1209258" cy="11531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FFAB3-62E1-4F6E-A688-70EA795A4033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D67704-575F-4A0A-91AF-46F1DFAAF285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A3FCD4-135F-472E-9B1A-92CA406E5CA5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View2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EB96C1-5465-4959-87AF-3A03E0A129DD}"/>
              </a:ext>
            </a:extLst>
          </p:cNvPr>
          <p:cNvCxnSpPr>
            <a:stCxn id="43" idx="0"/>
            <a:endCxn id="46" idx="0"/>
          </p:cNvCxnSpPr>
          <p:nvPr/>
        </p:nvCxnSpPr>
        <p:spPr>
          <a:xfrm flipH="1">
            <a:off x="10280986" y="-4646282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BD5ABD-68A1-47D4-AC40-82AC48D4D086}"/>
              </a:ext>
            </a:extLst>
          </p:cNvPr>
          <p:cNvGrpSpPr/>
          <p:nvPr/>
        </p:nvGrpSpPr>
        <p:grpSpPr>
          <a:xfrm>
            <a:off x="9676357" y="-2333148"/>
            <a:ext cx="1209258" cy="1153154"/>
            <a:chOff x="8750989" y="1979637"/>
            <a:chExt cx="1209258" cy="11531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9AF4B9-58A2-47E2-AC72-34C11DD1DFAC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D751E1-57D9-4444-A4C7-A3543354C93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B4C37D-59F0-4AF5-9B98-3185751124B9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ViewModel2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8EC5FC-AEDF-447E-899E-369978AFB6EE}"/>
              </a:ext>
            </a:extLst>
          </p:cNvPr>
          <p:cNvCxnSpPr/>
          <p:nvPr/>
        </p:nvCxnSpPr>
        <p:spPr>
          <a:xfrm>
            <a:off x="9964393" y="-3202084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6EF4C1-AC78-458C-92D4-5D48B80E4546}"/>
              </a:ext>
            </a:extLst>
          </p:cNvPr>
          <p:cNvCxnSpPr>
            <a:cxnSpLocks/>
          </p:cNvCxnSpPr>
          <p:nvPr/>
        </p:nvCxnSpPr>
        <p:spPr>
          <a:xfrm>
            <a:off x="10430357" y="-3202084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C08DB1-D791-404D-9E55-5449FA9B9B45}"/>
              </a:ext>
            </a:extLst>
          </p:cNvPr>
          <p:cNvGrpSpPr/>
          <p:nvPr/>
        </p:nvGrpSpPr>
        <p:grpSpPr>
          <a:xfrm>
            <a:off x="16625598" y="-1669946"/>
            <a:ext cx="820638" cy="864095"/>
            <a:chOff x="8059451" y="1907628"/>
            <a:chExt cx="820638" cy="864095"/>
          </a:xfrm>
        </p:grpSpPr>
        <p:sp>
          <p:nvSpPr>
            <p:cNvPr id="57" name="Rectangle: Folded Corner 56">
              <a:extLst>
                <a:ext uri="{FF2B5EF4-FFF2-40B4-BE49-F238E27FC236}">
                  <a16:creationId xmlns:a16="http://schemas.microsoft.com/office/drawing/2014/main" id="{5B8ED597-A378-47DF-AC7D-3A23F6541D6B}"/>
                </a:ext>
              </a:extLst>
            </p:cNvPr>
            <p:cNvSpPr/>
            <p:nvPr/>
          </p:nvSpPr>
          <p:spPr>
            <a:xfrm flipV="1">
              <a:off x="8059451" y="1907628"/>
              <a:ext cx="820638" cy="864095"/>
            </a:xfrm>
            <a:prstGeom prst="foldedCorner">
              <a:avLst>
                <a:gd name="adj" fmla="val 35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9485CC-CA68-478E-9935-5F1BD96AFF3C}"/>
                </a:ext>
              </a:extLst>
            </p:cNvPr>
            <p:cNvSpPr txBox="1"/>
            <p:nvPr/>
          </p:nvSpPr>
          <p:spPr>
            <a:xfrm>
              <a:off x="8153176" y="2303673"/>
              <a:ext cx="633187" cy="255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2000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FXML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AC5AD8-C865-4B65-8AE3-C9C3D2E8FD61}"/>
              </a:ext>
            </a:extLst>
          </p:cNvPr>
          <p:cNvGrpSpPr/>
          <p:nvPr/>
        </p:nvGrpSpPr>
        <p:grpSpPr>
          <a:xfrm>
            <a:off x="16431287" y="-514807"/>
            <a:ext cx="1209258" cy="1153154"/>
            <a:chOff x="8750989" y="1979637"/>
            <a:chExt cx="1209258" cy="11531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3D6BD9-95D4-45E3-BA58-905D40962ACB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EEA70A-3945-4BBA-AE0B-59D6456EF974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ADFFB2-10F7-4374-8C60-2A89B7AE7146}"/>
                </a:ext>
              </a:extLst>
            </p:cNvPr>
            <p:cNvSpPr txBox="1"/>
            <p:nvPr/>
          </p:nvSpPr>
          <p:spPr>
            <a:xfrm>
              <a:off x="9133281" y="2128587"/>
              <a:ext cx="56009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View3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48D539-AE9A-426C-8AF9-35C5B5354C45}"/>
              </a:ext>
            </a:extLst>
          </p:cNvPr>
          <p:cNvCxnSpPr>
            <a:stCxn id="57" idx="0"/>
            <a:endCxn id="60" idx="0"/>
          </p:cNvCxnSpPr>
          <p:nvPr/>
        </p:nvCxnSpPr>
        <p:spPr>
          <a:xfrm flipH="1">
            <a:off x="17035916" y="-805851"/>
            <a:ext cx="1" cy="2910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C0D4AE-7DCB-428D-B358-327383EB852C}"/>
              </a:ext>
            </a:extLst>
          </p:cNvPr>
          <p:cNvGrpSpPr/>
          <p:nvPr/>
        </p:nvGrpSpPr>
        <p:grpSpPr>
          <a:xfrm>
            <a:off x="16431287" y="1507283"/>
            <a:ext cx="1209258" cy="1153154"/>
            <a:chOff x="8750989" y="1979637"/>
            <a:chExt cx="1209258" cy="11531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F43907-830E-40AF-9502-CBCECC6989CA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8E7F2B-EBFD-47B7-804A-85534C920BFD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3E8BDB-51A2-4BF3-B1CF-0887430AF573}"/>
                </a:ext>
              </a:extLst>
            </p:cNvPr>
            <p:cNvSpPr txBox="1"/>
            <p:nvPr/>
          </p:nvSpPr>
          <p:spPr>
            <a:xfrm>
              <a:off x="8827308" y="2138034"/>
              <a:ext cx="112434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ViewModel3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FD2CA1-891A-4EF2-98C5-A52A8684B4D7}"/>
              </a:ext>
            </a:extLst>
          </p:cNvPr>
          <p:cNvCxnSpPr/>
          <p:nvPr/>
        </p:nvCxnSpPr>
        <p:spPr>
          <a:xfrm>
            <a:off x="16719323" y="638347"/>
            <a:ext cx="0" cy="868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B19F8A-6490-4276-8AEB-F9CEED584901}"/>
              </a:ext>
            </a:extLst>
          </p:cNvPr>
          <p:cNvCxnSpPr>
            <a:cxnSpLocks/>
          </p:cNvCxnSpPr>
          <p:nvPr/>
        </p:nvCxnSpPr>
        <p:spPr>
          <a:xfrm>
            <a:off x="17185287" y="638347"/>
            <a:ext cx="0" cy="86211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4F78232-9916-41E9-B5C5-6F1DF03622B4}"/>
              </a:ext>
            </a:extLst>
          </p:cNvPr>
          <p:cNvGrpSpPr/>
          <p:nvPr/>
        </p:nvGrpSpPr>
        <p:grpSpPr>
          <a:xfrm>
            <a:off x="-2281113" y="5472315"/>
            <a:ext cx="1209258" cy="1153154"/>
            <a:chOff x="8750989" y="1979637"/>
            <a:chExt cx="1209258" cy="11531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3BBBCF-1FA2-4288-AC97-74E653209C24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E5C42F-2E6A-4D96-8C75-E5A7BF8C5DC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C71988-F067-4464-9E98-B22631FFAACE}"/>
                </a:ext>
              </a:extLst>
            </p:cNvPr>
            <p:cNvSpPr txBox="1"/>
            <p:nvPr/>
          </p:nvSpPr>
          <p:spPr>
            <a:xfrm>
              <a:off x="8977309" y="2109730"/>
              <a:ext cx="756617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RunApp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8ADD91-DDB7-4F68-83E0-F41BA7178AD8}"/>
              </a:ext>
            </a:extLst>
          </p:cNvPr>
          <p:cNvGrpSpPr/>
          <p:nvPr/>
        </p:nvGrpSpPr>
        <p:grpSpPr>
          <a:xfrm>
            <a:off x="-2959348" y="2823128"/>
            <a:ext cx="1209258" cy="599810"/>
            <a:chOff x="8750989" y="1979637"/>
            <a:chExt cx="1209258" cy="59981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B10800-90F0-4EBF-946E-83E6EE0D550D}"/>
                </a:ext>
              </a:extLst>
            </p:cNvPr>
            <p:cNvSpPr/>
            <p:nvPr/>
          </p:nvSpPr>
          <p:spPr>
            <a:xfrm>
              <a:off x="8750989" y="1979637"/>
              <a:ext cx="1209258" cy="599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4F9CA9-D690-4E29-99EC-CC92546E7F51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B87693-2916-4408-8E5E-8699138D82A3}"/>
                </a:ext>
              </a:extLst>
            </p:cNvPr>
            <p:cNvSpPr txBox="1"/>
            <p:nvPr/>
          </p:nvSpPr>
          <p:spPr>
            <a:xfrm>
              <a:off x="8861893" y="2109875"/>
              <a:ext cx="987450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pc="-100" dirty="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CD6E4A-F553-46C9-A953-662CB41543AF}"/>
              </a:ext>
            </a:extLst>
          </p:cNvPr>
          <p:cNvGrpSpPr/>
          <p:nvPr/>
        </p:nvGrpSpPr>
        <p:grpSpPr>
          <a:xfrm>
            <a:off x="-1676485" y="-2709271"/>
            <a:ext cx="1209258" cy="1153154"/>
            <a:chOff x="8750989" y="1979637"/>
            <a:chExt cx="1209258" cy="115315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2A9646E-F558-4541-9502-6CB6315A2045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816490-769D-457B-A3CB-F257B5FC5000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365EE5F-81D9-42B0-B5DA-20D83D58E899}"/>
                </a:ext>
              </a:extLst>
            </p:cNvPr>
            <p:cNvSpPr txBox="1"/>
            <p:nvPr/>
          </p:nvSpPr>
          <p:spPr>
            <a:xfrm>
              <a:off x="8788025" y="2110874"/>
              <a:ext cx="1162819" cy="2299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kern="1200" spc="-100" baseline="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ViewHandler</a:t>
              </a:r>
              <a:endParaRPr lang="en-US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8DF81F-FA29-49B3-8F0A-383E5F4D5B71}"/>
              </a:ext>
            </a:extLst>
          </p:cNvPr>
          <p:cNvGrpSpPr/>
          <p:nvPr/>
        </p:nvGrpSpPr>
        <p:grpSpPr>
          <a:xfrm>
            <a:off x="2615431" y="9036421"/>
            <a:ext cx="1209258" cy="1153154"/>
            <a:chOff x="8750989" y="1979637"/>
            <a:chExt cx="1209258" cy="115315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8B66042-B5A4-402C-A645-AC351F5936F1}"/>
                </a:ext>
              </a:extLst>
            </p:cNvPr>
            <p:cNvSpPr/>
            <p:nvPr/>
          </p:nvSpPr>
          <p:spPr>
            <a:xfrm>
              <a:off x="8750989" y="1979637"/>
              <a:ext cx="1209258" cy="1153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35EE2A-4BC6-44E0-97BA-F73B33CDF643}"/>
                </a:ext>
              </a:extLst>
            </p:cNvPr>
            <p:cNvCxnSpPr/>
            <p:nvPr/>
          </p:nvCxnSpPr>
          <p:spPr>
            <a:xfrm>
              <a:off x="8750990" y="2411679"/>
              <a:ext cx="12092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AF519B-A110-4879-9BCD-016C047CCAD9}"/>
                </a:ext>
              </a:extLst>
            </p:cNvPr>
            <p:cNvSpPr txBox="1"/>
            <p:nvPr/>
          </p:nvSpPr>
          <p:spPr>
            <a:xfrm>
              <a:off x="8824479" y="2136458"/>
              <a:ext cx="942566" cy="2043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83000"/>
                </a:lnSpc>
                <a:spcBef>
                  <a:spcPct val="20000"/>
                </a:spcBef>
                <a:buFont typeface="VIA Type Office" panose="02000503000000020004" pitchFamily="2" charset="0"/>
                <a:buNone/>
              </a:pPr>
              <a:r>
                <a:rPr lang="en-US" sz="1600" spc="-100" dirty="0" err="1">
                  <a:latin typeface="Arial" panose="020B0604020202020204" pitchFamily="34" charset="0"/>
                  <a:cs typeface="Arial" panose="020B0604020202020204" pitchFamily="34" charset="0"/>
                </a:rPr>
                <a:t>VMProvider</a:t>
              </a:r>
              <a:endParaRPr lang="en-US" sz="1600" kern="1200" spc="-1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760E90-399A-4E5D-899E-75B69DA89F30}"/>
              </a:ext>
            </a:extLst>
          </p:cNvPr>
          <p:cNvCxnSpPr>
            <a:cxnSpLocks/>
          </p:cNvCxnSpPr>
          <p:nvPr/>
        </p:nvCxnSpPr>
        <p:spPr>
          <a:xfrm>
            <a:off x="-1041137" y="-1545119"/>
            <a:ext cx="0" cy="723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922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3">
              <a:lumMod val="7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26487BB-FE3D-494A-A9C6-8C15B9D85F6B}" vid="{C65DB066-AEC4-4B55-8D0A-EA00B4BE1B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29534</TotalTime>
  <Words>1638</Words>
  <Application>Microsoft Office PowerPoint</Application>
  <PresentationFormat>Custom</PresentationFormat>
  <Paragraphs>476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Courier New</vt:lpstr>
      <vt:lpstr>Tahoma</vt:lpstr>
      <vt:lpstr>Times New Roman</vt:lpstr>
      <vt:lpstr>Via Light Office</vt:lpstr>
      <vt:lpstr>VIA Type Office</vt:lpstr>
      <vt:lpstr>Wingdings</vt:lpstr>
      <vt:lpstr>Blank</vt:lpstr>
      <vt:lpstr>Software Development with UML and Java 2</vt:lpstr>
      <vt:lpstr>Agenda</vt:lpstr>
      <vt:lpstr>MVVM</vt:lpstr>
      <vt:lpstr>Parts</vt:lpstr>
      <vt:lpstr>Parts</vt:lpstr>
      <vt:lpstr>Parts</vt:lpstr>
      <vt:lpstr>PowerPoint Presentation</vt:lpstr>
      <vt:lpstr>PowerPoint Presentation</vt:lpstr>
      <vt:lpstr>Template UML diagram</vt:lpstr>
      <vt:lpstr>Template UML diagram</vt:lpstr>
      <vt:lpstr>PowerPoint Presentation</vt:lpstr>
      <vt:lpstr>The Observable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Why Platform.runLater ??</vt:lpstr>
      <vt:lpstr>PowerPoint Presentation</vt:lpstr>
      <vt:lpstr>Listening for property changes</vt:lpstr>
      <vt:lpstr>Listening for property changes</vt:lpstr>
      <vt:lpstr>Listening for property changes</vt:lpstr>
      <vt:lpstr>Listening for property changes</vt:lpstr>
      <vt:lpstr>Listening for property changes</vt:lpstr>
      <vt:lpstr>PowerPoint Presentation</vt:lpstr>
      <vt:lpstr>About the assignment</vt:lpstr>
      <vt:lpstr>About the exercise solution videos </vt:lpstr>
      <vt:lpstr>About today’s 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Steffen Vissing Andersen</dc:creator>
  <cp:lastModifiedBy>Troels Mortensen (TRMO) | VIA</cp:lastModifiedBy>
  <cp:revision>784</cp:revision>
  <cp:lastPrinted>2012-01-10T08:46:13Z</cp:lastPrinted>
  <dcterms:modified xsi:type="dcterms:W3CDTF">2019-09-27T06:10:03Z</dcterms:modified>
</cp:coreProperties>
</file>