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1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A0269-31B8-420B-A88F-6367D55AC13A}" v="2" dt="2019-10-24T18:59:1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49" autoAdjust="0"/>
  </p:normalViewPr>
  <p:slideViewPr>
    <p:cSldViewPr snapToGrid="0">
      <p:cViewPr varScale="1">
        <p:scale>
          <a:sx n="54" d="100"/>
          <a:sy n="54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AD2A0269-31B8-420B-A88F-6367D55AC13A}"/>
    <pc:docChg chg="addSld delSld modSld">
      <pc:chgData name="Troels Mortensen (TRMO) | VIA" userId="48eeef65-5bf8-474b-9082-b56af31dd25e" providerId="ADAL" clId="{AD2A0269-31B8-420B-A88F-6367D55AC13A}" dt="2019-10-24T19:00:32.448" v="280" actId="20577"/>
      <pc:docMkLst>
        <pc:docMk/>
      </pc:docMkLst>
      <pc:sldChg chg="add del">
        <pc:chgData name="Troels Mortensen (TRMO) | VIA" userId="48eeef65-5bf8-474b-9082-b56af31dd25e" providerId="ADAL" clId="{AD2A0269-31B8-420B-A88F-6367D55AC13A}" dt="2019-10-24T18:59:12.592" v="1" actId="47"/>
        <pc:sldMkLst>
          <pc:docMk/>
          <pc:sldMk cId="3919156209" sldId="256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975815354" sldId="381"/>
        </pc:sldMkLst>
      </pc:sldChg>
      <pc:sldChg chg="add modNotesTx">
        <pc:chgData name="Troels Mortensen (TRMO) | VIA" userId="48eeef65-5bf8-474b-9082-b56af31dd25e" providerId="ADAL" clId="{AD2A0269-31B8-420B-A88F-6367D55AC13A}" dt="2019-10-24T18:59:47.952" v="96" actId="20577"/>
        <pc:sldMkLst>
          <pc:docMk/>
          <pc:sldMk cId="2108802112" sldId="382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3127424108" sldId="383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2167377872" sldId="384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2194809643" sldId="385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3123864192" sldId="386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3287069889" sldId="387"/>
        </pc:sldMkLst>
      </pc:sldChg>
      <pc:sldChg chg="add modNotesTx">
        <pc:chgData name="Troels Mortensen (TRMO) | VIA" userId="48eeef65-5bf8-474b-9082-b56af31dd25e" providerId="ADAL" clId="{AD2A0269-31B8-420B-A88F-6367D55AC13A}" dt="2019-10-24T19:00:32.448" v="280" actId="20577"/>
        <pc:sldMkLst>
          <pc:docMk/>
          <pc:sldMk cId="1539003206" sldId="388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673999731" sldId="389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2432813654" sldId="392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1891154874" sldId="393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773860880" sldId="394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2792272611" sldId="395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3756612449" sldId="396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4161430732" sldId="397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2440871635" sldId="398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290570459" sldId="399"/>
        </pc:sldMkLst>
      </pc:sldChg>
      <pc:sldChg chg="add">
        <pc:chgData name="Troels Mortensen (TRMO) | VIA" userId="48eeef65-5bf8-474b-9082-b56af31dd25e" providerId="ADAL" clId="{AD2A0269-31B8-420B-A88F-6367D55AC13A}" dt="2019-10-24T18:59:13.468" v="2"/>
        <pc:sldMkLst>
          <pc:docMk/>
          <pc:sldMk cId="2289068427" sldId="4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78A17-87FB-4FA6-B002-1E694A9414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DDBCB-7E5F-458A-9A66-B6B8BC6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3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DDBCB-7E5F-458A-9A66-B6B8BC6F99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3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call the add method, the added element will be placed at the first available 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DDBCB-7E5F-458A-9A66-B6B8BC6F9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6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get from any position in the </a:t>
            </a:r>
            <a:r>
              <a:rPr lang="en-US" dirty="0" err="1"/>
              <a:t>ArrayList</a:t>
            </a:r>
            <a:r>
              <a:rPr lang="en-US" dirty="0"/>
              <a:t>. It returns a reference, i.e. the array is not modified. If you want to modify an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/>
              <a:t>you call add or remove method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DDBCB-7E5F-458A-9A66-B6B8BC6F99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2144-7058-4633-9D7F-4E16B122B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15694-66F2-4E90-B74E-88456083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9DC8-DC3C-4888-8304-50D58E54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8842-6CAA-45D5-961A-A44DF51BD1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29BB-A687-49B9-9438-C39E2178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20DE-E1AF-4A99-B097-458653DD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235-F2D0-4274-8941-1759DB62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4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373F-E5F7-40E2-B695-28F80BD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731D9-6905-4B0B-ABE1-CAE2D98FC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05F6-3C1A-4199-AFCB-5C8FDE83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8842-6CAA-45D5-961A-A44DF51BD1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C739-299D-439D-941A-EA1642DB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1330A-CD4F-4320-891F-5475FFF7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235-F2D0-4274-8941-1759DB62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B3AC5-E293-43E8-A327-23293AE9E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6728A-5461-43B2-A00F-0D85F4194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129C-E3E2-484F-B5DD-A897B6C9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8842-6CAA-45D5-961A-A44DF51BD1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80F6-1A97-4A7A-818B-3751BD63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B96F-4149-4D8A-8063-CEA99783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235-F2D0-4274-8941-1759DB62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1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E176-2F1D-4E24-800E-F574A938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3706-E909-4857-94AB-4E953366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A361-C5AC-402B-B4D5-9D9EDEFE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8842-6CAA-45D5-961A-A44DF51BD1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7669-51D0-40D9-820D-A7AD285C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EBF1-A546-4DA9-8DA7-91185A33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235-F2D0-4274-8941-1759DB62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D4C9-84E9-4898-94D8-75C08544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9484-62F6-4DC4-A1DE-178CB179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DC6B-00AD-489F-BC92-5FCA37DD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8842-6CAA-45D5-961A-A44DF51BD1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8B94-6A22-4FCF-B26B-50975DC4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DF9A-1669-402A-8B76-5CDF4380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235-F2D0-4274-8941-1759DB62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5B1C-C3CA-4C06-8EBE-CD754120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1304-D107-4CB9-B405-1B2B5A03A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1F59F-EF63-4E1C-B5EA-058A299EE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DD8F7-E4D1-4B49-ACED-9B446567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8842-6CAA-45D5-961A-A44DF51BD1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1293F-0A83-4BA4-BA0A-07A3DF75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04567-0A89-4CB6-A520-DCE83784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235-F2D0-4274-8941-1759DB62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1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4334-0D71-46E7-AB0C-ADBEC820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7E78F-625C-4560-B41B-998CDFFEC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1B76-A065-4C9D-9907-A0CA03258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C9422-68BC-444F-9F0D-13E22406A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4AA36-637A-42EB-AC7F-428F55539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C9ECA-DE3F-45C7-87C7-C2D42AB2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8842-6CAA-45D5-961A-A44DF51BD1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DC830-9EA1-44A4-8BAF-F2A4B295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69E14-F186-4A88-A526-6C5F459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235-F2D0-4274-8941-1759DB62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48D3-42EB-47BE-847B-BCA11357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0DE53-3F75-458A-A1D5-CE73324F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8842-6CAA-45D5-961A-A44DF51BD1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DC848-77AD-4C43-9098-8872C6F3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62487-C616-411D-8D3D-0DC03031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235-F2D0-4274-8941-1759DB62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0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36D79-563B-46E6-A829-3F23B8FC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8842-6CAA-45D5-961A-A44DF51BD1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A6CDF-6510-4A92-B7A7-32B7D454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BBF37-36EE-4D0F-B74C-CD6EE70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235-F2D0-4274-8941-1759DB62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D9E7-04B7-4F8E-A42A-5BEE57F8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0193-91F9-4622-98D0-F2097F89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D56B2-9175-4AE5-99B8-800497A79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F942-5C92-4759-A0F9-DEB0794C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8842-6CAA-45D5-961A-A44DF51BD1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A7607-7B70-433C-A4A5-F7A8686A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85053-B02C-416B-842A-787B4858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235-F2D0-4274-8941-1759DB62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EF07-22FF-490B-B563-7DEB4928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352EB-6C10-4770-86CE-4ED7A12B1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14ED7-BD39-4A13-B656-183F6AD5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FACE5-6F46-4FAA-9062-8D9A1ECA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8842-6CAA-45D5-961A-A44DF51BD1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79B78-203C-45C7-B188-33869708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72317-5568-4EF7-8857-52089F9B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235-F2D0-4274-8941-1759DB62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3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C504B-EA71-4C37-BF72-3792A58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B1DCB-751B-4833-BCCF-6D91C2C57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0A12-E69C-481B-9666-99791FDA3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8842-6CAA-45D5-961A-A44DF51BD1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24BA-14D2-4031-B93C-08B266B85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8BCE8-8B06-4B86-8357-30A8B9EF0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235-F2D0-4274-8941-1759DB62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4EED-7A35-4CB4-BA94-279C3F2F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queue, quick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D538A-5CFD-498C-80DC-E3DAA7EF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the 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1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18" y="-751319"/>
            <a:ext cx="4420688" cy="293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Queue?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5682" y="1926698"/>
            <a:ext cx="8752319" cy="4376272"/>
          </a:xfrm>
        </p:spPr>
        <p:txBody>
          <a:bodyPr/>
          <a:lstStyle/>
          <a:p>
            <a:r>
              <a:rPr lang="en-GB" dirty="0"/>
              <a:t>Like a queue in the supermarket</a:t>
            </a:r>
          </a:p>
          <a:p>
            <a:r>
              <a:rPr lang="en-GB" dirty="0"/>
              <a:t>Enter and exit only at opposite ends of the line</a:t>
            </a:r>
          </a:p>
          <a:p>
            <a:pPr lvl="1"/>
            <a:r>
              <a:rPr lang="en-GB" dirty="0"/>
              <a:t>You add (</a:t>
            </a:r>
            <a:r>
              <a:rPr lang="en-GB" dirty="0" err="1"/>
              <a:t>enqueue</a:t>
            </a:r>
            <a:r>
              <a:rPr lang="en-GB" dirty="0"/>
              <a:t>) new elements at one end</a:t>
            </a:r>
          </a:p>
          <a:p>
            <a:pPr lvl="1"/>
            <a:r>
              <a:rPr lang="en-GB" dirty="0"/>
              <a:t>You take (</a:t>
            </a:r>
            <a:r>
              <a:rPr lang="en-GB" dirty="0" err="1"/>
              <a:t>dequeue</a:t>
            </a:r>
            <a:r>
              <a:rPr lang="en-GB" dirty="0"/>
              <a:t>) elements from the other end</a:t>
            </a:r>
          </a:p>
          <a:p>
            <a:r>
              <a:rPr lang="en-GB" dirty="0"/>
              <a:t>This is a </a:t>
            </a:r>
            <a:r>
              <a:rPr lang="en-GB" i="1" dirty="0"/>
              <a:t>First In First Out (FIFO)</a:t>
            </a:r>
          </a:p>
        </p:txBody>
      </p:sp>
      <p:pic>
        <p:nvPicPr>
          <p:cNvPr id="228357" name="Picture 5"/>
          <p:cNvPicPr>
            <a:picLocks noChangeAspect="1" noChangeArrowheads="1"/>
          </p:cNvPicPr>
          <p:nvPr/>
        </p:nvPicPr>
        <p:blipFill>
          <a:blip r:embed="rId3" cstate="print"/>
          <a:srcRect l="10448" t="37779" r="10448" b="36028"/>
          <a:stretch>
            <a:fillRect/>
          </a:stretch>
        </p:blipFill>
        <p:spPr bwMode="auto">
          <a:xfrm>
            <a:off x="2176733" y="4221005"/>
            <a:ext cx="7838537" cy="19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069FD9D-829B-4414-B20C-02C1342A3C14}"/>
              </a:ext>
            </a:extLst>
          </p:cNvPr>
          <p:cNvGrpSpPr/>
          <p:nvPr/>
        </p:nvGrpSpPr>
        <p:grpSpPr>
          <a:xfrm>
            <a:off x="-3729356" y="2459112"/>
            <a:ext cx="3468306" cy="3311445"/>
            <a:chOff x="5167161" y="211756"/>
            <a:chExt cx="3468306" cy="33114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D1C879-9E09-48A7-B1F5-A5BB92D2EAF4}"/>
                </a:ext>
              </a:extLst>
            </p:cNvPr>
            <p:cNvSpPr/>
            <p:nvPr/>
          </p:nvSpPr>
          <p:spPr>
            <a:xfrm>
              <a:off x="5178392" y="211756"/>
              <a:ext cx="3445844" cy="330145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68DFD3-527C-42C8-B75F-32D5AF597F1C}"/>
                </a:ext>
              </a:extLst>
            </p:cNvPr>
            <p:cNvCxnSpPr/>
            <p:nvPr/>
          </p:nvCxnSpPr>
          <p:spPr>
            <a:xfrm>
              <a:off x="5178392" y="10684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FF2FE3-CFC0-4547-8794-B8A4C6D20F00}"/>
                </a:ext>
              </a:extLst>
            </p:cNvPr>
            <p:cNvCxnSpPr/>
            <p:nvPr/>
          </p:nvCxnSpPr>
          <p:spPr>
            <a:xfrm>
              <a:off x="5167161" y="12208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E1489A-9C9B-4B76-B007-807D5F95B3BC}"/>
                </a:ext>
              </a:extLst>
            </p:cNvPr>
            <p:cNvSpPr txBox="1"/>
            <p:nvPr/>
          </p:nvSpPr>
          <p:spPr>
            <a:xfrm>
              <a:off x="6077456" y="269674"/>
              <a:ext cx="16252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000" dirty="0"/>
                <a:t>&lt;&lt;interface&gt;&gt;</a:t>
              </a:r>
            </a:p>
            <a:p>
              <a:pPr algn="ctr"/>
              <a:r>
                <a:rPr lang="da-DK" sz="2000" b="1" i="1" dirty="0"/>
                <a:t>QueueADT</a:t>
              </a:r>
              <a:endParaRPr lang="en-US" sz="2000" b="1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8467C9-47DA-4DBD-A04D-EC9F9F75F041}"/>
                </a:ext>
              </a:extLst>
            </p:cNvPr>
            <p:cNvSpPr txBox="1"/>
            <p:nvPr/>
          </p:nvSpPr>
          <p:spPr>
            <a:xfrm>
              <a:off x="5188113" y="1276432"/>
              <a:ext cx="344735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000" i="1" dirty="0"/>
                <a:t>+ enqueue(element : T) : void</a:t>
              </a:r>
            </a:p>
            <a:p>
              <a:r>
                <a:rPr lang="da-DK" sz="2000" i="1" dirty="0"/>
                <a:t>+ dequeue() : T</a:t>
              </a:r>
            </a:p>
            <a:p>
              <a:r>
                <a:rPr lang="da-DK" sz="2000" i="1" dirty="0"/>
                <a:t>+ first() : T</a:t>
              </a:r>
            </a:p>
            <a:p>
              <a:r>
                <a:rPr lang="da-DK" sz="2000" i="1" dirty="0"/>
                <a:t>+ indexOf(element : T) : int</a:t>
              </a:r>
            </a:p>
            <a:p>
              <a:r>
                <a:rPr lang="da-DK" sz="2000" i="1" dirty="0"/>
                <a:t>+ isEmpty() : boolean</a:t>
              </a:r>
            </a:p>
            <a:p>
              <a:r>
                <a:rPr lang="da-DK" sz="2000" i="1" dirty="0"/>
                <a:t>+ size() : int</a:t>
              </a:r>
            </a:p>
            <a:p>
              <a:r>
                <a:rPr lang="da-DK" sz="2000" i="1" dirty="0"/>
                <a:t>+ contains(element T) : boolean</a:t>
              </a:r>
              <a:endParaRPr lang="en-US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81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18" y="-751319"/>
            <a:ext cx="4420688" cy="293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Queue?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90039" y="2043682"/>
            <a:ext cx="8752319" cy="4376272"/>
          </a:xfrm>
        </p:spPr>
        <p:txBody>
          <a:bodyPr/>
          <a:lstStyle/>
          <a:p>
            <a:r>
              <a:rPr lang="en-GB" dirty="0"/>
              <a:t>Like a queue in the supermarket</a:t>
            </a:r>
          </a:p>
          <a:p>
            <a:r>
              <a:rPr lang="en-GB" dirty="0"/>
              <a:t>Enter and exit only at opposite ends of the line</a:t>
            </a:r>
          </a:p>
          <a:p>
            <a:pPr lvl="1"/>
            <a:r>
              <a:rPr lang="en-GB" dirty="0"/>
              <a:t>You add (</a:t>
            </a:r>
            <a:r>
              <a:rPr lang="en-GB" dirty="0" err="1"/>
              <a:t>enqueue</a:t>
            </a:r>
            <a:r>
              <a:rPr lang="en-GB" dirty="0"/>
              <a:t>) new elements at one end</a:t>
            </a:r>
          </a:p>
          <a:p>
            <a:pPr lvl="1"/>
            <a:r>
              <a:rPr lang="en-GB" dirty="0"/>
              <a:t>You take (</a:t>
            </a:r>
            <a:r>
              <a:rPr lang="en-GB" dirty="0" err="1"/>
              <a:t>dequeue</a:t>
            </a:r>
            <a:r>
              <a:rPr lang="en-GB" dirty="0"/>
              <a:t>) elements from the other end</a:t>
            </a:r>
          </a:p>
          <a:p>
            <a:r>
              <a:rPr lang="en-GB" dirty="0"/>
              <a:t>This is a </a:t>
            </a:r>
            <a:r>
              <a:rPr lang="en-GB" i="1" dirty="0"/>
              <a:t>First In First Out (FIFO)</a:t>
            </a:r>
          </a:p>
        </p:txBody>
      </p:sp>
      <p:pic>
        <p:nvPicPr>
          <p:cNvPr id="228357" name="Picture 5"/>
          <p:cNvPicPr>
            <a:picLocks noChangeAspect="1" noChangeArrowheads="1"/>
          </p:cNvPicPr>
          <p:nvPr/>
        </p:nvPicPr>
        <p:blipFill>
          <a:blip r:embed="rId3" cstate="print"/>
          <a:srcRect l="10448" t="37779" r="10448" b="36028"/>
          <a:stretch>
            <a:fillRect/>
          </a:stretch>
        </p:blipFill>
        <p:spPr bwMode="auto">
          <a:xfrm>
            <a:off x="2176733" y="7137463"/>
            <a:ext cx="7838537" cy="19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069FD9D-829B-4414-B20C-02C1342A3C14}"/>
              </a:ext>
            </a:extLst>
          </p:cNvPr>
          <p:cNvGrpSpPr/>
          <p:nvPr/>
        </p:nvGrpSpPr>
        <p:grpSpPr>
          <a:xfrm>
            <a:off x="2068260" y="2187969"/>
            <a:ext cx="3468306" cy="3311445"/>
            <a:chOff x="5167161" y="211756"/>
            <a:chExt cx="3468306" cy="33114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D1C879-9E09-48A7-B1F5-A5BB92D2EAF4}"/>
                </a:ext>
              </a:extLst>
            </p:cNvPr>
            <p:cNvSpPr/>
            <p:nvPr/>
          </p:nvSpPr>
          <p:spPr>
            <a:xfrm>
              <a:off x="5178392" y="211756"/>
              <a:ext cx="3445844" cy="330145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68DFD3-527C-42C8-B75F-32D5AF597F1C}"/>
                </a:ext>
              </a:extLst>
            </p:cNvPr>
            <p:cNvCxnSpPr/>
            <p:nvPr/>
          </p:nvCxnSpPr>
          <p:spPr>
            <a:xfrm>
              <a:off x="5178392" y="10684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FF2FE3-CFC0-4547-8794-B8A4C6D20F00}"/>
                </a:ext>
              </a:extLst>
            </p:cNvPr>
            <p:cNvCxnSpPr/>
            <p:nvPr/>
          </p:nvCxnSpPr>
          <p:spPr>
            <a:xfrm>
              <a:off x="5167161" y="12208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E1489A-9C9B-4B76-B007-807D5F95B3BC}"/>
                </a:ext>
              </a:extLst>
            </p:cNvPr>
            <p:cNvSpPr txBox="1"/>
            <p:nvPr/>
          </p:nvSpPr>
          <p:spPr>
            <a:xfrm>
              <a:off x="6077456" y="269674"/>
              <a:ext cx="16252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000" dirty="0"/>
                <a:t>&lt;&lt;interface&gt;&gt;</a:t>
              </a:r>
            </a:p>
            <a:p>
              <a:pPr algn="ctr"/>
              <a:r>
                <a:rPr lang="da-DK" sz="2000" b="1" i="1" dirty="0"/>
                <a:t>QueueADT</a:t>
              </a:r>
              <a:endParaRPr lang="en-US" sz="2000" b="1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8467C9-47DA-4DBD-A04D-EC9F9F75F041}"/>
                </a:ext>
              </a:extLst>
            </p:cNvPr>
            <p:cNvSpPr txBox="1"/>
            <p:nvPr/>
          </p:nvSpPr>
          <p:spPr>
            <a:xfrm>
              <a:off x="5188113" y="1276432"/>
              <a:ext cx="344735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000" i="1" dirty="0"/>
                <a:t>+ enqueue(element : T) : void</a:t>
              </a:r>
            </a:p>
            <a:p>
              <a:r>
                <a:rPr lang="da-DK" sz="2000" i="1" dirty="0"/>
                <a:t>+ dequeue() : T</a:t>
              </a:r>
            </a:p>
            <a:p>
              <a:r>
                <a:rPr lang="da-DK" sz="2000" i="1" dirty="0"/>
                <a:t>+ first() : T</a:t>
              </a:r>
            </a:p>
            <a:p>
              <a:r>
                <a:rPr lang="da-DK" sz="2000" i="1" dirty="0"/>
                <a:t>+ indexOf(element : T) : int</a:t>
              </a:r>
            </a:p>
            <a:p>
              <a:r>
                <a:rPr lang="da-DK" sz="2000" i="1" dirty="0"/>
                <a:t>+ isEmpty() : boolean</a:t>
              </a:r>
            </a:p>
            <a:p>
              <a:r>
                <a:rPr lang="da-DK" sz="2000" i="1" dirty="0"/>
                <a:t>+ size() : int</a:t>
              </a:r>
            </a:p>
            <a:p>
              <a:r>
                <a:rPr lang="da-DK" sz="2000" i="1" dirty="0"/>
                <a:t>+ contains(element T) : boolean</a:t>
              </a:r>
              <a:endParaRPr lang="en-US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15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18" y="-751319"/>
            <a:ext cx="4420688" cy="293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Queue?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69FD9D-829B-4414-B20C-02C1342A3C14}"/>
              </a:ext>
            </a:extLst>
          </p:cNvPr>
          <p:cNvGrpSpPr/>
          <p:nvPr/>
        </p:nvGrpSpPr>
        <p:grpSpPr>
          <a:xfrm>
            <a:off x="2068260" y="2187969"/>
            <a:ext cx="3468306" cy="3311445"/>
            <a:chOff x="5167161" y="211756"/>
            <a:chExt cx="3468306" cy="33114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D1C879-9E09-48A7-B1F5-A5BB92D2EAF4}"/>
                </a:ext>
              </a:extLst>
            </p:cNvPr>
            <p:cNvSpPr/>
            <p:nvPr/>
          </p:nvSpPr>
          <p:spPr>
            <a:xfrm>
              <a:off x="5178392" y="211756"/>
              <a:ext cx="3445844" cy="330145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68DFD3-527C-42C8-B75F-32D5AF597F1C}"/>
                </a:ext>
              </a:extLst>
            </p:cNvPr>
            <p:cNvCxnSpPr/>
            <p:nvPr/>
          </p:nvCxnSpPr>
          <p:spPr>
            <a:xfrm>
              <a:off x="5178392" y="10684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FF2FE3-CFC0-4547-8794-B8A4C6D20F00}"/>
                </a:ext>
              </a:extLst>
            </p:cNvPr>
            <p:cNvCxnSpPr/>
            <p:nvPr/>
          </p:nvCxnSpPr>
          <p:spPr>
            <a:xfrm>
              <a:off x="5167161" y="12208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E1489A-9C9B-4B76-B007-807D5F95B3BC}"/>
                </a:ext>
              </a:extLst>
            </p:cNvPr>
            <p:cNvSpPr txBox="1"/>
            <p:nvPr/>
          </p:nvSpPr>
          <p:spPr>
            <a:xfrm>
              <a:off x="6077456" y="269674"/>
              <a:ext cx="16252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000" dirty="0"/>
                <a:t>&lt;&lt;interface&gt;&gt;</a:t>
              </a:r>
            </a:p>
            <a:p>
              <a:pPr algn="ctr"/>
              <a:r>
                <a:rPr lang="da-DK" sz="2000" b="1" i="1" dirty="0"/>
                <a:t>QueueADT</a:t>
              </a:r>
              <a:endParaRPr lang="en-US" sz="2000" b="1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8467C9-47DA-4DBD-A04D-EC9F9F75F041}"/>
                </a:ext>
              </a:extLst>
            </p:cNvPr>
            <p:cNvSpPr txBox="1"/>
            <p:nvPr/>
          </p:nvSpPr>
          <p:spPr>
            <a:xfrm>
              <a:off x="5188113" y="1276432"/>
              <a:ext cx="344735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000" i="1" dirty="0"/>
                <a:t>+ enqueue(element : T) : void</a:t>
              </a:r>
            </a:p>
            <a:p>
              <a:r>
                <a:rPr lang="da-DK" sz="2000" i="1" dirty="0"/>
                <a:t>+ dequeue() : T</a:t>
              </a:r>
            </a:p>
            <a:p>
              <a:r>
                <a:rPr lang="da-DK" sz="2000" i="1" dirty="0"/>
                <a:t>+ first() : T</a:t>
              </a:r>
            </a:p>
            <a:p>
              <a:r>
                <a:rPr lang="da-DK" sz="2000" i="1" dirty="0"/>
                <a:t>+ indexOf(element : T) : int</a:t>
              </a:r>
            </a:p>
            <a:p>
              <a:r>
                <a:rPr lang="da-DK" sz="2000" i="1" dirty="0"/>
                <a:t>+ isEmpty() : boolean</a:t>
              </a:r>
            </a:p>
            <a:p>
              <a:r>
                <a:rPr lang="da-DK" sz="2000" i="1" dirty="0"/>
                <a:t>+ size() : int</a:t>
              </a:r>
            </a:p>
            <a:p>
              <a:r>
                <a:rPr lang="da-DK" sz="2000" i="1" dirty="0"/>
                <a:t>+ contains(element T) : boolean</a:t>
              </a:r>
              <a:endParaRPr lang="en-US" sz="2000" i="1" dirty="0"/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ABF57BA-DDA6-4E35-81D9-7C9BE36F24BC}"/>
              </a:ext>
            </a:extLst>
          </p:cNvPr>
          <p:cNvSpPr/>
          <p:nvPr/>
        </p:nvSpPr>
        <p:spPr>
          <a:xfrm>
            <a:off x="6808269" y="2704699"/>
            <a:ext cx="2762451" cy="1965334"/>
          </a:xfrm>
          <a:prstGeom prst="wedgeRoundRectCallout">
            <a:avLst>
              <a:gd name="adj1" fmla="val -107007"/>
              <a:gd name="adj2" fmla="val -1298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Add element to the back of the queue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6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18" y="-751319"/>
            <a:ext cx="4420688" cy="293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Queue?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69FD9D-829B-4414-B20C-02C1342A3C14}"/>
              </a:ext>
            </a:extLst>
          </p:cNvPr>
          <p:cNvGrpSpPr/>
          <p:nvPr/>
        </p:nvGrpSpPr>
        <p:grpSpPr>
          <a:xfrm>
            <a:off x="2068260" y="2187969"/>
            <a:ext cx="3468306" cy="3311445"/>
            <a:chOff x="5167161" y="211756"/>
            <a:chExt cx="3468306" cy="33114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D1C879-9E09-48A7-B1F5-A5BB92D2EAF4}"/>
                </a:ext>
              </a:extLst>
            </p:cNvPr>
            <p:cNvSpPr/>
            <p:nvPr/>
          </p:nvSpPr>
          <p:spPr>
            <a:xfrm>
              <a:off x="5178392" y="211756"/>
              <a:ext cx="3445844" cy="330145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68DFD3-527C-42C8-B75F-32D5AF597F1C}"/>
                </a:ext>
              </a:extLst>
            </p:cNvPr>
            <p:cNvCxnSpPr/>
            <p:nvPr/>
          </p:nvCxnSpPr>
          <p:spPr>
            <a:xfrm>
              <a:off x="5178392" y="10684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FF2FE3-CFC0-4547-8794-B8A4C6D20F00}"/>
                </a:ext>
              </a:extLst>
            </p:cNvPr>
            <p:cNvCxnSpPr/>
            <p:nvPr/>
          </p:nvCxnSpPr>
          <p:spPr>
            <a:xfrm>
              <a:off x="5167161" y="12208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E1489A-9C9B-4B76-B007-807D5F95B3BC}"/>
                </a:ext>
              </a:extLst>
            </p:cNvPr>
            <p:cNvSpPr txBox="1"/>
            <p:nvPr/>
          </p:nvSpPr>
          <p:spPr>
            <a:xfrm>
              <a:off x="6077456" y="269674"/>
              <a:ext cx="16252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000" dirty="0"/>
                <a:t>&lt;&lt;interface&gt;&gt;</a:t>
              </a:r>
            </a:p>
            <a:p>
              <a:pPr algn="ctr"/>
              <a:r>
                <a:rPr lang="da-DK" sz="2000" b="1" i="1" dirty="0"/>
                <a:t>QueueADT</a:t>
              </a:r>
              <a:endParaRPr lang="en-US" sz="2000" b="1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8467C9-47DA-4DBD-A04D-EC9F9F75F041}"/>
                </a:ext>
              </a:extLst>
            </p:cNvPr>
            <p:cNvSpPr txBox="1"/>
            <p:nvPr/>
          </p:nvSpPr>
          <p:spPr>
            <a:xfrm>
              <a:off x="5188113" y="1276432"/>
              <a:ext cx="344735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000" i="1" dirty="0"/>
                <a:t>+ enqueue(element : T) : void</a:t>
              </a:r>
            </a:p>
            <a:p>
              <a:r>
                <a:rPr lang="da-DK" sz="2000" i="1" dirty="0"/>
                <a:t>+ dequeue() : T</a:t>
              </a:r>
            </a:p>
            <a:p>
              <a:r>
                <a:rPr lang="da-DK" sz="2000" i="1" dirty="0"/>
                <a:t>+ first() : T</a:t>
              </a:r>
            </a:p>
            <a:p>
              <a:r>
                <a:rPr lang="da-DK" sz="2000" i="1" dirty="0"/>
                <a:t>+ indexOf(element : T) : int</a:t>
              </a:r>
            </a:p>
            <a:p>
              <a:r>
                <a:rPr lang="da-DK" sz="2000" i="1" dirty="0"/>
                <a:t>+ isEmpty() : boolean</a:t>
              </a:r>
            </a:p>
            <a:p>
              <a:r>
                <a:rPr lang="da-DK" sz="2000" i="1" dirty="0"/>
                <a:t>+ size() : int</a:t>
              </a:r>
            </a:p>
            <a:p>
              <a:r>
                <a:rPr lang="da-DK" sz="2000" i="1" dirty="0"/>
                <a:t>+ contains(element T) : boolean</a:t>
              </a:r>
              <a:endParaRPr lang="en-US" sz="2000" i="1" dirty="0"/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ABF57BA-DDA6-4E35-81D9-7C9BE36F24BC}"/>
              </a:ext>
            </a:extLst>
          </p:cNvPr>
          <p:cNvSpPr/>
          <p:nvPr/>
        </p:nvSpPr>
        <p:spPr>
          <a:xfrm>
            <a:off x="6808269" y="2704699"/>
            <a:ext cx="2762451" cy="1965334"/>
          </a:xfrm>
          <a:prstGeom prst="wedgeRoundRectCallout">
            <a:avLst>
              <a:gd name="adj1" fmla="val -158923"/>
              <a:gd name="adj2" fmla="val 36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Take front element out of the queue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7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18" y="-751319"/>
            <a:ext cx="4420688" cy="293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Queue?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69FD9D-829B-4414-B20C-02C1342A3C14}"/>
              </a:ext>
            </a:extLst>
          </p:cNvPr>
          <p:cNvGrpSpPr/>
          <p:nvPr/>
        </p:nvGrpSpPr>
        <p:grpSpPr>
          <a:xfrm>
            <a:off x="2068260" y="2187969"/>
            <a:ext cx="3468306" cy="3311445"/>
            <a:chOff x="5167161" y="211756"/>
            <a:chExt cx="3468306" cy="33114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D1C879-9E09-48A7-B1F5-A5BB92D2EAF4}"/>
                </a:ext>
              </a:extLst>
            </p:cNvPr>
            <p:cNvSpPr/>
            <p:nvPr/>
          </p:nvSpPr>
          <p:spPr>
            <a:xfrm>
              <a:off x="5178392" y="211756"/>
              <a:ext cx="3445844" cy="330145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68DFD3-527C-42C8-B75F-32D5AF597F1C}"/>
                </a:ext>
              </a:extLst>
            </p:cNvPr>
            <p:cNvCxnSpPr/>
            <p:nvPr/>
          </p:nvCxnSpPr>
          <p:spPr>
            <a:xfrm>
              <a:off x="5178392" y="10684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FF2FE3-CFC0-4547-8794-B8A4C6D20F00}"/>
                </a:ext>
              </a:extLst>
            </p:cNvPr>
            <p:cNvCxnSpPr/>
            <p:nvPr/>
          </p:nvCxnSpPr>
          <p:spPr>
            <a:xfrm>
              <a:off x="5167161" y="12208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E1489A-9C9B-4B76-B007-807D5F95B3BC}"/>
                </a:ext>
              </a:extLst>
            </p:cNvPr>
            <p:cNvSpPr txBox="1"/>
            <p:nvPr/>
          </p:nvSpPr>
          <p:spPr>
            <a:xfrm>
              <a:off x="6077456" y="269674"/>
              <a:ext cx="16252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000" dirty="0"/>
                <a:t>&lt;&lt;interface&gt;&gt;</a:t>
              </a:r>
            </a:p>
            <a:p>
              <a:pPr algn="ctr"/>
              <a:r>
                <a:rPr lang="da-DK" sz="2000" b="1" i="1" dirty="0"/>
                <a:t>QueueADT</a:t>
              </a:r>
              <a:endParaRPr lang="en-US" sz="2000" b="1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8467C9-47DA-4DBD-A04D-EC9F9F75F041}"/>
                </a:ext>
              </a:extLst>
            </p:cNvPr>
            <p:cNvSpPr txBox="1"/>
            <p:nvPr/>
          </p:nvSpPr>
          <p:spPr>
            <a:xfrm>
              <a:off x="5188113" y="1276432"/>
              <a:ext cx="344735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000" i="1" dirty="0"/>
                <a:t>+ enqueue(element : T) : void</a:t>
              </a:r>
            </a:p>
            <a:p>
              <a:r>
                <a:rPr lang="da-DK" sz="2000" i="1" dirty="0"/>
                <a:t>+ dequeue() : T</a:t>
              </a:r>
            </a:p>
            <a:p>
              <a:r>
                <a:rPr lang="da-DK" sz="2000" i="1" dirty="0"/>
                <a:t>+ first() : T</a:t>
              </a:r>
            </a:p>
            <a:p>
              <a:r>
                <a:rPr lang="da-DK" sz="2000" i="1" dirty="0"/>
                <a:t>+ indexOf(element : T) : int</a:t>
              </a:r>
            </a:p>
            <a:p>
              <a:r>
                <a:rPr lang="da-DK" sz="2000" i="1" dirty="0"/>
                <a:t>+ isEmpty() : boolean</a:t>
              </a:r>
            </a:p>
            <a:p>
              <a:r>
                <a:rPr lang="da-DK" sz="2000" i="1" dirty="0"/>
                <a:t>+ size() : int</a:t>
              </a:r>
            </a:p>
            <a:p>
              <a:r>
                <a:rPr lang="da-DK" sz="2000" i="1" dirty="0"/>
                <a:t>+ contains(element T) : boolean</a:t>
              </a:r>
              <a:endParaRPr lang="en-US" sz="2000" i="1" dirty="0"/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ABF57BA-DDA6-4E35-81D9-7C9BE36F24BC}"/>
              </a:ext>
            </a:extLst>
          </p:cNvPr>
          <p:cNvSpPr/>
          <p:nvPr/>
        </p:nvSpPr>
        <p:spPr>
          <a:xfrm>
            <a:off x="6808269" y="2282982"/>
            <a:ext cx="2762451" cy="2808768"/>
          </a:xfrm>
          <a:prstGeom prst="wedgeRoundRectCallout">
            <a:avLst>
              <a:gd name="adj1" fmla="val -165543"/>
              <a:gd name="adj2" fmla="val 1341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Return front element from the queue, without modifying the queue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1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18" y="-751319"/>
            <a:ext cx="4420688" cy="293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Queue?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69FD9D-829B-4414-B20C-02C1342A3C14}"/>
              </a:ext>
            </a:extLst>
          </p:cNvPr>
          <p:cNvGrpSpPr/>
          <p:nvPr/>
        </p:nvGrpSpPr>
        <p:grpSpPr>
          <a:xfrm>
            <a:off x="2068260" y="2187969"/>
            <a:ext cx="3468306" cy="3311445"/>
            <a:chOff x="5167161" y="211756"/>
            <a:chExt cx="3468306" cy="33114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D1C879-9E09-48A7-B1F5-A5BB92D2EAF4}"/>
                </a:ext>
              </a:extLst>
            </p:cNvPr>
            <p:cNvSpPr/>
            <p:nvPr/>
          </p:nvSpPr>
          <p:spPr>
            <a:xfrm>
              <a:off x="5178392" y="211756"/>
              <a:ext cx="3445844" cy="330145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68DFD3-527C-42C8-B75F-32D5AF597F1C}"/>
                </a:ext>
              </a:extLst>
            </p:cNvPr>
            <p:cNvCxnSpPr/>
            <p:nvPr/>
          </p:nvCxnSpPr>
          <p:spPr>
            <a:xfrm>
              <a:off x="5178392" y="10684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FF2FE3-CFC0-4547-8794-B8A4C6D20F00}"/>
                </a:ext>
              </a:extLst>
            </p:cNvPr>
            <p:cNvCxnSpPr/>
            <p:nvPr/>
          </p:nvCxnSpPr>
          <p:spPr>
            <a:xfrm>
              <a:off x="5167161" y="12208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E1489A-9C9B-4B76-B007-807D5F95B3BC}"/>
                </a:ext>
              </a:extLst>
            </p:cNvPr>
            <p:cNvSpPr txBox="1"/>
            <p:nvPr/>
          </p:nvSpPr>
          <p:spPr>
            <a:xfrm>
              <a:off x="6077456" y="269674"/>
              <a:ext cx="16252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000" dirty="0"/>
                <a:t>&lt;&lt;interface&gt;&gt;</a:t>
              </a:r>
            </a:p>
            <a:p>
              <a:pPr algn="ctr"/>
              <a:r>
                <a:rPr lang="da-DK" sz="2000" b="1" i="1" dirty="0"/>
                <a:t>QueueADT</a:t>
              </a:r>
              <a:endParaRPr lang="en-US" sz="2000" b="1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8467C9-47DA-4DBD-A04D-EC9F9F75F041}"/>
                </a:ext>
              </a:extLst>
            </p:cNvPr>
            <p:cNvSpPr txBox="1"/>
            <p:nvPr/>
          </p:nvSpPr>
          <p:spPr>
            <a:xfrm>
              <a:off x="5188113" y="1276432"/>
              <a:ext cx="344735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000" i="1" dirty="0"/>
                <a:t>+ enqueue(element : T) : void</a:t>
              </a:r>
            </a:p>
            <a:p>
              <a:r>
                <a:rPr lang="da-DK" sz="2000" i="1" dirty="0"/>
                <a:t>+ dequeue() : T</a:t>
              </a:r>
            </a:p>
            <a:p>
              <a:r>
                <a:rPr lang="da-DK" sz="2000" i="1" dirty="0"/>
                <a:t>+ first() : T</a:t>
              </a:r>
            </a:p>
            <a:p>
              <a:r>
                <a:rPr lang="da-DK" sz="2000" i="1" dirty="0"/>
                <a:t>+ indexOf(element : T) : int</a:t>
              </a:r>
            </a:p>
            <a:p>
              <a:r>
                <a:rPr lang="da-DK" sz="2000" i="1" dirty="0"/>
                <a:t>+ isEmpty() : boolean</a:t>
              </a:r>
            </a:p>
            <a:p>
              <a:r>
                <a:rPr lang="da-DK" sz="2000" i="1" dirty="0"/>
                <a:t>+ size() : int</a:t>
              </a:r>
            </a:p>
            <a:p>
              <a:r>
                <a:rPr lang="da-DK" sz="2000" i="1" dirty="0"/>
                <a:t>+ contains(element T) : boolean</a:t>
              </a:r>
              <a:endParaRPr lang="en-US" sz="2000" i="1" dirty="0"/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ABF57BA-DDA6-4E35-81D9-7C9BE36F24BC}"/>
              </a:ext>
            </a:extLst>
          </p:cNvPr>
          <p:cNvSpPr/>
          <p:nvPr/>
        </p:nvSpPr>
        <p:spPr>
          <a:xfrm>
            <a:off x="6808269" y="2282982"/>
            <a:ext cx="2762451" cy="2808768"/>
          </a:xfrm>
          <a:prstGeom prst="wedgeRoundRectCallout">
            <a:avLst>
              <a:gd name="adj1" fmla="val -108052"/>
              <a:gd name="adj2" fmla="val 2506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Returns the position of the first occurance of ‘</a:t>
            </a:r>
            <a:r>
              <a:rPr lang="da-DK" sz="2800" i="1" dirty="0">
                <a:solidFill>
                  <a:schemeClr val="tx1"/>
                </a:solidFill>
              </a:rPr>
              <a:t>element’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3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18" y="-751319"/>
            <a:ext cx="4420688" cy="293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Queue?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69FD9D-829B-4414-B20C-02C1342A3C14}"/>
              </a:ext>
            </a:extLst>
          </p:cNvPr>
          <p:cNvGrpSpPr/>
          <p:nvPr/>
        </p:nvGrpSpPr>
        <p:grpSpPr>
          <a:xfrm>
            <a:off x="2068260" y="2187969"/>
            <a:ext cx="3468306" cy="3311445"/>
            <a:chOff x="5167161" y="211756"/>
            <a:chExt cx="3468306" cy="33114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D1C879-9E09-48A7-B1F5-A5BB92D2EAF4}"/>
                </a:ext>
              </a:extLst>
            </p:cNvPr>
            <p:cNvSpPr/>
            <p:nvPr/>
          </p:nvSpPr>
          <p:spPr>
            <a:xfrm>
              <a:off x="5178392" y="211756"/>
              <a:ext cx="3445844" cy="330145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68DFD3-527C-42C8-B75F-32D5AF597F1C}"/>
                </a:ext>
              </a:extLst>
            </p:cNvPr>
            <p:cNvCxnSpPr/>
            <p:nvPr/>
          </p:nvCxnSpPr>
          <p:spPr>
            <a:xfrm>
              <a:off x="5178392" y="10684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FF2FE3-CFC0-4547-8794-B8A4C6D20F00}"/>
                </a:ext>
              </a:extLst>
            </p:cNvPr>
            <p:cNvCxnSpPr/>
            <p:nvPr/>
          </p:nvCxnSpPr>
          <p:spPr>
            <a:xfrm>
              <a:off x="5167161" y="12208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E1489A-9C9B-4B76-B007-807D5F95B3BC}"/>
                </a:ext>
              </a:extLst>
            </p:cNvPr>
            <p:cNvSpPr txBox="1"/>
            <p:nvPr/>
          </p:nvSpPr>
          <p:spPr>
            <a:xfrm>
              <a:off x="6077456" y="269674"/>
              <a:ext cx="16252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000" dirty="0"/>
                <a:t>&lt;&lt;interface&gt;&gt;</a:t>
              </a:r>
            </a:p>
            <a:p>
              <a:pPr algn="ctr"/>
              <a:r>
                <a:rPr lang="da-DK" sz="2000" b="1" i="1" dirty="0"/>
                <a:t>QueueADT</a:t>
              </a:r>
              <a:endParaRPr lang="en-US" sz="2000" b="1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8467C9-47DA-4DBD-A04D-EC9F9F75F041}"/>
                </a:ext>
              </a:extLst>
            </p:cNvPr>
            <p:cNvSpPr txBox="1"/>
            <p:nvPr/>
          </p:nvSpPr>
          <p:spPr>
            <a:xfrm>
              <a:off x="5188113" y="1276432"/>
              <a:ext cx="344735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000" i="1" dirty="0"/>
                <a:t>+ enqueue(element : T) : void</a:t>
              </a:r>
            </a:p>
            <a:p>
              <a:r>
                <a:rPr lang="da-DK" sz="2000" i="1" dirty="0"/>
                <a:t>+ dequeue() : T</a:t>
              </a:r>
            </a:p>
            <a:p>
              <a:r>
                <a:rPr lang="da-DK" sz="2000" i="1" dirty="0"/>
                <a:t>+ first() : T</a:t>
              </a:r>
            </a:p>
            <a:p>
              <a:r>
                <a:rPr lang="da-DK" sz="2000" i="1" dirty="0"/>
                <a:t>+ indexOf(element : T) : int</a:t>
              </a:r>
            </a:p>
            <a:p>
              <a:r>
                <a:rPr lang="da-DK" sz="2000" i="1" dirty="0"/>
                <a:t>+ isEmpty() : boolean</a:t>
              </a:r>
            </a:p>
            <a:p>
              <a:r>
                <a:rPr lang="da-DK" sz="2000" i="1" dirty="0"/>
                <a:t>+ size() : int</a:t>
              </a:r>
            </a:p>
            <a:p>
              <a:r>
                <a:rPr lang="da-DK" sz="2000" i="1" dirty="0"/>
                <a:t>+ contains(element T) : boolean</a:t>
              </a:r>
              <a:endParaRPr lang="en-US" sz="2000" i="1" dirty="0"/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ABF57BA-DDA6-4E35-81D9-7C9BE36F24BC}"/>
              </a:ext>
            </a:extLst>
          </p:cNvPr>
          <p:cNvSpPr/>
          <p:nvPr/>
        </p:nvSpPr>
        <p:spPr>
          <a:xfrm>
            <a:off x="6808269" y="3724977"/>
            <a:ext cx="2762451" cy="1366773"/>
          </a:xfrm>
          <a:prstGeom prst="wedgeRoundRectCallout">
            <a:avLst>
              <a:gd name="adj1" fmla="val -130003"/>
              <a:gd name="adj2" fmla="val 2021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Is the queue empty?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7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18" y="-751319"/>
            <a:ext cx="4420688" cy="293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Queue?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69FD9D-829B-4414-B20C-02C1342A3C14}"/>
              </a:ext>
            </a:extLst>
          </p:cNvPr>
          <p:cNvGrpSpPr/>
          <p:nvPr/>
        </p:nvGrpSpPr>
        <p:grpSpPr>
          <a:xfrm>
            <a:off x="2068260" y="2187969"/>
            <a:ext cx="3468306" cy="3311445"/>
            <a:chOff x="5167161" y="211756"/>
            <a:chExt cx="3468306" cy="33114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D1C879-9E09-48A7-B1F5-A5BB92D2EAF4}"/>
                </a:ext>
              </a:extLst>
            </p:cNvPr>
            <p:cNvSpPr/>
            <p:nvPr/>
          </p:nvSpPr>
          <p:spPr>
            <a:xfrm>
              <a:off x="5178392" y="211756"/>
              <a:ext cx="3445844" cy="330145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68DFD3-527C-42C8-B75F-32D5AF597F1C}"/>
                </a:ext>
              </a:extLst>
            </p:cNvPr>
            <p:cNvCxnSpPr/>
            <p:nvPr/>
          </p:nvCxnSpPr>
          <p:spPr>
            <a:xfrm>
              <a:off x="5178392" y="10684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FF2FE3-CFC0-4547-8794-B8A4C6D20F00}"/>
                </a:ext>
              </a:extLst>
            </p:cNvPr>
            <p:cNvCxnSpPr/>
            <p:nvPr/>
          </p:nvCxnSpPr>
          <p:spPr>
            <a:xfrm>
              <a:off x="5167161" y="12208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E1489A-9C9B-4B76-B007-807D5F95B3BC}"/>
                </a:ext>
              </a:extLst>
            </p:cNvPr>
            <p:cNvSpPr txBox="1"/>
            <p:nvPr/>
          </p:nvSpPr>
          <p:spPr>
            <a:xfrm>
              <a:off x="6077456" y="269674"/>
              <a:ext cx="16252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000" dirty="0"/>
                <a:t>&lt;&lt;interface&gt;&gt;</a:t>
              </a:r>
            </a:p>
            <a:p>
              <a:pPr algn="ctr"/>
              <a:r>
                <a:rPr lang="da-DK" sz="2000" b="1" i="1" dirty="0"/>
                <a:t>QueueADT</a:t>
              </a:r>
              <a:endParaRPr lang="en-US" sz="2000" b="1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8467C9-47DA-4DBD-A04D-EC9F9F75F041}"/>
                </a:ext>
              </a:extLst>
            </p:cNvPr>
            <p:cNvSpPr txBox="1"/>
            <p:nvPr/>
          </p:nvSpPr>
          <p:spPr>
            <a:xfrm>
              <a:off x="5188113" y="1276432"/>
              <a:ext cx="344735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000" i="1" dirty="0"/>
                <a:t>+ enqueue(element : T) : void</a:t>
              </a:r>
            </a:p>
            <a:p>
              <a:r>
                <a:rPr lang="da-DK" sz="2000" i="1" dirty="0"/>
                <a:t>+ dequeue() : T</a:t>
              </a:r>
            </a:p>
            <a:p>
              <a:r>
                <a:rPr lang="da-DK" sz="2000" i="1" dirty="0"/>
                <a:t>+ first() : T</a:t>
              </a:r>
            </a:p>
            <a:p>
              <a:r>
                <a:rPr lang="da-DK" sz="2000" i="1" dirty="0"/>
                <a:t>+ indexOf(element : T) : int</a:t>
              </a:r>
            </a:p>
            <a:p>
              <a:r>
                <a:rPr lang="da-DK" sz="2000" i="1" dirty="0"/>
                <a:t>+ isEmpty() : boolean</a:t>
              </a:r>
            </a:p>
            <a:p>
              <a:r>
                <a:rPr lang="da-DK" sz="2000" i="1" dirty="0"/>
                <a:t>+ size() : int</a:t>
              </a:r>
            </a:p>
            <a:p>
              <a:r>
                <a:rPr lang="da-DK" sz="2000" i="1" dirty="0"/>
                <a:t>+ contains(element T) : boolean</a:t>
              </a:r>
              <a:endParaRPr lang="en-US" sz="2000" i="1" dirty="0"/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ABF57BA-DDA6-4E35-81D9-7C9BE36F24BC}"/>
              </a:ext>
            </a:extLst>
          </p:cNvPr>
          <p:cNvSpPr/>
          <p:nvPr/>
        </p:nvSpPr>
        <p:spPr>
          <a:xfrm>
            <a:off x="6808269" y="3724977"/>
            <a:ext cx="2762451" cy="1366773"/>
          </a:xfrm>
          <a:prstGeom prst="wedgeRoundRectCallout">
            <a:avLst>
              <a:gd name="adj1" fmla="val -164149"/>
              <a:gd name="adj2" fmla="val 4063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How many elements are in the queue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18" y="-751319"/>
            <a:ext cx="4420688" cy="293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Queue?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69FD9D-829B-4414-B20C-02C1342A3C14}"/>
              </a:ext>
            </a:extLst>
          </p:cNvPr>
          <p:cNvGrpSpPr/>
          <p:nvPr/>
        </p:nvGrpSpPr>
        <p:grpSpPr>
          <a:xfrm>
            <a:off x="2068260" y="2187969"/>
            <a:ext cx="3468306" cy="3311445"/>
            <a:chOff x="5167161" y="211756"/>
            <a:chExt cx="3468306" cy="33114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D1C879-9E09-48A7-B1F5-A5BB92D2EAF4}"/>
                </a:ext>
              </a:extLst>
            </p:cNvPr>
            <p:cNvSpPr/>
            <p:nvPr/>
          </p:nvSpPr>
          <p:spPr>
            <a:xfrm>
              <a:off x="5178392" y="211756"/>
              <a:ext cx="3445844" cy="330145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68DFD3-527C-42C8-B75F-32D5AF597F1C}"/>
                </a:ext>
              </a:extLst>
            </p:cNvPr>
            <p:cNvCxnSpPr/>
            <p:nvPr/>
          </p:nvCxnSpPr>
          <p:spPr>
            <a:xfrm>
              <a:off x="5178392" y="10684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FF2FE3-CFC0-4547-8794-B8A4C6D20F00}"/>
                </a:ext>
              </a:extLst>
            </p:cNvPr>
            <p:cNvCxnSpPr/>
            <p:nvPr/>
          </p:nvCxnSpPr>
          <p:spPr>
            <a:xfrm>
              <a:off x="5167161" y="12208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E1489A-9C9B-4B76-B007-807D5F95B3BC}"/>
                </a:ext>
              </a:extLst>
            </p:cNvPr>
            <p:cNvSpPr txBox="1"/>
            <p:nvPr/>
          </p:nvSpPr>
          <p:spPr>
            <a:xfrm>
              <a:off x="6077456" y="269674"/>
              <a:ext cx="16252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000" dirty="0"/>
                <a:t>&lt;&lt;interface&gt;&gt;</a:t>
              </a:r>
            </a:p>
            <a:p>
              <a:pPr algn="ctr"/>
              <a:r>
                <a:rPr lang="da-DK" sz="2000" b="1" i="1" dirty="0"/>
                <a:t>QueueADT</a:t>
              </a:r>
              <a:endParaRPr lang="en-US" sz="2000" b="1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8467C9-47DA-4DBD-A04D-EC9F9F75F041}"/>
                </a:ext>
              </a:extLst>
            </p:cNvPr>
            <p:cNvSpPr txBox="1"/>
            <p:nvPr/>
          </p:nvSpPr>
          <p:spPr>
            <a:xfrm>
              <a:off x="5188113" y="1276432"/>
              <a:ext cx="344735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000" i="1" dirty="0"/>
                <a:t>+ enqueue(element : T) : void</a:t>
              </a:r>
            </a:p>
            <a:p>
              <a:r>
                <a:rPr lang="da-DK" sz="2000" i="1" dirty="0"/>
                <a:t>+ dequeue() : T</a:t>
              </a:r>
            </a:p>
            <a:p>
              <a:r>
                <a:rPr lang="da-DK" sz="2000" i="1" dirty="0"/>
                <a:t>+ first() : T</a:t>
              </a:r>
            </a:p>
            <a:p>
              <a:r>
                <a:rPr lang="da-DK" sz="2000" i="1" dirty="0"/>
                <a:t>+ indexOf(element : T) : int</a:t>
              </a:r>
            </a:p>
            <a:p>
              <a:r>
                <a:rPr lang="da-DK" sz="2000" i="1" dirty="0"/>
                <a:t>+ isEmpty() : boolean</a:t>
              </a:r>
            </a:p>
            <a:p>
              <a:r>
                <a:rPr lang="da-DK" sz="2000" i="1" dirty="0"/>
                <a:t>+ size() : int</a:t>
              </a:r>
            </a:p>
            <a:p>
              <a:r>
                <a:rPr lang="da-DK" sz="2000" i="1" dirty="0"/>
                <a:t>+ contains(element T) : boolean</a:t>
              </a:r>
              <a:endParaRPr lang="en-US" sz="2000" i="1" dirty="0"/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ABF57BA-DDA6-4E35-81D9-7C9BE36F24BC}"/>
              </a:ext>
            </a:extLst>
          </p:cNvPr>
          <p:cNvSpPr/>
          <p:nvPr/>
        </p:nvSpPr>
        <p:spPr>
          <a:xfrm>
            <a:off x="6808269" y="3724977"/>
            <a:ext cx="2762451" cy="1366773"/>
          </a:xfrm>
          <a:prstGeom prst="wedgeRoundRectCallout">
            <a:avLst>
              <a:gd name="adj1" fmla="val -93766"/>
              <a:gd name="adj2" fmla="val 5894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Does ‘</a:t>
            </a:r>
            <a:r>
              <a:rPr lang="da-DK" sz="2800" i="1" dirty="0">
                <a:solidFill>
                  <a:schemeClr val="tx1"/>
                </a:solidFill>
              </a:rPr>
              <a:t>element</a:t>
            </a:r>
            <a:r>
              <a:rPr lang="da-DK" sz="2800" dirty="0">
                <a:solidFill>
                  <a:schemeClr val="tx1"/>
                </a:solidFill>
              </a:rPr>
              <a:t>’ exist in the queue?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6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E22C2F-E4A8-4F0B-B6A5-A472A42F3A4D}"/>
              </a:ext>
            </a:extLst>
          </p:cNvPr>
          <p:cNvGraphicFramePr>
            <a:graphicFrameLocks noGrp="1"/>
          </p:cNvGraphicFramePr>
          <p:nvPr/>
        </p:nvGraphicFramePr>
        <p:xfrm>
          <a:off x="2501900" y="3959860"/>
          <a:ext cx="7505832" cy="13487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0972">
                  <a:extLst>
                    <a:ext uri="{9D8B030D-6E8A-4147-A177-3AD203B41FA5}">
                      <a16:colId xmlns:a16="http://schemas.microsoft.com/office/drawing/2014/main" val="1956688260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187976844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74863332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35621892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2708698339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42269400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2730612698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91830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9A8B91-C31F-419E-AACD-2B619E528AE9}"/>
              </a:ext>
            </a:extLst>
          </p:cNvPr>
          <p:cNvSpPr txBox="1"/>
          <p:nvPr/>
        </p:nvSpPr>
        <p:spPr>
          <a:xfrm>
            <a:off x="2133600" y="1005989"/>
            <a:ext cx="2955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list.add</a:t>
            </a:r>
            <a:r>
              <a:rPr lang="en-US" sz="4000" dirty="0"/>
              <a:t>(       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D9A8-B762-4E76-807A-BD6F2EB26A27}"/>
              </a:ext>
            </a:extLst>
          </p:cNvPr>
          <p:cNvSpPr txBox="1"/>
          <p:nvPr/>
        </p:nvSpPr>
        <p:spPr>
          <a:xfrm>
            <a:off x="3848106" y="1005989"/>
            <a:ext cx="848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“A”</a:t>
            </a:r>
          </a:p>
        </p:txBody>
      </p:sp>
    </p:spTree>
    <p:extLst>
      <p:ext uri="{BB962C8B-B14F-4D97-AF65-F5344CB8AC3E}">
        <p14:creationId xmlns:p14="http://schemas.microsoft.com/office/powerpoint/2010/main" val="21088021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E22C2F-E4A8-4F0B-B6A5-A472A42F3A4D}"/>
              </a:ext>
            </a:extLst>
          </p:cNvPr>
          <p:cNvGraphicFramePr>
            <a:graphicFrameLocks noGrp="1"/>
          </p:cNvGraphicFramePr>
          <p:nvPr/>
        </p:nvGraphicFramePr>
        <p:xfrm>
          <a:off x="2501900" y="3959860"/>
          <a:ext cx="7505832" cy="13487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0972">
                  <a:extLst>
                    <a:ext uri="{9D8B030D-6E8A-4147-A177-3AD203B41FA5}">
                      <a16:colId xmlns:a16="http://schemas.microsoft.com/office/drawing/2014/main" val="1956688260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187976844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74863332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35621892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2708698339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42269400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2730612698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9183030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1D9A8-B762-4E76-807A-BD6F2EB26A27}"/>
              </a:ext>
            </a:extLst>
          </p:cNvPr>
          <p:cNvSpPr txBox="1"/>
          <p:nvPr/>
        </p:nvSpPr>
        <p:spPr>
          <a:xfrm>
            <a:off x="2641606" y="4634230"/>
            <a:ext cx="848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“A”</a:t>
            </a:r>
          </a:p>
        </p:txBody>
      </p:sp>
    </p:spTree>
    <p:extLst>
      <p:ext uri="{BB962C8B-B14F-4D97-AF65-F5344CB8AC3E}">
        <p14:creationId xmlns:p14="http://schemas.microsoft.com/office/powerpoint/2010/main" val="312742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4FA07E-BEDB-403E-949D-187325B08018}"/>
              </a:ext>
            </a:extLst>
          </p:cNvPr>
          <p:cNvSpPr txBox="1"/>
          <p:nvPr/>
        </p:nvSpPr>
        <p:spPr>
          <a:xfrm>
            <a:off x="2133600" y="1005989"/>
            <a:ext cx="2955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list.add</a:t>
            </a:r>
            <a:r>
              <a:rPr lang="en-US" sz="4000" dirty="0"/>
              <a:t>(       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E22C2F-E4A8-4F0B-B6A5-A472A42F3A4D}"/>
              </a:ext>
            </a:extLst>
          </p:cNvPr>
          <p:cNvGraphicFramePr>
            <a:graphicFrameLocks noGrp="1"/>
          </p:cNvGraphicFramePr>
          <p:nvPr/>
        </p:nvGraphicFramePr>
        <p:xfrm>
          <a:off x="2501900" y="3959860"/>
          <a:ext cx="7505832" cy="13487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0972">
                  <a:extLst>
                    <a:ext uri="{9D8B030D-6E8A-4147-A177-3AD203B41FA5}">
                      <a16:colId xmlns:a16="http://schemas.microsoft.com/office/drawing/2014/main" val="1956688260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187976844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74863332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35621892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2708698339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42269400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2730612698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9183030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1D9A8-B762-4E76-807A-BD6F2EB26A27}"/>
              </a:ext>
            </a:extLst>
          </p:cNvPr>
          <p:cNvSpPr txBox="1"/>
          <p:nvPr/>
        </p:nvSpPr>
        <p:spPr>
          <a:xfrm>
            <a:off x="3860806" y="1005989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“B”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225D2-3B8E-4863-B42B-D999AFB3B16E}"/>
              </a:ext>
            </a:extLst>
          </p:cNvPr>
          <p:cNvSpPr txBox="1"/>
          <p:nvPr/>
        </p:nvSpPr>
        <p:spPr>
          <a:xfrm>
            <a:off x="2641606" y="4634230"/>
            <a:ext cx="848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“A”</a:t>
            </a:r>
          </a:p>
        </p:txBody>
      </p:sp>
    </p:spTree>
    <p:extLst>
      <p:ext uri="{BB962C8B-B14F-4D97-AF65-F5344CB8AC3E}">
        <p14:creationId xmlns:p14="http://schemas.microsoft.com/office/powerpoint/2010/main" val="216737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E22C2F-E4A8-4F0B-B6A5-A472A42F3A4D}"/>
              </a:ext>
            </a:extLst>
          </p:cNvPr>
          <p:cNvGraphicFramePr>
            <a:graphicFrameLocks noGrp="1"/>
          </p:cNvGraphicFramePr>
          <p:nvPr/>
        </p:nvGraphicFramePr>
        <p:xfrm>
          <a:off x="2501900" y="3959860"/>
          <a:ext cx="7505832" cy="13487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0972">
                  <a:extLst>
                    <a:ext uri="{9D8B030D-6E8A-4147-A177-3AD203B41FA5}">
                      <a16:colId xmlns:a16="http://schemas.microsoft.com/office/drawing/2014/main" val="1956688260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187976844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74863332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35621892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2708698339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42269400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2730612698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9183030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1D9A8-B762-4E76-807A-BD6F2EB26A27}"/>
              </a:ext>
            </a:extLst>
          </p:cNvPr>
          <p:cNvSpPr txBox="1"/>
          <p:nvPr/>
        </p:nvSpPr>
        <p:spPr>
          <a:xfrm>
            <a:off x="3911606" y="4634230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“B”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225D2-3B8E-4863-B42B-D999AFB3B16E}"/>
              </a:ext>
            </a:extLst>
          </p:cNvPr>
          <p:cNvSpPr txBox="1"/>
          <p:nvPr/>
        </p:nvSpPr>
        <p:spPr>
          <a:xfrm>
            <a:off x="2641606" y="4634230"/>
            <a:ext cx="848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“A”</a:t>
            </a:r>
          </a:p>
        </p:txBody>
      </p:sp>
    </p:spTree>
    <p:extLst>
      <p:ext uri="{BB962C8B-B14F-4D97-AF65-F5344CB8AC3E}">
        <p14:creationId xmlns:p14="http://schemas.microsoft.com/office/powerpoint/2010/main" val="219480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E22C2F-E4A8-4F0B-B6A5-A472A42F3A4D}"/>
              </a:ext>
            </a:extLst>
          </p:cNvPr>
          <p:cNvGraphicFramePr>
            <a:graphicFrameLocks noGrp="1"/>
          </p:cNvGraphicFramePr>
          <p:nvPr/>
        </p:nvGraphicFramePr>
        <p:xfrm>
          <a:off x="2501900" y="3959860"/>
          <a:ext cx="7505832" cy="13487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0972">
                  <a:extLst>
                    <a:ext uri="{9D8B030D-6E8A-4147-A177-3AD203B41FA5}">
                      <a16:colId xmlns:a16="http://schemas.microsoft.com/office/drawing/2014/main" val="1956688260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187976844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74863332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35621892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2708698339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42269400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2730612698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9183030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1D9A8-B762-4E76-807A-BD6F2EB26A27}"/>
              </a:ext>
            </a:extLst>
          </p:cNvPr>
          <p:cNvSpPr txBox="1"/>
          <p:nvPr/>
        </p:nvSpPr>
        <p:spPr>
          <a:xfrm>
            <a:off x="3911606" y="4634230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“B”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225D2-3B8E-4863-B42B-D999AFB3B16E}"/>
              </a:ext>
            </a:extLst>
          </p:cNvPr>
          <p:cNvSpPr txBox="1"/>
          <p:nvPr/>
        </p:nvSpPr>
        <p:spPr>
          <a:xfrm>
            <a:off x="2641606" y="4634230"/>
            <a:ext cx="848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“A”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D0111-866A-474B-91E0-5CADC7DB96EC}"/>
              </a:ext>
            </a:extLst>
          </p:cNvPr>
          <p:cNvSpPr txBox="1"/>
          <p:nvPr/>
        </p:nvSpPr>
        <p:spPr>
          <a:xfrm>
            <a:off x="5202808" y="4621530"/>
            <a:ext cx="910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“C”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C2F3E-9F73-43A1-852E-D49F9B635516}"/>
              </a:ext>
            </a:extLst>
          </p:cNvPr>
          <p:cNvSpPr txBox="1"/>
          <p:nvPr/>
        </p:nvSpPr>
        <p:spPr>
          <a:xfrm>
            <a:off x="6503621" y="4621530"/>
            <a:ext cx="930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A780C-6374-4A54-89CA-E88082A99F15}"/>
              </a:ext>
            </a:extLst>
          </p:cNvPr>
          <p:cNvSpPr txBox="1"/>
          <p:nvPr/>
        </p:nvSpPr>
        <p:spPr>
          <a:xfrm>
            <a:off x="7708906" y="4634230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DF9A0-E818-496F-9EC2-DED9E0196867}"/>
              </a:ext>
            </a:extLst>
          </p:cNvPr>
          <p:cNvSpPr txBox="1"/>
          <p:nvPr/>
        </p:nvSpPr>
        <p:spPr>
          <a:xfrm>
            <a:off x="3911606" y="4634230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“B”</a:t>
            </a:r>
          </a:p>
        </p:txBody>
      </p:sp>
    </p:spTree>
    <p:extLst>
      <p:ext uri="{BB962C8B-B14F-4D97-AF65-F5344CB8AC3E}">
        <p14:creationId xmlns:p14="http://schemas.microsoft.com/office/powerpoint/2010/main" val="312386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E22C2F-E4A8-4F0B-B6A5-A472A42F3A4D}"/>
              </a:ext>
            </a:extLst>
          </p:cNvPr>
          <p:cNvGraphicFramePr>
            <a:graphicFrameLocks noGrp="1"/>
          </p:cNvGraphicFramePr>
          <p:nvPr/>
        </p:nvGraphicFramePr>
        <p:xfrm>
          <a:off x="2501900" y="3959860"/>
          <a:ext cx="7505832" cy="13487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0972">
                  <a:extLst>
                    <a:ext uri="{9D8B030D-6E8A-4147-A177-3AD203B41FA5}">
                      <a16:colId xmlns:a16="http://schemas.microsoft.com/office/drawing/2014/main" val="1956688260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187976844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74863332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35621892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2708698339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42269400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2730612698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9183030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1D9A8-B762-4E76-807A-BD6F2EB26A27}"/>
              </a:ext>
            </a:extLst>
          </p:cNvPr>
          <p:cNvSpPr txBox="1"/>
          <p:nvPr/>
        </p:nvSpPr>
        <p:spPr>
          <a:xfrm>
            <a:off x="3911606" y="4634230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“B”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225D2-3B8E-4863-B42B-D999AFB3B16E}"/>
              </a:ext>
            </a:extLst>
          </p:cNvPr>
          <p:cNvSpPr txBox="1"/>
          <p:nvPr/>
        </p:nvSpPr>
        <p:spPr>
          <a:xfrm>
            <a:off x="2641606" y="4634230"/>
            <a:ext cx="848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“A”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D0111-866A-474B-91E0-5CADC7DB96EC}"/>
              </a:ext>
            </a:extLst>
          </p:cNvPr>
          <p:cNvSpPr txBox="1"/>
          <p:nvPr/>
        </p:nvSpPr>
        <p:spPr>
          <a:xfrm>
            <a:off x="5202808" y="4621530"/>
            <a:ext cx="910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“C”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C2F3E-9F73-43A1-852E-D49F9B635516}"/>
              </a:ext>
            </a:extLst>
          </p:cNvPr>
          <p:cNvSpPr txBox="1"/>
          <p:nvPr/>
        </p:nvSpPr>
        <p:spPr>
          <a:xfrm>
            <a:off x="6503621" y="4621530"/>
            <a:ext cx="930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A780C-6374-4A54-89CA-E88082A99F15}"/>
              </a:ext>
            </a:extLst>
          </p:cNvPr>
          <p:cNvSpPr txBox="1"/>
          <p:nvPr/>
        </p:nvSpPr>
        <p:spPr>
          <a:xfrm>
            <a:off x="7708906" y="4634230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DF9A0-E818-496F-9EC2-DED9E0196867}"/>
              </a:ext>
            </a:extLst>
          </p:cNvPr>
          <p:cNvSpPr txBox="1"/>
          <p:nvPr/>
        </p:nvSpPr>
        <p:spPr>
          <a:xfrm>
            <a:off x="3911606" y="4634230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“B”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E922D-7ADC-4CAB-93D1-C04418B77832}"/>
              </a:ext>
            </a:extLst>
          </p:cNvPr>
          <p:cNvSpPr txBox="1"/>
          <p:nvPr/>
        </p:nvSpPr>
        <p:spPr>
          <a:xfrm>
            <a:off x="2133601" y="1005989"/>
            <a:ext cx="2290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list.get</a:t>
            </a:r>
            <a:r>
              <a:rPr lang="en-US" sz="4000" dirty="0"/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3287069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E22C2F-E4A8-4F0B-B6A5-A472A42F3A4D}"/>
              </a:ext>
            </a:extLst>
          </p:cNvPr>
          <p:cNvGraphicFramePr>
            <a:graphicFrameLocks noGrp="1"/>
          </p:cNvGraphicFramePr>
          <p:nvPr/>
        </p:nvGraphicFramePr>
        <p:xfrm>
          <a:off x="2501900" y="3959860"/>
          <a:ext cx="7505832" cy="13487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0972">
                  <a:extLst>
                    <a:ext uri="{9D8B030D-6E8A-4147-A177-3AD203B41FA5}">
                      <a16:colId xmlns:a16="http://schemas.microsoft.com/office/drawing/2014/main" val="1956688260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187976844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748633324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35621892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2708698339"/>
                    </a:ext>
                  </a:extLst>
                </a:gridCol>
                <a:gridCol w="1250972">
                  <a:extLst>
                    <a:ext uri="{9D8B030D-6E8A-4147-A177-3AD203B41FA5}">
                      <a16:colId xmlns:a16="http://schemas.microsoft.com/office/drawing/2014/main" val="3242269400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2730612698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 marL="166283" marR="166283" marT="83142" marB="83142"/>
                </a:tc>
                <a:extLst>
                  <a:ext uri="{0D108BD9-81ED-4DB2-BD59-A6C34878D82A}">
                    <a16:rowId xmlns:a16="http://schemas.microsoft.com/office/drawing/2014/main" val="9183030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1D9A8-B762-4E76-807A-BD6F2EB26A27}"/>
              </a:ext>
            </a:extLst>
          </p:cNvPr>
          <p:cNvSpPr txBox="1"/>
          <p:nvPr/>
        </p:nvSpPr>
        <p:spPr>
          <a:xfrm>
            <a:off x="3911606" y="4634230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“B”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225D2-3B8E-4863-B42B-D999AFB3B16E}"/>
              </a:ext>
            </a:extLst>
          </p:cNvPr>
          <p:cNvSpPr txBox="1"/>
          <p:nvPr/>
        </p:nvSpPr>
        <p:spPr>
          <a:xfrm>
            <a:off x="2641606" y="4634230"/>
            <a:ext cx="848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“A”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D0111-866A-474B-91E0-5CADC7DB96EC}"/>
              </a:ext>
            </a:extLst>
          </p:cNvPr>
          <p:cNvSpPr txBox="1"/>
          <p:nvPr/>
        </p:nvSpPr>
        <p:spPr>
          <a:xfrm>
            <a:off x="5202808" y="4621530"/>
            <a:ext cx="910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“C”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C2F3E-9F73-43A1-852E-D49F9B635516}"/>
              </a:ext>
            </a:extLst>
          </p:cNvPr>
          <p:cNvSpPr txBox="1"/>
          <p:nvPr/>
        </p:nvSpPr>
        <p:spPr>
          <a:xfrm>
            <a:off x="6503621" y="4621530"/>
            <a:ext cx="930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A780C-6374-4A54-89CA-E88082A99F15}"/>
              </a:ext>
            </a:extLst>
          </p:cNvPr>
          <p:cNvSpPr txBox="1"/>
          <p:nvPr/>
        </p:nvSpPr>
        <p:spPr>
          <a:xfrm>
            <a:off x="7708906" y="4634230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DF9A0-E818-496F-9EC2-DED9E0196867}"/>
              </a:ext>
            </a:extLst>
          </p:cNvPr>
          <p:cNvSpPr txBox="1"/>
          <p:nvPr/>
        </p:nvSpPr>
        <p:spPr>
          <a:xfrm>
            <a:off x="4804799" y="1005989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“B”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E922D-7ADC-4CAB-93D1-C04418B77832}"/>
              </a:ext>
            </a:extLst>
          </p:cNvPr>
          <p:cNvSpPr txBox="1"/>
          <p:nvPr/>
        </p:nvSpPr>
        <p:spPr>
          <a:xfrm>
            <a:off x="2133601" y="1005989"/>
            <a:ext cx="2290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list.get</a:t>
            </a:r>
            <a:r>
              <a:rPr lang="en-US" sz="4000" dirty="0"/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1539003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BFFC-5506-4A94-9B73-15420A3B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450D-CFAD-4976-B5BF-AAE1AFB3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 at any position</a:t>
            </a:r>
          </a:p>
          <a:p>
            <a:r>
              <a:rPr lang="en-US" dirty="0"/>
              <a:t>We can remove from any position</a:t>
            </a:r>
          </a:p>
          <a:p>
            <a:r>
              <a:rPr lang="en-US" dirty="0"/>
              <a:t>We can get from any position</a:t>
            </a:r>
          </a:p>
        </p:txBody>
      </p:sp>
    </p:spTree>
    <p:extLst>
      <p:ext uri="{BB962C8B-B14F-4D97-AF65-F5344CB8AC3E}">
        <p14:creationId xmlns:p14="http://schemas.microsoft.com/office/powerpoint/2010/main" val="6739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871</Words>
  <Application>Microsoft Office PowerPoint</Application>
  <PresentationFormat>Widescreen</PresentationFormat>
  <Paragraphs>188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Structure queue, quick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ArrayList</vt:lpstr>
      <vt:lpstr>What is a Queue?</vt:lpstr>
      <vt:lpstr>What is a Queue?</vt:lpstr>
      <vt:lpstr>What is a Queue?</vt:lpstr>
      <vt:lpstr>What is a Queue?</vt:lpstr>
      <vt:lpstr>What is a Queue?</vt:lpstr>
      <vt:lpstr>What is a Queue?</vt:lpstr>
      <vt:lpstr>What is a Queue?</vt:lpstr>
      <vt:lpstr>What is a Queue?</vt:lpstr>
      <vt:lpstr>What is a Queue?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queue, quick overview</dc:title>
  <dc:creator>Troels Mortensen (TRMO) | VIA</dc:creator>
  <cp:lastModifiedBy>Troels Mortensen (TRMO) | VIA</cp:lastModifiedBy>
  <cp:revision>1</cp:revision>
  <dcterms:created xsi:type="dcterms:W3CDTF">2019-10-24T18:59:08Z</dcterms:created>
  <dcterms:modified xsi:type="dcterms:W3CDTF">2019-10-24T19:00:32Z</dcterms:modified>
</cp:coreProperties>
</file>