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sldIdLst>
    <p:sldId id="256" r:id="rId5"/>
    <p:sldId id="424" r:id="rId6"/>
    <p:sldId id="257" r:id="rId7"/>
    <p:sldId id="355" r:id="rId8"/>
    <p:sldId id="356" r:id="rId9"/>
    <p:sldId id="281" r:id="rId10"/>
    <p:sldId id="357" r:id="rId11"/>
    <p:sldId id="358" r:id="rId12"/>
    <p:sldId id="359" r:id="rId13"/>
    <p:sldId id="360" r:id="rId14"/>
    <p:sldId id="363" r:id="rId15"/>
    <p:sldId id="407" r:id="rId16"/>
    <p:sldId id="361" r:id="rId17"/>
    <p:sldId id="406" r:id="rId18"/>
    <p:sldId id="317" r:id="rId19"/>
    <p:sldId id="293" r:id="rId20"/>
    <p:sldId id="318" r:id="rId21"/>
    <p:sldId id="319" r:id="rId22"/>
    <p:sldId id="349" r:id="rId23"/>
    <p:sldId id="342" r:id="rId24"/>
    <p:sldId id="408" r:id="rId25"/>
    <p:sldId id="410" r:id="rId26"/>
    <p:sldId id="411" r:id="rId27"/>
    <p:sldId id="413" r:id="rId28"/>
    <p:sldId id="285" r:id="rId29"/>
    <p:sldId id="414" r:id="rId30"/>
    <p:sldId id="412" r:id="rId31"/>
    <p:sldId id="415" r:id="rId32"/>
    <p:sldId id="409" r:id="rId33"/>
    <p:sldId id="416" r:id="rId34"/>
    <p:sldId id="417" r:id="rId35"/>
    <p:sldId id="418" r:id="rId36"/>
    <p:sldId id="441" r:id="rId37"/>
    <p:sldId id="419" r:id="rId38"/>
    <p:sldId id="420" r:id="rId39"/>
    <p:sldId id="421" r:id="rId40"/>
    <p:sldId id="422" r:id="rId41"/>
    <p:sldId id="425" r:id="rId42"/>
    <p:sldId id="442" r:id="rId43"/>
    <p:sldId id="426" r:id="rId44"/>
    <p:sldId id="440" r:id="rId45"/>
    <p:sldId id="427" r:id="rId46"/>
    <p:sldId id="429" r:id="rId47"/>
    <p:sldId id="430" r:id="rId48"/>
    <p:sldId id="433" r:id="rId49"/>
    <p:sldId id="431" r:id="rId50"/>
    <p:sldId id="432" r:id="rId51"/>
    <p:sldId id="439" r:id="rId52"/>
    <p:sldId id="438" r:id="rId53"/>
    <p:sldId id="435" r:id="rId54"/>
    <p:sldId id="434" r:id="rId55"/>
    <p:sldId id="436" r:id="rId56"/>
    <p:sldId id="43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106A0-EE6B-45B6-8CA6-233694FA684A}" v="567" dt="2019-10-25T06:01:2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7" autoAdjust="0"/>
    <p:restoredTop sz="83431" autoAdjust="0"/>
  </p:normalViewPr>
  <p:slideViewPr>
    <p:cSldViewPr snapToGrid="0">
      <p:cViewPr varScale="1">
        <p:scale>
          <a:sx n="91" d="100"/>
          <a:sy n="91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463106A0-EE6B-45B6-8CA6-233694FA684A}"/>
    <pc:docChg chg="undo custSel addSld delSld modSld sldOrd">
      <pc:chgData name="Troels Mortensen (TRMO) | VIA" userId="48eeef65-5bf8-474b-9082-b56af31dd25e" providerId="ADAL" clId="{463106A0-EE6B-45B6-8CA6-233694FA684A}" dt="2019-10-25T06:02:15.293" v="7890" actId="1076"/>
      <pc:docMkLst>
        <pc:docMk/>
      </pc:docMkLst>
      <pc:sldChg chg="addSp delSp modSp">
        <pc:chgData name="Troels Mortensen (TRMO) | VIA" userId="48eeef65-5bf8-474b-9082-b56af31dd25e" providerId="ADAL" clId="{463106A0-EE6B-45B6-8CA6-233694FA684A}" dt="2019-10-25T06:01:42.731" v="7883" actId="478"/>
        <pc:sldMkLst>
          <pc:docMk/>
          <pc:sldMk cId="2566587989" sldId="257"/>
        </pc:sldMkLst>
        <pc:spChg chg="mod">
          <ac:chgData name="Troels Mortensen (TRMO) | VIA" userId="48eeef65-5bf8-474b-9082-b56af31dd25e" providerId="ADAL" clId="{463106A0-EE6B-45B6-8CA6-233694FA684A}" dt="2019-10-23T19:10:17.075" v="5" actId="20577"/>
          <ac:spMkLst>
            <pc:docMk/>
            <pc:sldMk cId="2566587989" sldId="257"/>
            <ac:spMk id="2" creationId="{96E0709C-79B3-4AF0-A55D-66ED2FD72292}"/>
          </ac:spMkLst>
        </pc:spChg>
        <pc:spChg chg="mod">
          <ac:chgData name="Troels Mortensen (TRMO) | VIA" userId="48eeef65-5bf8-474b-9082-b56af31dd25e" providerId="ADAL" clId="{463106A0-EE6B-45B6-8CA6-233694FA684A}" dt="2019-10-24T18:10:03.723" v="1592"/>
          <ac:spMkLst>
            <pc:docMk/>
            <pc:sldMk cId="2566587989" sldId="257"/>
            <ac:spMk id="3" creationId="{E0B7E28C-9513-4ED8-902F-120E1E91D9A5}"/>
          </ac:spMkLst>
        </pc:spChg>
        <pc:spChg chg="add del mod">
          <ac:chgData name="Troels Mortensen (TRMO) | VIA" userId="48eeef65-5bf8-474b-9082-b56af31dd25e" providerId="ADAL" clId="{463106A0-EE6B-45B6-8CA6-233694FA684A}" dt="2019-10-25T06:01:42.731" v="7883" actId="478"/>
          <ac:spMkLst>
            <pc:docMk/>
            <pc:sldMk cId="2566587989" sldId="257"/>
            <ac:spMk id="4" creationId="{36E8524A-557E-44CB-A59A-32DD7D483BE5}"/>
          </ac:spMkLst>
        </pc:spChg>
        <pc:spChg chg="add del mod">
          <ac:chgData name="Troels Mortensen (TRMO) | VIA" userId="48eeef65-5bf8-474b-9082-b56af31dd25e" providerId="ADAL" clId="{463106A0-EE6B-45B6-8CA6-233694FA684A}" dt="2019-10-25T06:01:42.731" v="7883" actId="478"/>
          <ac:spMkLst>
            <pc:docMk/>
            <pc:sldMk cId="2566587989" sldId="257"/>
            <ac:spMk id="5" creationId="{1B507D7C-8A41-42D6-A414-407B5F6F35D9}"/>
          </ac:spMkLst>
        </pc:spChg>
      </pc:sldChg>
      <pc:sldChg chg="add del">
        <pc:chgData name="Troels Mortensen (TRMO) | VIA" userId="48eeef65-5bf8-474b-9082-b56af31dd25e" providerId="ADAL" clId="{463106A0-EE6B-45B6-8CA6-233694FA684A}" dt="2019-10-24T16:31:10.459" v="422" actId="47"/>
        <pc:sldMkLst>
          <pc:docMk/>
          <pc:sldMk cId="4145906758" sldId="258"/>
        </pc:sldMkLst>
      </pc:sldChg>
      <pc:sldChg chg="add">
        <pc:chgData name="Troels Mortensen (TRMO) | VIA" userId="48eeef65-5bf8-474b-9082-b56af31dd25e" providerId="ADAL" clId="{463106A0-EE6B-45B6-8CA6-233694FA684A}" dt="2019-10-24T18:03:01.600" v="999"/>
        <pc:sldMkLst>
          <pc:docMk/>
          <pc:sldMk cId="3244103274" sldId="281"/>
        </pc:sldMkLst>
      </pc:sldChg>
      <pc:sldChg chg="modSp add modAnim">
        <pc:chgData name="Troels Mortensen (TRMO) | VIA" userId="48eeef65-5bf8-474b-9082-b56af31dd25e" providerId="ADAL" clId="{463106A0-EE6B-45B6-8CA6-233694FA684A}" dt="2019-10-24T18:55:29.590" v="3936"/>
        <pc:sldMkLst>
          <pc:docMk/>
          <pc:sldMk cId="2053282183" sldId="285"/>
        </pc:sldMkLst>
        <pc:spChg chg="mod">
          <ac:chgData name="Troels Mortensen (TRMO) | VIA" userId="48eeef65-5bf8-474b-9082-b56af31dd25e" providerId="ADAL" clId="{463106A0-EE6B-45B6-8CA6-233694FA684A}" dt="2019-10-24T18:41:40.552" v="3215" actId="20577"/>
          <ac:spMkLst>
            <pc:docMk/>
            <pc:sldMk cId="2053282183" sldId="285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463106A0-EE6B-45B6-8CA6-233694FA684A}" dt="2019-10-24T18:55:06.670" v="3935" actId="20577"/>
          <ac:spMkLst>
            <pc:docMk/>
            <pc:sldMk cId="2053282183" sldId="285"/>
            <ac:spMk id="3" creationId="{00000000-0000-0000-0000-000000000000}"/>
          </ac:spMkLst>
        </pc:spChg>
      </pc:sldChg>
      <pc:sldChg chg="modSp add del modTransition">
        <pc:chgData name="Troels Mortensen (TRMO) | VIA" userId="48eeef65-5bf8-474b-9082-b56af31dd25e" providerId="ADAL" clId="{463106A0-EE6B-45B6-8CA6-233694FA684A}" dt="2019-10-24T18:45:04.441" v="3528" actId="47"/>
        <pc:sldMkLst>
          <pc:docMk/>
          <pc:sldMk cId="734395028" sldId="286"/>
        </pc:sldMkLst>
        <pc:spChg chg="mod">
          <ac:chgData name="Troels Mortensen (TRMO) | VIA" userId="48eeef65-5bf8-474b-9082-b56af31dd25e" providerId="ADAL" clId="{463106A0-EE6B-45B6-8CA6-233694FA684A}" dt="2019-10-24T18:35:32.645" v="2930" actId="207"/>
          <ac:spMkLst>
            <pc:docMk/>
            <pc:sldMk cId="734395028" sldId="286"/>
            <ac:spMk id="7" creationId="{00000000-0000-0000-0000-000000000000}"/>
          </ac:spMkLst>
        </pc:spChg>
        <pc:spChg chg="mod">
          <ac:chgData name="Troels Mortensen (TRMO) | VIA" userId="48eeef65-5bf8-474b-9082-b56af31dd25e" providerId="ADAL" clId="{463106A0-EE6B-45B6-8CA6-233694FA684A}" dt="2019-10-24T18:37:49.696" v="3020" actId="20577"/>
          <ac:spMkLst>
            <pc:docMk/>
            <pc:sldMk cId="734395028" sldId="286"/>
            <ac:spMk id="10" creationId="{DDE5542F-27DD-464C-B237-CC0B790A2E09}"/>
          </ac:spMkLst>
        </pc:spChg>
        <pc:spChg chg="mod">
          <ac:chgData name="Troels Mortensen (TRMO) | VIA" userId="48eeef65-5bf8-474b-9082-b56af31dd25e" providerId="ADAL" clId="{463106A0-EE6B-45B6-8CA6-233694FA684A}" dt="2019-10-24T18:35:32.645" v="2930" actId="207"/>
          <ac:spMkLst>
            <pc:docMk/>
            <pc:sldMk cId="734395028" sldId="286"/>
            <ac:spMk id="13" creationId="{00000000-0000-0000-0000-000000000000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8:21:36.584" v="2457" actId="14100"/>
        <pc:sldMkLst>
          <pc:docMk/>
          <pc:sldMk cId="3094867794" sldId="293"/>
        </pc:sldMkLst>
        <pc:spChg chg="mod">
          <ac:chgData name="Troels Mortensen (TRMO) | VIA" userId="48eeef65-5bf8-474b-9082-b56af31dd25e" providerId="ADAL" clId="{463106A0-EE6B-45B6-8CA6-233694FA684A}" dt="2019-10-24T18:21:36.584" v="2457" actId="14100"/>
          <ac:spMkLst>
            <pc:docMk/>
            <pc:sldMk cId="3094867794" sldId="293"/>
            <ac:spMk id="3" creationId="{00000000-0000-0000-0000-000000000000}"/>
          </ac:spMkLst>
        </pc:spChg>
      </pc:sldChg>
      <pc:sldChg chg="modSp add modAnim">
        <pc:chgData name="Troels Mortensen (TRMO) | VIA" userId="48eeef65-5bf8-474b-9082-b56af31dd25e" providerId="ADAL" clId="{463106A0-EE6B-45B6-8CA6-233694FA684A}" dt="2019-10-24T18:18:39.495" v="2373" actId="20577"/>
        <pc:sldMkLst>
          <pc:docMk/>
          <pc:sldMk cId="219490015" sldId="317"/>
        </pc:sldMkLst>
        <pc:spChg chg="mod">
          <ac:chgData name="Troels Mortensen (TRMO) | VIA" userId="48eeef65-5bf8-474b-9082-b56af31dd25e" providerId="ADAL" clId="{463106A0-EE6B-45B6-8CA6-233694FA684A}" dt="2019-10-24T18:18:39.495" v="2373" actId="20577"/>
          <ac:spMkLst>
            <pc:docMk/>
            <pc:sldMk cId="219490015" sldId="317"/>
            <ac:spMk id="3" creationId="{00000000-0000-0000-0000-000000000000}"/>
          </ac:spMkLst>
        </pc:spChg>
      </pc:sldChg>
      <pc:sldChg chg="modSp add modTransition modAnim">
        <pc:chgData name="Troels Mortensen (TRMO) | VIA" userId="48eeef65-5bf8-474b-9082-b56af31dd25e" providerId="ADAL" clId="{463106A0-EE6B-45B6-8CA6-233694FA684A}" dt="2019-10-24T18:23:20.557" v="2464"/>
        <pc:sldMkLst>
          <pc:docMk/>
          <pc:sldMk cId="1604016577" sldId="318"/>
        </pc:sldMkLst>
        <pc:spChg chg="mod">
          <ac:chgData name="Troels Mortensen (TRMO) | VIA" userId="48eeef65-5bf8-474b-9082-b56af31dd25e" providerId="ADAL" clId="{463106A0-EE6B-45B6-8CA6-233694FA684A}" dt="2019-10-24T18:21:33.311" v="2456" actId="14100"/>
          <ac:spMkLst>
            <pc:docMk/>
            <pc:sldMk cId="1604016577" sldId="318"/>
            <ac:spMk id="3" creationId="{00000000-0000-0000-0000-000000000000}"/>
          </ac:spMkLst>
        </pc:spChg>
      </pc:sldChg>
      <pc:sldChg chg="addSp delSp modSp add modAnim">
        <pc:chgData name="Troels Mortensen (TRMO) | VIA" userId="48eeef65-5bf8-474b-9082-b56af31dd25e" providerId="ADAL" clId="{463106A0-EE6B-45B6-8CA6-233694FA684A}" dt="2019-10-24T18:23:37.511" v="2467"/>
        <pc:sldMkLst>
          <pc:docMk/>
          <pc:sldMk cId="1430501600" sldId="319"/>
        </pc:sldMkLst>
        <pc:spChg chg="del">
          <ac:chgData name="Troels Mortensen (TRMO) | VIA" userId="48eeef65-5bf8-474b-9082-b56af31dd25e" providerId="ADAL" clId="{463106A0-EE6B-45B6-8CA6-233694FA684A}" dt="2019-10-24T18:22:48.349" v="2460" actId="478"/>
          <ac:spMkLst>
            <pc:docMk/>
            <pc:sldMk cId="1430501600" sldId="319"/>
            <ac:spMk id="3" creationId="{00000000-0000-0000-0000-000000000000}"/>
          </ac:spMkLst>
        </pc:spChg>
        <pc:spChg chg="add del mod">
          <ac:chgData name="Troels Mortensen (TRMO) | VIA" userId="48eeef65-5bf8-474b-9082-b56af31dd25e" providerId="ADAL" clId="{463106A0-EE6B-45B6-8CA6-233694FA684A}" dt="2019-10-24T18:22:50.499" v="2462" actId="478"/>
          <ac:spMkLst>
            <pc:docMk/>
            <pc:sldMk cId="1430501600" sldId="319"/>
            <ac:spMk id="10" creationId="{16E5D3AB-F2D9-4ED7-84F7-A42ABA01A720}"/>
          </ac:spMkLst>
        </pc:spChg>
        <pc:spChg chg="add del mod">
          <ac:chgData name="Troels Mortensen (TRMO) | VIA" userId="48eeef65-5bf8-474b-9082-b56af31dd25e" providerId="ADAL" clId="{463106A0-EE6B-45B6-8CA6-233694FA684A}" dt="2019-10-24T18:23:32.237" v="2466" actId="478"/>
          <ac:spMkLst>
            <pc:docMk/>
            <pc:sldMk cId="1430501600" sldId="319"/>
            <ac:spMk id="11" creationId="{46486D2F-9BF4-46BF-88D1-50AE91DAE481}"/>
          </ac:spMkLst>
        </pc:spChg>
        <pc:spChg chg="add">
          <ac:chgData name="Troels Mortensen (TRMO) | VIA" userId="48eeef65-5bf8-474b-9082-b56af31dd25e" providerId="ADAL" clId="{463106A0-EE6B-45B6-8CA6-233694FA684A}" dt="2019-10-24T18:23:37.511" v="2467"/>
          <ac:spMkLst>
            <pc:docMk/>
            <pc:sldMk cId="1430501600" sldId="319"/>
            <ac:spMk id="12" creationId="{6A98A2DA-B350-461E-A108-BE315BC652CF}"/>
          </ac:spMkLst>
        </pc:spChg>
      </pc:sldChg>
      <pc:sldChg chg="add">
        <pc:chgData name="Troels Mortensen (TRMO) | VIA" userId="48eeef65-5bf8-474b-9082-b56af31dd25e" providerId="ADAL" clId="{463106A0-EE6B-45B6-8CA6-233694FA684A}" dt="2019-10-24T18:18:18.219" v="2311"/>
        <pc:sldMkLst>
          <pc:docMk/>
          <pc:sldMk cId="418023047" sldId="342"/>
        </pc:sldMkLst>
      </pc:sldChg>
      <pc:sldChg chg="add del">
        <pc:chgData name="Troels Mortensen (TRMO) | VIA" userId="48eeef65-5bf8-474b-9082-b56af31dd25e" providerId="ADAL" clId="{463106A0-EE6B-45B6-8CA6-233694FA684A}" dt="2019-10-24T18:20:35.781" v="2454" actId="47"/>
        <pc:sldMkLst>
          <pc:docMk/>
          <pc:sldMk cId="2680750197" sldId="348"/>
        </pc:sldMkLst>
      </pc:sldChg>
      <pc:sldChg chg="add">
        <pc:chgData name="Troels Mortensen (TRMO) | VIA" userId="48eeef65-5bf8-474b-9082-b56af31dd25e" providerId="ADAL" clId="{463106A0-EE6B-45B6-8CA6-233694FA684A}" dt="2019-10-24T18:18:18.219" v="2311"/>
        <pc:sldMkLst>
          <pc:docMk/>
          <pc:sldMk cId="1914146977" sldId="349"/>
        </pc:sldMkLst>
      </pc:sldChg>
      <pc:sldChg chg="add del modNotesTx">
        <pc:chgData name="Troels Mortensen (TRMO) | VIA" userId="48eeef65-5bf8-474b-9082-b56af31dd25e" providerId="ADAL" clId="{463106A0-EE6B-45B6-8CA6-233694FA684A}" dt="2019-10-25T05:13:11.636" v="7500" actId="2696"/>
        <pc:sldMkLst>
          <pc:docMk/>
          <pc:sldMk cId="1341534649" sldId="355"/>
        </pc:sldMkLst>
      </pc:sldChg>
      <pc:sldChg chg="modSp add ord modNotesTx">
        <pc:chgData name="Troels Mortensen (TRMO) | VIA" userId="48eeef65-5bf8-474b-9082-b56af31dd25e" providerId="ADAL" clId="{463106A0-EE6B-45B6-8CA6-233694FA684A}" dt="2019-10-25T06:00:00.645" v="7858"/>
        <pc:sldMkLst>
          <pc:docMk/>
          <pc:sldMk cId="1960188231" sldId="355"/>
        </pc:sldMkLst>
        <pc:spChg chg="mod">
          <ac:chgData name="Troels Mortensen (TRMO) | VIA" userId="48eeef65-5bf8-474b-9082-b56af31dd25e" providerId="ADAL" clId="{463106A0-EE6B-45B6-8CA6-233694FA684A}" dt="2019-10-25T05:54:48.907" v="7702" actId="6549"/>
          <ac:spMkLst>
            <pc:docMk/>
            <pc:sldMk cId="1960188231" sldId="355"/>
            <ac:spMk id="3" creationId="{72BFB3E3-43AB-4DD9-966C-CC5E0B6FAE76}"/>
          </ac:spMkLst>
        </pc:spChg>
      </pc:sldChg>
      <pc:sldChg chg="addSp modSp add modAnim">
        <pc:chgData name="Troels Mortensen (TRMO) | VIA" userId="48eeef65-5bf8-474b-9082-b56af31dd25e" providerId="ADAL" clId="{463106A0-EE6B-45B6-8CA6-233694FA684A}" dt="2019-10-24T18:13:03.141" v="1864"/>
        <pc:sldMkLst>
          <pc:docMk/>
          <pc:sldMk cId="1526923241" sldId="356"/>
        </pc:sldMkLst>
        <pc:spChg chg="mod">
          <ac:chgData name="Troels Mortensen (TRMO) | VIA" userId="48eeef65-5bf8-474b-9082-b56af31dd25e" providerId="ADAL" clId="{463106A0-EE6B-45B6-8CA6-233694FA684A}" dt="2019-10-24T16:32:10.844" v="545" actId="20577"/>
          <ac:spMkLst>
            <pc:docMk/>
            <pc:sldMk cId="1526923241" sldId="356"/>
            <ac:spMk id="2" creationId="{322E8A23-F036-4B9A-8B56-840DDE68A73B}"/>
          </ac:spMkLst>
        </pc:spChg>
        <pc:spChg chg="mod">
          <ac:chgData name="Troels Mortensen (TRMO) | VIA" userId="48eeef65-5bf8-474b-9082-b56af31dd25e" providerId="ADAL" clId="{463106A0-EE6B-45B6-8CA6-233694FA684A}" dt="2019-10-24T17:28:14.533" v="681" actId="20577"/>
          <ac:spMkLst>
            <pc:docMk/>
            <pc:sldMk cId="1526923241" sldId="356"/>
            <ac:spMk id="3" creationId="{2558B046-9D7B-4CA2-8BB2-38006C9643A0}"/>
          </ac:spMkLst>
        </pc:spChg>
        <pc:spChg chg="add mod">
          <ac:chgData name="Troels Mortensen (TRMO) | VIA" userId="48eeef65-5bf8-474b-9082-b56af31dd25e" providerId="ADAL" clId="{463106A0-EE6B-45B6-8CA6-233694FA684A}" dt="2019-10-24T18:11:35.622" v="1816" actId="207"/>
          <ac:spMkLst>
            <pc:docMk/>
            <pc:sldMk cId="1526923241" sldId="356"/>
            <ac:spMk id="4" creationId="{F106D36F-0562-4B1E-9CC9-11EEAD93B65C}"/>
          </ac:spMkLst>
        </pc:spChg>
        <pc:spChg chg="add mod">
          <ac:chgData name="Troels Mortensen (TRMO) | VIA" userId="48eeef65-5bf8-474b-9082-b56af31dd25e" providerId="ADAL" clId="{463106A0-EE6B-45B6-8CA6-233694FA684A}" dt="2019-10-24T18:12:53.807" v="1860" actId="20577"/>
          <ac:spMkLst>
            <pc:docMk/>
            <pc:sldMk cId="1526923241" sldId="356"/>
            <ac:spMk id="7" creationId="{8A360AF2-A5B4-436D-B1F0-7B58423EC9E7}"/>
          </ac:spMkLst>
        </pc:spChg>
        <pc:picChg chg="add mod">
          <ac:chgData name="Troels Mortensen (TRMO) | VIA" userId="48eeef65-5bf8-474b-9082-b56af31dd25e" providerId="ADAL" clId="{463106A0-EE6B-45B6-8CA6-233694FA684A}" dt="2019-10-24T18:12:42.844" v="1823" actId="14100"/>
          <ac:picMkLst>
            <pc:docMk/>
            <pc:sldMk cId="1526923241" sldId="356"/>
            <ac:picMk id="6" creationId="{5C5190EE-2DA7-45EF-A9F7-446A791C03B1}"/>
          </ac:picMkLst>
        </pc:picChg>
      </pc:sldChg>
      <pc:sldChg chg="modSp add modAnim">
        <pc:chgData name="Troels Mortensen (TRMO) | VIA" userId="48eeef65-5bf8-474b-9082-b56af31dd25e" providerId="ADAL" clId="{463106A0-EE6B-45B6-8CA6-233694FA684A}" dt="2019-10-24T17:30:41.112" v="971" actId="313"/>
        <pc:sldMkLst>
          <pc:docMk/>
          <pc:sldMk cId="3524547981" sldId="357"/>
        </pc:sldMkLst>
        <pc:spChg chg="mod">
          <ac:chgData name="Troels Mortensen (TRMO) | VIA" userId="48eeef65-5bf8-474b-9082-b56af31dd25e" providerId="ADAL" clId="{463106A0-EE6B-45B6-8CA6-233694FA684A}" dt="2019-10-24T17:28:43.915" v="703" actId="20577"/>
          <ac:spMkLst>
            <pc:docMk/>
            <pc:sldMk cId="3524547981" sldId="357"/>
            <ac:spMk id="2" creationId="{F037F396-DA2E-4E33-A869-B0D9718B4596}"/>
          </ac:spMkLst>
        </pc:spChg>
        <pc:spChg chg="mod">
          <ac:chgData name="Troels Mortensen (TRMO) | VIA" userId="48eeef65-5bf8-474b-9082-b56af31dd25e" providerId="ADAL" clId="{463106A0-EE6B-45B6-8CA6-233694FA684A}" dt="2019-10-24T17:30:41.112" v="971" actId="313"/>
          <ac:spMkLst>
            <pc:docMk/>
            <pc:sldMk cId="3524547981" sldId="357"/>
            <ac:spMk id="3" creationId="{6BDDA14F-5E5F-45EF-B463-C2A05853BFC4}"/>
          </ac:spMkLst>
        </pc:spChg>
      </pc:sldChg>
      <pc:sldChg chg="addSp delSp modSp add">
        <pc:chgData name="Troels Mortensen (TRMO) | VIA" userId="48eeef65-5bf8-474b-9082-b56af31dd25e" providerId="ADAL" clId="{463106A0-EE6B-45B6-8CA6-233694FA684A}" dt="2019-10-24T17:31:33.921" v="977" actId="688"/>
        <pc:sldMkLst>
          <pc:docMk/>
          <pc:sldMk cId="117800960" sldId="358"/>
        </pc:sldMkLst>
        <pc:spChg chg="del">
          <ac:chgData name="Troels Mortensen (TRMO) | VIA" userId="48eeef65-5bf8-474b-9082-b56af31dd25e" providerId="ADAL" clId="{463106A0-EE6B-45B6-8CA6-233694FA684A}" dt="2019-10-24T17:31:16.385" v="973" actId="478"/>
          <ac:spMkLst>
            <pc:docMk/>
            <pc:sldMk cId="117800960" sldId="358"/>
            <ac:spMk id="2" creationId="{5625DD36-D2F4-4A8F-A6C9-F0F997DEBCC3}"/>
          </ac:spMkLst>
        </pc:spChg>
        <pc:spChg chg="del">
          <ac:chgData name="Troels Mortensen (TRMO) | VIA" userId="48eeef65-5bf8-474b-9082-b56af31dd25e" providerId="ADAL" clId="{463106A0-EE6B-45B6-8CA6-233694FA684A}" dt="2019-10-24T17:31:16.385" v="973" actId="478"/>
          <ac:spMkLst>
            <pc:docMk/>
            <pc:sldMk cId="117800960" sldId="358"/>
            <ac:spMk id="3" creationId="{8B789CBB-122A-4913-ADA0-DA4ED3BE30DF}"/>
          </ac:spMkLst>
        </pc:spChg>
        <pc:picChg chg="add mod">
          <ac:chgData name="Troels Mortensen (TRMO) | VIA" userId="48eeef65-5bf8-474b-9082-b56af31dd25e" providerId="ADAL" clId="{463106A0-EE6B-45B6-8CA6-233694FA684A}" dt="2019-10-24T17:31:33.921" v="977" actId="688"/>
          <ac:picMkLst>
            <pc:docMk/>
            <pc:sldMk cId="117800960" sldId="358"/>
            <ac:picMk id="4" creationId="{F8310A50-5A5D-4777-B681-508C3E0C5BA3}"/>
          </ac:picMkLst>
        </pc:picChg>
      </pc:sldChg>
      <pc:sldChg chg="modSp add">
        <pc:chgData name="Troels Mortensen (TRMO) | VIA" userId="48eeef65-5bf8-474b-9082-b56af31dd25e" providerId="ADAL" clId="{463106A0-EE6B-45B6-8CA6-233694FA684A}" dt="2019-10-24T18:09:51.382" v="1587" actId="20577"/>
        <pc:sldMkLst>
          <pc:docMk/>
          <pc:sldMk cId="39244249" sldId="359"/>
        </pc:sldMkLst>
        <pc:spChg chg="mod">
          <ac:chgData name="Troels Mortensen (TRMO) | VIA" userId="48eeef65-5bf8-474b-9082-b56af31dd25e" providerId="ADAL" clId="{463106A0-EE6B-45B6-8CA6-233694FA684A}" dt="2019-10-24T18:09:51.382" v="1587" actId="20577"/>
          <ac:spMkLst>
            <pc:docMk/>
            <pc:sldMk cId="39244249" sldId="359"/>
            <ac:spMk id="3" creationId="{E0B7E28C-9513-4ED8-902F-120E1E91D9A5}"/>
          </ac:spMkLst>
        </pc:spChg>
      </pc:sldChg>
      <pc:sldChg chg="add del">
        <pc:chgData name="Troels Mortensen (TRMO) | VIA" userId="48eeef65-5bf8-474b-9082-b56af31dd25e" providerId="ADAL" clId="{463106A0-EE6B-45B6-8CA6-233694FA684A}" dt="2019-10-24T18:03:03.123" v="1000" actId="47"/>
        <pc:sldMkLst>
          <pc:docMk/>
          <pc:sldMk cId="3838287365" sldId="360"/>
        </pc:sldMkLst>
      </pc:sldChg>
      <pc:sldChg chg="addSp delSp modSp add delAnim modAnim">
        <pc:chgData name="Troels Mortensen (TRMO) | VIA" userId="48eeef65-5bf8-474b-9082-b56af31dd25e" providerId="ADAL" clId="{463106A0-EE6B-45B6-8CA6-233694FA684A}" dt="2019-10-25T06:02:15.293" v="7890" actId="1076"/>
        <pc:sldMkLst>
          <pc:docMk/>
          <pc:sldMk cId="4242418660" sldId="360"/>
        </pc:sldMkLst>
        <pc:spChg chg="mod">
          <ac:chgData name="Troels Mortensen (TRMO) | VIA" userId="48eeef65-5bf8-474b-9082-b56af31dd25e" providerId="ADAL" clId="{463106A0-EE6B-45B6-8CA6-233694FA684A}" dt="2019-10-24T18:03:45.881" v="1027" actId="20577"/>
          <ac:spMkLst>
            <pc:docMk/>
            <pc:sldMk cId="4242418660" sldId="360"/>
            <ac:spMk id="2" creationId="{50401B52-3879-4977-913B-34A0D2BE1A99}"/>
          </ac:spMkLst>
        </pc:spChg>
        <pc:spChg chg="mod">
          <ac:chgData name="Troels Mortensen (TRMO) | VIA" userId="48eeef65-5bf8-474b-9082-b56af31dd25e" providerId="ADAL" clId="{463106A0-EE6B-45B6-8CA6-233694FA684A}" dt="2019-10-24T20:02:21.171" v="7464" actId="115"/>
          <ac:spMkLst>
            <pc:docMk/>
            <pc:sldMk cId="4242418660" sldId="360"/>
            <ac:spMk id="3" creationId="{9B25E48B-EE76-4061-AB01-7FC979654C42}"/>
          </ac:spMkLst>
        </pc:spChg>
        <pc:spChg chg="add mod">
          <ac:chgData name="Troels Mortensen (TRMO) | VIA" userId="48eeef65-5bf8-474b-9082-b56af31dd25e" providerId="ADAL" clId="{463106A0-EE6B-45B6-8CA6-233694FA684A}" dt="2019-10-24T18:08:20.116" v="1489" actId="207"/>
          <ac:spMkLst>
            <pc:docMk/>
            <pc:sldMk cId="4242418660" sldId="360"/>
            <ac:spMk id="4" creationId="{28101392-F71A-49A7-B694-F034A31C06A1}"/>
          </ac:spMkLst>
        </pc:spChg>
        <pc:spChg chg="add del mod">
          <ac:chgData name="Troels Mortensen (TRMO) | VIA" userId="48eeef65-5bf8-474b-9082-b56af31dd25e" providerId="ADAL" clId="{463106A0-EE6B-45B6-8CA6-233694FA684A}" dt="2019-10-24T18:08:29.692" v="1493" actId="478"/>
          <ac:spMkLst>
            <pc:docMk/>
            <pc:sldMk cId="4242418660" sldId="360"/>
            <ac:spMk id="5" creationId="{52B53088-1063-48CD-B5A2-F331A23A5F82}"/>
          </ac:spMkLst>
        </pc:spChg>
        <pc:spChg chg="add mod">
          <ac:chgData name="Troels Mortensen (TRMO) | VIA" userId="48eeef65-5bf8-474b-9082-b56af31dd25e" providerId="ADAL" clId="{463106A0-EE6B-45B6-8CA6-233694FA684A}" dt="2019-10-25T06:02:15.293" v="7890" actId="1076"/>
          <ac:spMkLst>
            <pc:docMk/>
            <pc:sldMk cId="4242418660" sldId="360"/>
            <ac:spMk id="6" creationId="{5DA9E27C-68F3-4FB1-BECD-D82274768CD4}"/>
          </ac:spMkLst>
        </pc:spChg>
      </pc:sldChg>
      <pc:sldChg chg="modSp add ord">
        <pc:chgData name="Troels Mortensen (TRMO) | VIA" userId="48eeef65-5bf8-474b-9082-b56af31dd25e" providerId="ADAL" clId="{463106A0-EE6B-45B6-8CA6-233694FA684A}" dt="2019-10-24T20:03:01.095" v="7465"/>
        <pc:sldMkLst>
          <pc:docMk/>
          <pc:sldMk cId="1482739237" sldId="361"/>
        </pc:sldMkLst>
        <pc:spChg chg="mod">
          <ac:chgData name="Troels Mortensen (TRMO) | VIA" userId="48eeef65-5bf8-474b-9082-b56af31dd25e" providerId="ADAL" clId="{463106A0-EE6B-45B6-8CA6-233694FA684A}" dt="2019-10-24T18:17:21.758" v="2166" actId="20577"/>
          <ac:spMkLst>
            <pc:docMk/>
            <pc:sldMk cId="1482739237" sldId="361"/>
            <ac:spMk id="2" creationId="{9DFDAF3C-7711-45DA-B5C3-92136B74AC69}"/>
          </ac:spMkLst>
        </pc:spChg>
        <pc:spChg chg="mod">
          <ac:chgData name="Troels Mortensen (TRMO) | VIA" userId="48eeef65-5bf8-474b-9082-b56af31dd25e" providerId="ADAL" clId="{463106A0-EE6B-45B6-8CA6-233694FA684A}" dt="2019-10-24T18:17:58.582" v="2310" actId="20577"/>
          <ac:spMkLst>
            <pc:docMk/>
            <pc:sldMk cId="1482739237" sldId="361"/>
            <ac:spMk id="3" creationId="{FD1E3628-E31F-4775-9D24-BFEFD505E1CA}"/>
          </ac:spMkLst>
        </pc:spChg>
      </pc:sldChg>
      <pc:sldChg chg="modSp add del">
        <pc:chgData name="Troels Mortensen (TRMO) | VIA" userId="48eeef65-5bf8-474b-9082-b56af31dd25e" providerId="ADAL" clId="{463106A0-EE6B-45B6-8CA6-233694FA684A}" dt="2019-10-24T19:17:19.717" v="5678" actId="47"/>
        <pc:sldMkLst>
          <pc:docMk/>
          <pc:sldMk cId="2699820090" sldId="362"/>
        </pc:sldMkLst>
        <pc:spChg chg="mod">
          <ac:chgData name="Troels Mortensen (TRMO) | VIA" userId="48eeef65-5bf8-474b-9082-b56af31dd25e" providerId="ADAL" clId="{463106A0-EE6B-45B6-8CA6-233694FA684A}" dt="2019-10-24T18:10:07.780" v="1593"/>
          <ac:spMkLst>
            <pc:docMk/>
            <pc:sldMk cId="2699820090" sldId="362"/>
            <ac:spMk id="2" creationId="{72027450-5747-478D-92DD-19644B1D19E2}"/>
          </ac:spMkLst>
        </pc:spChg>
        <pc:spChg chg="mod">
          <ac:chgData name="Troels Mortensen (TRMO) | VIA" userId="48eeef65-5bf8-474b-9082-b56af31dd25e" providerId="ADAL" clId="{463106A0-EE6B-45B6-8CA6-233694FA684A}" dt="2019-10-24T18:10:50.460" v="1758" actId="20577"/>
          <ac:spMkLst>
            <pc:docMk/>
            <pc:sldMk cId="2699820090" sldId="362"/>
            <ac:spMk id="3" creationId="{0BEF3AC4-FD11-45DA-8B36-04BF01992423}"/>
          </ac:spMkLst>
        </pc:spChg>
      </pc:sldChg>
      <pc:sldChg chg="addSp modSp add">
        <pc:chgData name="Troels Mortensen (TRMO) | VIA" userId="48eeef65-5bf8-474b-9082-b56af31dd25e" providerId="ADAL" clId="{463106A0-EE6B-45B6-8CA6-233694FA684A}" dt="2019-10-24T18:16:31.875" v="2131" actId="20577"/>
        <pc:sldMkLst>
          <pc:docMk/>
          <pc:sldMk cId="1565026108" sldId="363"/>
        </pc:sldMkLst>
        <pc:spChg chg="mod">
          <ac:chgData name="Troels Mortensen (TRMO) | VIA" userId="48eeef65-5bf8-474b-9082-b56af31dd25e" providerId="ADAL" clId="{463106A0-EE6B-45B6-8CA6-233694FA684A}" dt="2019-10-24T18:15:17.432" v="1927" actId="20577"/>
          <ac:spMkLst>
            <pc:docMk/>
            <pc:sldMk cId="1565026108" sldId="363"/>
            <ac:spMk id="2" creationId="{CD13B221-9682-4702-A1A8-C1C56C9B8D66}"/>
          </ac:spMkLst>
        </pc:spChg>
        <pc:spChg chg="mod">
          <ac:chgData name="Troels Mortensen (TRMO) | VIA" userId="48eeef65-5bf8-474b-9082-b56af31dd25e" providerId="ADAL" clId="{463106A0-EE6B-45B6-8CA6-233694FA684A}" dt="2019-10-24T18:16:31.875" v="2131" actId="20577"/>
          <ac:spMkLst>
            <pc:docMk/>
            <pc:sldMk cId="1565026108" sldId="363"/>
            <ac:spMk id="3" creationId="{28F525AE-9339-4E83-89A6-B6748396B498}"/>
          </ac:spMkLst>
        </pc:spChg>
        <pc:picChg chg="add mod">
          <ac:chgData name="Troels Mortensen (TRMO) | VIA" userId="48eeef65-5bf8-474b-9082-b56af31dd25e" providerId="ADAL" clId="{463106A0-EE6B-45B6-8CA6-233694FA684A}" dt="2019-10-24T18:16:17.553" v="2079" actId="1076"/>
          <ac:picMkLst>
            <pc:docMk/>
            <pc:sldMk cId="1565026108" sldId="363"/>
            <ac:picMk id="1026" creationId="{F722A09D-EF05-400C-B0B7-85812E77D648}"/>
          </ac:picMkLst>
        </pc:picChg>
      </pc:sldChg>
      <pc:sldChg chg="add del">
        <pc:chgData name="Troels Mortensen (TRMO) | VIA" userId="48eeef65-5bf8-474b-9082-b56af31dd25e" providerId="ADAL" clId="{463106A0-EE6B-45B6-8CA6-233694FA684A}" dt="2019-10-25T05:45:47.919" v="7514" actId="47"/>
        <pc:sldMkLst>
          <pc:docMk/>
          <pc:sldMk cId="1021806933" sldId="402"/>
        </pc:sldMkLst>
      </pc:sldChg>
      <pc:sldChg chg="add del">
        <pc:chgData name="Troels Mortensen (TRMO) | VIA" userId="48eeef65-5bf8-474b-9082-b56af31dd25e" providerId="ADAL" clId="{463106A0-EE6B-45B6-8CA6-233694FA684A}" dt="2019-10-25T05:45:47.919" v="7514" actId="47"/>
        <pc:sldMkLst>
          <pc:docMk/>
          <pc:sldMk cId="3197508828" sldId="403"/>
        </pc:sldMkLst>
      </pc:sldChg>
      <pc:sldChg chg="add">
        <pc:chgData name="Troels Mortensen (TRMO) | VIA" userId="48eeef65-5bf8-474b-9082-b56af31dd25e" providerId="ADAL" clId="{463106A0-EE6B-45B6-8CA6-233694FA684A}" dt="2019-10-24T18:18:18.219" v="2311"/>
        <pc:sldMkLst>
          <pc:docMk/>
          <pc:sldMk cId="3767366822" sldId="406"/>
        </pc:sldMkLst>
      </pc:sldChg>
      <pc:sldChg chg="modSp add">
        <pc:chgData name="Troels Mortensen (TRMO) | VIA" userId="48eeef65-5bf8-474b-9082-b56af31dd25e" providerId="ADAL" clId="{463106A0-EE6B-45B6-8CA6-233694FA684A}" dt="2019-10-24T18:24:33.107" v="2469" actId="207"/>
        <pc:sldMkLst>
          <pc:docMk/>
          <pc:sldMk cId="2572365099" sldId="407"/>
        </pc:sldMkLst>
        <pc:spChg chg="mod">
          <ac:chgData name="Troels Mortensen (TRMO) | VIA" userId="48eeef65-5bf8-474b-9082-b56af31dd25e" providerId="ADAL" clId="{463106A0-EE6B-45B6-8CA6-233694FA684A}" dt="2019-10-24T18:24:33.107" v="2469" actId="207"/>
          <ac:spMkLst>
            <pc:docMk/>
            <pc:sldMk cId="2572365099" sldId="407"/>
            <ac:spMk id="3" creationId="{E0B7E28C-9513-4ED8-902F-120E1E91D9A5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8:48:29.559" v="3565" actId="20577"/>
        <pc:sldMkLst>
          <pc:docMk/>
          <pc:sldMk cId="1671101487" sldId="408"/>
        </pc:sldMkLst>
        <pc:spChg chg="mod">
          <ac:chgData name="Troels Mortensen (TRMO) | VIA" userId="48eeef65-5bf8-474b-9082-b56af31dd25e" providerId="ADAL" clId="{463106A0-EE6B-45B6-8CA6-233694FA684A}" dt="2019-10-24T18:31:27.210" v="2897" actId="20577"/>
          <ac:spMkLst>
            <pc:docMk/>
            <pc:sldMk cId="1671101487" sldId="408"/>
            <ac:spMk id="3" creationId="{D4FAE08D-561C-4E40-91B8-3BF90C5A11D6}"/>
          </ac:spMkLst>
        </pc:spChg>
        <pc:spChg chg="mod">
          <ac:chgData name="Troels Mortensen (TRMO) | VIA" userId="48eeef65-5bf8-474b-9082-b56af31dd25e" providerId="ADAL" clId="{463106A0-EE6B-45B6-8CA6-233694FA684A}" dt="2019-10-24T18:48:29.559" v="3565" actId="20577"/>
          <ac:spMkLst>
            <pc:docMk/>
            <pc:sldMk cId="1671101487" sldId="408"/>
            <ac:spMk id="4" creationId="{49B42BA2-36F8-430A-BC20-45BDE6CABF28}"/>
          </ac:spMkLst>
        </pc:spChg>
      </pc:sldChg>
      <pc:sldChg chg="add del">
        <pc:chgData name="Troels Mortensen (TRMO) | VIA" userId="48eeef65-5bf8-474b-9082-b56af31dd25e" providerId="ADAL" clId="{463106A0-EE6B-45B6-8CA6-233694FA684A}" dt="2019-10-24T18:24:45.312" v="2471" actId="47"/>
        <pc:sldMkLst>
          <pc:docMk/>
          <pc:sldMk cId="3304753420" sldId="408"/>
        </pc:sldMkLst>
      </pc:sldChg>
      <pc:sldChg chg="modSp add">
        <pc:chgData name="Troels Mortensen (TRMO) | VIA" userId="48eeef65-5bf8-474b-9082-b56af31dd25e" providerId="ADAL" clId="{463106A0-EE6B-45B6-8CA6-233694FA684A}" dt="2019-10-24T18:58:01.876" v="4349" actId="20577"/>
        <pc:sldMkLst>
          <pc:docMk/>
          <pc:sldMk cId="3691225761" sldId="409"/>
        </pc:sldMkLst>
        <pc:spChg chg="mod">
          <ac:chgData name="Troels Mortensen (TRMO) | VIA" userId="48eeef65-5bf8-474b-9082-b56af31dd25e" providerId="ADAL" clId="{463106A0-EE6B-45B6-8CA6-233694FA684A}" dt="2019-10-24T18:57:52.996" v="4308" actId="20577"/>
          <ac:spMkLst>
            <pc:docMk/>
            <pc:sldMk cId="3691225761" sldId="409"/>
            <ac:spMk id="2" creationId="{7822C8D0-B707-47B6-838C-C3B19D1E159E}"/>
          </ac:spMkLst>
        </pc:spChg>
        <pc:spChg chg="mod">
          <ac:chgData name="Troels Mortensen (TRMO) | VIA" userId="48eeef65-5bf8-474b-9082-b56af31dd25e" providerId="ADAL" clId="{463106A0-EE6B-45B6-8CA6-233694FA684A}" dt="2019-10-24T18:58:01.876" v="4349" actId="20577"/>
          <ac:spMkLst>
            <pc:docMk/>
            <pc:sldMk cId="3691225761" sldId="409"/>
            <ac:spMk id="3" creationId="{1819ACAA-5FA8-40FA-9BA4-04278FA9131B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8:46:07.580" v="3547" actId="20577"/>
        <pc:sldMkLst>
          <pc:docMk/>
          <pc:sldMk cId="2430576854" sldId="410"/>
        </pc:sldMkLst>
        <pc:spChg chg="mod">
          <ac:chgData name="Troels Mortensen (TRMO) | VIA" userId="48eeef65-5bf8-474b-9082-b56af31dd25e" providerId="ADAL" clId="{463106A0-EE6B-45B6-8CA6-233694FA684A}" dt="2019-10-24T18:40:04.810" v="3185" actId="20577"/>
          <ac:spMkLst>
            <pc:docMk/>
            <pc:sldMk cId="2430576854" sldId="410"/>
            <ac:spMk id="2" creationId="{B2F609B1-8A25-4511-8F2B-F821B9D6750C}"/>
          </ac:spMkLst>
        </pc:spChg>
        <pc:spChg chg="mod">
          <ac:chgData name="Troels Mortensen (TRMO) | VIA" userId="48eeef65-5bf8-474b-9082-b56af31dd25e" providerId="ADAL" clId="{463106A0-EE6B-45B6-8CA6-233694FA684A}" dt="2019-10-24T18:46:07.580" v="3547" actId="20577"/>
          <ac:spMkLst>
            <pc:docMk/>
            <pc:sldMk cId="2430576854" sldId="410"/>
            <ac:spMk id="3" creationId="{7D1E7F47-2565-4FB3-9613-0CF76749ECEA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8:52:56.929" v="3916" actId="20577"/>
        <pc:sldMkLst>
          <pc:docMk/>
          <pc:sldMk cId="1669790502" sldId="411"/>
        </pc:sldMkLst>
        <pc:spChg chg="mod">
          <ac:chgData name="Troels Mortensen (TRMO) | VIA" userId="48eeef65-5bf8-474b-9082-b56af31dd25e" providerId="ADAL" clId="{463106A0-EE6B-45B6-8CA6-233694FA684A}" dt="2019-10-24T18:43:12.536" v="3489" actId="20577"/>
          <ac:spMkLst>
            <pc:docMk/>
            <pc:sldMk cId="1669790502" sldId="411"/>
            <ac:spMk id="2" creationId="{9A871F53-33E9-48EF-89D8-E1CB6267DC0B}"/>
          </ac:spMkLst>
        </pc:spChg>
        <pc:spChg chg="mod">
          <ac:chgData name="Troels Mortensen (TRMO) | VIA" userId="48eeef65-5bf8-474b-9082-b56af31dd25e" providerId="ADAL" clId="{463106A0-EE6B-45B6-8CA6-233694FA684A}" dt="2019-10-24T18:52:56.929" v="3916" actId="20577"/>
          <ac:spMkLst>
            <pc:docMk/>
            <pc:sldMk cId="1669790502" sldId="411"/>
            <ac:spMk id="3" creationId="{948D1DC3-DD69-4DE1-8761-8D3ECABF14E2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8:44:53.278" v="3527" actId="20577"/>
        <pc:sldMkLst>
          <pc:docMk/>
          <pc:sldMk cId="3278846939" sldId="412"/>
        </pc:sldMkLst>
        <pc:spChg chg="mod">
          <ac:chgData name="Troels Mortensen (TRMO) | VIA" userId="48eeef65-5bf8-474b-9082-b56af31dd25e" providerId="ADAL" clId="{463106A0-EE6B-45B6-8CA6-233694FA684A}" dt="2019-10-24T18:44:23.823" v="3522" actId="20577"/>
          <ac:spMkLst>
            <pc:docMk/>
            <pc:sldMk cId="3278846939" sldId="412"/>
            <ac:spMk id="2" creationId="{C051C3E1-20DD-4AE0-9EF9-281A82764508}"/>
          </ac:spMkLst>
        </pc:spChg>
        <pc:spChg chg="mod">
          <ac:chgData name="Troels Mortensen (TRMO) | VIA" userId="48eeef65-5bf8-474b-9082-b56af31dd25e" providerId="ADAL" clId="{463106A0-EE6B-45B6-8CA6-233694FA684A}" dt="2019-10-24T18:44:53.278" v="3527" actId="20577"/>
          <ac:spMkLst>
            <pc:docMk/>
            <pc:sldMk cId="3278846939" sldId="412"/>
            <ac:spMk id="3" creationId="{582D1888-D61A-4C1E-81A8-892C5E775B79}"/>
          </ac:spMkLst>
        </pc:spChg>
      </pc:sldChg>
      <pc:sldChg chg="addSp delSp modSp add">
        <pc:chgData name="Troels Mortensen (TRMO) | VIA" userId="48eeef65-5bf8-474b-9082-b56af31dd25e" providerId="ADAL" clId="{463106A0-EE6B-45B6-8CA6-233694FA684A}" dt="2019-10-24T18:54:52.658" v="3919" actId="1076"/>
        <pc:sldMkLst>
          <pc:docMk/>
          <pc:sldMk cId="3445387966" sldId="413"/>
        </pc:sldMkLst>
        <pc:picChg chg="add mod">
          <ac:chgData name="Troels Mortensen (TRMO) | VIA" userId="48eeef65-5bf8-474b-9082-b56af31dd25e" providerId="ADAL" clId="{463106A0-EE6B-45B6-8CA6-233694FA684A}" dt="2019-10-24T18:54:52.658" v="3919" actId="1076"/>
          <ac:picMkLst>
            <pc:docMk/>
            <pc:sldMk cId="3445387966" sldId="413"/>
            <ac:picMk id="3" creationId="{2B376FA9-9218-45DA-BD61-AD073498A458}"/>
          </ac:picMkLst>
        </pc:picChg>
        <pc:picChg chg="del">
          <ac:chgData name="Troels Mortensen (TRMO) | VIA" userId="48eeef65-5bf8-474b-9082-b56af31dd25e" providerId="ADAL" clId="{463106A0-EE6B-45B6-8CA6-233694FA684A}" dt="2019-10-24T18:54:51.132" v="3917" actId="478"/>
          <ac:picMkLst>
            <pc:docMk/>
            <pc:sldMk cId="3445387966" sldId="413"/>
            <ac:picMk id="24578" creationId="{98FDCD73-2818-4F42-8CB6-2F01726F6CCD}"/>
          </ac:picMkLst>
        </pc:picChg>
      </pc:sldChg>
      <pc:sldChg chg="modSp add">
        <pc:chgData name="Troels Mortensen (TRMO) | VIA" userId="48eeef65-5bf8-474b-9082-b56af31dd25e" providerId="ADAL" clId="{463106A0-EE6B-45B6-8CA6-233694FA684A}" dt="2019-10-24T18:57:27.182" v="4301" actId="20577"/>
        <pc:sldMkLst>
          <pc:docMk/>
          <pc:sldMk cId="1955914901" sldId="414"/>
        </pc:sldMkLst>
        <pc:spChg chg="mod">
          <ac:chgData name="Troels Mortensen (TRMO) | VIA" userId="48eeef65-5bf8-474b-9082-b56af31dd25e" providerId="ADAL" clId="{463106A0-EE6B-45B6-8CA6-233694FA684A}" dt="2019-10-24T18:55:39.199" v="3944" actId="6549"/>
          <ac:spMkLst>
            <pc:docMk/>
            <pc:sldMk cId="1955914901" sldId="414"/>
            <ac:spMk id="2" creationId="{9A871F53-33E9-48EF-89D8-E1CB6267DC0B}"/>
          </ac:spMkLst>
        </pc:spChg>
        <pc:spChg chg="mod">
          <ac:chgData name="Troels Mortensen (TRMO) | VIA" userId="48eeef65-5bf8-474b-9082-b56af31dd25e" providerId="ADAL" clId="{463106A0-EE6B-45B6-8CA6-233694FA684A}" dt="2019-10-24T18:57:27.182" v="4301" actId="20577"/>
          <ac:spMkLst>
            <pc:docMk/>
            <pc:sldMk cId="1955914901" sldId="414"/>
            <ac:spMk id="3" creationId="{948D1DC3-DD69-4DE1-8761-8D3ECABF14E2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8:57:48.101" v="4303" actId="207"/>
        <pc:sldMkLst>
          <pc:docMk/>
          <pc:sldMk cId="4027789625" sldId="415"/>
        </pc:sldMkLst>
        <pc:spChg chg="mod">
          <ac:chgData name="Troels Mortensen (TRMO) | VIA" userId="48eeef65-5bf8-474b-9082-b56af31dd25e" providerId="ADAL" clId="{463106A0-EE6B-45B6-8CA6-233694FA684A}" dt="2019-10-24T18:57:48.101" v="4303" actId="207"/>
          <ac:spMkLst>
            <pc:docMk/>
            <pc:sldMk cId="4027789625" sldId="415"/>
            <ac:spMk id="3" creationId="{E0B7E28C-9513-4ED8-902F-120E1E91D9A5}"/>
          </ac:spMkLst>
        </pc:spChg>
      </pc:sldChg>
      <pc:sldChg chg="addSp delSp modSp add">
        <pc:chgData name="Troels Mortensen (TRMO) | VIA" userId="48eeef65-5bf8-474b-9082-b56af31dd25e" providerId="ADAL" clId="{463106A0-EE6B-45B6-8CA6-233694FA684A}" dt="2019-10-24T19:04:01.397" v="4407" actId="14100"/>
        <pc:sldMkLst>
          <pc:docMk/>
          <pc:sldMk cId="1203407214" sldId="416"/>
        </pc:sldMkLst>
        <pc:spChg chg="mod">
          <ac:chgData name="Troels Mortensen (TRMO) | VIA" userId="48eeef65-5bf8-474b-9082-b56af31dd25e" providerId="ADAL" clId="{463106A0-EE6B-45B6-8CA6-233694FA684A}" dt="2019-10-24T19:02:30.991" v="4390" actId="20577"/>
          <ac:spMkLst>
            <pc:docMk/>
            <pc:sldMk cId="1203407214" sldId="416"/>
            <ac:spMk id="2" creationId="{3B1343B0-3B71-4A25-B6E2-F29BE6EB66FE}"/>
          </ac:spMkLst>
        </pc:spChg>
        <pc:spChg chg="del mod">
          <ac:chgData name="Troels Mortensen (TRMO) | VIA" userId="48eeef65-5bf8-474b-9082-b56af31dd25e" providerId="ADAL" clId="{463106A0-EE6B-45B6-8CA6-233694FA684A}" dt="2019-10-24T19:02:32.857" v="4391" actId="478"/>
          <ac:spMkLst>
            <pc:docMk/>
            <pc:sldMk cId="1203407214" sldId="416"/>
            <ac:spMk id="3" creationId="{76D6D27B-4794-412E-960D-9661D913ECB6}"/>
          </ac:spMkLst>
        </pc:spChg>
        <pc:spChg chg="add del mod">
          <ac:chgData name="Troels Mortensen (TRMO) | VIA" userId="48eeef65-5bf8-474b-9082-b56af31dd25e" providerId="ADAL" clId="{463106A0-EE6B-45B6-8CA6-233694FA684A}" dt="2019-10-24T19:02:34.337" v="4392" actId="478"/>
          <ac:spMkLst>
            <pc:docMk/>
            <pc:sldMk cId="1203407214" sldId="416"/>
            <ac:spMk id="5" creationId="{91F27FC9-A122-4D56-8EF7-A876EF689E62}"/>
          </ac:spMkLst>
        </pc:spChg>
        <pc:picChg chg="add mod">
          <ac:chgData name="Troels Mortensen (TRMO) | VIA" userId="48eeef65-5bf8-474b-9082-b56af31dd25e" providerId="ADAL" clId="{463106A0-EE6B-45B6-8CA6-233694FA684A}" dt="2019-10-24T19:03:22.344" v="4396" actId="1076"/>
          <ac:picMkLst>
            <pc:docMk/>
            <pc:sldMk cId="1203407214" sldId="416"/>
            <ac:picMk id="6" creationId="{826EA841-9880-4E31-A0FA-E6248268687A}"/>
          </ac:picMkLst>
        </pc:picChg>
        <pc:picChg chg="add del mod">
          <ac:chgData name="Troels Mortensen (TRMO) | VIA" userId="48eeef65-5bf8-474b-9082-b56af31dd25e" providerId="ADAL" clId="{463106A0-EE6B-45B6-8CA6-233694FA684A}" dt="2019-10-24T19:03:58.186" v="4404" actId="478"/>
          <ac:picMkLst>
            <pc:docMk/>
            <pc:sldMk cId="1203407214" sldId="416"/>
            <ac:picMk id="7" creationId="{799754DD-7877-4519-975A-DA8E2EB99140}"/>
          </ac:picMkLst>
        </pc:picChg>
        <pc:picChg chg="add mod">
          <ac:chgData name="Troels Mortensen (TRMO) | VIA" userId="48eeef65-5bf8-474b-9082-b56af31dd25e" providerId="ADAL" clId="{463106A0-EE6B-45B6-8CA6-233694FA684A}" dt="2019-10-24T19:04:01.397" v="4407" actId="14100"/>
          <ac:picMkLst>
            <pc:docMk/>
            <pc:sldMk cId="1203407214" sldId="416"/>
            <ac:picMk id="8" creationId="{1AAE1599-48A0-4427-A0B2-9DCAA91B92F2}"/>
          </ac:picMkLst>
        </pc:picChg>
      </pc:sldChg>
      <pc:sldChg chg="addSp delSp modSp add">
        <pc:chgData name="Troels Mortensen (TRMO) | VIA" userId="48eeef65-5bf8-474b-9082-b56af31dd25e" providerId="ADAL" clId="{463106A0-EE6B-45B6-8CA6-233694FA684A}" dt="2019-10-24T19:03:29.664" v="4401" actId="14100"/>
        <pc:sldMkLst>
          <pc:docMk/>
          <pc:sldMk cId="462837447" sldId="417"/>
        </pc:sldMkLst>
        <pc:picChg chg="add mod">
          <ac:chgData name="Troels Mortensen (TRMO) | VIA" userId="48eeef65-5bf8-474b-9082-b56af31dd25e" providerId="ADAL" clId="{463106A0-EE6B-45B6-8CA6-233694FA684A}" dt="2019-10-24T19:03:29.664" v="4401" actId="14100"/>
          <ac:picMkLst>
            <pc:docMk/>
            <pc:sldMk cId="462837447" sldId="417"/>
            <ac:picMk id="3" creationId="{C6518DA9-F5BE-41D7-AFBE-DC4D17206C74}"/>
          </ac:picMkLst>
        </pc:picChg>
        <pc:picChg chg="del">
          <ac:chgData name="Troels Mortensen (TRMO) | VIA" userId="48eeef65-5bf8-474b-9082-b56af31dd25e" providerId="ADAL" clId="{463106A0-EE6B-45B6-8CA6-233694FA684A}" dt="2019-10-24T19:03:26.475" v="4398" actId="478"/>
          <ac:picMkLst>
            <pc:docMk/>
            <pc:sldMk cId="462837447" sldId="417"/>
            <ac:picMk id="6" creationId="{826EA841-9880-4E31-A0FA-E6248268687A}"/>
          </ac:picMkLst>
        </pc:picChg>
      </pc:sldChg>
      <pc:sldChg chg="addSp delSp modSp add">
        <pc:chgData name="Troels Mortensen (TRMO) | VIA" userId="48eeef65-5bf8-474b-9082-b56af31dd25e" providerId="ADAL" clId="{463106A0-EE6B-45B6-8CA6-233694FA684A}" dt="2019-10-24T19:18:56.989" v="5715" actId="207"/>
        <pc:sldMkLst>
          <pc:docMk/>
          <pc:sldMk cId="1307035298" sldId="418"/>
        </pc:sldMkLst>
        <pc:spChg chg="add del">
          <ac:chgData name="Troels Mortensen (TRMO) | VIA" userId="48eeef65-5bf8-474b-9082-b56af31dd25e" providerId="ADAL" clId="{463106A0-EE6B-45B6-8CA6-233694FA684A}" dt="2019-10-24T19:05:00.889" v="4420" actId="478"/>
          <ac:spMkLst>
            <pc:docMk/>
            <pc:sldMk cId="1307035298" sldId="418"/>
            <ac:spMk id="2" creationId="{AA60194A-900C-4F67-96E1-6E6B010F002E}"/>
          </ac:spMkLst>
        </pc:spChg>
        <pc:spChg chg="add del mod">
          <ac:chgData name="Troels Mortensen (TRMO) | VIA" userId="48eeef65-5bf8-474b-9082-b56af31dd25e" providerId="ADAL" clId="{463106A0-EE6B-45B6-8CA6-233694FA684A}" dt="2019-10-24T19:07:45.678" v="4514" actId="20577"/>
          <ac:spMkLst>
            <pc:docMk/>
            <pc:sldMk cId="1307035298" sldId="418"/>
            <ac:spMk id="3" creationId="{4ACF8782-E2C1-4838-A421-E1FAF7433295}"/>
          </ac:spMkLst>
        </pc:spChg>
        <pc:spChg chg="add mod">
          <ac:chgData name="Troels Mortensen (TRMO) | VIA" userId="48eeef65-5bf8-474b-9082-b56af31dd25e" providerId="ADAL" clId="{463106A0-EE6B-45B6-8CA6-233694FA684A}" dt="2019-10-24T19:18:43.516" v="5684" actId="14861"/>
          <ac:spMkLst>
            <pc:docMk/>
            <pc:sldMk cId="1307035298" sldId="418"/>
            <ac:spMk id="7" creationId="{EEB2E0BD-9B56-4C7F-AF0D-A0870D8E4DE0}"/>
          </ac:spMkLst>
        </pc:spChg>
        <pc:spChg chg="add mod">
          <ac:chgData name="Troels Mortensen (TRMO) | VIA" userId="48eeef65-5bf8-474b-9082-b56af31dd25e" providerId="ADAL" clId="{463106A0-EE6B-45B6-8CA6-233694FA684A}" dt="2019-10-24T19:18:38.270" v="5683" actId="14861"/>
          <ac:spMkLst>
            <pc:docMk/>
            <pc:sldMk cId="1307035298" sldId="418"/>
            <ac:spMk id="8" creationId="{F7A98810-0417-4775-A94A-2EAA9389D173}"/>
          </ac:spMkLst>
        </pc:spChg>
        <pc:spChg chg="add mod">
          <ac:chgData name="Troels Mortensen (TRMO) | VIA" userId="48eeef65-5bf8-474b-9082-b56af31dd25e" providerId="ADAL" clId="{463106A0-EE6B-45B6-8CA6-233694FA684A}" dt="2019-10-24T19:08:36.115" v="4531" actId="1076"/>
          <ac:spMkLst>
            <pc:docMk/>
            <pc:sldMk cId="1307035298" sldId="418"/>
            <ac:spMk id="9" creationId="{2DE3C622-C06F-4E6E-B611-7C79230B20E3}"/>
          </ac:spMkLst>
        </pc:spChg>
        <pc:spChg chg="add mod">
          <ac:chgData name="Troels Mortensen (TRMO) | VIA" userId="48eeef65-5bf8-474b-9082-b56af31dd25e" providerId="ADAL" clId="{463106A0-EE6B-45B6-8CA6-233694FA684A}" dt="2019-10-24T19:18:56.989" v="5715" actId="207"/>
          <ac:spMkLst>
            <pc:docMk/>
            <pc:sldMk cId="1307035298" sldId="418"/>
            <ac:spMk id="10" creationId="{62FE6FF8-C1CE-4882-9983-F0BD99DC8C85}"/>
          </ac:spMkLst>
        </pc:spChg>
        <pc:picChg chg="add del mod">
          <ac:chgData name="Troels Mortensen (TRMO) | VIA" userId="48eeef65-5bf8-474b-9082-b56af31dd25e" providerId="ADAL" clId="{463106A0-EE6B-45B6-8CA6-233694FA684A}" dt="2019-10-24T19:04:56.406" v="4415"/>
          <ac:picMkLst>
            <pc:docMk/>
            <pc:sldMk cId="1307035298" sldId="418"/>
            <ac:picMk id="4" creationId="{B48EFB60-409D-4D28-855B-A2CE8392449F}"/>
          </ac:picMkLst>
        </pc:picChg>
        <pc:picChg chg="add mod">
          <ac:chgData name="Troels Mortensen (TRMO) | VIA" userId="48eeef65-5bf8-474b-9082-b56af31dd25e" providerId="ADAL" clId="{463106A0-EE6B-45B6-8CA6-233694FA684A}" dt="2019-10-24T19:07:57.844" v="4516" actId="1076"/>
          <ac:picMkLst>
            <pc:docMk/>
            <pc:sldMk cId="1307035298" sldId="418"/>
            <ac:picMk id="5" creationId="{C560931C-1A2C-4DE1-A8F2-A5543E73A4D7}"/>
          </ac:picMkLst>
        </pc:picChg>
        <pc:picChg chg="add mod">
          <ac:chgData name="Troels Mortensen (TRMO) | VIA" userId="48eeef65-5bf8-474b-9082-b56af31dd25e" providerId="ADAL" clId="{463106A0-EE6B-45B6-8CA6-233694FA684A}" dt="2019-10-24T19:08:01.067" v="4520" actId="1076"/>
          <ac:picMkLst>
            <pc:docMk/>
            <pc:sldMk cId="1307035298" sldId="418"/>
            <ac:picMk id="6" creationId="{C7A4E2AD-AFB2-4A8A-ADF2-9DB7529D56B5}"/>
          </ac:picMkLst>
        </pc:picChg>
      </pc:sldChg>
      <pc:sldChg chg="addSp delSp modSp add">
        <pc:chgData name="Troels Mortensen (TRMO) | VIA" userId="48eeef65-5bf8-474b-9082-b56af31dd25e" providerId="ADAL" clId="{463106A0-EE6B-45B6-8CA6-233694FA684A}" dt="2019-10-24T19:11:06.226" v="4592" actId="20577"/>
        <pc:sldMkLst>
          <pc:docMk/>
          <pc:sldMk cId="396785547" sldId="419"/>
        </pc:sldMkLst>
        <pc:spChg chg="mod">
          <ac:chgData name="Troels Mortensen (TRMO) | VIA" userId="48eeef65-5bf8-474b-9082-b56af31dd25e" providerId="ADAL" clId="{463106A0-EE6B-45B6-8CA6-233694FA684A}" dt="2019-10-24T19:10:58.984" v="4562" actId="14100"/>
          <ac:spMkLst>
            <pc:docMk/>
            <pc:sldMk cId="396785547" sldId="419"/>
            <ac:spMk id="2" creationId="{3E7FE81A-EE3A-448F-BADE-DB09E5F2E31D}"/>
          </ac:spMkLst>
        </pc:spChg>
        <pc:spChg chg="del mod">
          <ac:chgData name="Troels Mortensen (TRMO) | VIA" userId="48eeef65-5bf8-474b-9082-b56af31dd25e" providerId="ADAL" clId="{463106A0-EE6B-45B6-8CA6-233694FA684A}" dt="2019-10-24T19:09:16.477" v="4555" actId="478"/>
          <ac:spMkLst>
            <pc:docMk/>
            <pc:sldMk cId="396785547" sldId="419"/>
            <ac:spMk id="3" creationId="{94BB9338-C318-4EC3-B994-0DBD6831B2D9}"/>
          </ac:spMkLst>
        </pc:spChg>
        <pc:spChg chg="add del mod">
          <ac:chgData name="Troels Mortensen (TRMO) | VIA" userId="48eeef65-5bf8-474b-9082-b56af31dd25e" providerId="ADAL" clId="{463106A0-EE6B-45B6-8CA6-233694FA684A}" dt="2019-10-24T19:11:06.226" v="4592" actId="20577"/>
          <ac:spMkLst>
            <pc:docMk/>
            <pc:sldMk cId="396785547" sldId="419"/>
            <ac:spMk id="5" creationId="{9CDCDA2F-A37A-4676-AB2B-C998998BF7D4}"/>
          </ac:spMkLst>
        </pc:spChg>
        <pc:spChg chg="add del">
          <ac:chgData name="Troels Mortensen (TRMO) | VIA" userId="48eeef65-5bf8-474b-9082-b56af31dd25e" providerId="ADAL" clId="{463106A0-EE6B-45B6-8CA6-233694FA684A}" dt="2019-10-24T19:10:55.566" v="4560"/>
          <ac:spMkLst>
            <pc:docMk/>
            <pc:sldMk cId="396785547" sldId="419"/>
            <ac:spMk id="6" creationId="{71561762-D7EA-4BDB-999E-5F737666669F}"/>
          </ac:spMkLst>
        </pc:spChg>
      </pc:sldChg>
      <pc:sldChg chg="addSp delSp modSp add modNotesTx">
        <pc:chgData name="Troels Mortensen (TRMO) | VIA" userId="48eeef65-5bf8-474b-9082-b56af31dd25e" providerId="ADAL" clId="{463106A0-EE6B-45B6-8CA6-233694FA684A}" dt="2019-10-24T19:15:49.129" v="5505" actId="1076"/>
        <pc:sldMkLst>
          <pc:docMk/>
          <pc:sldMk cId="319362514" sldId="420"/>
        </pc:sldMkLst>
        <pc:spChg chg="mod">
          <ac:chgData name="Troels Mortensen (TRMO) | VIA" userId="48eeef65-5bf8-474b-9082-b56af31dd25e" providerId="ADAL" clId="{463106A0-EE6B-45B6-8CA6-233694FA684A}" dt="2019-10-24T19:11:15.081" v="4597" actId="1076"/>
          <ac:spMkLst>
            <pc:docMk/>
            <pc:sldMk cId="319362514" sldId="420"/>
            <ac:spMk id="2" creationId="{3E7FE81A-EE3A-448F-BADE-DB09E5F2E31D}"/>
          </ac:spMkLst>
        </pc:spChg>
        <pc:spChg chg="add del mod">
          <ac:chgData name="Troels Mortensen (TRMO) | VIA" userId="48eeef65-5bf8-474b-9082-b56af31dd25e" providerId="ADAL" clId="{463106A0-EE6B-45B6-8CA6-233694FA684A}" dt="2019-10-24T19:11:11.686" v="4595" actId="478"/>
          <ac:spMkLst>
            <pc:docMk/>
            <pc:sldMk cId="319362514" sldId="420"/>
            <ac:spMk id="4" creationId="{2BC4D9F2-3D9D-49FD-9561-E2D83CF4B0F7}"/>
          </ac:spMkLst>
        </pc:spChg>
        <pc:spChg chg="del">
          <ac:chgData name="Troels Mortensen (TRMO) | VIA" userId="48eeef65-5bf8-474b-9082-b56af31dd25e" providerId="ADAL" clId="{463106A0-EE6B-45B6-8CA6-233694FA684A}" dt="2019-10-24T19:11:10.153" v="4594" actId="478"/>
          <ac:spMkLst>
            <pc:docMk/>
            <pc:sldMk cId="319362514" sldId="420"/>
            <ac:spMk id="5" creationId="{9CDCDA2F-A37A-4676-AB2B-C998998BF7D4}"/>
          </ac:spMkLst>
        </pc:spChg>
        <pc:spChg chg="add mod">
          <ac:chgData name="Troels Mortensen (TRMO) | VIA" userId="48eeef65-5bf8-474b-9082-b56af31dd25e" providerId="ADAL" clId="{463106A0-EE6B-45B6-8CA6-233694FA684A}" dt="2019-10-24T19:11:26.370" v="4605" actId="403"/>
          <ac:spMkLst>
            <pc:docMk/>
            <pc:sldMk cId="319362514" sldId="420"/>
            <ac:spMk id="6" creationId="{B4E8E4CA-5624-4D45-80FB-A9CEE5A2111D}"/>
          </ac:spMkLst>
        </pc:spChg>
        <pc:spChg chg="add mod">
          <ac:chgData name="Troels Mortensen (TRMO) | VIA" userId="48eeef65-5bf8-474b-9082-b56af31dd25e" providerId="ADAL" clId="{463106A0-EE6B-45B6-8CA6-233694FA684A}" dt="2019-10-24T19:15:21.617" v="5480" actId="1076"/>
          <ac:spMkLst>
            <pc:docMk/>
            <pc:sldMk cId="319362514" sldId="420"/>
            <ac:spMk id="7" creationId="{4256D715-A214-4DCD-86D1-A4E95E0FD273}"/>
          </ac:spMkLst>
        </pc:spChg>
        <pc:spChg chg="add mod">
          <ac:chgData name="Troels Mortensen (TRMO) | VIA" userId="48eeef65-5bf8-474b-9082-b56af31dd25e" providerId="ADAL" clId="{463106A0-EE6B-45B6-8CA6-233694FA684A}" dt="2019-10-24T19:15:49.129" v="5505" actId="1076"/>
          <ac:spMkLst>
            <pc:docMk/>
            <pc:sldMk cId="319362514" sldId="420"/>
            <ac:spMk id="8" creationId="{E1F6A0C1-03D2-4FE8-8027-8AD66E1488D9}"/>
          </ac:spMkLst>
        </pc:spChg>
      </pc:sldChg>
      <pc:sldChg chg="modSp add modAnim">
        <pc:chgData name="Troels Mortensen (TRMO) | VIA" userId="48eeef65-5bf8-474b-9082-b56af31dd25e" providerId="ADAL" clId="{463106A0-EE6B-45B6-8CA6-233694FA684A}" dt="2019-10-24T19:46:28.316" v="6822"/>
        <pc:sldMkLst>
          <pc:docMk/>
          <pc:sldMk cId="1255540033" sldId="421"/>
        </pc:sldMkLst>
        <pc:spChg chg="mod">
          <ac:chgData name="Troels Mortensen (TRMO) | VIA" userId="48eeef65-5bf8-474b-9082-b56af31dd25e" providerId="ADAL" clId="{463106A0-EE6B-45B6-8CA6-233694FA684A}" dt="2019-10-24T19:16:09.617" v="5546" actId="20577"/>
          <ac:spMkLst>
            <pc:docMk/>
            <pc:sldMk cId="1255540033" sldId="421"/>
            <ac:spMk id="2" creationId="{8784BABF-D07B-44E9-9373-E8E2EBA31440}"/>
          </ac:spMkLst>
        </pc:spChg>
        <pc:spChg chg="mod">
          <ac:chgData name="Troels Mortensen (TRMO) | VIA" userId="48eeef65-5bf8-474b-9082-b56af31dd25e" providerId="ADAL" clId="{463106A0-EE6B-45B6-8CA6-233694FA684A}" dt="2019-10-24T19:46:28.316" v="6822"/>
          <ac:spMkLst>
            <pc:docMk/>
            <pc:sldMk cId="1255540033" sldId="421"/>
            <ac:spMk id="3" creationId="{70F3FBE6-7520-4174-A7F2-72785D5AC393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9:18:01.928" v="5680" actId="207"/>
        <pc:sldMkLst>
          <pc:docMk/>
          <pc:sldMk cId="1279037921" sldId="422"/>
        </pc:sldMkLst>
        <pc:spChg chg="mod">
          <ac:chgData name="Troels Mortensen (TRMO) | VIA" userId="48eeef65-5bf8-474b-9082-b56af31dd25e" providerId="ADAL" clId="{463106A0-EE6B-45B6-8CA6-233694FA684A}" dt="2019-10-24T19:18:01.928" v="5680" actId="207"/>
          <ac:spMkLst>
            <pc:docMk/>
            <pc:sldMk cId="1279037921" sldId="422"/>
            <ac:spMk id="3" creationId="{E0B7E28C-9513-4ED8-902F-120E1E91D9A5}"/>
          </ac:spMkLst>
        </pc:spChg>
      </pc:sldChg>
      <pc:sldChg chg="add del">
        <pc:chgData name="Troels Mortensen (TRMO) | VIA" userId="48eeef65-5bf8-474b-9082-b56af31dd25e" providerId="ADAL" clId="{463106A0-EE6B-45B6-8CA6-233694FA684A}" dt="2019-10-24T19:46:23.464" v="6819" actId="47"/>
        <pc:sldMkLst>
          <pc:docMk/>
          <pc:sldMk cId="1348761548" sldId="423"/>
        </pc:sldMkLst>
      </pc:sldChg>
      <pc:sldChg chg="modSp add">
        <pc:chgData name="Troels Mortensen (TRMO) | VIA" userId="48eeef65-5bf8-474b-9082-b56af31dd25e" providerId="ADAL" clId="{463106A0-EE6B-45B6-8CA6-233694FA684A}" dt="2019-10-24T19:19:36.801" v="5802" actId="20577"/>
        <pc:sldMkLst>
          <pc:docMk/>
          <pc:sldMk cId="816592384" sldId="424"/>
        </pc:sldMkLst>
        <pc:spChg chg="mod">
          <ac:chgData name="Troels Mortensen (TRMO) | VIA" userId="48eeef65-5bf8-474b-9082-b56af31dd25e" providerId="ADAL" clId="{463106A0-EE6B-45B6-8CA6-233694FA684A}" dt="2019-10-24T19:19:36.801" v="5802" actId="20577"/>
          <ac:spMkLst>
            <pc:docMk/>
            <pc:sldMk cId="816592384" sldId="424"/>
            <ac:spMk id="3" creationId="{D8C17543-6E1D-46DC-A7B0-1015E837A520}"/>
          </ac:spMkLst>
        </pc:spChg>
      </pc:sldChg>
      <pc:sldChg chg="addSp delSp modSp add">
        <pc:chgData name="Troels Mortensen (TRMO) | VIA" userId="48eeef65-5bf8-474b-9082-b56af31dd25e" providerId="ADAL" clId="{463106A0-EE6B-45B6-8CA6-233694FA684A}" dt="2019-10-24T19:49:07.314" v="7130" actId="1076"/>
        <pc:sldMkLst>
          <pc:docMk/>
          <pc:sldMk cId="3051287418" sldId="425"/>
        </pc:sldMkLst>
        <pc:spChg chg="mod">
          <ac:chgData name="Troels Mortensen (TRMO) | VIA" userId="48eeef65-5bf8-474b-9082-b56af31dd25e" providerId="ADAL" clId="{463106A0-EE6B-45B6-8CA6-233694FA684A}" dt="2019-10-24T19:19:57.185" v="5823" actId="20577"/>
          <ac:spMkLst>
            <pc:docMk/>
            <pc:sldMk cId="3051287418" sldId="425"/>
            <ac:spMk id="2" creationId="{09CFD31B-1F1E-4F17-A22A-A83D50117263}"/>
          </ac:spMkLst>
        </pc:spChg>
        <pc:spChg chg="add del mod">
          <ac:chgData name="Troels Mortensen (TRMO) | VIA" userId="48eeef65-5bf8-474b-9082-b56af31dd25e" providerId="ADAL" clId="{463106A0-EE6B-45B6-8CA6-233694FA684A}" dt="2019-10-24T19:48:56.175" v="7126"/>
          <ac:spMkLst>
            <pc:docMk/>
            <pc:sldMk cId="3051287418" sldId="425"/>
            <ac:spMk id="3" creationId="{BA0EA963-1846-434C-AFC5-7340EB1C7B0F}"/>
          </ac:spMkLst>
        </pc:spChg>
        <pc:picChg chg="add mod">
          <ac:chgData name="Troels Mortensen (TRMO) | VIA" userId="48eeef65-5bf8-474b-9082-b56af31dd25e" providerId="ADAL" clId="{463106A0-EE6B-45B6-8CA6-233694FA684A}" dt="2019-10-24T19:49:07.314" v="7130" actId="1076"/>
          <ac:picMkLst>
            <pc:docMk/>
            <pc:sldMk cId="3051287418" sldId="425"/>
            <ac:picMk id="4" creationId="{B0452B8A-8BC3-45F6-B871-6A19364798C8}"/>
          </ac:picMkLst>
        </pc:picChg>
        <pc:picChg chg="add del mod">
          <ac:chgData name="Troels Mortensen (TRMO) | VIA" userId="48eeef65-5bf8-474b-9082-b56af31dd25e" providerId="ADAL" clId="{463106A0-EE6B-45B6-8CA6-233694FA684A}" dt="2019-10-24T19:48:43.784" v="7120" actId="478"/>
          <ac:picMkLst>
            <pc:docMk/>
            <pc:sldMk cId="3051287418" sldId="425"/>
            <ac:picMk id="5" creationId="{37CEEF0D-C512-4C04-89D1-2166AA5ADE77}"/>
          </ac:picMkLst>
        </pc:picChg>
      </pc:sldChg>
      <pc:sldChg chg="addSp delSp modSp add modNotesTx">
        <pc:chgData name="Troels Mortensen (TRMO) | VIA" userId="48eeef65-5bf8-474b-9082-b56af31dd25e" providerId="ADAL" clId="{463106A0-EE6B-45B6-8CA6-233694FA684A}" dt="2019-10-24T19:47:47.870" v="7083" actId="20577"/>
        <pc:sldMkLst>
          <pc:docMk/>
          <pc:sldMk cId="3154958219" sldId="426"/>
        </pc:sldMkLst>
        <pc:spChg chg="mod">
          <ac:chgData name="Troels Mortensen (TRMO) | VIA" userId="48eeef65-5bf8-474b-9082-b56af31dd25e" providerId="ADAL" clId="{463106A0-EE6B-45B6-8CA6-233694FA684A}" dt="2019-10-24T19:47:05.201" v="6831" actId="20577"/>
          <ac:spMkLst>
            <pc:docMk/>
            <pc:sldMk cId="3154958219" sldId="426"/>
            <ac:spMk id="2" creationId="{9E39C1A4-721F-4C94-895D-DD78A98B0FDF}"/>
          </ac:spMkLst>
        </pc:spChg>
        <pc:spChg chg="del">
          <ac:chgData name="Troels Mortensen (TRMO) | VIA" userId="48eeef65-5bf8-474b-9082-b56af31dd25e" providerId="ADAL" clId="{463106A0-EE6B-45B6-8CA6-233694FA684A}" dt="2019-10-24T19:20:28.164" v="5874" actId="478"/>
          <ac:spMkLst>
            <pc:docMk/>
            <pc:sldMk cId="3154958219" sldId="426"/>
            <ac:spMk id="3" creationId="{C9CB1FC7-3816-4A6D-B5D4-CB297A8FE5AC}"/>
          </ac:spMkLst>
        </pc:spChg>
        <pc:spChg chg="add del">
          <ac:chgData name="Troels Mortensen (TRMO) | VIA" userId="48eeef65-5bf8-474b-9082-b56af31dd25e" providerId="ADAL" clId="{463106A0-EE6B-45B6-8CA6-233694FA684A}" dt="2019-10-24T19:20:30.484" v="5876"/>
          <ac:spMkLst>
            <pc:docMk/>
            <pc:sldMk cId="3154958219" sldId="426"/>
            <ac:spMk id="4" creationId="{6DF43CD5-11F5-4134-942A-358253A76575}"/>
          </ac:spMkLst>
        </pc:spChg>
        <pc:spChg chg="mod">
          <ac:chgData name="Troels Mortensen (TRMO) | VIA" userId="48eeef65-5bf8-474b-9082-b56af31dd25e" providerId="ADAL" clId="{463106A0-EE6B-45B6-8CA6-233694FA684A}" dt="2019-10-24T19:20:44.657" v="5880" actId="403"/>
          <ac:spMkLst>
            <pc:docMk/>
            <pc:sldMk cId="3154958219" sldId="426"/>
            <ac:spMk id="6" creationId="{EC9CA69E-1A0F-496F-9831-4CBB8A6A1059}"/>
          </ac:spMkLst>
        </pc:spChg>
        <pc:spChg chg="mod">
          <ac:chgData name="Troels Mortensen (TRMO) | VIA" userId="48eeef65-5bf8-474b-9082-b56af31dd25e" providerId="ADAL" clId="{463106A0-EE6B-45B6-8CA6-233694FA684A}" dt="2019-10-24T19:20:44.657" v="5880" actId="403"/>
          <ac:spMkLst>
            <pc:docMk/>
            <pc:sldMk cId="3154958219" sldId="426"/>
            <ac:spMk id="9" creationId="{6396FF71-F4C2-43DB-9CF9-03FABF6245B6}"/>
          </ac:spMkLst>
        </pc:spChg>
        <pc:spChg chg="mod">
          <ac:chgData name="Troels Mortensen (TRMO) | VIA" userId="48eeef65-5bf8-474b-9082-b56af31dd25e" providerId="ADAL" clId="{463106A0-EE6B-45B6-8CA6-233694FA684A}" dt="2019-10-24T19:20:44.657" v="5880" actId="403"/>
          <ac:spMkLst>
            <pc:docMk/>
            <pc:sldMk cId="3154958219" sldId="426"/>
            <ac:spMk id="10" creationId="{12738363-F9D7-40EB-A30A-365C039B103E}"/>
          </ac:spMkLst>
        </pc:spChg>
        <pc:spChg chg="add mod">
          <ac:chgData name="Troels Mortensen (TRMO) | VIA" userId="48eeef65-5bf8-474b-9082-b56af31dd25e" providerId="ADAL" clId="{463106A0-EE6B-45B6-8CA6-233694FA684A}" dt="2019-10-24T19:27:28.170" v="6065" actId="207"/>
          <ac:spMkLst>
            <pc:docMk/>
            <pc:sldMk cId="3154958219" sldId="426"/>
            <ac:spMk id="11" creationId="{5D489B97-B924-4436-BFEC-BB096C7EE081}"/>
          </ac:spMkLst>
        </pc:spChg>
        <pc:grpChg chg="add mod">
          <ac:chgData name="Troels Mortensen (TRMO) | VIA" userId="48eeef65-5bf8-474b-9082-b56af31dd25e" providerId="ADAL" clId="{463106A0-EE6B-45B6-8CA6-233694FA684A}" dt="2019-10-24T19:20:50.603" v="5882" actId="1076"/>
          <ac:grpSpMkLst>
            <pc:docMk/>
            <pc:sldMk cId="3154958219" sldId="426"/>
            <ac:grpSpMk id="5" creationId="{438BED26-1BE4-4309-B4E2-8FC38F6BA411}"/>
          </ac:grpSpMkLst>
        </pc:grpChg>
      </pc:sldChg>
      <pc:sldChg chg="modSp add">
        <pc:chgData name="Troels Mortensen (TRMO) | VIA" userId="48eeef65-5bf8-474b-9082-b56af31dd25e" providerId="ADAL" clId="{463106A0-EE6B-45B6-8CA6-233694FA684A}" dt="2019-10-24T19:46:58.098" v="6823" actId="20577"/>
        <pc:sldMkLst>
          <pc:docMk/>
          <pc:sldMk cId="487527876" sldId="427"/>
        </pc:sldMkLst>
        <pc:spChg chg="mod">
          <ac:chgData name="Troels Mortensen (TRMO) | VIA" userId="48eeef65-5bf8-474b-9082-b56af31dd25e" providerId="ADAL" clId="{463106A0-EE6B-45B6-8CA6-233694FA684A}" dt="2019-10-24T19:46:58.098" v="6823" actId="20577"/>
          <ac:spMkLst>
            <pc:docMk/>
            <pc:sldMk cId="487527876" sldId="427"/>
            <ac:spMk id="3" creationId="{EC3BDB1D-56BA-45DC-8C9B-529C2100D388}"/>
          </ac:spMkLst>
        </pc:spChg>
      </pc:sldChg>
      <pc:sldChg chg="modSp add del">
        <pc:chgData name="Troels Mortensen (TRMO) | VIA" userId="48eeef65-5bf8-474b-9082-b56af31dd25e" providerId="ADAL" clId="{463106A0-EE6B-45B6-8CA6-233694FA684A}" dt="2019-10-24T19:27:18.238" v="6053" actId="2696"/>
        <pc:sldMkLst>
          <pc:docMk/>
          <pc:sldMk cId="2845003403" sldId="427"/>
        </pc:sldMkLst>
        <pc:spChg chg="mod">
          <ac:chgData name="Troels Mortensen (TRMO) | VIA" userId="48eeef65-5bf8-474b-9082-b56af31dd25e" providerId="ADAL" clId="{463106A0-EE6B-45B6-8CA6-233694FA684A}" dt="2019-10-24T19:21:18.211" v="5924" actId="20577"/>
          <ac:spMkLst>
            <pc:docMk/>
            <pc:sldMk cId="2845003403" sldId="427"/>
            <ac:spMk id="2" creationId="{2D6C9725-3273-45A0-98D1-A84234886EC4}"/>
          </ac:spMkLst>
        </pc:spChg>
        <pc:spChg chg="mod">
          <ac:chgData name="Troels Mortensen (TRMO) | VIA" userId="48eeef65-5bf8-474b-9082-b56af31dd25e" providerId="ADAL" clId="{463106A0-EE6B-45B6-8CA6-233694FA684A}" dt="2019-10-24T19:22:24.254" v="5929" actId="115"/>
          <ac:spMkLst>
            <pc:docMk/>
            <pc:sldMk cId="2845003403" sldId="427"/>
            <ac:spMk id="3" creationId="{EC3BDB1D-56BA-45DC-8C9B-529C2100D388}"/>
          </ac:spMkLst>
        </pc:spChg>
      </pc:sldChg>
      <pc:sldChg chg="addSp modSp add del modAnim modNotesTx">
        <pc:chgData name="Troels Mortensen (TRMO) | VIA" userId="48eeef65-5bf8-474b-9082-b56af31dd25e" providerId="ADAL" clId="{463106A0-EE6B-45B6-8CA6-233694FA684A}" dt="2019-10-25T05:45:47.919" v="7514" actId="47"/>
        <pc:sldMkLst>
          <pc:docMk/>
          <pc:sldMk cId="2766858013" sldId="428"/>
        </pc:sldMkLst>
        <pc:spChg chg="add mod">
          <ac:chgData name="Troels Mortensen (TRMO) | VIA" userId="48eeef65-5bf8-474b-9082-b56af31dd25e" providerId="ADAL" clId="{463106A0-EE6B-45B6-8CA6-233694FA684A}" dt="2019-10-24T19:24:15.864" v="5966" actId="1076"/>
          <ac:spMkLst>
            <pc:docMk/>
            <pc:sldMk cId="2766858013" sldId="428"/>
            <ac:spMk id="2" creationId="{E10A5373-78B6-4815-A7CB-361BEED125C6}"/>
          </ac:spMkLst>
        </pc:spChg>
        <pc:spChg chg="mod">
          <ac:chgData name="Troels Mortensen (TRMO) | VIA" userId="48eeef65-5bf8-474b-9082-b56af31dd25e" providerId="ADAL" clId="{463106A0-EE6B-45B6-8CA6-233694FA684A}" dt="2019-10-24T19:24:02.966" v="5934" actId="1076"/>
          <ac:spMkLst>
            <pc:docMk/>
            <pc:sldMk cId="2766858013" sldId="428"/>
            <ac:spMk id="15" creationId="{00000000-0000-0000-0000-000000000000}"/>
          </ac:spMkLst>
        </pc:spChg>
        <pc:spChg chg="mod">
          <ac:chgData name="Troels Mortensen (TRMO) | VIA" userId="48eeef65-5bf8-474b-9082-b56af31dd25e" providerId="ADAL" clId="{463106A0-EE6B-45B6-8CA6-233694FA684A}" dt="2019-10-24T19:23:59.593" v="5933" actId="1076"/>
          <ac:spMkLst>
            <pc:docMk/>
            <pc:sldMk cId="2766858013" sldId="428"/>
            <ac:spMk id="19" creationId="{00000000-0000-0000-0000-000000000000}"/>
          </ac:spMkLst>
        </pc:spChg>
      </pc:sldChg>
      <pc:sldChg chg="addSp delSp modSp add delAnim modAnim">
        <pc:chgData name="Troels Mortensen (TRMO) | VIA" userId="48eeef65-5bf8-474b-9082-b56af31dd25e" providerId="ADAL" clId="{463106A0-EE6B-45B6-8CA6-233694FA684A}" dt="2019-10-25T05:48:51.762" v="7616"/>
        <pc:sldMkLst>
          <pc:docMk/>
          <pc:sldMk cId="702881690" sldId="429"/>
        </pc:sldMkLst>
        <pc:spChg chg="del">
          <ac:chgData name="Troels Mortensen (TRMO) | VIA" userId="48eeef65-5bf8-474b-9082-b56af31dd25e" providerId="ADAL" clId="{463106A0-EE6B-45B6-8CA6-233694FA684A}" dt="2019-10-24T19:25:03.459" v="5968" actId="478"/>
          <ac:spMkLst>
            <pc:docMk/>
            <pc:sldMk cId="702881690" sldId="429"/>
            <ac:spMk id="2" creationId="{0136C066-931A-4DAB-8FC5-AB4036B03564}"/>
          </ac:spMkLst>
        </pc:spChg>
        <pc:spChg chg="del">
          <ac:chgData name="Troels Mortensen (TRMO) | VIA" userId="48eeef65-5bf8-474b-9082-b56af31dd25e" providerId="ADAL" clId="{463106A0-EE6B-45B6-8CA6-233694FA684A}" dt="2019-10-24T19:25:03.459" v="5968" actId="478"/>
          <ac:spMkLst>
            <pc:docMk/>
            <pc:sldMk cId="702881690" sldId="429"/>
            <ac:spMk id="3" creationId="{B9512454-8442-4FB0-8B72-36750A04D2B4}"/>
          </ac:spMkLst>
        </pc:spChg>
        <pc:spChg chg="mod">
          <ac:chgData name="Troels Mortensen (TRMO) | VIA" userId="48eeef65-5bf8-474b-9082-b56af31dd25e" providerId="ADAL" clId="{463106A0-EE6B-45B6-8CA6-233694FA684A}" dt="2019-10-24T19:25:26.614" v="5974" actId="207"/>
          <ac:spMkLst>
            <pc:docMk/>
            <pc:sldMk cId="702881690" sldId="429"/>
            <ac:spMk id="19" creationId="{138E76EB-E4FC-4BF0-BC80-926664DDEA9A}"/>
          </ac:spMkLst>
        </pc:spChg>
        <pc:spChg chg="mod">
          <ac:chgData name="Troels Mortensen (TRMO) | VIA" userId="48eeef65-5bf8-474b-9082-b56af31dd25e" providerId="ADAL" clId="{463106A0-EE6B-45B6-8CA6-233694FA684A}" dt="2019-10-24T19:25:26.614" v="5974" actId="207"/>
          <ac:spMkLst>
            <pc:docMk/>
            <pc:sldMk cId="702881690" sldId="429"/>
            <ac:spMk id="20" creationId="{646163D1-502E-473C-B35D-D573E21EEECC}"/>
          </ac:spMkLst>
        </pc:spChg>
        <pc:spChg chg="add mod">
          <ac:chgData name="Troels Mortensen (TRMO) | VIA" userId="48eeef65-5bf8-474b-9082-b56af31dd25e" providerId="ADAL" clId="{463106A0-EE6B-45B6-8CA6-233694FA684A}" dt="2019-10-24T19:50:57.812" v="7313" actId="255"/>
          <ac:spMkLst>
            <pc:docMk/>
            <pc:sldMk cId="702881690" sldId="429"/>
            <ac:spMk id="24" creationId="{4D37E4FB-DA68-4E1C-9C86-23946A8D0310}"/>
          </ac:spMkLst>
        </pc:spChg>
        <pc:spChg chg="mod">
          <ac:chgData name="Troels Mortensen (TRMO) | VIA" userId="48eeef65-5bf8-474b-9082-b56af31dd25e" providerId="ADAL" clId="{463106A0-EE6B-45B6-8CA6-233694FA684A}" dt="2019-10-24T19:25:37.252" v="5978" actId="208"/>
          <ac:spMkLst>
            <pc:docMk/>
            <pc:sldMk cId="702881690" sldId="429"/>
            <ac:spMk id="30" creationId="{86E42D1C-8897-4664-B44A-BFE8D1EB27DD}"/>
          </ac:spMkLst>
        </pc:spChg>
        <pc:spChg chg="add del">
          <ac:chgData name="Troels Mortensen (TRMO) | VIA" userId="48eeef65-5bf8-474b-9082-b56af31dd25e" providerId="ADAL" clId="{463106A0-EE6B-45B6-8CA6-233694FA684A}" dt="2019-10-24T19:25:05.634" v="5970" actId="478"/>
          <ac:spMkLst>
            <pc:docMk/>
            <pc:sldMk cId="702881690" sldId="429"/>
            <ac:spMk id="31" creationId="{D41E5B57-4A53-4ECF-85C3-876C1A01978E}"/>
          </ac:spMkLst>
        </pc:spChg>
        <pc:spChg chg="mod">
          <ac:chgData name="Troels Mortensen (TRMO) | VIA" userId="48eeef65-5bf8-474b-9082-b56af31dd25e" providerId="ADAL" clId="{463106A0-EE6B-45B6-8CA6-233694FA684A}" dt="2019-10-24T19:26:42.684" v="6006" actId="2085"/>
          <ac:spMkLst>
            <pc:docMk/>
            <pc:sldMk cId="702881690" sldId="429"/>
            <ac:spMk id="34" creationId="{68B2AE56-892B-4296-9CDD-0F646D55CCB0}"/>
          </ac:spMkLst>
        </pc:spChg>
        <pc:spChg chg="add mod">
          <ac:chgData name="Troels Mortensen (TRMO) | VIA" userId="48eeef65-5bf8-474b-9082-b56af31dd25e" providerId="ADAL" clId="{463106A0-EE6B-45B6-8CA6-233694FA684A}" dt="2019-10-24T19:26:55.269" v="6013" actId="1076"/>
          <ac:spMkLst>
            <pc:docMk/>
            <pc:sldMk cId="702881690" sldId="429"/>
            <ac:spMk id="42" creationId="{9FF52F06-D44B-4310-B882-D89E80590F31}"/>
          </ac:spMkLst>
        </pc:spChg>
        <pc:spChg chg="add mod">
          <ac:chgData name="Troels Mortensen (TRMO) | VIA" userId="48eeef65-5bf8-474b-9082-b56af31dd25e" providerId="ADAL" clId="{463106A0-EE6B-45B6-8CA6-233694FA684A}" dt="2019-10-24T19:26:53.626" v="6012" actId="1076"/>
          <ac:spMkLst>
            <pc:docMk/>
            <pc:sldMk cId="702881690" sldId="429"/>
            <ac:spMk id="43" creationId="{C88FEAD5-32C8-457F-8C7F-89D899502D32}"/>
          </ac:spMkLst>
        </pc:spChg>
        <pc:spChg chg="add mod">
          <ac:chgData name="Troels Mortensen (TRMO) | VIA" userId="48eeef65-5bf8-474b-9082-b56af31dd25e" providerId="ADAL" clId="{463106A0-EE6B-45B6-8CA6-233694FA684A}" dt="2019-10-24T19:27:15.357" v="6052" actId="1076"/>
          <ac:spMkLst>
            <pc:docMk/>
            <pc:sldMk cId="702881690" sldId="429"/>
            <ac:spMk id="45" creationId="{DA2B97DE-ED0E-4115-987E-E32637C6DECE}"/>
          </ac:spMkLst>
        </pc:spChg>
        <pc:grpChg chg="add mod">
          <ac:chgData name="Troels Mortensen (TRMO) | VIA" userId="48eeef65-5bf8-474b-9082-b56af31dd25e" providerId="ADAL" clId="{463106A0-EE6B-45B6-8CA6-233694FA684A}" dt="2019-10-24T19:26:52.135" v="6011" actId="1076"/>
          <ac:grpSpMkLst>
            <pc:docMk/>
            <pc:sldMk cId="702881690" sldId="429"/>
            <ac:grpSpMk id="4" creationId="{B17AE9D0-7A83-4887-9D56-C336B1833D55}"/>
          </ac:grpSpMkLst>
        </pc:grpChg>
        <pc:grpChg chg="add mod">
          <ac:chgData name="Troels Mortensen (TRMO) | VIA" userId="48eeef65-5bf8-474b-9082-b56af31dd25e" providerId="ADAL" clId="{463106A0-EE6B-45B6-8CA6-233694FA684A}" dt="2019-10-24T19:26:23.595" v="5998" actId="164"/>
          <ac:grpSpMkLst>
            <pc:docMk/>
            <pc:sldMk cId="702881690" sldId="429"/>
            <ac:grpSpMk id="18" creationId="{9DB9C38A-7335-439C-B89B-B5202857FE0E}"/>
          </ac:grpSpMkLst>
        </pc:grpChg>
        <pc:grpChg chg="add mod">
          <ac:chgData name="Troels Mortensen (TRMO) | VIA" userId="48eeef65-5bf8-474b-9082-b56af31dd25e" providerId="ADAL" clId="{463106A0-EE6B-45B6-8CA6-233694FA684A}" dt="2019-10-24T19:26:21.041" v="5997" actId="1076"/>
          <ac:grpSpMkLst>
            <pc:docMk/>
            <pc:sldMk cId="702881690" sldId="429"/>
            <ac:grpSpMk id="25" creationId="{465104E4-E530-49D7-ABF3-F33471AC8C8F}"/>
          </ac:grpSpMkLst>
        </pc:grpChg>
        <pc:grpChg chg="add mod">
          <ac:chgData name="Troels Mortensen (TRMO) | VIA" userId="48eeef65-5bf8-474b-9082-b56af31dd25e" providerId="ADAL" clId="{463106A0-EE6B-45B6-8CA6-233694FA684A}" dt="2019-10-24T19:26:51.097" v="6010" actId="1076"/>
          <ac:grpSpMkLst>
            <pc:docMk/>
            <pc:sldMk cId="702881690" sldId="429"/>
            <ac:grpSpMk id="32" creationId="{004C3F34-C9B4-4336-8E62-535F9CC6BFA3}"/>
          </ac:grpSpMkLst>
        </pc:grpChg>
        <pc:grpChg chg="add mod">
          <ac:chgData name="Troels Mortensen (TRMO) | VIA" userId="48eeef65-5bf8-474b-9082-b56af31dd25e" providerId="ADAL" clId="{463106A0-EE6B-45B6-8CA6-233694FA684A}" dt="2019-10-24T19:26:37.213" v="6004" actId="1076"/>
          <ac:grpSpMkLst>
            <pc:docMk/>
            <pc:sldMk cId="702881690" sldId="429"/>
            <ac:grpSpMk id="37" creationId="{46D9ECAE-DC76-4588-AA39-B5C45619FBDA}"/>
          </ac:grpSpMkLst>
        </pc:grpChg>
        <pc:grpChg chg="add mod">
          <ac:chgData name="Troels Mortensen (TRMO) | VIA" userId="48eeef65-5bf8-474b-9082-b56af31dd25e" providerId="ADAL" clId="{463106A0-EE6B-45B6-8CA6-233694FA684A}" dt="2019-10-24T19:26:29.993" v="6002" actId="1076"/>
          <ac:grpSpMkLst>
            <pc:docMk/>
            <pc:sldMk cId="702881690" sldId="429"/>
            <ac:grpSpMk id="44" creationId="{34D29031-9E3D-45FF-A023-133E729BDFBB}"/>
          </ac:grpSpMkLst>
        </pc:grpChg>
      </pc:sldChg>
      <pc:sldChg chg="addSp delSp modSp add">
        <pc:chgData name="Troels Mortensen (TRMO) | VIA" userId="48eeef65-5bf8-474b-9082-b56af31dd25e" providerId="ADAL" clId="{463106A0-EE6B-45B6-8CA6-233694FA684A}" dt="2019-10-24T19:27:48.911" v="6069" actId="1076"/>
        <pc:sldMkLst>
          <pc:docMk/>
          <pc:sldMk cId="909591193" sldId="430"/>
        </pc:sldMkLst>
        <pc:spChg chg="del">
          <ac:chgData name="Troels Mortensen (TRMO) | VIA" userId="48eeef65-5bf8-474b-9082-b56af31dd25e" providerId="ADAL" clId="{463106A0-EE6B-45B6-8CA6-233694FA684A}" dt="2019-10-24T19:27:47.606" v="6067" actId="478"/>
          <ac:spMkLst>
            <pc:docMk/>
            <pc:sldMk cId="909591193" sldId="430"/>
            <ac:spMk id="2" creationId="{7D51C96C-9859-44AB-8E19-A667DBF64575}"/>
          </ac:spMkLst>
        </pc:spChg>
        <pc:spChg chg="del">
          <ac:chgData name="Troels Mortensen (TRMO) | VIA" userId="48eeef65-5bf8-474b-9082-b56af31dd25e" providerId="ADAL" clId="{463106A0-EE6B-45B6-8CA6-233694FA684A}" dt="2019-10-24T19:27:47.606" v="6067" actId="478"/>
          <ac:spMkLst>
            <pc:docMk/>
            <pc:sldMk cId="909591193" sldId="430"/>
            <ac:spMk id="3" creationId="{64C62EFF-B8CD-48F3-AACB-AC2CCDFD7F9B}"/>
          </ac:spMkLst>
        </pc:spChg>
        <pc:picChg chg="add mod">
          <ac:chgData name="Troels Mortensen (TRMO) | VIA" userId="48eeef65-5bf8-474b-9082-b56af31dd25e" providerId="ADAL" clId="{463106A0-EE6B-45B6-8CA6-233694FA684A}" dt="2019-10-24T19:27:48.911" v="6069" actId="1076"/>
          <ac:picMkLst>
            <pc:docMk/>
            <pc:sldMk cId="909591193" sldId="430"/>
            <ac:picMk id="4" creationId="{4B022800-7F75-4F17-A37E-0F8EA578FE5E}"/>
          </ac:picMkLst>
        </pc:picChg>
      </pc:sldChg>
      <pc:sldChg chg="modSp add">
        <pc:chgData name="Troels Mortensen (TRMO) | VIA" userId="48eeef65-5bf8-474b-9082-b56af31dd25e" providerId="ADAL" clId="{463106A0-EE6B-45B6-8CA6-233694FA684A}" dt="2019-10-24T19:29:29.788" v="6486" actId="20577"/>
        <pc:sldMkLst>
          <pc:docMk/>
          <pc:sldMk cId="235670062" sldId="431"/>
        </pc:sldMkLst>
        <pc:spChg chg="mod">
          <ac:chgData name="Troels Mortensen (TRMO) | VIA" userId="48eeef65-5bf8-474b-9082-b56af31dd25e" providerId="ADAL" clId="{463106A0-EE6B-45B6-8CA6-233694FA684A}" dt="2019-10-24T19:27:59.879" v="6105" actId="20577"/>
          <ac:spMkLst>
            <pc:docMk/>
            <pc:sldMk cId="235670062" sldId="431"/>
            <ac:spMk id="2" creationId="{B2C1D349-2244-4206-B92C-3764BD1D7EDE}"/>
          </ac:spMkLst>
        </pc:spChg>
        <pc:spChg chg="mod">
          <ac:chgData name="Troels Mortensen (TRMO) | VIA" userId="48eeef65-5bf8-474b-9082-b56af31dd25e" providerId="ADAL" clId="{463106A0-EE6B-45B6-8CA6-233694FA684A}" dt="2019-10-24T19:29:29.788" v="6486" actId="20577"/>
          <ac:spMkLst>
            <pc:docMk/>
            <pc:sldMk cId="235670062" sldId="431"/>
            <ac:spMk id="3" creationId="{F7431FA3-3155-4BD5-AE9F-479324FF828C}"/>
          </ac:spMkLst>
        </pc:spChg>
      </pc:sldChg>
      <pc:sldChg chg="addSp delSp modSp add modAnim">
        <pc:chgData name="Troels Mortensen (TRMO) | VIA" userId="48eeef65-5bf8-474b-9082-b56af31dd25e" providerId="ADAL" clId="{463106A0-EE6B-45B6-8CA6-233694FA684A}" dt="2019-10-24T19:53:53.068" v="7350" actId="1038"/>
        <pc:sldMkLst>
          <pc:docMk/>
          <pc:sldMk cId="3908277662" sldId="432"/>
        </pc:sldMkLst>
        <pc:spChg chg="del">
          <ac:chgData name="Troels Mortensen (TRMO) | VIA" userId="48eeef65-5bf8-474b-9082-b56af31dd25e" providerId="ADAL" clId="{463106A0-EE6B-45B6-8CA6-233694FA684A}" dt="2019-10-24T19:29:34.372" v="6488" actId="478"/>
          <ac:spMkLst>
            <pc:docMk/>
            <pc:sldMk cId="3908277662" sldId="432"/>
            <ac:spMk id="2" creationId="{A5ABBFE6-448D-4CFE-B365-155362626DE1}"/>
          </ac:spMkLst>
        </pc:spChg>
        <pc:spChg chg="del">
          <ac:chgData name="Troels Mortensen (TRMO) | VIA" userId="48eeef65-5bf8-474b-9082-b56af31dd25e" providerId="ADAL" clId="{463106A0-EE6B-45B6-8CA6-233694FA684A}" dt="2019-10-24T19:29:34.372" v="6488" actId="478"/>
          <ac:spMkLst>
            <pc:docMk/>
            <pc:sldMk cId="3908277662" sldId="432"/>
            <ac:spMk id="3" creationId="{BB5B6E83-E22F-416B-A13D-A900A2171CD7}"/>
          </ac:spMkLst>
        </pc:spChg>
        <pc:spChg chg="add del mod">
          <ac:chgData name="Troels Mortensen (TRMO) | VIA" userId="48eeef65-5bf8-474b-9082-b56af31dd25e" providerId="ADAL" clId="{463106A0-EE6B-45B6-8CA6-233694FA684A}" dt="2019-10-24T19:29:44.114" v="6490" actId="478"/>
          <ac:spMkLst>
            <pc:docMk/>
            <pc:sldMk cId="3908277662" sldId="432"/>
            <ac:spMk id="4" creationId="{0D7D4AD9-44FE-4CE8-8085-6881EA03A064}"/>
          </ac:spMkLst>
        </pc:spChg>
        <pc:spChg chg="add mod">
          <ac:chgData name="Troels Mortensen (TRMO) | VIA" userId="48eeef65-5bf8-474b-9082-b56af31dd25e" providerId="ADAL" clId="{463106A0-EE6B-45B6-8CA6-233694FA684A}" dt="2019-10-24T19:41:55.053" v="6592" actId="207"/>
          <ac:spMkLst>
            <pc:docMk/>
            <pc:sldMk cId="3908277662" sldId="432"/>
            <ac:spMk id="7" creationId="{2BA07152-2148-4AC7-B80D-E154214CF807}"/>
          </ac:spMkLst>
        </pc:spChg>
        <pc:spChg chg="add mod ord">
          <ac:chgData name="Troels Mortensen (TRMO) | VIA" userId="48eeef65-5bf8-474b-9082-b56af31dd25e" providerId="ADAL" clId="{463106A0-EE6B-45B6-8CA6-233694FA684A}" dt="2019-10-24T19:53:53.068" v="7350" actId="1038"/>
          <ac:spMkLst>
            <pc:docMk/>
            <pc:sldMk cId="3908277662" sldId="432"/>
            <ac:spMk id="8" creationId="{041A8B89-4EFF-415C-88A7-F98D0A29F617}"/>
          </ac:spMkLst>
        </pc:spChg>
        <pc:spChg chg="add mod">
          <ac:chgData name="Troels Mortensen (TRMO) | VIA" userId="48eeef65-5bf8-474b-9082-b56af31dd25e" providerId="ADAL" clId="{463106A0-EE6B-45B6-8CA6-233694FA684A}" dt="2019-10-24T19:53:17.953" v="7332" actId="207"/>
          <ac:spMkLst>
            <pc:docMk/>
            <pc:sldMk cId="3908277662" sldId="432"/>
            <ac:spMk id="9" creationId="{6A052E5A-D8E0-45CB-B9D3-E62905565046}"/>
          </ac:spMkLst>
        </pc:spChg>
        <pc:picChg chg="add mod">
          <ac:chgData name="Troels Mortensen (TRMO) | VIA" userId="48eeef65-5bf8-474b-9082-b56af31dd25e" providerId="ADAL" clId="{463106A0-EE6B-45B6-8CA6-233694FA684A}" dt="2019-10-24T19:41:21.479" v="6493"/>
          <ac:picMkLst>
            <pc:docMk/>
            <pc:sldMk cId="3908277662" sldId="432"/>
            <ac:picMk id="6" creationId="{A1E6B146-6861-41CE-86ED-91F06A1559A4}"/>
          </ac:picMkLst>
        </pc:picChg>
      </pc:sldChg>
      <pc:sldChg chg="modSp add">
        <pc:chgData name="Troels Mortensen (TRMO) | VIA" userId="48eeef65-5bf8-474b-9082-b56af31dd25e" providerId="ADAL" clId="{463106A0-EE6B-45B6-8CA6-233694FA684A}" dt="2019-10-24T19:41:05.119" v="6492" actId="207"/>
        <pc:sldMkLst>
          <pc:docMk/>
          <pc:sldMk cId="1377862869" sldId="433"/>
        </pc:sldMkLst>
        <pc:spChg chg="mod">
          <ac:chgData name="Troels Mortensen (TRMO) | VIA" userId="48eeef65-5bf8-474b-9082-b56af31dd25e" providerId="ADAL" clId="{463106A0-EE6B-45B6-8CA6-233694FA684A}" dt="2019-10-24T19:41:05.119" v="6492" actId="207"/>
          <ac:spMkLst>
            <pc:docMk/>
            <pc:sldMk cId="1377862869" sldId="433"/>
            <ac:spMk id="3" creationId="{E0B7E28C-9513-4ED8-902F-120E1E91D9A5}"/>
          </ac:spMkLst>
        </pc:spChg>
      </pc:sldChg>
      <pc:sldChg chg="modSp add modAnim">
        <pc:chgData name="Troels Mortensen (TRMO) | VIA" userId="48eeef65-5bf8-474b-9082-b56af31dd25e" providerId="ADAL" clId="{463106A0-EE6B-45B6-8CA6-233694FA684A}" dt="2019-10-25T05:49:04.950" v="7617"/>
        <pc:sldMkLst>
          <pc:docMk/>
          <pc:sldMk cId="152515152" sldId="434"/>
        </pc:sldMkLst>
        <pc:spChg chg="mod">
          <ac:chgData name="Troels Mortensen (TRMO) | VIA" userId="48eeef65-5bf8-474b-9082-b56af31dd25e" providerId="ADAL" clId="{463106A0-EE6B-45B6-8CA6-233694FA684A}" dt="2019-10-24T19:50:51.691" v="7312" actId="403"/>
          <ac:spMkLst>
            <pc:docMk/>
            <pc:sldMk cId="152515152" sldId="434"/>
            <ac:spMk id="24" creationId="{4D37E4FB-DA68-4E1C-9C86-23946A8D0310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4T19:43:50.778" v="6653" actId="5793"/>
        <pc:sldMkLst>
          <pc:docMk/>
          <pc:sldMk cId="3158703482" sldId="435"/>
        </pc:sldMkLst>
        <pc:spChg chg="mod">
          <ac:chgData name="Troels Mortensen (TRMO) | VIA" userId="48eeef65-5bf8-474b-9082-b56af31dd25e" providerId="ADAL" clId="{463106A0-EE6B-45B6-8CA6-233694FA684A}" dt="2019-10-24T19:42:26.554" v="6607" actId="20577"/>
          <ac:spMkLst>
            <pc:docMk/>
            <pc:sldMk cId="3158703482" sldId="435"/>
            <ac:spMk id="2" creationId="{2714A05F-452B-455B-9C60-E04CB077B966}"/>
          </ac:spMkLst>
        </pc:spChg>
        <pc:spChg chg="mod">
          <ac:chgData name="Troels Mortensen (TRMO) | VIA" userId="48eeef65-5bf8-474b-9082-b56af31dd25e" providerId="ADAL" clId="{463106A0-EE6B-45B6-8CA6-233694FA684A}" dt="2019-10-24T19:43:50.778" v="6653" actId="5793"/>
          <ac:spMkLst>
            <pc:docMk/>
            <pc:sldMk cId="3158703482" sldId="435"/>
            <ac:spMk id="3" creationId="{1972E7E9-FA1B-4FA4-830A-1DFAA2F40AF4}"/>
          </ac:spMkLst>
        </pc:spChg>
      </pc:sldChg>
      <pc:sldChg chg="add">
        <pc:chgData name="Troels Mortensen (TRMO) | VIA" userId="48eeef65-5bf8-474b-9082-b56af31dd25e" providerId="ADAL" clId="{463106A0-EE6B-45B6-8CA6-233694FA684A}" dt="2019-10-24T19:43:58.025" v="6654"/>
        <pc:sldMkLst>
          <pc:docMk/>
          <pc:sldMk cId="2697085738" sldId="436"/>
        </pc:sldMkLst>
      </pc:sldChg>
      <pc:sldChg chg="addSp delSp modSp add">
        <pc:chgData name="Troels Mortensen (TRMO) | VIA" userId="48eeef65-5bf8-474b-9082-b56af31dd25e" providerId="ADAL" clId="{463106A0-EE6B-45B6-8CA6-233694FA684A}" dt="2019-10-24T19:44:39.736" v="6671" actId="1076"/>
        <pc:sldMkLst>
          <pc:docMk/>
          <pc:sldMk cId="801116664" sldId="437"/>
        </pc:sldMkLst>
        <pc:spChg chg="mod">
          <ac:chgData name="Troels Mortensen (TRMO) | VIA" userId="48eeef65-5bf8-474b-9082-b56af31dd25e" providerId="ADAL" clId="{463106A0-EE6B-45B6-8CA6-233694FA684A}" dt="2019-10-24T19:44:33.638" v="6667" actId="20577"/>
          <ac:spMkLst>
            <pc:docMk/>
            <pc:sldMk cId="801116664" sldId="437"/>
            <ac:spMk id="2" creationId="{EBF1403B-0D8C-48FB-8456-0C2D63CC2938}"/>
          </ac:spMkLst>
        </pc:spChg>
        <pc:spChg chg="del">
          <ac:chgData name="Troels Mortensen (TRMO) | VIA" userId="48eeef65-5bf8-474b-9082-b56af31dd25e" providerId="ADAL" clId="{463106A0-EE6B-45B6-8CA6-233694FA684A}" dt="2019-10-24T19:44:34.997" v="6668" actId="478"/>
          <ac:spMkLst>
            <pc:docMk/>
            <pc:sldMk cId="801116664" sldId="437"/>
            <ac:spMk id="3" creationId="{78087769-B36E-4768-B755-5240F3D80953}"/>
          </ac:spMkLst>
        </pc:spChg>
        <pc:picChg chg="add mod">
          <ac:chgData name="Troels Mortensen (TRMO) | VIA" userId="48eeef65-5bf8-474b-9082-b56af31dd25e" providerId="ADAL" clId="{463106A0-EE6B-45B6-8CA6-233694FA684A}" dt="2019-10-24T19:44:39.736" v="6671" actId="1076"/>
          <ac:picMkLst>
            <pc:docMk/>
            <pc:sldMk cId="801116664" sldId="437"/>
            <ac:picMk id="4098" creationId="{2A0D7997-FFA1-46C9-8E24-091E43EB606D}"/>
          </ac:picMkLst>
        </pc:picChg>
      </pc:sldChg>
      <pc:sldChg chg="addSp delSp modSp add">
        <pc:chgData name="Troels Mortensen (TRMO) | VIA" userId="48eeef65-5bf8-474b-9082-b56af31dd25e" providerId="ADAL" clId="{463106A0-EE6B-45B6-8CA6-233694FA684A}" dt="2019-10-24T19:50:33.330" v="7282" actId="1076"/>
        <pc:sldMkLst>
          <pc:docMk/>
          <pc:sldMk cId="926943112" sldId="438"/>
        </pc:sldMkLst>
        <pc:spChg chg="mod">
          <ac:chgData name="Troels Mortensen (TRMO) | VIA" userId="48eeef65-5bf8-474b-9082-b56af31dd25e" providerId="ADAL" clId="{463106A0-EE6B-45B6-8CA6-233694FA684A}" dt="2019-10-24T19:49:47.925" v="7150" actId="20577"/>
          <ac:spMkLst>
            <pc:docMk/>
            <pc:sldMk cId="926943112" sldId="438"/>
            <ac:spMk id="2" creationId="{FC1BF738-F7AE-4942-B330-15F9DD381C52}"/>
          </ac:spMkLst>
        </pc:spChg>
        <pc:spChg chg="add del mod">
          <ac:chgData name="Troels Mortensen (TRMO) | VIA" userId="48eeef65-5bf8-474b-9082-b56af31dd25e" providerId="ADAL" clId="{463106A0-EE6B-45B6-8CA6-233694FA684A}" dt="2019-10-24T19:50:29.807" v="7280" actId="20577"/>
          <ac:spMkLst>
            <pc:docMk/>
            <pc:sldMk cId="926943112" sldId="438"/>
            <ac:spMk id="3" creationId="{00FA27D8-5C08-4B6C-9147-0CB832E273EB}"/>
          </ac:spMkLst>
        </pc:spChg>
        <pc:picChg chg="add del mod">
          <ac:chgData name="Troels Mortensen (TRMO) | VIA" userId="48eeef65-5bf8-474b-9082-b56af31dd25e" providerId="ADAL" clId="{463106A0-EE6B-45B6-8CA6-233694FA684A}" dt="2019-10-24T19:50:07.175" v="7155"/>
          <ac:picMkLst>
            <pc:docMk/>
            <pc:sldMk cId="926943112" sldId="438"/>
            <ac:picMk id="4" creationId="{F4C35FCD-419C-4EDA-B10F-C0ADB46F4D41}"/>
          </ac:picMkLst>
        </pc:picChg>
        <pc:picChg chg="add mod">
          <ac:chgData name="Troels Mortensen (TRMO) | VIA" userId="48eeef65-5bf8-474b-9082-b56af31dd25e" providerId="ADAL" clId="{463106A0-EE6B-45B6-8CA6-233694FA684A}" dt="2019-10-24T19:50:33.330" v="7282" actId="1076"/>
          <ac:picMkLst>
            <pc:docMk/>
            <pc:sldMk cId="926943112" sldId="438"/>
            <ac:picMk id="5" creationId="{CD297030-1B22-4E52-A0C4-30DED94CFF0B}"/>
          </ac:picMkLst>
        </pc:picChg>
      </pc:sldChg>
      <pc:sldChg chg="modSp add">
        <pc:chgData name="Troels Mortensen (TRMO) | VIA" userId="48eeef65-5bf8-474b-9082-b56af31dd25e" providerId="ADAL" clId="{463106A0-EE6B-45B6-8CA6-233694FA684A}" dt="2019-10-24T19:54:05.460" v="7361" actId="20577"/>
        <pc:sldMkLst>
          <pc:docMk/>
          <pc:sldMk cId="4071718534" sldId="439"/>
        </pc:sldMkLst>
        <pc:spChg chg="mod">
          <ac:chgData name="Troels Mortensen (TRMO) | VIA" userId="48eeef65-5bf8-474b-9082-b56af31dd25e" providerId="ADAL" clId="{463106A0-EE6B-45B6-8CA6-233694FA684A}" dt="2019-10-24T19:54:05.460" v="7361" actId="20577"/>
          <ac:spMkLst>
            <pc:docMk/>
            <pc:sldMk cId="4071718534" sldId="439"/>
            <ac:spMk id="2" creationId="{24311A09-1257-4865-A843-36EF73A2681E}"/>
          </ac:spMkLst>
        </pc:spChg>
      </pc:sldChg>
      <pc:sldChg chg="modSp add">
        <pc:chgData name="Troels Mortensen (TRMO) | VIA" userId="48eeef65-5bf8-474b-9082-b56af31dd25e" providerId="ADAL" clId="{463106A0-EE6B-45B6-8CA6-233694FA684A}" dt="2019-10-25T05:46:13.567" v="7595" actId="313"/>
        <pc:sldMkLst>
          <pc:docMk/>
          <pc:sldMk cId="1477585807" sldId="440"/>
        </pc:sldMkLst>
        <pc:spChg chg="mod">
          <ac:chgData name="Troels Mortensen (TRMO) | VIA" userId="48eeef65-5bf8-474b-9082-b56af31dd25e" providerId="ADAL" clId="{463106A0-EE6B-45B6-8CA6-233694FA684A}" dt="2019-10-25T05:46:13.567" v="7595" actId="313"/>
          <ac:spMkLst>
            <pc:docMk/>
            <pc:sldMk cId="1477585807" sldId="440"/>
            <ac:spMk id="3" creationId="{CA707327-61A8-428F-BEC3-D7C9EBB7D0E1}"/>
          </ac:spMkLst>
        </pc:spChg>
      </pc:sldChg>
      <pc:sldChg chg="addSp delSp modSp add">
        <pc:chgData name="Troels Mortensen (TRMO) | VIA" userId="48eeef65-5bf8-474b-9082-b56af31dd25e" providerId="ADAL" clId="{463106A0-EE6B-45B6-8CA6-233694FA684A}" dt="2019-10-24T20:07:41.473" v="7469" actId="14100"/>
        <pc:sldMkLst>
          <pc:docMk/>
          <pc:sldMk cId="916525509" sldId="441"/>
        </pc:sldMkLst>
        <pc:spChg chg="del">
          <ac:chgData name="Troels Mortensen (TRMO) | VIA" userId="48eeef65-5bf8-474b-9082-b56af31dd25e" providerId="ADAL" clId="{463106A0-EE6B-45B6-8CA6-233694FA684A}" dt="2019-10-24T20:07:39.120" v="7467" actId="478"/>
          <ac:spMkLst>
            <pc:docMk/>
            <pc:sldMk cId="916525509" sldId="441"/>
            <ac:spMk id="2" creationId="{4CA802AF-6593-412C-8F8D-FB5E5A3A6A40}"/>
          </ac:spMkLst>
        </pc:spChg>
        <pc:spChg chg="del">
          <ac:chgData name="Troels Mortensen (TRMO) | VIA" userId="48eeef65-5bf8-474b-9082-b56af31dd25e" providerId="ADAL" clId="{463106A0-EE6B-45B6-8CA6-233694FA684A}" dt="2019-10-24T20:07:39.120" v="7467" actId="478"/>
          <ac:spMkLst>
            <pc:docMk/>
            <pc:sldMk cId="916525509" sldId="441"/>
            <ac:spMk id="3" creationId="{7F0E4838-40CC-42F1-B505-1B45EE3A4E36}"/>
          </ac:spMkLst>
        </pc:spChg>
        <pc:picChg chg="add mod">
          <ac:chgData name="Troels Mortensen (TRMO) | VIA" userId="48eeef65-5bf8-474b-9082-b56af31dd25e" providerId="ADAL" clId="{463106A0-EE6B-45B6-8CA6-233694FA684A}" dt="2019-10-24T20:07:41.473" v="7469" actId="14100"/>
          <ac:picMkLst>
            <pc:docMk/>
            <pc:sldMk cId="916525509" sldId="441"/>
            <ac:picMk id="4" creationId="{75CA500C-87D4-4C40-8958-3C0F24B12B30}"/>
          </ac:picMkLst>
        </pc:picChg>
      </pc:sldChg>
      <pc:sldChg chg="addSp delSp modSp add modAnim">
        <pc:chgData name="Troels Mortensen (TRMO) | VIA" userId="48eeef65-5bf8-474b-9082-b56af31dd25e" providerId="ADAL" clId="{463106A0-EE6B-45B6-8CA6-233694FA684A}" dt="2019-10-25T05:53:52.348" v="7701"/>
        <pc:sldMkLst>
          <pc:docMk/>
          <pc:sldMk cId="3198369738" sldId="442"/>
        </pc:sldMkLst>
        <pc:spChg chg="del">
          <ac:chgData name="Troels Mortensen (TRMO) | VIA" userId="48eeef65-5bf8-474b-9082-b56af31dd25e" providerId="ADAL" clId="{463106A0-EE6B-45B6-8CA6-233694FA684A}" dt="2019-10-25T05:47:08.466" v="7597" actId="478"/>
          <ac:spMkLst>
            <pc:docMk/>
            <pc:sldMk cId="3198369738" sldId="442"/>
            <ac:spMk id="2" creationId="{C84D84F0-D24D-4FE4-9144-9DDE795EFDEB}"/>
          </ac:spMkLst>
        </pc:spChg>
        <pc:spChg chg="del">
          <ac:chgData name="Troels Mortensen (TRMO) | VIA" userId="48eeef65-5bf8-474b-9082-b56af31dd25e" providerId="ADAL" clId="{463106A0-EE6B-45B6-8CA6-233694FA684A}" dt="2019-10-25T05:47:08.466" v="7597" actId="478"/>
          <ac:spMkLst>
            <pc:docMk/>
            <pc:sldMk cId="3198369738" sldId="442"/>
            <ac:spMk id="3" creationId="{42F121E0-1A32-4AF8-A1CB-BC593B831FD6}"/>
          </ac:spMkLst>
        </pc:spChg>
        <pc:spChg chg="mod">
          <ac:chgData name="Troels Mortensen (TRMO) | VIA" userId="48eeef65-5bf8-474b-9082-b56af31dd25e" providerId="ADAL" clId="{463106A0-EE6B-45B6-8CA6-233694FA684A}" dt="2019-10-25T05:53:27.610" v="7700" actId="207"/>
          <ac:spMkLst>
            <pc:docMk/>
            <pc:sldMk cId="3198369738" sldId="442"/>
            <ac:spMk id="25" creationId="{4C6C958D-815E-4633-B749-354C6C69CBFB}"/>
          </ac:spMkLst>
        </pc:spChg>
        <pc:spChg chg="add mod ord">
          <ac:chgData name="Troels Mortensen (TRMO) | VIA" userId="48eeef65-5bf8-474b-9082-b56af31dd25e" providerId="ADAL" clId="{463106A0-EE6B-45B6-8CA6-233694FA684A}" dt="2019-10-25T05:52:43.070" v="7690" actId="208"/>
          <ac:spMkLst>
            <pc:docMk/>
            <pc:sldMk cId="3198369738" sldId="442"/>
            <ac:spMk id="28" creationId="{85E61FB4-09DC-40BD-9CB2-B9F1BFD2738B}"/>
          </ac:spMkLst>
        </pc:spChg>
        <pc:spChg chg="add mod">
          <ac:chgData name="Troels Mortensen (TRMO) | VIA" userId="48eeef65-5bf8-474b-9082-b56af31dd25e" providerId="ADAL" clId="{463106A0-EE6B-45B6-8CA6-233694FA684A}" dt="2019-10-25T05:49:51.163" v="7629"/>
          <ac:spMkLst>
            <pc:docMk/>
            <pc:sldMk cId="3198369738" sldId="442"/>
            <ac:spMk id="31" creationId="{85E98DAD-FAAA-493E-A6DE-86E4181156E2}"/>
          </ac:spMkLst>
        </pc:spChg>
        <pc:spChg chg="add mod">
          <ac:chgData name="Troels Mortensen (TRMO) | VIA" userId="48eeef65-5bf8-474b-9082-b56af31dd25e" providerId="ADAL" clId="{463106A0-EE6B-45B6-8CA6-233694FA684A}" dt="2019-10-25T05:53:18.236" v="7697" actId="1076"/>
          <ac:spMkLst>
            <pc:docMk/>
            <pc:sldMk cId="3198369738" sldId="442"/>
            <ac:spMk id="32" creationId="{56A7A17E-E030-452B-B89B-73EF0C47AACB}"/>
          </ac:spMkLst>
        </pc:spChg>
        <pc:spChg chg="add mod">
          <ac:chgData name="Troels Mortensen (TRMO) | VIA" userId="48eeef65-5bf8-474b-9082-b56af31dd25e" providerId="ADAL" clId="{463106A0-EE6B-45B6-8CA6-233694FA684A}" dt="2019-10-25T05:50:12.538" v="7636" actId="571"/>
          <ac:spMkLst>
            <pc:docMk/>
            <pc:sldMk cId="3198369738" sldId="442"/>
            <ac:spMk id="33" creationId="{C011B925-0223-4BA1-AA33-B3480D1D2551}"/>
          </ac:spMkLst>
        </pc:spChg>
        <pc:spChg chg="add mod">
          <ac:chgData name="Troels Mortensen (TRMO) | VIA" userId="48eeef65-5bf8-474b-9082-b56af31dd25e" providerId="ADAL" clId="{463106A0-EE6B-45B6-8CA6-233694FA684A}" dt="2019-10-25T05:50:13.347" v="7637" actId="571"/>
          <ac:spMkLst>
            <pc:docMk/>
            <pc:sldMk cId="3198369738" sldId="442"/>
            <ac:spMk id="34" creationId="{401BBD86-93B4-467D-B7DF-F1F3D661DF82}"/>
          </ac:spMkLst>
        </pc:spChg>
        <pc:spChg chg="add mod">
          <ac:chgData name="Troels Mortensen (TRMO) | VIA" userId="48eeef65-5bf8-474b-9082-b56af31dd25e" providerId="ADAL" clId="{463106A0-EE6B-45B6-8CA6-233694FA684A}" dt="2019-10-25T05:50:14.188" v="7638" actId="571"/>
          <ac:spMkLst>
            <pc:docMk/>
            <pc:sldMk cId="3198369738" sldId="442"/>
            <ac:spMk id="35" creationId="{A3A9AEE0-C6E8-497D-8042-7D5605CE716E}"/>
          </ac:spMkLst>
        </pc:spChg>
        <pc:spChg chg="add mod">
          <ac:chgData name="Troels Mortensen (TRMO) | VIA" userId="48eeef65-5bf8-474b-9082-b56af31dd25e" providerId="ADAL" clId="{463106A0-EE6B-45B6-8CA6-233694FA684A}" dt="2019-10-25T05:50:15.280" v="7639" actId="571"/>
          <ac:spMkLst>
            <pc:docMk/>
            <pc:sldMk cId="3198369738" sldId="442"/>
            <ac:spMk id="36" creationId="{83C88164-26D2-470F-8A73-56FDD30A10D8}"/>
          </ac:spMkLst>
        </pc:spChg>
        <pc:spChg chg="add mod">
          <ac:chgData name="Troels Mortensen (TRMO) | VIA" userId="48eeef65-5bf8-474b-9082-b56af31dd25e" providerId="ADAL" clId="{463106A0-EE6B-45B6-8CA6-233694FA684A}" dt="2019-10-25T05:50:39.355" v="7651" actId="164"/>
          <ac:spMkLst>
            <pc:docMk/>
            <pc:sldMk cId="3198369738" sldId="442"/>
            <ac:spMk id="37" creationId="{3828292B-8407-4DA9-98A7-42B028589E9D}"/>
          </ac:spMkLst>
        </pc:spChg>
        <pc:spChg chg="add mod">
          <ac:chgData name="Troels Mortensen (TRMO) | VIA" userId="48eeef65-5bf8-474b-9082-b56af31dd25e" providerId="ADAL" clId="{463106A0-EE6B-45B6-8CA6-233694FA684A}" dt="2019-10-25T05:50:39.355" v="7651" actId="164"/>
          <ac:spMkLst>
            <pc:docMk/>
            <pc:sldMk cId="3198369738" sldId="442"/>
            <ac:spMk id="38" creationId="{6842F1E8-BF0D-4077-918F-1FAA9473BE15}"/>
          </ac:spMkLst>
        </pc:spChg>
        <pc:spChg chg="add mod">
          <ac:chgData name="Troels Mortensen (TRMO) | VIA" userId="48eeef65-5bf8-474b-9082-b56af31dd25e" providerId="ADAL" clId="{463106A0-EE6B-45B6-8CA6-233694FA684A}" dt="2019-10-25T05:50:39.355" v="7651" actId="164"/>
          <ac:spMkLst>
            <pc:docMk/>
            <pc:sldMk cId="3198369738" sldId="442"/>
            <ac:spMk id="39" creationId="{C24CC12D-4FA0-4E0C-99DD-F527D506C1C7}"/>
          </ac:spMkLst>
        </pc:spChg>
        <pc:spChg chg="mod topLvl">
          <ac:chgData name="Troels Mortensen (TRMO) | VIA" userId="48eeef65-5bf8-474b-9082-b56af31dd25e" providerId="ADAL" clId="{463106A0-EE6B-45B6-8CA6-233694FA684A}" dt="2019-10-25T05:51:47.112" v="7680" actId="14100"/>
          <ac:spMkLst>
            <pc:docMk/>
            <pc:sldMk cId="3198369738" sldId="442"/>
            <ac:spMk id="42" creationId="{B8953BDE-FA18-4F39-B9FE-8128A5EE366B}"/>
          </ac:spMkLst>
        </pc:spChg>
        <pc:spChg chg="del mod topLvl">
          <ac:chgData name="Troels Mortensen (TRMO) | VIA" userId="48eeef65-5bf8-474b-9082-b56af31dd25e" providerId="ADAL" clId="{463106A0-EE6B-45B6-8CA6-233694FA684A}" dt="2019-10-25T05:50:52.738" v="7658" actId="478"/>
          <ac:spMkLst>
            <pc:docMk/>
            <pc:sldMk cId="3198369738" sldId="442"/>
            <ac:spMk id="43" creationId="{AAE505D9-69DE-40AA-AF74-649FCDAC01B2}"/>
          </ac:spMkLst>
        </pc:spChg>
        <pc:spChg chg="del mod topLvl">
          <ac:chgData name="Troels Mortensen (TRMO) | VIA" userId="48eeef65-5bf8-474b-9082-b56af31dd25e" providerId="ADAL" clId="{463106A0-EE6B-45B6-8CA6-233694FA684A}" dt="2019-10-25T05:50:53.329" v="7659" actId="478"/>
          <ac:spMkLst>
            <pc:docMk/>
            <pc:sldMk cId="3198369738" sldId="442"/>
            <ac:spMk id="44" creationId="{0C5DC053-6704-4D63-A4D5-B0742D0E3C00}"/>
          </ac:spMkLst>
        </pc:spChg>
        <pc:spChg chg="add mod">
          <ac:chgData name="Troels Mortensen (TRMO) | VIA" userId="48eeef65-5bf8-474b-9082-b56af31dd25e" providerId="ADAL" clId="{463106A0-EE6B-45B6-8CA6-233694FA684A}" dt="2019-10-25T05:51:34.687" v="7674" actId="208"/>
          <ac:spMkLst>
            <pc:docMk/>
            <pc:sldMk cId="3198369738" sldId="442"/>
            <ac:spMk id="45" creationId="{0ECB41BC-7C70-4747-B531-72EF626973DF}"/>
          </ac:spMkLst>
        </pc:spChg>
        <pc:spChg chg="add mod">
          <ac:chgData name="Troels Mortensen (TRMO) | VIA" userId="48eeef65-5bf8-474b-9082-b56af31dd25e" providerId="ADAL" clId="{463106A0-EE6B-45B6-8CA6-233694FA684A}" dt="2019-10-25T05:51:34.687" v="7674" actId="208"/>
          <ac:spMkLst>
            <pc:docMk/>
            <pc:sldMk cId="3198369738" sldId="442"/>
            <ac:spMk id="46" creationId="{39C8F97D-0576-46D4-A482-5E6A3EAD8BC8}"/>
          </ac:spMkLst>
        </pc:spChg>
        <pc:spChg chg="add mod">
          <ac:chgData name="Troels Mortensen (TRMO) | VIA" userId="48eeef65-5bf8-474b-9082-b56af31dd25e" providerId="ADAL" clId="{463106A0-EE6B-45B6-8CA6-233694FA684A}" dt="2019-10-25T05:52:11.329" v="7688" actId="1076"/>
          <ac:spMkLst>
            <pc:docMk/>
            <pc:sldMk cId="3198369738" sldId="442"/>
            <ac:spMk id="48" creationId="{939D589C-A485-4BB7-BF30-3EC2FC08D1AB}"/>
          </ac:spMkLst>
        </pc:spChg>
        <pc:grpChg chg="add">
          <ac:chgData name="Troels Mortensen (TRMO) | VIA" userId="48eeef65-5bf8-474b-9082-b56af31dd25e" providerId="ADAL" clId="{463106A0-EE6B-45B6-8CA6-233694FA684A}" dt="2019-10-25T05:47:09.352" v="7598"/>
          <ac:grpSpMkLst>
            <pc:docMk/>
            <pc:sldMk cId="3198369738" sldId="442"/>
            <ac:grpSpMk id="4" creationId="{8F7DC999-B719-4F8C-97EB-B642CFA5F0B9}"/>
          </ac:grpSpMkLst>
        </pc:grpChg>
        <pc:grpChg chg="add mod">
          <ac:chgData name="Troels Mortensen (TRMO) | VIA" userId="48eeef65-5bf8-474b-9082-b56af31dd25e" providerId="ADAL" clId="{463106A0-EE6B-45B6-8CA6-233694FA684A}" dt="2019-10-25T05:47:15.778" v="7601" actId="1076"/>
          <ac:grpSpMkLst>
            <pc:docMk/>
            <pc:sldMk cId="3198369738" sldId="442"/>
            <ac:grpSpMk id="12" creationId="{2A206147-C1AA-4AB5-AE32-65EF9323FC70}"/>
          </ac:grpSpMkLst>
        </pc:grpChg>
        <pc:grpChg chg="add mod">
          <ac:chgData name="Troels Mortensen (TRMO) | VIA" userId="48eeef65-5bf8-474b-9082-b56af31dd25e" providerId="ADAL" clId="{463106A0-EE6B-45B6-8CA6-233694FA684A}" dt="2019-10-25T05:47:21.885" v="7605" actId="1076"/>
          <ac:grpSpMkLst>
            <pc:docMk/>
            <pc:sldMk cId="3198369738" sldId="442"/>
            <ac:grpSpMk id="18" creationId="{B385425A-FD40-487D-9BB5-FFD5FDC6FF32}"/>
          </ac:grpSpMkLst>
        </pc:grpChg>
        <pc:grpChg chg="add mod">
          <ac:chgData name="Troels Mortensen (TRMO) | VIA" userId="48eeef65-5bf8-474b-9082-b56af31dd25e" providerId="ADAL" clId="{463106A0-EE6B-45B6-8CA6-233694FA684A}" dt="2019-10-25T05:53:02.442" v="7694" actId="164"/>
          <ac:grpSpMkLst>
            <pc:docMk/>
            <pc:sldMk cId="3198369738" sldId="442"/>
            <ac:grpSpMk id="23" creationId="{86AC6388-F6A8-4DB6-ACEA-9D796E43F6BA}"/>
          </ac:grpSpMkLst>
        </pc:grpChg>
        <pc:grpChg chg="add mod">
          <ac:chgData name="Troels Mortensen (TRMO) | VIA" userId="48eeef65-5bf8-474b-9082-b56af31dd25e" providerId="ADAL" clId="{463106A0-EE6B-45B6-8CA6-233694FA684A}" dt="2019-10-25T05:50:41.469" v="7652" actId="1076"/>
          <ac:grpSpMkLst>
            <pc:docMk/>
            <pc:sldMk cId="3198369738" sldId="442"/>
            <ac:grpSpMk id="40" creationId="{EB2B3301-C91C-4FE7-B090-5CC24DBE6E2D}"/>
          </ac:grpSpMkLst>
        </pc:grpChg>
        <pc:grpChg chg="add del mod">
          <ac:chgData name="Troels Mortensen (TRMO) | VIA" userId="48eeef65-5bf8-474b-9082-b56af31dd25e" providerId="ADAL" clId="{463106A0-EE6B-45B6-8CA6-233694FA684A}" dt="2019-10-25T05:50:47.369" v="7655" actId="165"/>
          <ac:grpSpMkLst>
            <pc:docMk/>
            <pc:sldMk cId="3198369738" sldId="442"/>
            <ac:grpSpMk id="41" creationId="{5F5058CB-57C9-49B6-8C8D-DA0E71C278B0}"/>
          </ac:grpSpMkLst>
        </pc:grpChg>
        <pc:grpChg chg="add mod">
          <ac:chgData name="Troels Mortensen (TRMO) | VIA" userId="48eeef65-5bf8-474b-9082-b56af31dd25e" providerId="ADAL" clId="{463106A0-EE6B-45B6-8CA6-233694FA684A}" dt="2019-10-25T05:51:42.882" v="7679" actId="1076"/>
          <ac:grpSpMkLst>
            <pc:docMk/>
            <pc:sldMk cId="3198369738" sldId="442"/>
            <ac:grpSpMk id="47" creationId="{291CC97A-B5EE-4798-B86C-62D1C49C9A19}"/>
          </ac:grpSpMkLst>
        </pc:grpChg>
        <pc:grpChg chg="add mod">
          <ac:chgData name="Troels Mortensen (TRMO) | VIA" userId="48eeef65-5bf8-474b-9082-b56af31dd25e" providerId="ADAL" clId="{463106A0-EE6B-45B6-8CA6-233694FA684A}" dt="2019-10-25T05:53:20.262" v="7698" actId="688"/>
          <ac:grpSpMkLst>
            <pc:docMk/>
            <pc:sldMk cId="3198369738" sldId="442"/>
            <ac:grpSpMk id="49" creationId="{4B63BBB0-F499-4822-A0C8-DD791937E1B0}"/>
          </ac:grpSpMkLst>
        </pc:grpChg>
        <pc:cxnChg chg="add del mod">
          <ac:chgData name="Troels Mortensen (TRMO) | VIA" userId="48eeef65-5bf8-474b-9082-b56af31dd25e" providerId="ADAL" clId="{463106A0-EE6B-45B6-8CA6-233694FA684A}" dt="2019-10-25T05:49:25.743" v="7620" actId="478"/>
          <ac:cxnSpMkLst>
            <pc:docMk/>
            <pc:sldMk cId="3198369738" sldId="442"/>
            <ac:cxnSpMk id="30" creationId="{265A3453-3DE2-43C5-86D0-1C0E1E8BFF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EB5C-5E53-41F5-8B4E-603682C7E17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C121-564B-44A7-A4F9-F53FA6E8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how NASA messed up with their testing, and sent a robot to Mars which frequently broke down.</a:t>
            </a:r>
          </a:p>
          <a:p>
            <a:r>
              <a:rPr lang="en-US" dirty="0"/>
              <a:t>In August, 2012, Curiosity landed on Mars.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AC121-564B-44A7-A4F9-F53FA6E89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@Before -&gt; this method is run before each test method</a:t>
            </a:r>
          </a:p>
          <a:p>
            <a:r>
              <a:rPr lang="en-US" dirty="0"/>
              <a:t>@After -&gt; this method is run after each test method</a:t>
            </a:r>
          </a:p>
          <a:p>
            <a:r>
              <a:rPr lang="en-US" dirty="0"/>
              <a:t>@Test -&gt; this method will be run as part of the testing</a:t>
            </a:r>
          </a:p>
          <a:p>
            <a:r>
              <a:rPr lang="en-US" dirty="0" err="1"/>
              <a:t>assertEquals</a:t>
            </a:r>
            <a:r>
              <a:rPr lang="en-US" dirty="0"/>
              <a:t> -&gt; takes two objects, if they are equal, this assertion passes and the test continues. If they are not equal, the test will fail here</a:t>
            </a:r>
          </a:p>
          <a:p>
            <a:r>
              <a:rPr lang="en-US" dirty="0" err="1"/>
              <a:t>assertTrue</a:t>
            </a:r>
            <a:r>
              <a:rPr lang="en-US" dirty="0"/>
              <a:t> -&gt; Similarly, if the </a:t>
            </a:r>
            <a:r>
              <a:rPr lang="en-US" dirty="0" err="1"/>
              <a:t>exprections</a:t>
            </a:r>
            <a:r>
              <a:rPr lang="en-US" dirty="0"/>
              <a:t>/variable here is true, the assertion passes. If it is false, the test fails</a:t>
            </a:r>
          </a:p>
          <a:p>
            <a:r>
              <a:rPr lang="en-US" dirty="0" err="1"/>
              <a:t>assertFalse</a:t>
            </a:r>
            <a:r>
              <a:rPr lang="en-US" dirty="0"/>
              <a:t> -&gt; Opposite of above</a:t>
            </a:r>
          </a:p>
          <a:p>
            <a:r>
              <a:rPr lang="en-US" dirty="0"/>
              <a:t>fail -&gt; You can manually make your test fail. Sometimes, if you reach a part of the test, you want it to fail.</a:t>
            </a:r>
          </a:p>
          <a:p>
            <a:r>
              <a:rPr lang="en-US" dirty="0"/>
              <a:t>(expected = </a:t>
            </a:r>
            <a:r>
              <a:rPr lang="en-US" dirty="0" err="1"/>
              <a:t>IllegalStateException.class</a:t>
            </a:r>
            <a:r>
              <a:rPr lang="en-US" dirty="0"/>
              <a:t>) -&gt; If this exception is thrown, then your test passes. If this exception is not thrown at any point in your test method, then your test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AC121-564B-44A7-A4F9-F53FA6E89F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AC121-564B-44A7-A4F9-F53FA6E89F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bounded queue is a queue where there is a maximum of allowed elements. Your standard </a:t>
            </a:r>
            <a:r>
              <a:rPr lang="en-US" dirty="0" err="1"/>
              <a:t>ArrayList</a:t>
            </a:r>
            <a:r>
              <a:rPr lang="en-US" dirty="0"/>
              <a:t> has no limit. But to make our tests interesting, we’ll test a queue with a limit to maximum number of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AC121-564B-44A7-A4F9-F53FA6E89F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22240" y="358756"/>
            <a:ext cx="11669760" cy="84921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2240" y="1338621"/>
            <a:ext cx="11669760" cy="4964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24. oktober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014960" y="3657183"/>
            <a:ext cx="2864223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800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185352" y="5918968"/>
            <a:ext cx="128340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359172" y="5918968"/>
            <a:ext cx="1185816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960784" y="4503570"/>
            <a:ext cx="19452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107267" y="6631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8000" y="5922000"/>
            <a:ext cx="2448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6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83" y="1174459"/>
            <a:ext cx="11403434" cy="530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9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-cas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equivalence-partitioning-boundary-value-analysis.html" TargetMode="External"/><Relationship Id="rId2" Type="http://schemas.openxmlformats.org/officeDocument/2006/relationships/hyperlink" Target="http://www.guru99.com/equivalence-partitioning-boundary-value-analysis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4/javadoc/4.8/org/junit/Asse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junit/junit_using_assertion.ht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.com/20305-mars-rover-curiosity-safe-mo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hyperlink" Target="https://www.space.com/23553-mars-rover-curiosity-software-glitch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88C-E693-4B75-A589-EB0702A6A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CBED-DE35-436C-B99C-252F50A91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125705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1B52-3879-4977-913B-34A0D2BE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E48B-EE76-4061-AB01-7FC97965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testing</a:t>
            </a:r>
          </a:p>
          <a:p>
            <a:pPr lvl="1"/>
            <a:r>
              <a:rPr lang="en-US" dirty="0"/>
              <a:t>Testing a scenario/feature/user story. From user POV</a:t>
            </a:r>
          </a:p>
          <a:p>
            <a:r>
              <a:rPr lang="en-US" dirty="0"/>
              <a:t>Integration testing</a:t>
            </a:r>
          </a:p>
          <a:p>
            <a:pPr lvl="1"/>
            <a:r>
              <a:rPr lang="en-US" dirty="0"/>
              <a:t>Testing certain classes collaborate correctly</a:t>
            </a:r>
          </a:p>
          <a:p>
            <a:pPr lvl="1"/>
            <a:r>
              <a:rPr lang="en-US" dirty="0"/>
              <a:t>Testing integration of database, or client-server connection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sz="3200" b="1" u="sng" dirty="0"/>
              <a:t>Code that tests your code</a:t>
            </a:r>
          </a:p>
          <a:p>
            <a:pPr lvl="1"/>
            <a:r>
              <a:rPr lang="en-US" dirty="0"/>
              <a:t>Testing even smaller parts of the system, down to single methods.</a:t>
            </a:r>
          </a:p>
          <a:p>
            <a:pPr lvl="1"/>
            <a:r>
              <a:rPr lang="en-US" dirty="0"/>
              <a:t>Usually the more complicated logic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Quick example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8101392-F71A-49A7-B694-F034A31C06A1}"/>
              </a:ext>
            </a:extLst>
          </p:cNvPr>
          <p:cNvSpPr/>
          <p:nvPr/>
        </p:nvSpPr>
        <p:spPr>
          <a:xfrm>
            <a:off x="5991497" y="313509"/>
            <a:ext cx="2534194" cy="860950"/>
          </a:xfrm>
          <a:prstGeom prst="wedgeRoundRectCallout">
            <a:avLst>
              <a:gd name="adj1" fmla="val -160008"/>
              <a:gd name="adj2" fmla="val 64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 covers this. You’ll be doing this a lot in your SEP2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9E27C-68F3-4FB1-BECD-D82274768CD4}"/>
              </a:ext>
            </a:extLst>
          </p:cNvPr>
          <p:cNvSpPr txBox="1"/>
          <p:nvPr/>
        </p:nvSpPr>
        <p:spPr>
          <a:xfrm>
            <a:off x="8972196" y="313509"/>
            <a:ext cx="308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How to write test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4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B221-9682-4702-A1A8-C1C56C9B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huge benefit of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25AE-9339-4E83-89A6-B6748396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174459"/>
            <a:ext cx="11403434" cy="5301332"/>
          </a:xfrm>
        </p:spPr>
        <p:txBody>
          <a:bodyPr/>
          <a:lstStyle/>
          <a:p>
            <a:r>
              <a:rPr lang="en-US" dirty="0"/>
              <a:t>Whenever you change your program, you can just run your unit tests, to make sure that you didn’t break anything</a:t>
            </a:r>
          </a:p>
          <a:p>
            <a:r>
              <a:rPr lang="en-US" dirty="0"/>
              <a:t>A validation tool that runs in a few seconds</a:t>
            </a:r>
          </a:p>
        </p:txBody>
      </p:sp>
      <p:pic>
        <p:nvPicPr>
          <p:cNvPr id="1026" name="Picture 2" descr="99 little bugs in the code...">
            <a:extLst>
              <a:ext uri="{FF2B5EF4-FFF2-40B4-BE49-F238E27FC236}">
                <a16:creationId xmlns:a16="http://schemas.microsoft.com/office/drawing/2014/main" id="{F722A09D-EF05-400C-B0B7-85812E77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3427791"/>
            <a:ext cx="6086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02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09C-79B3-4AF0-A55D-66ED2FD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E28C-9513-4ED8-902F-120E1E9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testing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even test?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a structured approach?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Breaking your program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unit testing?</a:t>
            </a:r>
          </a:p>
          <a:p>
            <a:r>
              <a:rPr lang="en-US" dirty="0"/>
              <a:t>Testing approaches?</a:t>
            </a:r>
          </a:p>
          <a:p>
            <a:pPr lvl="1"/>
            <a:r>
              <a:rPr lang="en-US" dirty="0"/>
              <a:t>Black and white box</a:t>
            </a:r>
          </a:p>
          <a:p>
            <a:pPr lvl="1"/>
            <a:r>
              <a:rPr lang="en-US" dirty="0"/>
              <a:t>Boundary analysis</a:t>
            </a:r>
          </a:p>
          <a:p>
            <a:pPr lvl="1"/>
            <a:r>
              <a:rPr lang="en-US" dirty="0"/>
              <a:t>Equivalence partitioning</a:t>
            </a:r>
          </a:p>
          <a:p>
            <a:r>
              <a:rPr lang="en-US" dirty="0"/>
              <a:t>Tool: JUnit 4</a:t>
            </a:r>
          </a:p>
          <a:p>
            <a:r>
              <a:rPr lang="en-US" dirty="0"/>
              <a:t>How to create a unit test</a:t>
            </a:r>
          </a:p>
          <a:p>
            <a:pPr lvl="1"/>
            <a:r>
              <a:rPr lang="en-US" dirty="0"/>
              <a:t>How to structure</a:t>
            </a:r>
          </a:p>
          <a:p>
            <a:r>
              <a:rPr lang="en-US" dirty="0"/>
              <a:t>Example: Testing a queue</a:t>
            </a:r>
          </a:p>
          <a:p>
            <a:pPr lvl="1"/>
            <a:r>
              <a:rPr lang="en-US" dirty="0"/>
              <a:t>What is a queue?</a:t>
            </a:r>
          </a:p>
          <a:p>
            <a:r>
              <a:rPr lang="en-US" dirty="0"/>
              <a:t>Example: Testing MVVM</a:t>
            </a:r>
          </a:p>
        </p:txBody>
      </p:sp>
    </p:spTree>
    <p:extLst>
      <p:ext uri="{BB962C8B-B14F-4D97-AF65-F5344CB8AC3E}">
        <p14:creationId xmlns:p14="http://schemas.microsoft.com/office/powerpoint/2010/main" val="257236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AF3C-7711-45DA-B5C3-92136B74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3628-E31F-4775-9D24-BFEFD505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information available to you, there are two categories of tests:</a:t>
            </a:r>
          </a:p>
          <a:p>
            <a:pPr lvl="1"/>
            <a:r>
              <a:rPr lang="en-US" dirty="0"/>
              <a:t>White box and black box</a:t>
            </a:r>
          </a:p>
        </p:txBody>
      </p:sp>
    </p:spTree>
    <p:extLst>
      <p:ext uri="{BB962C8B-B14F-4D97-AF65-F5344CB8AC3E}">
        <p14:creationId xmlns:p14="http://schemas.microsoft.com/office/powerpoint/2010/main" val="148273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1F7A5-139C-4D73-BEB1-E04DCEF0A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&amp; Black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0C22-B24F-4BF9-95C8-101B1B74C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5681" y="1338841"/>
            <a:ext cx="8687227" cy="2584231"/>
          </a:xfrm>
        </p:spPr>
        <p:txBody>
          <a:bodyPr>
            <a:normAutofit/>
          </a:bodyPr>
          <a:lstStyle/>
          <a:p>
            <a:r>
              <a:rPr lang="en-GB" b="1" dirty="0"/>
              <a:t>Black-box</a:t>
            </a:r>
            <a:r>
              <a:rPr lang="en-GB" dirty="0"/>
              <a:t> testing (from a users/testers point of view)</a:t>
            </a:r>
          </a:p>
          <a:p>
            <a:pPr lvl="1"/>
            <a:r>
              <a:rPr lang="en-GB" dirty="0"/>
              <a:t>Follow requirements, documentation, specifications (all cases and exceptions)</a:t>
            </a:r>
          </a:p>
          <a:p>
            <a:pPr lvl="1"/>
            <a:r>
              <a:rPr lang="en-GB" dirty="0"/>
              <a:t>No access to code -&gt; you can’t see how it works “under the hood”</a:t>
            </a:r>
          </a:p>
          <a:p>
            <a:pPr lvl="1"/>
            <a:r>
              <a:rPr lang="en-GB" dirty="0"/>
              <a:t>Give some input, get some output. No idea how it works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5547C-DD99-4D28-8558-7F0D1D18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33" y="3579841"/>
            <a:ext cx="3053799" cy="311612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9970734-B01E-4CDA-A409-40CB822AE9C4}"/>
              </a:ext>
            </a:extLst>
          </p:cNvPr>
          <p:cNvSpPr/>
          <p:nvPr/>
        </p:nvSpPr>
        <p:spPr>
          <a:xfrm>
            <a:off x="6754761" y="5161935"/>
            <a:ext cx="2408904" cy="884904"/>
          </a:xfrm>
          <a:prstGeom prst="wedgeRoundRectCallout">
            <a:avLst>
              <a:gd name="adj1" fmla="val -112670"/>
              <a:gd name="adj2" fmla="val -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software</a:t>
            </a:r>
          </a:p>
        </p:txBody>
      </p:sp>
    </p:spTree>
    <p:extLst>
      <p:ext uri="{BB962C8B-B14F-4D97-AF65-F5344CB8AC3E}">
        <p14:creationId xmlns:p14="http://schemas.microsoft.com/office/powerpoint/2010/main" val="2194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C3644F-FAA7-4AC5-9EE9-8FE359A0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69" y="2895602"/>
            <a:ext cx="2844946" cy="3918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40" y="-54648"/>
            <a:ext cx="8752320" cy="849217"/>
          </a:xfrm>
        </p:spPr>
        <p:txBody>
          <a:bodyPr/>
          <a:lstStyle/>
          <a:p>
            <a:r>
              <a:rPr lang="en-GB" dirty="0"/>
              <a:t>Test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32534" y="731793"/>
            <a:ext cx="9871208" cy="2544902"/>
          </a:xfrm>
        </p:spPr>
        <p:txBody>
          <a:bodyPr>
            <a:normAutofit/>
          </a:bodyPr>
          <a:lstStyle/>
          <a:p>
            <a:r>
              <a:rPr lang="en-GB" b="1" dirty="0"/>
              <a:t>White-box</a:t>
            </a:r>
            <a:r>
              <a:rPr lang="en-GB" dirty="0"/>
              <a:t> testing (from a programmers point of view)</a:t>
            </a:r>
          </a:p>
          <a:p>
            <a:pPr lvl="1"/>
            <a:r>
              <a:rPr lang="en-GB" dirty="0"/>
              <a:t>Access to code, which can provide you with a lot of extra information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AutoShape 8" descr="Billedresultat for glass box clipart">
            <a:extLst>
              <a:ext uri="{FF2B5EF4-FFF2-40B4-BE49-F238E27FC236}">
                <a16:creationId xmlns:a16="http://schemas.microsoft.com/office/drawing/2014/main" id="{85A9401B-8E85-44E4-9265-E666B121F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3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B4C27C-FB72-4B88-ABF3-D2856DC7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4267" y="2711242"/>
            <a:ext cx="6855818" cy="4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C3644F-FAA7-4AC5-9EE9-8FE359A0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69" y="2895602"/>
            <a:ext cx="2844946" cy="3918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40" y="-54648"/>
            <a:ext cx="8752320" cy="849217"/>
          </a:xfrm>
        </p:spPr>
        <p:txBody>
          <a:bodyPr/>
          <a:lstStyle/>
          <a:p>
            <a:r>
              <a:rPr lang="en-GB" dirty="0"/>
              <a:t>Test 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32534" y="731793"/>
            <a:ext cx="10136679" cy="2544902"/>
          </a:xfrm>
        </p:spPr>
        <p:txBody>
          <a:bodyPr>
            <a:normAutofit/>
          </a:bodyPr>
          <a:lstStyle/>
          <a:p>
            <a:r>
              <a:rPr lang="en-GB" b="1" dirty="0"/>
              <a:t>White-box</a:t>
            </a:r>
            <a:r>
              <a:rPr lang="en-GB" dirty="0"/>
              <a:t> testing (from a programmers point of view)</a:t>
            </a:r>
          </a:p>
          <a:p>
            <a:pPr lvl="1"/>
            <a:r>
              <a:rPr lang="en-GB" dirty="0"/>
              <a:t>Access to code, which can provide you with a lot of extra information</a:t>
            </a:r>
          </a:p>
          <a:p>
            <a:pPr lvl="1"/>
            <a:r>
              <a:rPr lang="en-GB" dirty="0"/>
              <a:t>Follow the implementation (all methods, selections, if-statements, loops and exceptions)</a:t>
            </a:r>
          </a:p>
          <a:p>
            <a:pPr lvl="1"/>
            <a:r>
              <a:rPr lang="en-GB" b="1" dirty="0"/>
              <a:t>Branch testing and condition/decision coverage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AutoShape 8" descr="Billedresultat for glass box clipart">
            <a:extLst>
              <a:ext uri="{FF2B5EF4-FFF2-40B4-BE49-F238E27FC236}">
                <a16:creationId xmlns:a16="http://schemas.microsoft.com/office/drawing/2014/main" id="{85A9401B-8E85-44E4-9265-E666B121F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3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B4C27C-FB72-4B88-ABF3-D2856DC7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4267" y="2711242"/>
            <a:ext cx="6855818" cy="44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21FB6-7A23-4F8D-8C3D-34C446A6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79858" y="3276695"/>
            <a:ext cx="6830071" cy="13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C3644F-FAA7-4AC5-9EE9-8FE359A0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165" y="2895602"/>
            <a:ext cx="2844946" cy="3918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40" y="-54648"/>
            <a:ext cx="8752320" cy="849217"/>
          </a:xfrm>
        </p:spPr>
        <p:txBody>
          <a:bodyPr/>
          <a:lstStyle/>
          <a:p>
            <a:r>
              <a:rPr lang="en-GB" dirty="0"/>
              <a:t>Test categories</a:t>
            </a:r>
          </a:p>
        </p:txBody>
      </p:sp>
      <p:sp>
        <p:nvSpPr>
          <p:cNvPr id="4" name="AutoShape 8" descr="Billedresultat for glass box clipart">
            <a:extLst>
              <a:ext uri="{FF2B5EF4-FFF2-40B4-BE49-F238E27FC236}">
                <a16:creationId xmlns:a16="http://schemas.microsoft.com/office/drawing/2014/main" id="{85A9401B-8E85-44E4-9265-E666B121F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83896" y="383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B4C27C-FB72-4B88-ABF3-D2856DC7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74563" y="2711242"/>
            <a:ext cx="6855818" cy="44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21FB6-7A23-4F8D-8C3D-34C446A6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78" y="3992504"/>
            <a:ext cx="8130883" cy="156833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CC7D436-C7A5-4BD4-A96B-D1755E4A5681}"/>
              </a:ext>
            </a:extLst>
          </p:cNvPr>
          <p:cNvSpPr/>
          <p:nvPr/>
        </p:nvSpPr>
        <p:spPr>
          <a:xfrm>
            <a:off x="2941834" y="2953059"/>
            <a:ext cx="750013" cy="647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A98A2DA-B350-461E-A108-BE315BC65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2534" y="731793"/>
            <a:ext cx="10136679" cy="2544902"/>
          </a:xfrm>
        </p:spPr>
        <p:txBody>
          <a:bodyPr>
            <a:normAutofit/>
          </a:bodyPr>
          <a:lstStyle/>
          <a:p>
            <a:r>
              <a:rPr lang="en-GB" b="1" dirty="0"/>
              <a:t>White-box</a:t>
            </a:r>
            <a:r>
              <a:rPr lang="en-GB" dirty="0"/>
              <a:t> testing (from a programmers point of view)</a:t>
            </a:r>
          </a:p>
          <a:p>
            <a:pPr lvl="1"/>
            <a:r>
              <a:rPr lang="en-GB" dirty="0"/>
              <a:t>Access to code, which can provide you with a lot of extra information</a:t>
            </a:r>
          </a:p>
          <a:p>
            <a:pPr lvl="1"/>
            <a:r>
              <a:rPr lang="en-GB" dirty="0"/>
              <a:t>Follow the implementation (all methods, selections, if-statements, loops and exceptions)</a:t>
            </a:r>
          </a:p>
          <a:p>
            <a:pPr lvl="1"/>
            <a:r>
              <a:rPr lang="en-GB" b="1" dirty="0"/>
              <a:t>Branch testing and condition/decision coverage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50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FAE08D-561C-4E40-91B8-3BF90C5A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42BA2-36F8-430A-BC20-45BDE6CAB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Black box:</a:t>
            </a:r>
          </a:p>
          <a:p>
            <a:pPr lvl="1"/>
            <a:r>
              <a:rPr lang="en-US" dirty="0"/>
              <a:t>Cannot see code</a:t>
            </a:r>
          </a:p>
          <a:p>
            <a:pPr lvl="1"/>
            <a:r>
              <a:rPr lang="en-US" dirty="0"/>
              <a:t>From a user point of view</a:t>
            </a:r>
          </a:p>
          <a:p>
            <a:pPr lvl="1"/>
            <a:r>
              <a:rPr lang="en-US" dirty="0"/>
              <a:t>Follow specification, requirements, documentation</a:t>
            </a:r>
          </a:p>
          <a:p>
            <a:pPr lvl="1"/>
            <a:endParaRPr lang="en-US" dirty="0"/>
          </a:p>
          <a:p>
            <a:r>
              <a:rPr lang="en-US" dirty="0"/>
              <a:t>White box:</a:t>
            </a:r>
          </a:p>
          <a:p>
            <a:pPr lvl="1"/>
            <a:r>
              <a:rPr lang="en-US" dirty="0"/>
              <a:t>Programmer point of view</a:t>
            </a:r>
          </a:p>
          <a:p>
            <a:pPr lvl="1"/>
            <a:r>
              <a:rPr lang="en-US" dirty="0"/>
              <a:t>Access to code</a:t>
            </a:r>
          </a:p>
        </p:txBody>
      </p:sp>
    </p:spTree>
    <p:extLst>
      <p:ext uri="{BB962C8B-B14F-4D97-AF65-F5344CB8AC3E}">
        <p14:creationId xmlns:p14="http://schemas.microsoft.com/office/powerpoint/2010/main" val="19141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C6E-8D51-4AAA-8F7E-E28E997D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7543-6E1D-46DC-A7B0-1015E837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about connecting to a database from Java</a:t>
            </a:r>
          </a:p>
          <a:p>
            <a:r>
              <a:rPr lang="en-US" dirty="0"/>
              <a:t>See video in SEP2 </a:t>
            </a:r>
            <a:r>
              <a:rPr lang="en-US" dirty="0" err="1"/>
              <a:t>itslearning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81659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Relateret billede">
            <a:extLst>
              <a:ext uri="{FF2B5EF4-FFF2-40B4-BE49-F238E27FC236}">
                <a16:creationId xmlns:a16="http://schemas.microsoft.com/office/drawing/2014/main" id="{98FDCD73-2818-4F42-8CB6-2F01726F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619125"/>
            <a:ext cx="85725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FAE08D-561C-4E40-91B8-3BF90C5A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do we approach testing a method?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42BA2-36F8-430A-BC20-45BDE6CAB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If-statements and Loops -&gt; branch testing</a:t>
            </a:r>
          </a:p>
          <a:p>
            <a:endParaRPr lang="en-US" dirty="0"/>
          </a:p>
          <a:p>
            <a:r>
              <a:rPr lang="en-US" dirty="0"/>
              <a:t>Some methods/functionality have “borders” in their behavior</a:t>
            </a:r>
          </a:p>
          <a:p>
            <a:endParaRPr lang="en-US" dirty="0"/>
          </a:p>
          <a:p>
            <a:r>
              <a:rPr lang="en-US" dirty="0"/>
              <a:t>We cannot test exhaustively, so we need some heuristics to select good cases</a:t>
            </a:r>
          </a:p>
          <a:p>
            <a:pPr lvl="1"/>
            <a:r>
              <a:rPr lang="en-US" dirty="0"/>
              <a:t>Boundary value analysis</a:t>
            </a:r>
          </a:p>
          <a:p>
            <a:pPr lvl="1"/>
            <a:r>
              <a:rPr lang="en-US" dirty="0"/>
              <a:t>Equivalence partitioning.</a:t>
            </a:r>
          </a:p>
          <a:p>
            <a:pPr lvl="1"/>
            <a:r>
              <a:rPr lang="en-GB" dirty="0"/>
              <a:t>(</a:t>
            </a:r>
            <a:r>
              <a:rPr lang="en-GB" dirty="0">
                <a:hlinkClick r:id="rId2"/>
              </a:rPr>
              <a:t>video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(</a:t>
            </a:r>
            <a:r>
              <a:rPr lang="en-GB" dirty="0">
                <a:hlinkClick r:id="rId3"/>
              </a:rPr>
              <a:t>description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09B1-8A25-4511-8F2B-F821B9D6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7F47-2565-4FB3-9613-0CF76749E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 extreme ends like Start/End, Lower/Upper, Maximum/Minimum, Just Inside/Just Outside values are called boundary values and the testing is called "boundary testing".</a:t>
            </a:r>
          </a:p>
          <a:p>
            <a:pPr marL="0" indent="0">
              <a:buNone/>
            </a:pPr>
            <a:r>
              <a:rPr lang="en-US" dirty="0"/>
              <a:t>The basic idea in boundary value testing is to select input variable values at their: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above the minimum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nominal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below the maximum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7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1F53-33E9-48EF-89D8-E1CB6267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analysis,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1DC3-DD69-4DE1-8761-8D3ECABF1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, empty vs non-empty</a:t>
            </a:r>
          </a:p>
          <a:p>
            <a:r>
              <a:rPr lang="en-US" dirty="0" err="1"/>
              <a:t>Webshop</a:t>
            </a:r>
            <a:r>
              <a:rPr lang="en-US" dirty="0"/>
              <a:t>, ordering multiple items, valid input: 1-99. What happens with 0, or 100?</a:t>
            </a:r>
          </a:p>
          <a:p>
            <a:r>
              <a:rPr lang="en-US" dirty="0"/>
              <a:t>Restrictions for length of username: [3, 14] characters. What about usernames of 2 or 15 characters?</a:t>
            </a:r>
          </a:p>
          <a:p>
            <a:r>
              <a:rPr lang="en-US" dirty="0"/>
              <a:t>Inputting valid dates, months have 28/30/31 days, what happens if you select 30</a:t>
            </a:r>
            <a:r>
              <a:rPr lang="en-US" baseline="30000" dirty="0"/>
              <a:t>th</a:t>
            </a:r>
            <a:r>
              <a:rPr lang="en-US" dirty="0"/>
              <a:t> of February?</a:t>
            </a:r>
          </a:p>
          <a:p>
            <a:r>
              <a:rPr lang="en-US" dirty="0"/>
              <a:t>What happens in your application if your search result is empty? Or you get more than the 50 results, your table is able to show?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9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lateret billede">
            <a:extLst>
              <a:ext uri="{FF2B5EF4-FFF2-40B4-BE49-F238E27FC236}">
                <a16:creationId xmlns:a16="http://schemas.microsoft.com/office/drawing/2014/main" id="{2B376FA9-9218-45DA-BD61-AD073498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0"/>
            <a:ext cx="791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8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partitioning</a:t>
            </a:r>
          </a:p>
          <a:p>
            <a:pPr lvl="1"/>
            <a:r>
              <a:rPr lang="en-US" dirty="0"/>
              <a:t>For the List, do I need to create tests for adding 2 elements, 3, 4, 100, 546?</a:t>
            </a:r>
          </a:p>
          <a:p>
            <a:pPr lvl="1"/>
            <a:r>
              <a:rPr lang="en-US" dirty="0"/>
              <a:t>The behavior of a method is identical in most cases. If you can add 3 elements in the list, you would expect the 4</a:t>
            </a:r>
            <a:r>
              <a:rPr lang="en-US" baseline="30000" dirty="0"/>
              <a:t>th</a:t>
            </a:r>
            <a:r>
              <a:rPr lang="en-US" dirty="0"/>
              <a:t> to be okay as well. </a:t>
            </a:r>
          </a:p>
          <a:p>
            <a:pPr lvl="1"/>
            <a:r>
              <a:rPr lang="en-US" dirty="0"/>
              <a:t>Equivalence partitioning is to cover all these cases with just a handful of sample tests.</a:t>
            </a:r>
          </a:p>
          <a:p>
            <a:pPr lvl="1"/>
            <a:r>
              <a:rPr lang="en-US" dirty="0"/>
              <a:t>Equivalence partitioning is important, because we cannot always realistically test every single case.</a:t>
            </a:r>
          </a:p>
        </p:txBody>
      </p:sp>
    </p:spTree>
    <p:extLst>
      <p:ext uri="{BB962C8B-B14F-4D97-AF65-F5344CB8AC3E}">
        <p14:creationId xmlns:p14="http://schemas.microsoft.com/office/powerpoint/2010/main" val="205328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1F53-33E9-48EF-89D8-E1CB6267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1DC3-DD69-4DE1-8761-8D3ECABF1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, empty vs non-empty</a:t>
            </a:r>
          </a:p>
          <a:p>
            <a:r>
              <a:rPr lang="en-US" dirty="0" err="1"/>
              <a:t>Webshop</a:t>
            </a:r>
            <a:r>
              <a:rPr lang="en-US" dirty="0"/>
              <a:t>, ordering multiple items, valid input: 1-99. Do I need to test for inputs 1-&gt;99? Or can I pick a few representatives?</a:t>
            </a:r>
          </a:p>
          <a:p>
            <a:r>
              <a:rPr lang="en-US" dirty="0"/>
              <a:t>Restrictions for length of username: [3, 14] characters. Do I need to test with usernames of lengths 3-&gt;14?</a:t>
            </a:r>
          </a:p>
          <a:p>
            <a:r>
              <a:rPr lang="en-US" dirty="0"/>
              <a:t>Inputting valid dates, months have 28/30/31 days. All should be good with days [1, 28]. No need to test all variations.</a:t>
            </a:r>
          </a:p>
          <a:p>
            <a:r>
              <a:rPr lang="en-US" dirty="0"/>
              <a:t>If you application’s search result table is set to 50, then whether you return 7, 11, 27 results, it should be the same.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C3E1-20DD-4AE0-9EF9-281A8276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equivalence and boundary?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D1888-D61A-4C1E-81A8-892C5E775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is used to reduce a very large number of test cases to manageable chunks.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Very clear guidelines on determining test cases without compromising on the effectiveness of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Appropriate for calculation-intensive applications with a large number of variables/inputs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09C-79B3-4AF0-A55D-66ED2FD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E28C-9513-4ED8-902F-120E1E9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testing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even test?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a structured approach?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Breaking your program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unit testing?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Testing approaches?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Black and white box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Boundary analysis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Equivalence partitioning</a:t>
            </a:r>
          </a:p>
          <a:p>
            <a:r>
              <a:rPr lang="en-US" dirty="0"/>
              <a:t>Tool: JUnit 4</a:t>
            </a:r>
          </a:p>
          <a:p>
            <a:r>
              <a:rPr lang="en-US" dirty="0"/>
              <a:t>How to create a unit test</a:t>
            </a:r>
          </a:p>
          <a:p>
            <a:pPr lvl="1"/>
            <a:r>
              <a:rPr lang="en-US" dirty="0"/>
              <a:t>How to structure</a:t>
            </a:r>
          </a:p>
          <a:p>
            <a:r>
              <a:rPr lang="en-US" dirty="0"/>
              <a:t>Example: Testing a queue</a:t>
            </a:r>
          </a:p>
          <a:p>
            <a:pPr lvl="1"/>
            <a:r>
              <a:rPr lang="en-US" dirty="0"/>
              <a:t>What is a queue?</a:t>
            </a:r>
          </a:p>
          <a:p>
            <a:r>
              <a:rPr lang="en-US" dirty="0"/>
              <a:t>Example: Testing MVVM</a:t>
            </a:r>
          </a:p>
        </p:txBody>
      </p:sp>
    </p:spTree>
    <p:extLst>
      <p:ext uri="{BB962C8B-B14F-4D97-AF65-F5344CB8AC3E}">
        <p14:creationId xmlns:p14="http://schemas.microsoft.com/office/powerpoint/2010/main" val="402778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C8D0-B707-47B6-838C-C3B19D1E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ACAA-5FA8-40FA-9BA4-04278FA9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Java tool to write unit tests</a:t>
            </a:r>
          </a:p>
        </p:txBody>
      </p:sp>
    </p:spTree>
    <p:extLst>
      <p:ext uri="{BB962C8B-B14F-4D97-AF65-F5344CB8AC3E}">
        <p14:creationId xmlns:p14="http://schemas.microsoft.com/office/powerpoint/2010/main" val="369122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09C-79B3-4AF0-A55D-66ED2FD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E28C-9513-4ED8-902F-120E1E9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testing</a:t>
            </a:r>
          </a:p>
          <a:p>
            <a:r>
              <a:rPr lang="en-US" dirty="0"/>
              <a:t>Why even test?</a:t>
            </a:r>
          </a:p>
          <a:p>
            <a:pPr lvl="1"/>
            <a:r>
              <a:rPr lang="en-US" dirty="0"/>
              <a:t>Why a structured approach?</a:t>
            </a:r>
          </a:p>
          <a:p>
            <a:pPr lvl="1"/>
            <a:r>
              <a:rPr lang="en-US" dirty="0"/>
              <a:t>Breaking your program</a:t>
            </a:r>
          </a:p>
          <a:p>
            <a:r>
              <a:rPr lang="en-US" dirty="0"/>
              <a:t>What is unit testing?</a:t>
            </a:r>
          </a:p>
          <a:p>
            <a:r>
              <a:rPr lang="en-US" dirty="0"/>
              <a:t>Testing approaches?</a:t>
            </a:r>
          </a:p>
          <a:p>
            <a:pPr lvl="1"/>
            <a:r>
              <a:rPr lang="en-US" dirty="0"/>
              <a:t>Black and white box</a:t>
            </a:r>
          </a:p>
          <a:p>
            <a:pPr lvl="1"/>
            <a:r>
              <a:rPr lang="en-US" dirty="0"/>
              <a:t>Boundary analysis</a:t>
            </a:r>
          </a:p>
          <a:p>
            <a:pPr lvl="1"/>
            <a:r>
              <a:rPr lang="en-US" dirty="0"/>
              <a:t>Equivalence partitioning</a:t>
            </a:r>
          </a:p>
          <a:p>
            <a:r>
              <a:rPr lang="en-US" dirty="0"/>
              <a:t>Tool: JUnit 4</a:t>
            </a:r>
          </a:p>
          <a:p>
            <a:r>
              <a:rPr lang="en-US" dirty="0"/>
              <a:t>How to create a unit test</a:t>
            </a:r>
          </a:p>
          <a:p>
            <a:pPr lvl="1"/>
            <a:r>
              <a:rPr lang="en-US" dirty="0"/>
              <a:t>How to structure</a:t>
            </a:r>
          </a:p>
          <a:p>
            <a:r>
              <a:rPr lang="en-US" dirty="0"/>
              <a:t>Example: Testing a queue</a:t>
            </a:r>
          </a:p>
          <a:p>
            <a:pPr lvl="1"/>
            <a:r>
              <a:rPr lang="en-US" dirty="0"/>
              <a:t>What is a queue?</a:t>
            </a:r>
          </a:p>
          <a:p>
            <a:r>
              <a:rPr lang="en-US" dirty="0"/>
              <a:t>Example: Testing MVVM</a:t>
            </a:r>
          </a:p>
        </p:txBody>
      </p:sp>
    </p:spTree>
    <p:extLst>
      <p:ext uri="{BB962C8B-B14F-4D97-AF65-F5344CB8AC3E}">
        <p14:creationId xmlns:p14="http://schemas.microsoft.com/office/powerpoint/2010/main" val="2566587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43B0-3B71-4A25-B6E2-F29BE6EB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create, IntelliJ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EA841-9880-4E31-A0FA-E6248268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0" y="1207973"/>
            <a:ext cx="6348460" cy="3774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E1599-48A0-4427-A0B2-9DCAA91B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3" y="2438378"/>
            <a:ext cx="4250597" cy="13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07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43B0-3B71-4A25-B6E2-F29BE6EB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create, IntelliJ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18DA9-F5BE-41D7-AFBE-DC4D1720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4" y="1511233"/>
            <a:ext cx="6680316" cy="38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7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8782-E2C1-4838-A421-E1FAF74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0449"/>
            <a:ext cx="11669760" cy="4964651"/>
          </a:xfrm>
        </p:spPr>
        <p:txBody>
          <a:bodyPr/>
          <a:lstStyle/>
          <a:p>
            <a:r>
              <a:rPr lang="en-US" dirty="0"/>
              <a:t>Open your class, put cursor on class name, </a:t>
            </a:r>
            <a:r>
              <a:rPr lang="en-US" dirty="0" err="1"/>
              <a:t>alt+enter</a:t>
            </a:r>
            <a:r>
              <a:rPr lang="en-US" dirty="0"/>
              <a:t>, Create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0931C-1A2C-4DE1-A8F2-A5543E73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" y="955644"/>
            <a:ext cx="6681246" cy="2625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4E2AD-AFB2-4A8A-ADF2-9DB7529D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86" y="1730297"/>
            <a:ext cx="4691684" cy="498296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2E0BD-9B56-4C7F-AF0D-A0870D8E4DE0}"/>
              </a:ext>
            </a:extLst>
          </p:cNvPr>
          <p:cNvSpPr/>
          <p:nvPr/>
        </p:nvSpPr>
        <p:spPr>
          <a:xfrm>
            <a:off x="8851900" y="2146300"/>
            <a:ext cx="2817860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98810-0417-4775-A94A-2EAA9389D173}"/>
              </a:ext>
            </a:extLst>
          </p:cNvPr>
          <p:cNvSpPr/>
          <p:nvPr/>
        </p:nvSpPr>
        <p:spPr>
          <a:xfrm>
            <a:off x="8851900" y="2984500"/>
            <a:ext cx="2817860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E3C622-C06F-4E6E-B611-7C79230B20E3}"/>
              </a:ext>
            </a:extLst>
          </p:cNvPr>
          <p:cNvSpPr/>
          <p:nvPr/>
        </p:nvSpPr>
        <p:spPr>
          <a:xfrm flipV="1">
            <a:off x="5486402" y="3706458"/>
            <a:ext cx="1333500" cy="1239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FE6FF8-C1CE-4882-9983-F0BD99DC8C85}"/>
              </a:ext>
            </a:extLst>
          </p:cNvPr>
          <p:cNvSpPr/>
          <p:nvPr/>
        </p:nvSpPr>
        <p:spPr>
          <a:xfrm>
            <a:off x="723900" y="4945679"/>
            <a:ext cx="2997200" cy="95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that you pick JUnit</a:t>
            </a:r>
          </a:p>
        </p:txBody>
      </p:sp>
    </p:spTree>
    <p:extLst>
      <p:ext uri="{BB962C8B-B14F-4D97-AF65-F5344CB8AC3E}">
        <p14:creationId xmlns:p14="http://schemas.microsoft.com/office/powerpoint/2010/main" val="1307035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CA500C-87D4-4C40-8958-3C0F24B1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217679"/>
            <a:ext cx="9038896" cy="64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5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E81A-EE3A-448F-BADE-DB09E5F2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0" y="358756"/>
            <a:ext cx="11669760" cy="849217"/>
          </a:xfrm>
        </p:spPr>
        <p:txBody>
          <a:bodyPr/>
          <a:lstStyle/>
          <a:p>
            <a:r>
              <a:rPr lang="en-US" dirty="0"/>
              <a:t>JUnit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CDA2F-A37A-4676-AB2B-C998998BF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  <a:p>
            <a:r>
              <a:rPr lang="en-US" dirty="0"/>
              <a:t>Specific methods</a:t>
            </a:r>
          </a:p>
        </p:txBody>
      </p:sp>
    </p:spTree>
    <p:extLst>
      <p:ext uri="{BB962C8B-B14F-4D97-AF65-F5344CB8AC3E}">
        <p14:creationId xmlns:p14="http://schemas.microsoft.com/office/powerpoint/2010/main" val="39678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E81A-EE3A-448F-BADE-DB09E5F2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0" y="0"/>
            <a:ext cx="2476500" cy="849217"/>
          </a:xfrm>
        </p:spPr>
        <p:txBody>
          <a:bodyPr/>
          <a:lstStyle/>
          <a:p>
            <a:r>
              <a:rPr lang="en-US" dirty="0"/>
              <a:t>JUnit tools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E8E4CA-5624-4D45-80FB-A9CEE5A2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779"/>
            <a:ext cx="8207696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BoundedArrayQueueA&lt;&gt;(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breakDown()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Here I can delete/remove/clear stuff</a:t>
            </a:r>
            <a:b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(expected = IllegalStateException.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testEnqueue()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.enqueue(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.enqueue(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.enqueue(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.enqueue(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.enqueue(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.enqueue(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not be able to push 6 elements with capacity 5"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D715-A214-4DCD-86D1-A4E95E0FD273}"/>
              </a:ext>
            </a:extLst>
          </p:cNvPr>
          <p:cNvSpPr txBox="1"/>
          <p:nvPr/>
        </p:nvSpPr>
        <p:spPr>
          <a:xfrm>
            <a:off x="9626600" y="3733800"/>
            <a:ext cx="21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More JUnit methods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6A0C1-03D2-4FE8-8027-8AD66E1488D9}"/>
              </a:ext>
            </a:extLst>
          </p:cNvPr>
          <p:cNvSpPr txBox="1"/>
          <p:nvPr/>
        </p:nvSpPr>
        <p:spPr>
          <a:xfrm>
            <a:off x="9626600" y="4103132"/>
            <a:ext cx="196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More JUnit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BABF-D07B-44E9-9373-E8E2EBA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structure JUnit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FBE6-7520-4174-A7F2-72785D5AC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AAA</a:t>
            </a:r>
          </a:p>
          <a:p>
            <a:pPr lvl="1"/>
            <a:r>
              <a:rPr lang="en-US" dirty="0"/>
              <a:t>Arrange</a:t>
            </a:r>
          </a:p>
          <a:p>
            <a:pPr lvl="1"/>
            <a:r>
              <a:rPr lang="en-US" dirty="0"/>
              <a:t>Act</a:t>
            </a:r>
          </a:p>
          <a:p>
            <a:pPr lvl="1"/>
            <a:r>
              <a:rPr lang="en-US" dirty="0"/>
              <a:t>Assert</a:t>
            </a:r>
          </a:p>
          <a:p>
            <a:r>
              <a:rPr lang="en-US" dirty="0"/>
              <a:t>Test as little as possible!</a:t>
            </a:r>
          </a:p>
          <a:p>
            <a:pPr lvl="1"/>
            <a:r>
              <a:rPr lang="en-US" dirty="0"/>
              <a:t>Sometimes we can’t avoid testing more than one thing</a:t>
            </a:r>
          </a:p>
          <a:p>
            <a:r>
              <a:rPr lang="en-US" dirty="0"/>
              <a:t>No dependencies between tests, or on client-server, (database?)</a:t>
            </a:r>
          </a:p>
          <a:p>
            <a:pPr lvl="1"/>
            <a:r>
              <a:rPr lang="en-US" dirty="0"/>
              <a:t>The tests are run in random order</a:t>
            </a:r>
          </a:p>
          <a:p>
            <a:r>
              <a:rPr lang="en-US" dirty="0"/>
              <a:t>Stateless: create everything you need, and delete it again after each test</a:t>
            </a:r>
          </a:p>
          <a:p>
            <a:pPr lvl="1"/>
            <a:r>
              <a:rPr lang="en-US" dirty="0"/>
              <a:t>Using @Before and @After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09C-79B3-4AF0-A55D-66ED2FD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E28C-9513-4ED8-902F-120E1E9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testing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even test?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a structured approach?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Breaking your program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unit testing?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Testing approaches?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Black and white box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Boundary analysis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Equivalence partitioning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Tool: JUnit 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create a unit test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structure</a:t>
            </a:r>
          </a:p>
          <a:p>
            <a:r>
              <a:rPr lang="en-US" dirty="0"/>
              <a:t>Example: Testing a queue</a:t>
            </a:r>
          </a:p>
          <a:p>
            <a:pPr lvl="1"/>
            <a:r>
              <a:rPr lang="en-US" dirty="0"/>
              <a:t>What is a queue?</a:t>
            </a:r>
          </a:p>
          <a:p>
            <a:r>
              <a:rPr lang="en-US" dirty="0"/>
              <a:t>Example: Testing MVVM</a:t>
            </a:r>
          </a:p>
        </p:txBody>
      </p:sp>
    </p:spTree>
    <p:extLst>
      <p:ext uri="{BB962C8B-B14F-4D97-AF65-F5344CB8AC3E}">
        <p14:creationId xmlns:p14="http://schemas.microsoft.com/office/powerpoint/2010/main" val="127903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ue">
            <a:extLst>
              <a:ext uri="{FF2B5EF4-FFF2-40B4-BE49-F238E27FC236}">
                <a16:creationId xmlns:a16="http://schemas.microsoft.com/office/drawing/2014/main" id="{B0452B8A-8BC3-45F6-B871-6A193647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77730"/>
            <a:ext cx="6845300" cy="455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FD31B-1F1E-4F17-A22A-A83D5011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A963-1846-434C-AFC5-7340EB1C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it in the assignment</a:t>
            </a:r>
          </a:p>
          <a:p>
            <a:endParaRPr lang="en-US" dirty="0"/>
          </a:p>
          <a:p>
            <a:r>
              <a:rPr lang="en-GB" dirty="0"/>
              <a:t>Enter and exit only at opposite ends of the line</a:t>
            </a:r>
          </a:p>
          <a:p>
            <a:pPr lvl="1"/>
            <a:r>
              <a:rPr lang="en-GB" dirty="0"/>
              <a:t>You add (enqueue) new elements at one end</a:t>
            </a:r>
          </a:p>
          <a:p>
            <a:pPr lvl="1"/>
            <a:r>
              <a:rPr lang="en-GB" dirty="0"/>
              <a:t>You take (dequeue) elements from the other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8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5E61FB4-09DC-40BD-9CB2-B9F1BFD2738B}"/>
              </a:ext>
            </a:extLst>
          </p:cNvPr>
          <p:cNvSpPr/>
          <p:nvPr/>
        </p:nvSpPr>
        <p:spPr>
          <a:xfrm>
            <a:off x="777766" y="950798"/>
            <a:ext cx="5442106" cy="3179768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DC999-B719-4F8C-97EB-B642CFA5F0B9}"/>
              </a:ext>
            </a:extLst>
          </p:cNvPr>
          <p:cNvGrpSpPr/>
          <p:nvPr/>
        </p:nvGrpSpPr>
        <p:grpSpPr>
          <a:xfrm>
            <a:off x="6964380" y="2488379"/>
            <a:ext cx="1397135" cy="3688625"/>
            <a:chOff x="6850988" y="3487990"/>
            <a:chExt cx="457185" cy="1207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38DFAB-A9C9-4F36-8DA5-98E400964623}"/>
                </a:ext>
              </a:extLst>
            </p:cNvPr>
            <p:cNvGrpSpPr/>
            <p:nvPr/>
          </p:nvGrpSpPr>
          <p:grpSpPr>
            <a:xfrm>
              <a:off x="6850988" y="3915480"/>
              <a:ext cx="457185" cy="779540"/>
              <a:chOff x="4876149" y="3373120"/>
              <a:chExt cx="831231" cy="14173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5219E0-D05E-488D-8A9F-A7ED9167922C}"/>
                  </a:ext>
                </a:extLst>
              </p:cNvPr>
              <p:cNvSpPr/>
              <p:nvPr/>
            </p:nvSpPr>
            <p:spPr>
              <a:xfrm>
                <a:off x="5355560" y="3665870"/>
                <a:ext cx="138223" cy="9675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CF1F4A-A9F8-4507-92E7-48F172B9440B}"/>
                  </a:ext>
                </a:extLst>
              </p:cNvPr>
              <p:cNvSpPr/>
              <p:nvPr/>
            </p:nvSpPr>
            <p:spPr>
              <a:xfrm>
                <a:off x="5089746" y="3665870"/>
                <a:ext cx="138223" cy="9675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24A86D-0928-4078-8DD6-55D2310CEF18}"/>
                  </a:ext>
                </a:extLst>
              </p:cNvPr>
              <p:cNvSpPr/>
              <p:nvPr/>
            </p:nvSpPr>
            <p:spPr>
              <a:xfrm>
                <a:off x="5355560" y="4633433"/>
                <a:ext cx="351820" cy="157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903351-D654-45D4-A139-35163A0DF7A3}"/>
                  </a:ext>
                </a:extLst>
              </p:cNvPr>
              <p:cNvSpPr/>
              <p:nvPr/>
            </p:nvSpPr>
            <p:spPr>
              <a:xfrm>
                <a:off x="4876149" y="4633433"/>
                <a:ext cx="351820" cy="157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4A422D3-D70C-4401-9F00-B0EA58F52976}"/>
                  </a:ext>
                </a:extLst>
              </p:cNvPr>
              <p:cNvSpPr/>
              <p:nvPr/>
            </p:nvSpPr>
            <p:spPr>
              <a:xfrm>
                <a:off x="4982829" y="3373120"/>
                <a:ext cx="617872" cy="29275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6AE2D1E-9131-4279-90E6-8130B565D701}"/>
                </a:ext>
              </a:extLst>
            </p:cNvPr>
            <p:cNvSpPr/>
            <p:nvPr/>
          </p:nvSpPr>
          <p:spPr>
            <a:xfrm>
              <a:off x="6909663" y="3487990"/>
              <a:ext cx="339836" cy="48616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206147-C1AA-4AB5-AE32-65EF9323FC70}"/>
              </a:ext>
            </a:extLst>
          </p:cNvPr>
          <p:cNvGrpSpPr/>
          <p:nvPr/>
        </p:nvGrpSpPr>
        <p:grpSpPr>
          <a:xfrm flipH="1">
            <a:off x="6968468" y="411349"/>
            <a:ext cx="1636473" cy="2021949"/>
            <a:chOff x="4878045" y="1584843"/>
            <a:chExt cx="780424" cy="964254"/>
          </a:xfrm>
        </p:grpSpPr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F42EDC78-1F2C-441F-9A44-403F51B67F68}"/>
                </a:ext>
              </a:extLst>
            </p:cNvPr>
            <p:cNvSpPr/>
            <p:nvPr/>
          </p:nvSpPr>
          <p:spPr>
            <a:xfrm>
              <a:off x="4982829" y="1675101"/>
              <a:ext cx="624840" cy="762000"/>
            </a:xfrm>
            <a:prstGeom prst="chord">
              <a:avLst>
                <a:gd name="adj1" fmla="val 8077825"/>
                <a:gd name="adj2" fmla="val 164099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CC241116-DA58-4908-B120-78104EF6EA62}"/>
                </a:ext>
              </a:extLst>
            </p:cNvPr>
            <p:cNvSpPr/>
            <p:nvPr/>
          </p:nvSpPr>
          <p:spPr>
            <a:xfrm>
              <a:off x="5033629" y="1787097"/>
              <a:ext cx="624840" cy="762000"/>
            </a:xfrm>
            <a:prstGeom prst="chord">
              <a:avLst>
                <a:gd name="adj1" fmla="val 2113028"/>
                <a:gd name="adj2" fmla="val 92331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62FC5-1AF0-4BE5-93B6-89547EFD9B3C}"/>
                </a:ext>
              </a:extLst>
            </p:cNvPr>
            <p:cNvSpPr/>
            <p:nvPr/>
          </p:nvSpPr>
          <p:spPr>
            <a:xfrm>
              <a:off x="5164765" y="1939792"/>
              <a:ext cx="127000" cy="1585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4D5BF9-279E-430E-A491-EDBB71F2624A}"/>
                </a:ext>
              </a:extLst>
            </p:cNvPr>
            <p:cNvSpPr/>
            <p:nvPr/>
          </p:nvSpPr>
          <p:spPr>
            <a:xfrm>
              <a:off x="5338429" y="1895491"/>
              <a:ext cx="127000" cy="1585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1563867A-EA5C-44A5-90C2-CF41EDD5243D}"/>
                </a:ext>
              </a:extLst>
            </p:cNvPr>
            <p:cNvSpPr/>
            <p:nvPr/>
          </p:nvSpPr>
          <p:spPr>
            <a:xfrm rot="20605853">
              <a:off x="4878045" y="1584843"/>
              <a:ext cx="595906" cy="30373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85425A-FD40-487D-9BB5-FFD5FDC6FF32}"/>
              </a:ext>
            </a:extLst>
          </p:cNvPr>
          <p:cNvGrpSpPr/>
          <p:nvPr/>
        </p:nvGrpSpPr>
        <p:grpSpPr>
          <a:xfrm rot="16575085">
            <a:off x="7061753" y="1593430"/>
            <a:ext cx="2897485" cy="1789897"/>
            <a:chOff x="3000203" y="3130343"/>
            <a:chExt cx="988470" cy="61061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EE64F3B-52A3-4556-B890-F51BB1DC68A1}"/>
                </a:ext>
              </a:extLst>
            </p:cNvPr>
            <p:cNvGrpSpPr/>
            <p:nvPr/>
          </p:nvGrpSpPr>
          <p:grpSpPr>
            <a:xfrm rot="1371369">
              <a:off x="3000203" y="3147606"/>
              <a:ext cx="259025" cy="593356"/>
              <a:chOff x="4340664" y="2697991"/>
              <a:chExt cx="470946" cy="10788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14D6B2-1792-4C8E-900F-3FA61E7104EE}"/>
                  </a:ext>
                </a:extLst>
              </p:cNvPr>
              <p:cNvSpPr/>
              <p:nvPr/>
            </p:nvSpPr>
            <p:spPr>
              <a:xfrm rot="1864674">
                <a:off x="4673387" y="2697991"/>
                <a:ext cx="138223" cy="9675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297EFC-7CB4-4948-AB96-4C493EAFBF4B}"/>
                  </a:ext>
                </a:extLst>
              </p:cNvPr>
              <p:cNvSpPr/>
              <p:nvPr/>
            </p:nvSpPr>
            <p:spPr>
              <a:xfrm rot="1864674">
                <a:off x="4340664" y="3595339"/>
                <a:ext cx="169407" cy="1814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2D2FFB-C20F-4AB4-8A73-012DC50358DC}"/>
                </a:ext>
              </a:extLst>
            </p:cNvPr>
            <p:cNvSpPr/>
            <p:nvPr/>
          </p:nvSpPr>
          <p:spPr>
            <a:xfrm>
              <a:off x="3899299" y="3130343"/>
              <a:ext cx="89374" cy="12963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5E98DAD-FAAA-493E-A6DE-86E4181156E2}"/>
              </a:ext>
            </a:extLst>
          </p:cNvPr>
          <p:cNvSpPr/>
          <p:nvPr/>
        </p:nvSpPr>
        <p:spPr>
          <a:xfrm>
            <a:off x="1515106" y="1750126"/>
            <a:ext cx="3967426" cy="683172"/>
          </a:xfrm>
          <a:custGeom>
            <a:avLst/>
            <a:gdLst>
              <a:gd name="connsiteX0" fmla="*/ 0 w 3967426"/>
              <a:gd name="connsiteY0" fmla="*/ 0 h 683172"/>
              <a:gd name="connsiteX1" fmla="*/ 527101 w 3967426"/>
              <a:gd name="connsiteY1" fmla="*/ 0 h 683172"/>
              <a:gd name="connsiteX2" fmla="*/ 974853 w 3967426"/>
              <a:gd name="connsiteY2" fmla="*/ 0 h 683172"/>
              <a:gd name="connsiteX3" fmla="*/ 1581303 w 3967426"/>
              <a:gd name="connsiteY3" fmla="*/ 0 h 683172"/>
              <a:gd name="connsiteX4" fmla="*/ 2227426 w 3967426"/>
              <a:gd name="connsiteY4" fmla="*/ 0 h 683172"/>
              <a:gd name="connsiteX5" fmla="*/ 2675179 w 3967426"/>
              <a:gd name="connsiteY5" fmla="*/ 0 h 683172"/>
              <a:gd name="connsiteX6" fmla="*/ 3202280 w 3967426"/>
              <a:gd name="connsiteY6" fmla="*/ 0 h 683172"/>
              <a:gd name="connsiteX7" fmla="*/ 3967426 w 3967426"/>
              <a:gd name="connsiteY7" fmla="*/ 0 h 683172"/>
              <a:gd name="connsiteX8" fmla="*/ 3967426 w 3967426"/>
              <a:gd name="connsiteY8" fmla="*/ 348418 h 683172"/>
              <a:gd name="connsiteX9" fmla="*/ 3967426 w 3967426"/>
              <a:gd name="connsiteY9" fmla="*/ 683172 h 683172"/>
              <a:gd name="connsiteX10" fmla="*/ 3519674 w 3967426"/>
              <a:gd name="connsiteY10" fmla="*/ 683172 h 683172"/>
              <a:gd name="connsiteX11" fmla="*/ 2992573 w 3967426"/>
              <a:gd name="connsiteY11" fmla="*/ 683172 h 683172"/>
              <a:gd name="connsiteX12" fmla="*/ 2505146 w 3967426"/>
              <a:gd name="connsiteY12" fmla="*/ 683172 h 683172"/>
              <a:gd name="connsiteX13" fmla="*/ 2017720 w 3967426"/>
              <a:gd name="connsiteY13" fmla="*/ 683172 h 683172"/>
              <a:gd name="connsiteX14" fmla="*/ 1569967 w 3967426"/>
              <a:gd name="connsiteY14" fmla="*/ 683172 h 683172"/>
              <a:gd name="connsiteX15" fmla="*/ 1003192 w 3967426"/>
              <a:gd name="connsiteY15" fmla="*/ 683172 h 683172"/>
              <a:gd name="connsiteX16" fmla="*/ 515765 w 3967426"/>
              <a:gd name="connsiteY16" fmla="*/ 683172 h 683172"/>
              <a:gd name="connsiteX17" fmla="*/ 0 w 3967426"/>
              <a:gd name="connsiteY17" fmla="*/ 683172 h 683172"/>
              <a:gd name="connsiteX18" fmla="*/ 0 w 3967426"/>
              <a:gd name="connsiteY18" fmla="*/ 348418 h 683172"/>
              <a:gd name="connsiteX19" fmla="*/ 0 w 3967426"/>
              <a:gd name="connsiteY19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67426" h="683172" extrusionOk="0">
                <a:moveTo>
                  <a:pt x="0" y="0"/>
                </a:moveTo>
                <a:cubicBezTo>
                  <a:pt x="213234" y="-28259"/>
                  <a:pt x="289067" y="30052"/>
                  <a:pt x="527101" y="0"/>
                </a:cubicBezTo>
                <a:cubicBezTo>
                  <a:pt x="765135" y="-30052"/>
                  <a:pt x="838539" y="50913"/>
                  <a:pt x="974853" y="0"/>
                </a:cubicBezTo>
                <a:cubicBezTo>
                  <a:pt x="1111167" y="-50913"/>
                  <a:pt x="1431910" y="776"/>
                  <a:pt x="1581303" y="0"/>
                </a:cubicBezTo>
                <a:cubicBezTo>
                  <a:pt x="1730696" y="-776"/>
                  <a:pt x="1998477" y="48605"/>
                  <a:pt x="2227426" y="0"/>
                </a:cubicBezTo>
                <a:cubicBezTo>
                  <a:pt x="2456375" y="-48605"/>
                  <a:pt x="2468979" y="12624"/>
                  <a:pt x="2675179" y="0"/>
                </a:cubicBezTo>
                <a:cubicBezTo>
                  <a:pt x="2881379" y="-12624"/>
                  <a:pt x="3083538" y="750"/>
                  <a:pt x="3202280" y="0"/>
                </a:cubicBezTo>
                <a:cubicBezTo>
                  <a:pt x="3321022" y="-750"/>
                  <a:pt x="3804889" y="8822"/>
                  <a:pt x="3967426" y="0"/>
                </a:cubicBezTo>
                <a:cubicBezTo>
                  <a:pt x="3994916" y="162956"/>
                  <a:pt x="3932806" y="177558"/>
                  <a:pt x="3967426" y="348418"/>
                </a:cubicBezTo>
                <a:cubicBezTo>
                  <a:pt x="4002046" y="519278"/>
                  <a:pt x="3965690" y="613820"/>
                  <a:pt x="3967426" y="683172"/>
                </a:cubicBezTo>
                <a:cubicBezTo>
                  <a:pt x="3866079" y="735370"/>
                  <a:pt x="3718478" y="631111"/>
                  <a:pt x="3519674" y="683172"/>
                </a:cubicBezTo>
                <a:cubicBezTo>
                  <a:pt x="3320870" y="735233"/>
                  <a:pt x="3145468" y="632468"/>
                  <a:pt x="2992573" y="683172"/>
                </a:cubicBezTo>
                <a:cubicBezTo>
                  <a:pt x="2839678" y="733876"/>
                  <a:pt x="2628421" y="661599"/>
                  <a:pt x="2505146" y="683172"/>
                </a:cubicBezTo>
                <a:cubicBezTo>
                  <a:pt x="2381871" y="704745"/>
                  <a:pt x="2255349" y="640668"/>
                  <a:pt x="2017720" y="683172"/>
                </a:cubicBezTo>
                <a:cubicBezTo>
                  <a:pt x="1780091" y="725676"/>
                  <a:pt x="1739349" y="660268"/>
                  <a:pt x="1569967" y="683172"/>
                </a:cubicBezTo>
                <a:cubicBezTo>
                  <a:pt x="1400585" y="706076"/>
                  <a:pt x="1177283" y="658598"/>
                  <a:pt x="1003192" y="683172"/>
                </a:cubicBezTo>
                <a:cubicBezTo>
                  <a:pt x="829102" y="707746"/>
                  <a:pt x="637255" y="661059"/>
                  <a:pt x="515765" y="683172"/>
                </a:cubicBezTo>
                <a:cubicBezTo>
                  <a:pt x="394275" y="705285"/>
                  <a:pt x="223886" y="674110"/>
                  <a:pt x="0" y="683172"/>
                </a:cubicBezTo>
                <a:cubicBezTo>
                  <a:pt x="-23583" y="606892"/>
                  <a:pt x="10219" y="505065"/>
                  <a:pt x="0" y="348418"/>
                </a:cubicBezTo>
                <a:cubicBezTo>
                  <a:pt x="-10219" y="191771"/>
                  <a:pt x="18706" y="12455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63BBB0-F499-4822-A0C8-DD791937E1B0}"/>
              </a:ext>
            </a:extLst>
          </p:cNvPr>
          <p:cNvGrpSpPr/>
          <p:nvPr/>
        </p:nvGrpSpPr>
        <p:grpSpPr>
          <a:xfrm rot="1355672">
            <a:off x="5388532" y="1921133"/>
            <a:ext cx="3296981" cy="1627475"/>
            <a:chOff x="5388532" y="1921133"/>
            <a:chExt cx="3296981" cy="16274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AC6388-F6A8-4DB6-ACEA-9D796E43F6BA}"/>
                </a:ext>
              </a:extLst>
            </p:cNvPr>
            <p:cNvGrpSpPr/>
            <p:nvPr/>
          </p:nvGrpSpPr>
          <p:grpSpPr>
            <a:xfrm rot="1392295">
              <a:off x="5528896" y="1921133"/>
              <a:ext cx="3156617" cy="1627475"/>
              <a:chOff x="2964158" y="3261121"/>
              <a:chExt cx="1076872" cy="55520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8B3334B-0AFB-4E2B-A092-EE0A7AC54AA0}"/>
                  </a:ext>
                </a:extLst>
              </p:cNvPr>
              <p:cNvGrpSpPr/>
              <p:nvPr/>
            </p:nvGrpSpPr>
            <p:grpSpPr>
              <a:xfrm rot="5111613">
                <a:off x="3158188" y="3397994"/>
                <a:ext cx="224306" cy="612365"/>
                <a:chOff x="5772882" y="2688898"/>
                <a:chExt cx="407821" cy="111337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FA1D180-A8CC-4161-A10D-AF49B63EC456}"/>
                    </a:ext>
                  </a:extLst>
                </p:cNvPr>
                <p:cNvSpPr/>
                <p:nvPr/>
              </p:nvSpPr>
              <p:spPr>
                <a:xfrm rot="20020544">
                  <a:off x="5772882" y="2688898"/>
                  <a:ext cx="138223" cy="96756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6D83ECE-B65A-4052-A1C8-0C7556F02BD3}"/>
                    </a:ext>
                  </a:extLst>
                </p:cNvPr>
                <p:cNvSpPr/>
                <p:nvPr/>
              </p:nvSpPr>
              <p:spPr>
                <a:xfrm rot="20020544">
                  <a:off x="6011296" y="3620807"/>
                  <a:ext cx="169407" cy="18146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6C958D-815E-4633-B749-354C6C69CBFB}"/>
                  </a:ext>
                </a:extLst>
              </p:cNvPr>
              <p:cNvSpPr/>
              <p:nvPr/>
            </p:nvSpPr>
            <p:spPr>
              <a:xfrm>
                <a:off x="3951656" y="3261121"/>
                <a:ext cx="89374" cy="12963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7A17E-E030-452B-B89B-73EF0C47AACB}"/>
                </a:ext>
              </a:extLst>
            </p:cNvPr>
            <p:cNvSpPr/>
            <p:nvPr/>
          </p:nvSpPr>
          <p:spPr>
            <a:xfrm rot="19716728">
              <a:off x="5388532" y="2349973"/>
              <a:ext cx="45719" cy="620111"/>
            </a:xfrm>
            <a:custGeom>
              <a:avLst/>
              <a:gdLst>
                <a:gd name="connsiteX0" fmla="*/ 0 w 45719"/>
                <a:gd name="connsiteY0" fmla="*/ 0 h 620111"/>
                <a:gd name="connsiteX1" fmla="*/ 45719 w 45719"/>
                <a:gd name="connsiteY1" fmla="*/ 0 h 620111"/>
                <a:gd name="connsiteX2" fmla="*/ 45719 w 45719"/>
                <a:gd name="connsiteY2" fmla="*/ 297653 h 620111"/>
                <a:gd name="connsiteX3" fmla="*/ 45719 w 45719"/>
                <a:gd name="connsiteY3" fmla="*/ 620111 h 620111"/>
                <a:gd name="connsiteX4" fmla="*/ 0 w 45719"/>
                <a:gd name="connsiteY4" fmla="*/ 620111 h 620111"/>
                <a:gd name="connsiteX5" fmla="*/ 0 w 45719"/>
                <a:gd name="connsiteY5" fmla="*/ 310056 h 620111"/>
                <a:gd name="connsiteX6" fmla="*/ 0 w 45719"/>
                <a:gd name="connsiteY6" fmla="*/ 0 h 62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19" h="620111" extrusionOk="0">
                  <a:moveTo>
                    <a:pt x="0" y="0"/>
                  </a:moveTo>
                  <a:cubicBezTo>
                    <a:pt x="18706" y="-550"/>
                    <a:pt x="28939" y="1883"/>
                    <a:pt x="45719" y="0"/>
                  </a:cubicBezTo>
                  <a:cubicBezTo>
                    <a:pt x="67965" y="103948"/>
                    <a:pt x="20708" y="192533"/>
                    <a:pt x="45719" y="297653"/>
                  </a:cubicBezTo>
                  <a:cubicBezTo>
                    <a:pt x="70730" y="402773"/>
                    <a:pt x="30049" y="461470"/>
                    <a:pt x="45719" y="620111"/>
                  </a:cubicBezTo>
                  <a:cubicBezTo>
                    <a:pt x="32532" y="623488"/>
                    <a:pt x="13113" y="618679"/>
                    <a:pt x="0" y="620111"/>
                  </a:cubicBezTo>
                  <a:cubicBezTo>
                    <a:pt x="-21185" y="542250"/>
                    <a:pt x="27407" y="417225"/>
                    <a:pt x="0" y="310056"/>
                  </a:cubicBezTo>
                  <a:cubicBezTo>
                    <a:pt x="-27407" y="202887"/>
                    <a:pt x="9522" y="6319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04945657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011B925-0223-4BA1-AA33-B3480D1D2551}"/>
              </a:ext>
            </a:extLst>
          </p:cNvPr>
          <p:cNvSpPr/>
          <p:nvPr/>
        </p:nvSpPr>
        <p:spPr>
          <a:xfrm>
            <a:off x="2769439" y="1781656"/>
            <a:ext cx="45719" cy="620111"/>
          </a:xfrm>
          <a:custGeom>
            <a:avLst/>
            <a:gdLst>
              <a:gd name="connsiteX0" fmla="*/ 0 w 45719"/>
              <a:gd name="connsiteY0" fmla="*/ 0 h 620111"/>
              <a:gd name="connsiteX1" fmla="*/ 45719 w 45719"/>
              <a:gd name="connsiteY1" fmla="*/ 0 h 620111"/>
              <a:gd name="connsiteX2" fmla="*/ 45719 w 45719"/>
              <a:gd name="connsiteY2" fmla="*/ 297653 h 620111"/>
              <a:gd name="connsiteX3" fmla="*/ 45719 w 45719"/>
              <a:gd name="connsiteY3" fmla="*/ 620111 h 620111"/>
              <a:gd name="connsiteX4" fmla="*/ 0 w 45719"/>
              <a:gd name="connsiteY4" fmla="*/ 620111 h 620111"/>
              <a:gd name="connsiteX5" fmla="*/ 0 w 45719"/>
              <a:gd name="connsiteY5" fmla="*/ 310056 h 620111"/>
              <a:gd name="connsiteX6" fmla="*/ 0 w 45719"/>
              <a:gd name="connsiteY6" fmla="*/ 0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620111" extrusionOk="0">
                <a:moveTo>
                  <a:pt x="0" y="0"/>
                </a:moveTo>
                <a:cubicBezTo>
                  <a:pt x="18706" y="-550"/>
                  <a:pt x="28939" y="1883"/>
                  <a:pt x="45719" y="0"/>
                </a:cubicBezTo>
                <a:cubicBezTo>
                  <a:pt x="67965" y="103948"/>
                  <a:pt x="20708" y="192533"/>
                  <a:pt x="45719" y="297653"/>
                </a:cubicBezTo>
                <a:cubicBezTo>
                  <a:pt x="70730" y="402773"/>
                  <a:pt x="30049" y="461470"/>
                  <a:pt x="45719" y="620111"/>
                </a:cubicBezTo>
                <a:cubicBezTo>
                  <a:pt x="32532" y="623488"/>
                  <a:pt x="13113" y="618679"/>
                  <a:pt x="0" y="620111"/>
                </a:cubicBezTo>
                <a:cubicBezTo>
                  <a:pt x="-21185" y="542250"/>
                  <a:pt x="27407" y="417225"/>
                  <a:pt x="0" y="310056"/>
                </a:cubicBezTo>
                <a:cubicBezTo>
                  <a:pt x="-27407" y="202887"/>
                  <a:pt x="9522" y="631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494565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1BBD86-93B4-467D-B7DF-F1F3D661DF82}"/>
              </a:ext>
            </a:extLst>
          </p:cNvPr>
          <p:cNvSpPr/>
          <p:nvPr/>
        </p:nvSpPr>
        <p:spPr>
          <a:xfrm>
            <a:off x="3453099" y="1781655"/>
            <a:ext cx="45719" cy="620111"/>
          </a:xfrm>
          <a:custGeom>
            <a:avLst/>
            <a:gdLst>
              <a:gd name="connsiteX0" fmla="*/ 0 w 45719"/>
              <a:gd name="connsiteY0" fmla="*/ 0 h 620111"/>
              <a:gd name="connsiteX1" fmla="*/ 45719 w 45719"/>
              <a:gd name="connsiteY1" fmla="*/ 0 h 620111"/>
              <a:gd name="connsiteX2" fmla="*/ 45719 w 45719"/>
              <a:gd name="connsiteY2" fmla="*/ 297653 h 620111"/>
              <a:gd name="connsiteX3" fmla="*/ 45719 w 45719"/>
              <a:gd name="connsiteY3" fmla="*/ 620111 h 620111"/>
              <a:gd name="connsiteX4" fmla="*/ 0 w 45719"/>
              <a:gd name="connsiteY4" fmla="*/ 620111 h 620111"/>
              <a:gd name="connsiteX5" fmla="*/ 0 w 45719"/>
              <a:gd name="connsiteY5" fmla="*/ 310056 h 620111"/>
              <a:gd name="connsiteX6" fmla="*/ 0 w 45719"/>
              <a:gd name="connsiteY6" fmla="*/ 0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620111" extrusionOk="0">
                <a:moveTo>
                  <a:pt x="0" y="0"/>
                </a:moveTo>
                <a:cubicBezTo>
                  <a:pt x="18706" y="-550"/>
                  <a:pt x="28939" y="1883"/>
                  <a:pt x="45719" y="0"/>
                </a:cubicBezTo>
                <a:cubicBezTo>
                  <a:pt x="67965" y="103948"/>
                  <a:pt x="20708" y="192533"/>
                  <a:pt x="45719" y="297653"/>
                </a:cubicBezTo>
                <a:cubicBezTo>
                  <a:pt x="70730" y="402773"/>
                  <a:pt x="30049" y="461470"/>
                  <a:pt x="45719" y="620111"/>
                </a:cubicBezTo>
                <a:cubicBezTo>
                  <a:pt x="32532" y="623488"/>
                  <a:pt x="13113" y="618679"/>
                  <a:pt x="0" y="620111"/>
                </a:cubicBezTo>
                <a:cubicBezTo>
                  <a:pt x="-21185" y="542250"/>
                  <a:pt x="27407" y="417225"/>
                  <a:pt x="0" y="310056"/>
                </a:cubicBezTo>
                <a:cubicBezTo>
                  <a:pt x="-27407" y="202887"/>
                  <a:pt x="9522" y="631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494565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A9AEE0-C6E8-497D-8042-7D5605CE716E}"/>
              </a:ext>
            </a:extLst>
          </p:cNvPr>
          <p:cNvSpPr/>
          <p:nvPr/>
        </p:nvSpPr>
        <p:spPr>
          <a:xfrm>
            <a:off x="4207401" y="1781655"/>
            <a:ext cx="45719" cy="620111"/>
          </a:xfrm>
          <a:custGeom>
            <a:avLst/>
            <a:gdLst>
              <a:gd name="connsiteX0" fmla="*/ 0 w 45719"/>
              <a:gd name="connsiteY0" fmla="*/ 0 h 620111"/>
              <a:gd name="connsiteX1" fmla="*/ 45719 w 45719"/>
              <a:gd name="connsiteY1" fmla="*/ 0 h 620111"/>
              <a:gd name="connsiteX2" fmla="*/ 45719 w 45719"/>
              <a:gd name="connsiteY2" fmla="*/ 297653 h 620111"/>
              <a:gd name="connsiteX3" fmla="*/ 45719 w 45719"/>
              <a:gd name="connsiteY3" fmla="*/ 620111 h 620111"/>
              <a:gd name="connsiteX4" fmla="*/ 0 w 45719"/>
              <a:gd name="connsiteY4" fmla="*/ 620111 h 620111"/>
              <a:gd name="connsiteX5" fmla="*/ 0 w 45719"/>
              <a:gd name="connsiteY5" fmla="*/ 310056 h 620111"/>
              <a:gd name="connsiteX6" fmla="*/ 0 w 45719"/>
              <a:gd name="connsiteY6" fmla="*/ 0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620111" extrusionOk="0">
                <a:moveTo>
                  <a:pt x="0" y="0"/>
                </a:moveTo>
                <a:cubicBezTo>
                  <a:pt x="18706" y="-550"/>
                  <a:pt x="28939" y="1883"/>
                  <a:pt x="45719" y="0"/>
                </a:cubicBezTo>
                <a:cubicBezTo>
                  <a:pt x="67965" y="103948"/>
                  <a:pt x="20708" y="192533"/>
                  <a:pt x="45719" y="297653"/>
                </a:cubicBezTo>
                <a:cubicBezTo>
                  <a:pt x="70730" y="402773"/>
                  <a:pt x="30049" y="461470"/>
                  <a:pt x="45719" y="620111"/>
                </a:cubicBezTo>
                <a:cubicBezTo>
                  <a:pt x="32532" y="623488"/>
                  <a:pt x="13113" y="618679"/>
                  <a:pt x="0" y="620111"/>
                </a:cubicBezTo>
                <a:cubicBezTo>
                  <a:pt x="-21185" y="542250"/>
                  <a:pt x="27407" y="417225"/>
                  <a:pt x="0" y="310056"/>
                </a:cubicBezTo>
                <a:cubicBezTo>
                  <a:pt x="-27407" y="202887"/>
                  <a:pt x="9522" y="631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494565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C88164-26D2-470F-8A73-56FDD30A10D8}"/>
              </a:ext>
            </a:extLst>
          </p:cNvPr>
          <p:cNvSpPr/>
          <p:nvPr/>
        </p:nvSpPr>
        <p:spPr>
          <a:xfrm>
            <a:off x="4822106" y="1750126"/>
            <a:ext cx="45719" cy="620111"/>
          </a:xfrm>
          <a:custGeom>
            <a:avLst/>
            <a:gdLst>
              <a:gd name="connsiteX0" fmla="*/ 0 w 45719"/>
              <a:gd name="connsiteY0" fmla="*/ 0 h 620111"/>
              <a:gd name="connsiteX1" fmla="*/ 45719 w 45719"/>
              <a:gd name="connsiteY1" fmla="*/ 0 h 620111"/>
              <a:gd name="connsiteX2" fmla="*/ 45719 w 45719"/>
              <a:gd name="connsiteY2" fmla="*/ 297653 h 620111"/>
              <a:gd name="connsiteX3" fmla="*/ 45719 w 45719"/>
              <a:gd name="connsiteY3" fmla="*/ 620111 h 620111"/>
              <a:gd name="connsiteX4" fmla="*/ 0 w 45719"/>
              <a:gd name="connsiteY4" fmla="*/ 620111 h 620111"/>
              <a:gd name="connsiteX5" fmla="*/ 0 w 45719"/>
              <a:gd name="connsiteY5" fmla="*/ 310056 h 620111"/>
              <a:gd name="connsiteX6" fmla="*/ 0 w 45719"/>
              <a:gd name="connsiteY6" fmla="*/ 0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620111" extrusionOk="0">
                <a:moveTo>
                  <a:pt x="0" y="0"/>
                </a:moveTo>
                <a:cubicBezTo>
                  <a:pt x="18706" y="-550"/>
                  <a:pt x="28939" y="1883"/>
                  <a:pt x="45719" y="0"/>
                </a:cubicBezTo>
                <a:cubicBezTo>
                  <a:pt x="67965" y="103948"/>
                  <a:pt x="20708" y="192533"/>
                  <a:pt x="45719" y="297653"/>
                </a:cubicBezTo>
                <a:cubicBezTo>
                  <a:pt x="70730" y="402773"/>
                  <a:pt x="30049" y="461470"/>
                  <a:pt x="45719" y="620111"/>
                </a:cubicBezTo>
                <a:cubicBezTo>
                  <a:pt x="32532" y="623488"/>
                  <a:pt x="13113" y="618679"/>
                  <a:pt x="0" y="620111"/>
                </a:cubicBezTo>
                <a:cubicBezTo>
                  <a:pt x="-21185" y="542250"/>
                  <a:pt x="27407" y="417225"/>
                  <a:pt x="0" y="310056"/>
                </a:cubicBezTo>
                <a:cubicBezTo>
                  <a:pt x="-27407" y="202887"/>
                  <a:pt x="9522" y="631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494565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2B3301-C91C-4FE7-B090-5CC24DBE6E2D}"/>
              </a:ext>
            </a:extLst>
          </p:cNvPr>
          <p:cNvGrpSpPr/>
          <p:nvPr/>
        </p:nvGrpSpPr>
        <p:grpSpPr>
          <a:xfrm>
            <a:off x="1622437" y="1813187"/>
            <a:ext cx="346557" cy="553552"/>
            <a:chOff x="3221570" y="3105553"/>
            <a:chExt cx="346557" cy="55355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28292B-8407-4DA9-98A7-42B028589E9D}"/>
                </a:ext>
              </a:extLst>
            </p:cNvPr>
            <p:cNvSpPr/>
            <p:nvPr/>
          </p:nvSpPr>
          <p:spPr>
            <a:xfrm rot="1386163" flipH="1">
              <a:off x="3311484" y="3105554"/>
              <a:ext cx="45719" cy="553551"/>
            </a:xfrm>
            <a:custGeom>
              <a:avLst/>
              <a:gdLst>
                <a:gd name="connsiteX0" fmla="*/ 0 w 45719"/>
                <a:gd name="connsiteY0" fmla="*/ 0 h 553551"/>
                <a:gd name="connsiteX1" fmla="*/ 45719 w 45719"/>
                <a:gd name="connsiteY1" fmla="*/ 0 h 553551"/>
                <a:gd name="connsiteX2" fmla="*/ 45719 w 45719"/>
                <a:gd name="connsiteY2" fmla="*/ 553551 h 553551"/>
                <a:gd name="connsiteX3" fmla="*/ 0 w 45719"/>
                <a:gd name="connsiteY3" fmla="*/ 553551 h 553551"/>
                <a:gd name="connsiteX4" fmla="*/ 0 w 45719"/>
                <a:gd name="connsiteY4" fmla="*/ 0 h 55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553551" extrusionOk="0">
                  <a:moveTo>
                    <a:pt x="0" y="0"/>
                  </a:moveTo>
                  <a:cubicBezTo>
                    <a:pt x="18706" y="-550"/>
                    <a:pt x="28939" y="1883"/>
                    <a:pt x="45719" y="0"/>
                  </a:cubicBezTo>
                  <a:cubicBezTo>
                    <a:pt x="62303" y="164247"/>
                    <a:pt x="14367" y="392877"/>
                    <a:pt x="45719" y="553551"/>
                  </a:cubicBezTo>
                  <a:cubicBezTo>
                    <a:pt x="26035" y="555518"/>
                    <a:pt x="21677" y="553008"/>
                    <a:pt x="0" y="553551"/>
                  </a:cubicBezTo>
                  <a:cubicBezTo>
                    <a:pt x="-2720" y="348987"/>
                    <a:pt x="46708" y="165708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04945657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42F1E8-BF0D-4077-918F-1FAA9473BE15}"/>
                </a:ext>
              </a:extLst>
            </p:cNvPr>
            <p:cNvSpPr/>
            <p:nvPr/>
          </p:nvSpPr>
          <p:spPr>
            <a:xfrm rot="20822573" flipH="1">
              <a:off x="3475959" y="3105553"/>
              <a:ext cx="45719" cy="553551"/>
            </a:xfrm>
            <a:custGeom>
              <a:avLst/>
              <a:gdLst>
                <a:gd name="connsiteX0" fmla="*/ 0 w 45719"/>
                <a:gd name="connsiteY0" fmla="*/ 0 h 553551"/>
                <a:gd name="connsiteX1" fmla="*/ 45719 w 45719"/>
                <a:gd name="connsiteY1" fmla="*/ 0 h 553551"/>
                <a:gd name="connsiteX2" fmla="*/ 45719 w 45719"/>
                <a:gd name="connsiteY2" fmla="*/ 553551 h 553551"/>
                <a:gd name="connsiteX3" fmla="*/ 0 w 45719"/>
                <a:gd name="connsiteY3" fmla="*/ 553551 h 553551"/>
                <a:gd name="connsiteX4" fmla="*/ 0 w 45719"/>
                <a:gd name="connsiteY4" fmla="*/ 0 h 55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553551" extrusionOk="0">
                  <a:moveTo>
                    <a:pt x="0" y="0"/>
                  </a:moveTo>
                  <a:cubicBezTo>
                    <a:pt x="18706" y="-550"/>
                    <a:pt x="28939" y="1883"/>
                    <a:pt x="45719" y="0"/>
                  </a:cubicBezTo>
                  <a:cubicBezTo>
                    <a:pt x="62303" y="164247"/>
                    <a:pt x="14367" y="392877"/>
                    <a:pt x="45719" y="553551"/>
                  </a:cubicBezTo>
                  <a:cubicBezTo>
                    <a:pt x="26035" y="555518"/>
                    <a:pt x="21677" y="553008"/>
                    <a:pt x="0" y="553551"/>
                  </a:cubicBezTo>
                  <a:cubicBezTo>
                    <a:pt x="-2720" y="348987"/>
                    <a:pt x="46708" y="165708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04945657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4CC12D-4FA0-4E0C-99DD-F527D506C1C7}"/>
                </a:ext>
              </a:extLst>
            </p:cNvPr>
            <p:cNvSpPr/>
            <p:nvPr/>
          </p:nvSpPr>
          <p:spPr>
            <a:xfrm rot="15958770">
              <a:off x="3371989" y="3290674"/>
              <a:ext cx="45719" cy="346557"/>
            </a:xfrm>
            <a:custGeom>
              <a:avLst/>
              <a:gdLst>
                <a:gd name="connsiteX0" fmla="*/ 0 w 45719"/>
                <a:gd name="connsiteY0" fmla="*/ 0 h 346557"/>
                <a:gd name="connsiteX1" fmla="*/ 45719 w 45719"/>
                <a:gd name="connsiteY1" fmla="*/ 0 h 346557"/>
                <a:gd name="connsiteX2" fmla="*/ 45719 w 45719"/>
                <a:gd name="connsiteY2" fmla="*/ 346557 h 346557"/>
                <a:gd name="connsiteX3" fmla="*/ 0 w 45719"/>
                <a:gd name="connsiteY3" fmla="*/ 346557 h 346557"/>
                <a:gd name="connsiteX4" fmla="*/ 0 w 45719"/>
                <a:gd name="connsiteY4" fmla="*/ 0 h 34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346557" extrusionOk="0">
                  <a:moveTo>
                    <a:pt x="0" y="0"/>
                  </a:moveTo>
                  <a:cubicBezTo>
                    <a:pt x="18706" y="-550"/>
                    <a:pt x="28939" y="1883"/>
                    <a:pt x="45719" y="0"/>
                  </a:cubicBezTo>
                  <a:cubicBezTo>
                    <a:pt x="50071" y="157607"/>
                    <a:pt x="17210" y="237051"/>
                    <a:pt x="45719" y="346557"/>
                  </a:cubicBezTo>
                  <a:cubicBezTo>
                    <a:pt x="26035" y="348524"/>
                    <a:pt x="21677" y="346014"/>
                    <a:pt x="0" y="346557"/>
                  </a:cubicBezTo>
                  <a:cubicBezTo>
                    <a:pt x="-20429" y="240339"/>
                    <a:pt x="34139" y="16646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04945657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1CC97A-B5EE-4798-B86C-62D1C49C9A19}"/>
              </a:ext>
            </a:extLst>
          </p:cNvPr>
          <p:cNvGrpSpPr/>
          <p:nvPr/>
        </p:nvGrpSpPr>
        <p:grpSpPr>
          <a:xfrm>
            <a:off x="1955315" y="1859925"/>
            <a:ext cx="692905" cy="471884"/>
            <a:chOff x="2554816" y="4976566"/>
            <a:chExt cx="812824" cy="55355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953BDE-FA18-4F39-B9FE-8128A5EE366B}"/>
                </a:ext>
              </a:extLst>
            </p:cNvPr>
            <p:cNvSpPr/>
            <p:nvPr/>
          </p:nvSpPr>
          <p:spPr>
            <a:xfrm flipH="1">
              <a:off x="2953316" y="4976566"/>
              <a:ext cx="53631" cy="553551"/>
            </a:xfrm>
            <a:custGeom>
              <a:avLst/>
              <a:gdLst>
                <a:gd name="connsiteX0" fmla="*/ 0 w 45719"/>
                <a:gd name="connsiteY0" fmla="*/ 0 h 471884"/>
                <a:gd name="connsiteX1" fmla="*/ 45719 w 45719"/>
                <a:gd name="connsiteY1" fmla="*/ 0 h 471884"/>
                <a:gd name="connsiteX2" fmla="*/ 45719 w 45719"/>
                <a:gd name="connsiteY2" fmla="*/ 471884 h 471884"/>
                <a:gd name="connsiteX3" fmla="*/ 0 w 45719"/>
                <a:gd name="connsiteY3" fmla="*/ 471884 h 471884"/>
                <a:gd name="connsiteX4" fmla="*/ 0 w 45719"/>
                <a:gd name="connsiteY4" fmla="*/ 0 h 47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71884" extrusionOk="0">
                  <a:moveTo>
                    <a:pt x="0" y="0"/>
                  </a:moveTo>
                  <a:cubicBezTo>
                    <a:pt x="18706" y="-550"/>
                    <a:pt x="28939" y="1883"/>
                    <a:pt x="45719" y="0"/>
                  </a:cubicBezTo>
                  <a:cubicBezTo>
                    <a:pt x="87713" y="230468"/>
                    <a:pt x="39950" y="372373"/>
                    <a:pt x="45719" y="471884"/>
                  </a:cubicBezTo>
                  <a:cubicBezTo>
                    <a:pt x="26035" y="473851"/>
                    <a:pt x="21677" y="471341"/>
                    <a:pt x="0" y="471884"/>
                  </a:cubicBezTo>
                  <a:cubicBezTo>
                    <a:pt x="-48620" y="347019"/>
                    <a:pt x="35554" y="2292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04945657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0ECB41BC-7C70-4747-B531-72EF626973DF}"/>
                </a:ext>
              </a:extLst>
            </p:cNvPr>
            <p:cNvSpPr/>
            <p:nvPr/>
          </p:nvSpPr>
          <p:spPr>
            <a:xfrm>
              <a:off x="2615932" y="4976566"/>
              <a:ext cx="690593" cy="262923"/>
            </a:xfrm>
            <a:custGeom>
              <a:avLst/>
              <a:gdLst>
                <a:gd name="connsiteX0" fmla="*/ 294353 w 588707"/>
                <a:gd name="connsiteY0" fmla="*/ 0 h 224133"/>
                <a:gd name="connsiteX1" fmla="*/ 576805 w 588707"/>
                <a:gd name="connsiteY1" fmla="*/ 80521 h 224133"/>
                <a:gd name="connsiteX2" fmla="*/ 319609 w 588707"/>
                <a:gd name="connsiteY2" fmla="*/ 223720 h 224133"/>
                <a:gd name="connsiteX3" fmla="*/ 294354 w 588707"/>
                <a:gd name="connsiteY3" fmla="*/ 112067 h 224133"/>
                <a:gd name="connsiteX4" fmla="*/ 294353 w 588707"/>
                <a:gd name="connsiteY4" fmla="*/ 0 h 224133"/>
                <a:gd name="connsiteX0" fmla="*/ 294353 w 588707"/>
                <a:gd name="connsiteY0" fmla="*/ 0 h 224133"/>
                <a:gd name="connsiteX1" fmla="*/ 576805 w 588707"/>
                <a:gd name="connsiteY1" fmla="*/ 80521 h 224133"/>
                <a:gd name="connsiteX2" fmla="*/ 319609 w 588707"/>
                <a:gd name="connsiteY2" fmla="*/ 223720 h 2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8707" h="224133" stroke="0" extrusionOk="0">
                  <a:moveTo>
                    <a:pt x="294353" y="0"/>
                  </a:moveTo>
                  <a:cubicBezTo>
                    <a:pt x="425489" y="1837"/>
                    <a:pt x="548297" y="20896"/>
                    <a:pt x="576805" y="80521"/>
                  </a:cubicBezTo>
                  <a:cubicBezTo>
                    <a:pt x="631640" y="184741"/>
                    <a:pt x="509994" y="221089"/>
                    <a:pt x="319609" y="223720"/>
                  </a:cubicBezTo>
                  <a:cubicBezTo>
                    <a:pt x="310502" y="190619"/>
                    <a:pt x="312648" y="163642"/>
                    <a:pt x="294354" y="112067"/>
                  </a:cubicBezTo>
                  <a:cubicBezTo>
                    <a:pt x="291639" y="81347"/>
                    <a:pt x="296362" y="38382"/>
                    <a:pt x="294353" y="0"/>
                  </a:cubicBezTo>
                  <a:close/>
                </a:path>
                <a:path w="588707" h="224133" fill="none" extrusionOk="0">
                  <a:moveTo>
                    <a:pt x="294353" y="0"/>
                  </a:moveTo>
                  <a:cubicBezTo>
                    <a:pt x="418580" y="-16660"/>
                    <a:pt x="531494" y="18471"/>
                    <a:pt x="576805" y="80521"/>
                  </a:cubicBezTo>
                  <a:cubicBezTo>
                    <a:pt x="608862" y="143147"/>
                    <a:pt x="504372" y="202227"/>
                    <a:pt x="319609" y="223720"/>
                  </a:cubicBezTo>
                </a:path>
              </a:pathLst>
            </a:custGeom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3488078081">
                    <a:prstGeom prst="arc">
                      <a:avLst>
                        <a:gd name="adj1" fmla="val 16200000"/>
                        <a:gd name="adj2" fmla="val 4635278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39C8F97D-0576-46D4-A482-5E6A3EAD8BC8}"/>
                </a:ext>
              </a:extLst>
            </p:cNvPr>
            <p:cNvSpPr/>
            <p:nvPr/>
          </p:nvSpPr>
          <p:spPr>
            <a:xfrm>
              <a:off x="2554816" y="5239489"/>
              <a:ext cx="812824" cy="290628"/>
            </a:xfrm>
            <a:custGeom>
              <a:avLst/>
              <a:gdLst>
                <a:gd name="connsiteX0" fmla="*/ 346452 w 692905"/>
                <a:gd name="connsiteY0" fmla="*/ 0 h 247751"/>
                <a:gd name="connsiteX1" fmla="*/ 677148 w 692905"/>
                <a:gd name="connsiteY1" fmla="*/ 86942 h 247751"/>
                <a:gd name="connsiteX2" fmla="*/ 374381 w 692905"/>
                <a:gd name="connsiteY2" fmla="*/ 247349 h 247751"/>
                <a:gd name="connsiteX3" fmla="*/ 346453 w 692905"/>
                <a:gd name="connsiteY3" fmla="*/ 123876 h 247751"/>
                <a:gd name="connsiteX4" fmla="*/ 346452 w 692905"/>
                <a:gd name="connsiteY4" fmla="*/ 0 h 247751"/>
                <a:gd name="connsiteX0" fmla="*/ 346452 w 692905"/>
                <a:gd name="connsiteY0" fmla="*/ 0 h 247751"/>
                <a:gd name="connsiteX1" fmla="*/ 677148 w 692905"/>
                <a:gd name="connsiteY1" fmla="*/ 86942 h 247751"/>
                <a:gd name="connsiteX2" fmla="*/ 374381 w 692905"/>
                <a:gd name="connsiteY2" fmla="*/ 247349 h 247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905" h="247751" stroke="0" extrusionOk="0">
                  <a:moveTo>
                    <a:pt x="346452" y="0"/>
                  </a:moveTo>
                  <a:cubicBezTo>
                    <a:pt x="502568" y="17448"/>
                    <a:pt x="633341" y="33238"/>
                    <a:pt x="677148" y="86942"/>
                  </a:cubicBezTo>
                  <a:cubicBezTo>
                    <a:pt x="746692" y="211292"/>
                    <a:pt x="609647" y="250356"/>
                    <a:pt x="374381" y="247349"/>
                  </a:cubicBezTo>
                  <a:cubicBezTo>
                    <a:pt x="359060" y="210517"/>
                    <a:pt x="372710" y="178212"/>
                    <a:pt x="346453" y="123876"/>
                  </a:cubicBezTo>
                  <a:cubicBezTo>
                    <a:pt x="342582" y="92044"/>
                    <a:pt x="352298" y="44279"/>
                    <a:pt x="346452" y="0"/>
                  </a:cubicBezTo>
                  <a:close/>
                </a:path>
                <a:path w="692905" h="247751" fill="none" extrusionOk="0">
                  <a:moveTo>
                    <a:pt x="346452" y="0"/>
                  </a:moveTo>
                  <a:cubicBezTo>
                    <a:pt x="492520" y="-14210"/>
                    <a:pt x="622458" y="19269"/>
                    <a:pt x="677148" y="86942"/>
                  </a:cubicBezTo>
                  <a:cubicBezTo>
                    <a:pt x="712067" y="154539"/>
                    <a:pt x="595019" y="219501"/>
                    <a:pt x="374381" y="247349"/>
                  </a:cubicBezTo>
                </a:path>
              </a:pathLst>
            </a:custGeom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3488078081">
                    <a:prstGeom prst="arc">
                      <a:avLst>
                        <a:gd name="adj1" fmla="val 16200000"/>
                        <a:gd name="adj2" fmla="val 4635278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939D589C-A485-4BB7-BF30-3EC2FC08D1AB}"/>
              </a:ext>
            </a:extLst>
          </p:cNvPr>
          <p:cNvSpPr/>
          <p:nvPr/>
        </p:nvSpPr>
        <p:spPr>
          <a:xfrm rot="9604486">
            <a:off x="2966804" y="1863268"/>
            <a:ext cx="451669" cy="456883"/>
          </a:xfrm>
          <a:custGeom>
            <a:avLst/>
            <a:gdLst>
              <a:gd name="connsiteX0" fmla="*/ 225834 w 451669"/>
              <a:gd name="connsiteY0" fmla="*/ 0 h 456883"/>
              <a:gd name="connsiteX1" fmla="*/ 446100 w 451669"/>
              <a:gd name="connsiteY1" fmla="*/ 178023 h 456883"/>
              <a:gd name="connsiteX2" fmla="*/ 324992 w 451669"/>
              <a:gd name="connsiteY2" fmla="*/ 433687 h 456883"/>
              <a:gd name="connsiteX3" fmla="*/ 48748 w 451669"/>
              <a:gd name="connsiteY3" fmla="*/ 370210 h 456883"/>
              <a:gd name="connsiteX4" fmla="*/ 225835 w 451669"/>
              <a:gd name="connsiteY4" fmla="*/ 228442 h 456883"/>
              <a:gd name="connsiteX5" fmla="*/ 225834 w 451669"/>
              <a:gd name="connsiteY5" fmla="*/ 0 h 456883"/>
              <a:gd name="connsiteX0" fmla="*/ 225834 w 451669"/>
              <a:gd name="connsiteY0" fmla="*/ 0 h 456883"/>
              <a:gd name="connsiteX1" fmla="*/ 446100 w 451669"/>
              <a:gd name="connsiteY1" fmla="*/ 178023 h 456883"/>
              <a:gd name="connsiteX2" fmla="*/ 324992 w 451669"/>
              <a:gd name="connsiteY2" fmla="*/ 433687 h 456883"/>
              <a:gd name="connsiteX3" fmla="*/ 48748 w 451669"/>
              <a:gd name="connsiteY3" fmla="*/ 370210 h 4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669" h="456883" stroke="0" extrusionOk="0">
                <a:moveTo>
                  <a:pt x="225834" y="0"/>
                </a:moveTo>
                <a:cubicBezTo>
                  <a:pt x="333970" y="9993"/>
                  <a:pt x="438150" y="51854"/>
                  <a:pt x="446100" y="178023"/>
                </a:cubicBezTo>
                <a:cubicBezTo>
                  <a:pt x="470916" y="306261"/>
                  <a:pt x="434006" y="397308"/>
                  <a:pt x="324992" y="433687"/>
                </a:cubicBezTo>
                <a:cubicBezTo>
                  <a:pt x="222695" y="461072"/>
                  <a:pt x="116627" y="458315"/>
                  <a:pt x="48748" y="370210"/>
                </a:cubicBezTo>
                <a:cubicBezTo>
                  <a:pt x="104671" y="311558"/>
                  <a:pt x="155035" y="308544"/>
                  <a:pt x="225835" y="228442"/>
                </a:cubicBezTo>
                <a:cubicBezTo>
                  <a:pt x="223560" y="146398"/>
                  <a:pt x="215090" y="58119"/>
                  <a:pt x="225834" y="0"/>
                </a:cubicBezTo>
                <a:close/>
              </a:path>
              <a:path w="451669" h="456883" fill="none" extrusionOk="0">
                <a:moveTo>
                  <a:pt x="225834" y="0"/>
                </a:moveTo>
                <a:cubicBezTo>
                  <a:pt x="301767" y="-7761"/>
                  <a:pt x="422213" y="57141"/>
                  <a:pt x="446100" y="178023"/>
                </a:cubicBezTo>
                <a:cubicBezTo>
                  <a:pt x="486649" y="281149"/>
                  <a:pt x="412083" y="379226"/>
                  <a:pt x="324992" y="433687"/>
                </a:cubicBezTo>
                <a:cubicBezTo>
                  <a:pt x="201828" y="470504"/>
                  <a:pt x="131124" y="466642"/>
                  <a:pt x="48748" y="370210"/>
                </a:cubicBezTo>
              </a:path>
            </a:pathLst>
          </a:custGeom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488078081">
                  <a:prstGeom prst="arc">
                    <a:avLst>
                      <a:gd name="adj1" fmla="val 16200000"/>
                      <a:gd name="adj2" fmla="val 847925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800000">
                                      <p:cBhvr>
                                        <p:cTn id="12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B3E3-43AB-4DD9-966C-CC5E0B6FA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095" y="222203"/>
            <a:ext cx="11669760" cy="496465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https://www.space.com/20305-mars-rover-curiosity-safe-mode.html</a:t>
            </a:r>
            <a:endParaRPr lang="en-US" dirty="0"/>
          </a:p>
          <a:p>
            <a:r>
              <a:rPr lang="en-US" dirty="0">
                <a:hlinkClick r:id="rId4"/>
              </a:rPr>
              <a:t>https://www.space.com/23553-mars-rover-curiosity-software-glitch.html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Billedresultat for curiosity">
            <a:extLst>
              <a:ext uri="{FF2B5EF4-FFF2-40B4-BE49-F238E27FC236}">
                <a16:creationId xmlns:a16="http://schemas.microsoft.com/office/drawing/2014/main" id="{6DDFBF1F-F1C0-4AA5-A2F0-D1E0F095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57" y="2448239"/>
            <a:ext cx="6979263" cy="418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88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C1A4-721F-4C94-895D-DD78A98B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bounded queue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8BED26-1BE4-4309-B4E2-8FC38F6BA411}"/>
              </a:ext>
            </a:extLst>
          </p:cNvPr>
          <p:cNvGrpSpPr/>
          <p:nvPr/>
        </p:nvGrpSpPr>
        <p:grpSpPr>
          <a:xfrm>
            <a:off x="3452560" y="1511301"/>
            <a:ext cx="4688140" cy="4582689"/>
            <a:chOff x="5167161" y="211756"/>
            <a:chExt cx="3457075" cy="33097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9CA69E-1A0F-496F-9831-4CBB8A6A1059}"/>
                </a:ext>
              </a:extLst>
            </p:cNvPr>
            <p:cNvSpPr/>
            <p:nvPr/>
          </p:nvSpPr>
          <p:spPr>
            <a:xfrm>
              <a:off x="5178392" y="211756"/>
              <a:ext cx="3445844" cy="330145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56AC2A4-1B02-4784-8750-FD78E948401E}"/>
                </a:ext>
              </a:extLst>
            </p:cNvPr>
            <p:cNvCxnSpPr/>
            <p:nvPr/>
          </p:nvCxnSpPr>
          <p:spPr>
            <a:xfrm>
              <a:off x="5178392" y="10684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97AD1-33BD-4825-9C92-2FB9DE9E92EB}"/>
                </a:ext>
              </a:extLst>
            </p:cNvPr>
            <p:cNvCxnSpPr/>
            <p:nvPr/>
          </p:nvCxnSpPr>
          <p:spPr>
            <a:xfrm>
              <a:off x="5167161" y="1220804"/>
              <a:ext cx="34458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96FF71-F4C2-43DB-9CF9-03FABF6245B6}"/>
                </a:ext>
              </a:extLst>
            </p:cNvPr>
            <p:cNvSpPr txBox="1"/>
            <p:nvPr/>
          </p:nvSpPr>
          <p:spPr>
            <a:xfrm>
              <a:off x="6232017" y="269674"/>
              <a:ext cx="1316130" cy="689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2800" dirty="0"/>
                <a:t>&lt;&lt;interface&gt;&gt;</a:t>
              </a:r>
            </a:p>
            <a:p>
              <a:pPr algn="ctr"/>
              <a:r>
                <a:rPr lang="da-DK" sz="2800" b="1" i="1" dirty="0"/>
                <a:t>QueueADT</a:t>
              </a:r>
              <a:endParaRPr lang="en-US" sz="2800" b="1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738363-F9D7-40EB-A30A-365C039B103E}"/>
                </a:ext>
              </a:extLst>
            </p:cNvPr>
            <p:cNvSpPr txBox="1"/>
            <p:nvPr/>
          </p:nvSpPr>
          <p:spPr>
            <a:xfrm>
              <a:off x="5188113" y="1276432"/>
              <a:ext cx="2851711" cy="2245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800" i="1" dirty="0"/>
                <a:t>+ enqueue(element : T) : void</a:t>
              </a:r>
            </a:p>
            <a:p>
              <a:r>
                <a:rPr lang="da-DK" sz="2800" i="1" dirty="0"/>
                <a:t>+ dequeue() : T</a:t>
              </a:r>
            </a:p>
            <a:p>
              <a:r>
                <a:rPr lang="da-DK" sz="2800" i="1" dirty="0"/>
                <a:t>+ first() : T</a:t>
              </a:r>
            </a:p>
            <a:p>
              <a:r>
                <a:rPr lang="da-DK" sz="2800" i="1" dirty="0"/>
                <a:t>+ indexOf(element : T) : int</a:t>
              </a:r>
            </a:p>
            <a:p>
              <a:r>
                <a:rPr lang="da-DK" sz="2800" i="1" dirty="0"/>
                <a:t>+ isEmpty() : boolean</a:t>
              </a:r>
            </a:p>
            <a:p>
              <a:r>
                <a:rPr lang="da-DK" sz="2800" i="1" dirty="0"/>
                <a:t>+ size() : int</a:t>
              </a:r>
            </a:p>
            <a:p>
              <a:r>
                <a:rPr lang="da-DK" sz="2800" i="1" dirty="0"/>
                <a:t>+ contains(element T) : boolean</a:t>
              </a:r>
              <a:endParaRPr lang="en-US" sz="2800" i="1" dirty="0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489B97-B924-4436-BFEC-BB096C7EE081}"/>
              </a:ext>
            </a:extLst>
          </p:cNvPr>
          <p:cNvSpPr/>
          <p:nvPr/>
        </p:nvSpPr>
        <p:spPr>
          <a:xfrm>
            <a:off x="1943100" y="2985447"/>
            <a:ext cx="1282700" cy="570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this</a:t>
            </a:r>
          </a:p>
        </p:txBody>
      </p:sp>
    </p:spTree>
    <p:extLst>
      <p:ext uri="{BB962C8B-B14F-4D97-AF65-F5344CB8AC3E}">
        <p14:creationId xmlns:p14="http://schemas.microsoft.com/office/powerpoint/2010/main" val="3154958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79A0-1466-4C99-9C4A-BF063B43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7327-61A8-428F-BEC3-D7C9EBB7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2 versions:</a:t>
            </a:r>
          </a:p>
          <a:p>
            <a:pPr lvl="1"/>
            <a:r>
              <a:rPr lang="en-US" dirty="0"/>
              <a:t>Simple version is “straightforward”</a:t>
            </a:r>
          </a:p>
          <a:p>
            <a:pPr lvl="1"/>
            <a:r>
              <a:rPr lang="en-US" dirty="0"/>
              <a:t>Version 2 made for optimization, and more interesting tests</a:t>
            </a:r>
          </a:p>
        </p:txBody>
      </p:sp>
    </p:spTree>
    <p:extLst>
      <p:ext uri="{BB962C8B-B14F-4D97-AF65-F5344CB8AC3E}">
        <p14:creationId xmlns:p14="http://schemas.microsoft.com/office/powerpoint/2010/main" val="1477585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725-3273-45A0-98D1-A8423488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the “enqueue”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DB1D-56BA-45DC-8C9B-529C2100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enqueue (T element):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Adds an element to the back of the queue. If the element is null an </a:t>
            </a:r>
            <a:r>
              <a:rPr lang="en-US" dirty="0" err="1"/>
              <a:t>IllegalArgumentException</a:t>
            </a:r>
            <a:r>
              <a:rPr lang="en-US" dirty="0"/>
              <a:t> is thrown. If the </a:t>
            </a:r>
            <a:r>
              <a:rPr lang="en-US" u="sng" dirty="0"/>
              <a:t>capacity</a:t>
            </a:r>
            <a:r>
              <a:rPr lang="en-US" dirty="0"/>
              <a:t> of the queue is reached, an </a:t>
            </a:r>
            <a:r>
              <a:rPr lang="en-US" dirty="0" err="1"/>
              <a:t>IllegalStateException</a:t>
            </a:r>
            <a:r>
              <a:rPr lang="en-US" dirty="0"/>
              <a:t> is thrown.</a:t>
            </a:r>
          </a:p>
        </p:txBody>
      </p:sp>
    </p:spTree>
    <p:extLst>
      <p:ext uri="{BB962C8B-B14F-4D97-AF65-F5344CB8AC3E}">
        <p14:creationId xmlns:p14="http://schemas.microsoft.com/office/powerpoint/2010/main" val="48752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7AE9D0-7A83-4887-9D56-C336B1833D55}"/>
              </a:ext>
            </a:extLst>
          </p:cNvPr>
          <p:cNvGrpSpPr/>
          <p:nvPr/>
        </p:nvGrpSpPr>
        <p:grpSpPr>
          <a:xfrm rot="20915293">
            <a:off x="4566452" y="2551888"/>
            <a:ext cx="2198873" cy="2038815"/>
            <a:chOff x="2426852" y="3235847"/>
            <a:chExt cx="849241" cy="800982"/>
          </a:xfrm>
          <a:solidFill>
            <a:schemeClr val="bg1">
              <a:lumMod val="85000"/>
            </a:schemeClr>
          </a:solidFill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7D74825-8809-4326-8F49-7F763D871BD9}"/>
                </a:ext>
              </a:extLst>
            </p:cNvPr>
            <p:cNvSpPr/>
            <p:nvPr/>
          </p:nvSpPr>
          <p:spPr>
            <a:xfrm>
              <a:off x="2518598" y="3665424"/>
              <a:ext cx="757495" cy="366113"/>
            </a:xfrm>
            <a:prstGeom prst="parallelogram">
              <a:avLst>
                <a:gd name="adj" fmla="val 7243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607C08CD-BB33-4064-B00C-B8BEEC902FFA}"/>
                </a:ext>
              </a:extLst>
            </p:cNvPr>
            <p:cNvSpPr/>
            <p:nvPr/>
          </p:nvSpPr>
          <p:spPr>
            <a:xfrm rot="4694830" flipH="1">
              <a:off x="2201210" y="3461489"/>
              <a:ext cx="762150" cy="310865"/>
            </a:xfrm>
            <a:prstGeom prst="parallelogram">
              <a:avLst>
                <a:gd name="adj" fmla="val 86315"/>
              </a:avLst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D600E4-C94C-40AA-A6E0-9249D6855509}"/>
                </a:ext>
              </a:extLst>
            </p:cNvPr>
            <p:cNvCxnSpPr>
              <a:endCxn id="5" idx="0"/>
            </p:cNvCxnSpPr>
            <p:nvPr/>
          </p:nvCxnSpPr>
          <p:spPr>
            <a:xfrm flipV="1">
              <a:off x="2581072" y="3666972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8C3543-EAFA-468F-9E37-613C1D508AB6}"/>
                </a:ext>
              </a:extLst>
            </p:cNvPr>
            <p:cNvCxnSpPr/>
            <p:nvPr/>
          </p:nvCxnSpPr>
          <p:spPr>
            <a:xfrm flipV="1">
              <a:off x="2733472" y="3668295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CEE8F8-DF44-4B27-8054-5792017E9E0E}"/>
                </a:ext>
              </a:extLst>
            </p:cNvPr>
            <p:cNvCxnSpPr/>
            <p:nvPr/>
          </p:nvCxnSpPr>
          <p:spPr>
            <a:xfrm flipV="1">
              <a:off x="2885872" y="3665642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0C7DD-E98B-4D5B-ACAB-DB9A59EE214F}"/>
                </a:ext>
              </a:extLst>
            </p:cNvPr>
            <p:cNvCxnSpPr/>
            <p:nvPr/>
          </p:nvCxnSpPr>
          <p:spPr>
            <a:xfrm flipV="1">
              <a:off x="2644681" y="3666965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4825DB-EE0E-4F3A-ADED-681FF3A79380}"/>
                </a:ext>
              </a:extLst>
            </p:cNvPr>
            <p:cNvCxnSpPr/>
            <p:nvPr/>
          </p:nvCxnSpPr>
          <p:spPr>
            <a:xfrm flipV="1">
              <a:off x="2809008" y="3672264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D6AF8A-9382-44CF-BF35-162E7A0D483B}"/>
                </a:ext>
              </a:extLst>
            </p:cNvPr>
            <p:cNvCxnSpPr>
              <a:cxnSpLocks/>
            </p:cNvCxnSpPr>
            <p:nvPr/>
          </p:nvCxnSpPr>
          <p:spPr>
            <a:xfrm>
              <a:off x="2604926" y="3981049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B5F5CD-B31A-4097-B253-8A61D37884BE}"/>
                </a:ext>
              </a:extLst>
            </p:cNvPr>
            <p:cNvCxnSpPr>
              <a:cxnSpLocks/>
            </p:cNvCxnSpPr>
            <p:nvPr/>
          </p:nvCxnSpPr>
          <p:spPr>
            <a:xfrm>
              <a:off x="2653955" y="3930691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502805-C8C4-4900-81BC-B29E1B2B3CDB}"/>
                </a:ext>
              </a:extLst>
            </p:cNvPr>
            <p:cNvCxnSpPr>
              <a:cxnSpLocks/>
            </p:cNvCxnSpPr>
            <p:nvPr/>
          </p:nvCxnSpPr>
          <p:spPr>
            <a:xfrm>
              <a:off x="2695032" y="3880333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D0991C-7307-493A-A6EF-DC8C079E4DC5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81" y="3829975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5112A1-1637-4638-ABC2-F8BBA17A51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30" y="3779617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20969D-F8D1-4105-A84D-D4008940F2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2479" y="3729259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D29031-9E3D-45FF-A023-133E729BDFBB}"/>
              </a:ext>
            </a:extLst>
          </p:cNvPr>
          <p:cNvGrpSpPr/>
          <p:nvPr/>
        </p:nvGrpSpPr>
        <p:grpSpPr>
          <a:xfrm>
            <a:off x="6964380" y="2488379"/>
            <a:ext cx="1397135" cy="3688625"/>
            <a:chOff x="6850988" y="3487990"/>
            <a:chExt cx="457185" cy="1207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B9C38A-7335-439C-B89B-B5202857FE0E}"/>
                </a:ext>
              </a:extLst>
            </p:cNvPr>
            <p:cNvGrpSpPr/>
            <p:nvPr/>
          </p:nvGrpSpPr>
          <p:grpSpPr>
            <a:xfrm>
              <a:off x="6850988" y="3915480"/>
              <a:ext cx="457185" cy="779540"/>
              <a:chOff x="4876149" y="3373120"/>
              <a:chExt cx="831231" cy="14173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E76EB-E4FC-4BF0-BC80-926664DDEA9A}"/>
                  </a:ext>
                </a:extLst>
              </p:cNvPr>
              <p:cNvSpPr/>
              <p:nvPr/>
            </p:nvSpPr>
            <p:spPr>
              <a:xfrm>
                <a:off x="5355560" y="3665870"/>
                <a:ext cx="138223" cy="9675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6163D1-502E-473C-B35D-D573E21EEECC}"/>
                  </a:ext>
                </a:extLst>
              </p:cNvPr>
              <p:cNvSpPr/>
              <p:nvPr/>
            </p:nvSpPr>
            <p:spPr>
              <a:xfrm>
                <a:off x="5089746" y="3665870"/>
                <a:ext cx="138223" cy="9675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8B9279-7146-4EBD-BE89-B74495D84931}"/>
                  </a:ext>
                </a:extLst>
              </p:cNvPr>
              <p:cNvSpPr/>
              <p:nvPr/>
            </p:nvSpPr>
            <p:spPr>
              <a:xfrm>
                <a:off x="5355560" y="4633433"/>
                <a:ext cx="351820" cy="157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B34CFE-2291-4104-8F4F-54F8FC0EABA9}"/>
                  </a:ext>
                </a:extLst>
              </p:cNvPr>
              <p:cNvSpPr/>
              <p:nvPr/>
            </p:nvSpPr>
            <p:spPr>
              <a:xfrm>
                <a:off x="4876149" y="4633433"/>
                <a:ext cx="351820" cy="157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5BE6B92-F43D-4C0E-81F1-9BC28985161A}"/>
                  </a:ext>
                </a:extLst>
              </p:cNvPr>
              <p:cNvSpPr/>
              <p:nvPr/>
            </p:nvSpPr>
            <p:spPr>
              <a:xfrm>
                <a:off x="4982829" y="3373120"/>
                <a:ext cx="617872" cy="29275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D37E4FB-DA68-4E1C-9C86-23946A8D0310}"/>
                </a:ext>
              </a:extLst>
            </p:cNvPr>
            <p:cNvSpPr/>
            <p:nvPr/>
          </p:nvSpPr>
          <p:spPr>
            <a:xfrm>
              <a:off x="6909663" y="3487990"/>
              <a:ext cx="339836" cy="48616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5104E4-E530-49D7-ABF3-F33471AC8C8F}"/>
              </a:ext>
            </a:extLst>
          </p:cNvPr>
          <p:cNvGrpSpPr/>
          <p:nvPr/>
        </p:nvGrpSpPr>
        <p:grpSpPr>
          <a:xfrm flipH="1">
            <a:off x="6968468" y="411349"/>
            <a:ext cx="1636473" cy="2021949"/>
            <a:chOff x="4878045" y="1584843"/>
            <a:chExt cx="780424" cy="964254"/>
          </a:xfrm>
        </p:grpSpPr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68342C70-00E9-4FC3-99C0-4F052A17B1D0}"/>
                </a:ext>
              </a:extLst>
            </p:cNvPr>
            <p:cNvSpPr/>
            <p:nvPr/>
          </p:nvSpPr>
          <p:spPr>
            <a:xfrm>
              <a:off x="4982829" y="1675101"/>
              <a:ext cx="624840" cy="762000"/>
            </a:xfrm>
            <a:prstGeom prst="chord">
              <a:avLst>
                <a:gd name="adj1" fmla="val 8077825"/>
                <a:gd name="adj2" fmla="val 164099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6D2167A5-607A-4DC8-9A2D-B662208E339F}"/>
                </a:ext>
              </a:extLst>
            </p:cNvPr>
            <p:cNvSpPr/>
            <p:nvPr/>
          </p:nvSpPr>
          <p:spPr>
            <a:xfrm>
              <a:off x="5033629" y="1787097"/>
              <a:ext cx="624840" cy="762000"/>
            </a:xfrm>
            <a:prstGeom prst="chord">
              <a:avLst>
                <a:gd name="adj1" fmla="val 2113028"/>
                <a:gd name="adj2" fmla="val 92331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A07857-1D4A-42C8-9D20-692755DA9310}"/>
                </a:ext>
              </a:extLst>
            </p:cNvPr>
            <p:cNvSpPr/>
            <p:nvPr/>
          </p:nvSpPr>
          <p:spPr>
            <a:xfrm>
              <a:off x="5164765" y="1939792"/>
              <a:ext cx="127000" cy="1585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AD248-A382-4BE9-A29B-2F8DE8315819}"/>
                </a:ext>
              </a:extLst>
            </p:cNvPr>
            <p:cNvSpPr/>
            <p:nvPr/>
          </p:nvSpPr>
          <p:spPr>
            <a:xfrm>
              <a:off x="5338429" y="1895491"/>
              <a:ext cx="127000" cy="1585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loud 29">
              <a:extLst>
                <a:ext uri="{FF2B5EF4-FFF2-40B4-BE49-F238E27FC236}">
                  <a16:creationId xmlns:a16="http://schemas.microsoft.com/office/drawing/2014/main" id="{86E42D1C-8897-4664-B44A-BFE8D1EB27DD}"/>
                </a:ext>
              </a:extLst>
            </p:cNvPr>
            <p:cNvSpPr/>
            <p:nvPr/>
          </p:nvSpPr>
          <p:spPr>
            <a:xfrm rot="20605853">
              <a:off x="4878045" y="1584843"/>
              <a:ext cx="595906" cy="30373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4C3F34-C9B4-4336-8E62-535F9CC6BFA3}"/>
              </a:ext>
            </a:extLst>
          </p:cNvPr>
          <p:cNvGrpSpPr/>
          <p:nvPr/>
        </p:nvGrpSpPr>
        <p:grpSpPr>
          <a:xfrm rot="21253058">
            <a:off x="6421822" y="2122664"/>
            <a:ext cx="2897485" cy="1789897"/>
            <a:chOff x="3000203" y="3130343"/>
            <a:chExt cx="988470" cy="6106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5924C-0D3E-4074-946A-4A9D0B42A245}"/>
                </a:ext>
              </a:extLst>
            </p:cNvPr>
            <p:cNvGrpSpPr/>
            <p:nvPr/>
          </p:nvGrpSpPr>
          <p:grpSpPr>
            <a:xfrm rot="1371369">
              <a:off x="3000203" y="3147606"/>
              <a:ext cx="259025" cy="593356"/>
              <a:chOff x="4340664" y="2697991"/>
              <a:chExt cx="470946" cy="1078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73E27C8-B4E5-42F2-A621-44797ABFEAE9}"/>
                  </a:ext>
                </a:extLst>
              </p:cNvPr>
              <p:cNvSpPr/>
              <p:nvPr/>
            </p:nvSpPr>
            <p:spPr>
              <a:xfrm rot="1864674">
                <a:off x="4673387" y="2697991"/>
                <a:ext cx="138223" cy="9675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BEA9F7-6A39-4022-A8D6-A7308F0ABD7A}"/>
                  </a:ext>
                </a:extLst>
              </p:cNvPr>
              <p:cNvSpPr/>
              <p:nvPr/>
            </p:nvSpPr>
            <p:spPr>
              <a:xfrm rot="1864674">
                <a:off x="4340664" y="3595339"/>
                <a:ext cx="169407" cy="1814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B2AE56-892B-4296-9CDD-0F646D55CCB0}"/>
                </a:ext>
              </a:extLst>
            </p:cNvPr>
            <p:cNvSpPr/>
            <p:nvPr/>
          </p:nvSpPr>
          <p:spPr>
            <a:xfrm>
              <a:off x="3899299" y="3130343"/>
              <a:ext cx="89374" cy="12963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D9ECAE-DC76-4588-AA39-B5C45619FBDA}"/>
              </a:ext>
            </a:extLst>
          </p:cNvPr>
          <p:cNvGrpSpPr/>
          <p:nvPr/>
        </p:nvGrpSpPr>
        <p:grpSpPr>
          <a:xfrm rot="1392295">
            <a:off x="5528896" y="1921133"/>
            <a:ext cx="3156617" cy="1627475"/>
            <a:chOff x="2964158" y="3261121"/>
            <a:chExt cx="1076872" cy="55520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C20830-18EF-4AD7-8F6D-0D3C14299654}"/>
                </a:ext>
              </a:extLst>
            </p:cNvPr>
            <p:cNvGrpSpPr/>
            <p:nvPr/>
          </p:nvGrpSpPr>
          <p:grpSpPr>
            <a:xfrm rot="5111613">
              <a:off x="3158188" y="3397994"/>
              <a:ext cx="224306" cy="612365"/>
              <a:chOff x="5772882" y="2688898"/>
              <a:chExt cx="407821" cy="11133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3C2C54-9787-422B-AF3A-54B316426986}"/>
                  </a:ext>
                </a:extLst>
              </p:cNvPr>
              <p:cNvSpPr/>
              <p:nvPr/>
            </p:nvSpPr>
            <p:spPr>
              <a:xfrm rot="20020544">
                <a:off x="5772882" y="2688898"/>
                <a:ext cx="138223" cy="9675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2345D6-A8E8-43FA-90FB-64F02BA73EDB}"/>
                  </a:ext>
                </a:extLst>
              </p:cNvPr>
              <p:cNvSpPr/>
              <p:nvPr/>
            </p:nvSpPr>
            <p:spPr>
              <a:xfrm rot="20020544">
                <a:off x="6011296" y="3620807"/>
                <a:ext cx="169407" cy="1814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E327186-B050-492D-927F-7F41A545D45D}"/>
                </a:ext>
              </a:extLst>
            </p:cNvPr>
            <p:cNvSpPr/>
            <p:nvPr/>
          </p:nvSpPr>
          <p:spPr>
            <a:xfrm>
              <a:off x="3951656" y="3261121"/>
              <a:ext cx="89374" cy="1296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FF52F06-D44B-4310-B882-D89E80590F31}"/>
              </a:ext>
            </a:extLst>
          </p:cNvPr>
          <p:cNvSpPr txBox="1"/>
          <p:nvPr/>
        </p:nvSpPr>
        <p:spPr>
          <a:xfrm rot="19985423">
            <a:off x="2958149" y="190523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*Click*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FEAD5-32C8-457F-8C7F-89D899502D32}"/>
              </a:ext>
            </a:extLst>
          </p:cNvPr>
          <p:cNvSpPr txBox="1"/>
          <p:nvPr/>
        </p:nvSpPr>
        <p:spPr>
          <a:xfrm rot="21425351">
            <a:off x="4124275" y="947265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*Clack*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2B97DE-ED0E-4115-987E-E32637C6DECE}"/>
              </a:ext>
            </a:extLst>
          </p:cNvPr>
          <p:cNvSpPr txBox="1"/>
          <p:nvPr/>
        </p:nvSpPr>
        <p:spPr>
          <a:xfrm>
            <a:off x="0" y="78009"/>
            <a:ext cx="500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code a few Queue unit tests</a:t>
            </a:r>
          </a:p>
        </p:txBody>
      </p:sp>
    </p:spTree>
    <p:extLst>
      <p:ext uri="{BB962C8B-B14F-4D97-AF65-F5344CB8AC3E}">
        <p14:creationId xmlns:p14="http://schemas.microsoft.com/office/powerpoint/2010/main" val="7028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800000">
                                      <p:cBhvr>
                                        <p:cTn id="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200000">
                                      <p:cBhvr>
                                        <p:cTn id="8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stion mark">
            <a:extLst>
              <a:ext uri="{FF2B5EF4-FFF2-40B4-BE49-F238E27FC236}">
                <a16:creationId xmlns:a16="http://schemas.microsoft.com/office/drawing/2014/main" id="{4B022800-7F75-4F17-A37E-0F8EA578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91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09C-79B3-4AF0-A55D-66ED2FD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E28C-9513-4ED8-902F-120E1E9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testing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even test?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a structured approach?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Breaking your program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unit testing?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Testing approaches?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Black and white box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Boundary analysis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Equivalence partitioning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Tool: JUnit 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create a unit test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structure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Example: Testing a queue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queue?</a:t>
            </a:r>
          </a:p>
          <a:p>
            <a:r>
              <a:rPr lang="en-US" dirty="0"/>
              <a:t>Example: Testing MVVM</a:t>
            </a:r>
          </a:p>
        </p:txBody>
      </p:sp>
    </p:spTree>
    <p:extLst>
      <p:ext uri="{BB962C8B-B14F-4D97-AF65-F5344CB8AC3E}">
        <p14:creationId xmlns:p14="http://schemas.microsoft.com/office/powerpoint/2010/main" val="1377862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D349-2244-4206-B92C-3764BD1D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MVVM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1FA3-3155-4BD5-AE9F-479324FF8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we’re separating GUI/view from the logic/data behind, it’s easier to unit test the logic.</a:t>
            </a:r>
          </a:p>
          <a:p>
            <a:r>
              <a:rPr lang="en-US" dirty="0"/>
              <a:t>Manual testing by clicking around in the GUI is super tedious</a:t>
            </a:r>
          </a:p>
          <a:p>
            <a:r>
              <a:rPr lang="en-US" dirty="0"/>
              <a:t>If I encounter a bug, and fix it, and I need to test I didn’t break anything, it’s even more super tedious</a:t>
            </a:r>
          </a:p>
          <a:p>
            <a:endParaRPr lang="en-US" dirty="0"/>
          </a:p>
          <a:p>
            <a:r>
              <a:rPr lang="en-US" dirty="0"/>
              <a:t>The plan:</a:t>
            </a:r>
          </a:p>
          <a:p>
            <a:pPr lvl="1"/>
            <a:r>
              <a:rPr lang="en-US" dirty="0"/>
              <a:t>Strip away unnecessary classes, unit test the VM and Model.</a:t>
            </a:r>
          </a:p>
        </p:txBody>
      </p:sp>
    </p:spTree>
    <p:extLst>
      <p:ext uri="{BB962C8B-B14F-4D97-AF65-F5344CB8AC3E}">
        <p14:creationId xmlns:p14="http://schemas.microsoft.com/office/powerpoint/2010/main" val="235670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1E6B146-6861-41CE-86ED-91F06A15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236" y="0"/>
            <a:ext cx="10975527" cy="68580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BA07152-2148-4AC7-B80D-E154214CF807}"/>
              </a:ext>
            </a:extLst>
          </p:cNvPr>
          <p:cNvSpPr/>
          <p:nvPr/>
        </p:nvSpPr>
        <p:spPr>
          <a:xfrm>
            <a:off x="381000" y="5092700"/>
            <a:ext cx="3124200" cy="952500"/>
          </a:xfrm>
          <a:prstGeom prst="wedgeRoundRectCallout">
            <a:avLst>
              <a:gd name="adj1" fmla="val 131571"/>
              <a:gd name="adj2" fmla="val -16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one is only for my testing example. I doubt you’ll find use for it else where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52E5A-D8E0-45CB-B9D3-E62905565046}"/>
              </a:ext>
            </a:extLst>
          </p:cNvPr>
          <p:cNvSpPr/>
          <p:nvPr/>
        </p:nvSpPr>
        <p:spPr>
          <a:xfrm>
            <a:off x="6384925" y="2828925"/>
            <a:ext cx="393700" cy="984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A8B89-4EFF-415C-88A7-F98D0A29F617}"/>
              </a:ext>
            </a:extLst>
          </p:cNvPr>
          <p:cNvSpPr txBox="1"/>
          <p:nvPr/>
        </p:nvSpPr>
        <p:spPr>
          <a:xfrm>
            <a:off x="6180081" y="2690425"/>
            <a:ext cx="114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viewmodels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08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1A09-1257-4865-A843-36EF73A2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08019-3CFB-4081-BFB2-5BBEC7DA1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8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F738-F7AE-4942-B330-15F9DD3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test: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27D8-5C08-4B6C-9147-0CB832E27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don’t need most of the classes in my MVVM setup, if I mainly want to test the logic through the view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97030-1B22-4E52-A0C4-30DED94C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6" y="2717800"/>
            <a:ext cx="11142948" cy="30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8A23-F036-4B9A-8B56-840DDE6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B046-9D7B-4CA2-8BB2-38006C96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your code works as expected</a:t>
            </a:r>
          </a:p>
          <a:p>
            <a:pPr lvl="1"/>
            <a:r>
              <a:rPr lang="en-US" dirty="0"/>
              <a:t>Both sunny and rainy scenarios</a:t>
            </a:r>
          </a:p>
          <a:p>
            <a:r>
              <a:rPr lang="en-US" dirty="0"/>
              <a:t>Verify your program can handle unexpected/illegal actions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106D36F-0562-4B1E-9CC9-11EEAD93B65C}"/>
              </a:ext>
            </a:extLst>
          </p:cNvPr>
          <p:cNvSpPr/>
          <p:nvPr/>
        </p:nvSpPr>
        <p:spPr>
          <a:xfrm>
            <a:off x="8003177" y="243840"/>
            <a:ext cx="2603863" cy="577284"/>
          </a:xfrm>
          <a:prstGeom prst="wedgeRoundRectCallout">
            <a:avLst>
              <a:gd name="adj1" fmla="val -140565"/>
              <a:gd name="adj2" fmla="val 204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 usually only test sunny cases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C5190EE-2DA7-45EF-A9F7-446A791C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89" y="2945001"/>
            <a:ext cx="5864679" cy="329595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A360AF2-A5B4-436D-B1F0-7B58423EC9E7}"/>
              </a:ext>
            </a:extLst>
          </p:cNvPr>
          <p:cNvSpPr/>
          <p:nvPr/>
        </p:nvSpPr>
        <p:spPr>
          <a:xfrm>
            <a:off x="8752114" y="3640183"/>
            <a:ext cx="2603863" cy="577284"/>
          </a:xfrm>
          <a:prstGeom prst="wedgeRoundRectCallout">
            <a:avLst>
              <a:gd name="adj1" fmla="val -54612"/>
              <a:gd name="adj2" fmla="val 1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you can expect from your users</a:t>
            </a:r>
          </a:p>
        </p:txBody>
      </p:sp>
    </p:spTree>
    <p:extLst>
      <p:ext uri="{BB962C8B-B14F-4D97-AF65-F5344CB8AC3E}">
        <p14:creationId xmlns:p14="http://schemas.microsoft.com/office/powerpoint/2010/main" val="15269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A05F-452B-455B-9C60-E04CB07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E7E9-FA1B-4FA4-830A-1DFAA2F40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 log in with a valid login?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creating a new user, there are a couple of requirements:</a:t>
            </a:r>
          </a:p>
          <a:p>
            <a:pPr marL="0" indent="0">
              <a:buNone/>
            </a:pPr>
            <a:r>
              <a:rPr lang="en-US" dirty="0"/>
              <a:t>The username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between 4 (included) and 14 (included)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be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contain the hash character ‘#’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unique, a username cannot appear 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03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7AE9D0-7A83-4887-9D56-C336B1833D55}"/>
              </a:ext>
            </a:extLst>
          </p:cNvPr>
          <p:cNvGrpSpPr/>
          <p:nvPr/>
        </p:nvGrpSpPr>
        <p:grpSpPr>
          <a:xfrm rot="20915293">
            <a:off x="4566452" y="2551888"/>
            <a:ext cx="2198873" cy="2038815"/>
            <a:chOff x="2426852" y="3235847"/>
            <a:chExt cx="849241" cy="800982"/>
          </a:xfrm>
          <a:solidFill>
            <a:schemeClr val="bg1">
              <a:lumMod val="85000"/>
            </a:schemeClr>
          </a:solidFill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7D74825-8809-4326-8F49-7F763D871BD9}"/>
                </a:ext>
              </a:extLst>
            </p:cNvPr>
            <p:cNvSpPr/>
            <p:nvPr/>
          </p:nvSpPr>
          <p:spPr>
            <a:xfrm>
              <a:off x="2518598" y="3665424"/>
              <a:ext cx="757495" cy="366113"/>
            </a:xfrm>
            <a:prstGeom prst="parallelogram">
              <a:avLst>
                <a:gd name="adj" fmla="val 7243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607C08CD-BB33-4064-B00C-B8BEEC902FFA}"/>
                </a:ext>
              </a:extLst>
            </p:cNvPr>
            <p:cNvSpPr/>
            <p:nvPr/>
          </p:nvSpPr>
          <p:spPr>
            <a:xfrm rot="4694830" flipH="1">
              <a:off x="2201210" y="3461489"/>
              <a:ext cx="762150" cy="310865"/>
            </a:xfrm>
            <a:prstGeom prst="parallelogram">
              <a:avLst>
                <a:gd name="adj" fmla="val 86315"/>
              </a:avLst>
            </a:prstGeom>
            <a:grp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D600E4-C94C-40AA-A6E0-9249D6855509}"/>
                </a:ext>
              </a:extLst>
            </p:cNvPr>
            <p:cNvCxnSpPr>
              <a:endCxn id="5" idx="0"/>
            </p:cNvCxnSpPr>
            <p:nvPr/>
          </p:nvCxnSpPr>
          <p:spPr>
            <a:xfrm flipV="1">
              <a:off x="2581072" y="3666972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8C3543-EAFA-468F-9E37-613C1D508AB6}"/>
                </a:ext>
              </a:extLst>
            </p:cNvPr>
            <p:cNvCxnSpPr/>
            <p:nvPr/>
          </p:nvCxnSpPr>
          <p:spPr>
            <a:xfrm flipV="1">
              <a:off x="2733472" y="3668295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CEE8F8-DF44-4B27-8054-5792017E9E0E}"/>
                </a:ext>
              </a:extLst>
            </p:cNvPr>
            <p:cNvCxnSpPr/>
            <p:nvPr/>
          </p:nvCxnSpPr>
          <p:spPr>
            <a:xfrm flipV="1">
              <a:off x="2885872" y="3665642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0C7DD-E98B-4D5B-ACAB-DB9A59EE214F}"/>
                </a:ext>
              </a:extLst>
            </p:cNvPr>
            <p:cNvCxnSpPr/>
            <p:nvPr/>
          </p:nvCxnSpPr>
          <p:spPr>
            <a:xfrm flipV="1">
              <a:off x="2644681" y="3666965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4825DB-EE0E-4F3A-ADED-681FF3A79380}"/>
                </a:ext>
              </a:extLst>
            </p:cNvPr>
            <p:cNvCxnSpPr/>
            <p:nvPr/>
          </p:nvCxnSpPr>
          <p:spPr>
            <a:xfrm flipV="1">
              <a:off x="2809008" y="3672264"/>
              <a:ext cx="270344" cy="36456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D6AF8A-9382-44CF-BF35-162E7A0D483B}"/>
                </a:ext>
              </a:extLst>
            </p:cNvPr>
            <p:cNvCxnSpPr>
              <a:cxnSpLocks/>
            </p:cNvCxnSpPr>
            <p:nvPr/>
          </p:nvCxnSpPr>
          <p:spPr>
            <a:xfrm>
              <a:off x="2604926" y="3981049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B5F5CD-B31A-4097-B253-8A61D37884BE}"/>
                </a:ext>
              </a:extLst>
            </p:cNvPr>
            <p:cNvCxnSpPr>
              <a:cxnSpLocks/>
            </p:cNvCxnSpPr>
            <p:nvPr/>
          </p:nvCxnSpPr>
          <p:spPr>
            <a:xfrm>
              <a:off x="2653955" y="3930691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502805-C8C4-4900-81BC-B29E1B2B3CDB}"/>
                </a:ext>
              </a:extLst>
            </p:cNvPr>
            <p:cNvCxnSpPr>
              <a:cxnSpLocks/>
            </p:cNvCxnSpPr>
            <p:nvPr/>
          </p:nvCxnSpPr>
          <p:spPr>
            <a:xfrm>
              <a:off x="2695032" y="3880333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D0991C-7307-493A-A6EF-DC8C079E4DC5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81" y="3829975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5112A1-1637-4638-ABC2-F8BBA17A51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30" y="3779617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20969D-F8D1-4105-A84D-D4008940F2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2479" y="3729259"/>
              <a:ext cx="322028" cy="39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D29031-9E3D-45FF-A023-133E729BDFBB}"/>
              </a:ext>
            </a:extLst>
          </p:cNvPr>
          <p:cNvGrpSpPr/>
          <p:nvPr/>
        </p:nvGrpSpPr>
        <p:grpSpPr>
          <a:xfrm>
            <a:off x="6964380" y="2488379"/>
            <a:ext cx="1397135" cy="3688625"/>
            <a:chOff x="6850988" y="3487990"/>
            <a:chExt cx="457185" cy="1207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B9C38A-7335-439C-B89B-B5202857FE0E}"/>
                </a:ext>
              </a:extLst>
            </p:cNvPr>
            <p:cNvGrpSpPr/>
            <p:nvPr/>
          </p:nvGrpSpPr>
          <p:grpSpPr>
            <a:xfrm>
              <a:off x="6850988" y="3915480"/>
              <a:ext cx="457185" cy="779540"/>
              <a:chOff x="4876149" y="3373120"/>
              <a:chExt cx="831231" cy="14173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E76EB-E4FC-4BF0-BC80-926664DDEA9A}"/>
                  </a:ext>
                </a:extLst>
              </p:cNvPr>
              <p:cNvSpPr/>
              <p:nvPr/>
            </p:nvSpPr>
            <p:spPr>
              <a:xfrm>
                <a:off x="5355560" y="3665870"/>
                <a:ext cx="138223" cy="9675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6163D1-502E-473C-B35D-D573E21EEECC}"/>
                  </a:ext>
                </a:extLst>
              </p:cNvPr>
              <p:cNvSpPr/>
              <p:nvPr/>
            </p:nvSpPr>
            <p:spPr>
              <a:xfrm>
                <a:off x="5089746" y="3665870"/>
                <a:ext cx="138223" cy="96756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8B9279-7146-4EBD-BE89-B74495D84931}"/>
                  </a:ext>
                </a:extLst>
              </p:cNvPr>
              <p:cNvSpPr/>
              <p:nvPr/>
            </p:nvSpPr>
            <p:spPr>
              <a:xfrm>
                <a:off x="5355560" y="4633433"/>
                <a:ext cx="351820" cy="157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B34CFE-2291-4104-8F4F-54F8FC0EABA9}"/>
                  </a:ext>
                </a:extLst>
              </p:cNvPr>
              <p:cNvSpPr/>
              <p:nvPr/>
            </p:nvSpPr>
            <p:spPr>
              <a:xfrm>
                <a:off x="4876149" y="4633433"/>
                <a:ext cx="351820" cy="1570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5BE6B92-F43D-4C0E-81F1-9BC28985161A}"/>
                  </a:ext>
                </a:extLst>
              </p:cNvPr>
              <p:cNvSpPr/>
              <p:nvPr/>
            </p:nvSpPr>
            <p:spPr>
              <a:xfrm>
                <a:off x="4982829" y="3373120"/>
                <a:ext cx="617872" cy="29275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D37E4FB-DA68-4E1C-9C86-23946A8D0310}"/>
                </a:ext>
              </a:extLst>
            </p:cNvPr>
            <p:cNvSpPr/>
            <p:nvPr/>
          </p:nvSpPr>
          <p:spPr>
            <a:xfrm>
              <a:off x="6909663" y="3487990"/>
              <a:ext cx="339836" cy="48616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T</a:t>
              </a:r>
              <a:endParaRPr lang="en-US" sz="3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5104E4-E530-49D7-ABF3-F33471AC8C8F}"/>
              </a:ext>
            </a:extLst>
          </p:cNvPr>
          <p:cNvGrpSpPr/>
          <p:nvPr/>
        </p:nvGrpSpPr>
        <p:grpSpPr>
          <a:xfrm flipH="1">
            <a:off x="6968468" y="411349"/>
            <a:ext cx="1636473" cy="2021949"/>
            <a:chOff x="4878045" y="1584843"/>
            <a:chExt cx="780424" cy="964254"/>
          </a:xfrm>
        </p:grpSpPr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68342C70-00E9-4FC3-99C0-4F052A17B1D0}"/>
                </a:ext>
              </a:extLst>
            </p:cNvPr>
            <p:cNvSpPr/>
            <p:nvPr/>
          </p:nvSpPr>
          <p:spPr>
            <a:xfrm>
              <a:off x="4982829" y="1675101"/>
              <a:ext cx="624840" cy="762000"/>
            </a:xfrm>
            <a:prstGeom prst="chord">
              <a:avLst>
                <a:gd name="adj1" fmla="val 8077825"/>
                <a:gd name="adj2" fmla="val 164099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6D2167A5-607A-4DC8-9A2D-B662208E339F}"/>
                </a:ext>
              </a:extLst>
            </p:cNvPr>
            <p:cNvSpPr/>
            <p:nvPr/>
          </p:nvSpPr>
          <p:spPr>
            <a:xfrm>
              <a:off x="5033629" y="1787097"/>
              <a:ext cx="624840" cy="762000"/>
            </a:xfrm>
            <a:prstGeom prst="chord">
              <a:avLst>
                <a:gd name="adj1" fmla="val 2113028"/>
                <a:gd name="adj2" fmla="val 92331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A07857-1D4A-42C8-9D20-692755DA9310}"/>
                </a:ext>
              </a:extLst>
            </p:cNvPr>
            <p:cNvSpPr/>
            <p:nvPr/>
          </p:nvSpPr>
          <p:spPr>
            <a:xfrm>
              <a:off x="5164765" y="1939792"/>
              <a:ext cx="127000" cy="1585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AD248-A382-4BE9-A29B-2F8DE8315819}"/>
                </a:ext>
              </a:extLst>
            </p:cNvPr>
            <p:cNvSpPr/>
            <p:nvPr/>
          </p:nvSpPr>
          <p:spPr>
            <a:xfrm>
              <a:off x="5338429" y="1895491"/>
              <a:ext cx="127000" cy="1585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loud 29">
              <a:extLst>
                <a:ext uri="{FF2B5EF4-FFF2-40B4-BE49-F238E27FC236}">
                  <a16:creationId xmlns:a16="http://schemas.microsoft.com/office/drawing/2014/main" id="{86E42D1C-8897-4664-B44A-BFE8D1EB27DD}"/>
                </a:ext>
              </a:extLst>
            </p:cNvPr>
            <p:cNvSpPr/>
            <p:nvPr/>
          </p:nvSpPr>
          <p:spPr>
            <a:xfrm rot="20605853">
              <a:off x="4878045" y="1584843"/>
              <a:ext cx="595906" cy="30373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4C3F34-C9B4-4336-8E62-535F9CC6BFA3}"/>
              </a:ext>
            </a:extLst>
          </p:cNvPr>
          <p:cNvGrpSpPr/>
          <p:nvPr/>
        </p:nvGrpSpPr>
        <p:grpSpPr>
          <a:xfrm rot="21253058">
            <a:off x="6421822" y="2122664"/>
            <a:ext cx="2897485" cy="1789897"/>
            <a:chOff x="3000203" y="3130343"/>
            <a:chExt cx="988470" cy="6106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5924C-0D3E-4074-946A-4A9D0B42A245}"/>
                </a:ext>
              </a:extLst>
            </p:cNvPr>
            <p:cNvGrpSpPr/>
            <p:nvPr/>
          </p:nvGrpSpPr>
          <p:grpSpPr>
            <a:xfrm rot="1371369">
              <a:off x="3000203" y="3147606"/>
              <a:ext cx="259025" cy="593356"/>
              <a:chOff x="4340664" y="2697991"/>
              <a:chExt cx="470946" cy="1078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73E27C8-B4E5-42F2-A621-44797ABFEAE9}"/>
                  </a:ext>
                </a:extLst>
              </p:cNvPr>
              <p:cNvSpPr/>
              <p:nvPr/>
            </p:nvSpPr>
            <p:spPr>
              <a:xfrm rot="1864674">
                <a:off x="4673387" y="2697991"/>
                <a:ext cx="138223" cy="9675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BEA9F7-6A39-4022-A8D6-A7308F0ABD7A}"/>
                  </a:ext>
                </a:extLst>
              </p:cNvPr>
              <p:cNvSpPr/>
              <p:nvPr/>
            </p:nvSpPr>
            <p:spPr>
              <a:xfrm rot="1864674">
                <a:off x="4340664" y="3595339"/>
                <a:ext cx="169407" cy="1814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B2AE56-892B-4296-9CDD-0F646D55CCB0}"/>
                </a:ext>
              </a:extLst>
            </p:cNvPr>
            <p:cNvSpPr/>
            <p:nvPr/>
          </p:nvSpPr>
          <p:spPr>
            <a:xfrm>
              <a:off x="3899299" y="3130343"/>
              <a:ext cx="89374" cy="12963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D9ECAE-DC76-4588-AA39-B5C45619FBDA}"/>
              </a:ext>
            </a:extLst>
          </p:cNvPr>
          <p:cNvGrpSpPr/>
          <p:nvPr/>
        </p:nvGrpSpPr>
        <p:grpSpPr>
          <a:xfrm rot="1392295">
            <a:off x="5528896" y="1921133"/>
            <a:ext cx="3156617" cy="1627475"/>
            <a:chOff x="2964158" y="3261121"/>
            <a:chExt cx="1076872" cy="55520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C20830-18EF-4AD7-8F6D-0D3C14299654}"/>
                </a:ext>
              </a:extLst>
            </p:cNvPr>
            <p:cNvGrpSpPr/>
            <p:nvPr/>
          </p:nvGrpSpPr>
          <p:grpSpPr>
            <a:xfrm rot="5111613">
              <a:off x="3158188" y="3397994"/>
              <a:ext cx="224306" cy="612365"/>
              <a:chOff x="5772882" y="2688898"/>
              <a:chExt cx="407821" cy="11133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3C2C54-9787-422B-AF3A-54B316426986}"/>
                  </a:ext>
                </a:extLst>
              </p:cNvPr>
              <p:cNvSpPr/>
              <p:nvPr/>
            </p:nvSpPr>
            <p:spPr>
              <a:xfrm rot="20020544">
                <a:off x="5772882" y="2688898"/>
                <a:ext cx="138223" cy="96756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2345D6-A8E8-43FA-90FB-64F02BA73EDB}"/>
                  </a:ext>
                </a:extLst>
              </p:cNvPr>
              <p:cNvSpPr/>
              <p:nvPr/>
            </p:nvSpPr>
            <p:spPr>
              <a:xfrm rot="20020544">
                <a:off x="6011296" y="3620807"/>
                <a:ext cx="169407" cy="1814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E327186-B050-492D-927F-7F41A545D45D}"/>
                </a:ext>
              </a:extLst>
            </p:cNvPr>
            <p:cNvSpPr/>
            <p:nvPr/>
          </p:nvSpPr>
          <p:spPr>
            <a:xfrm>
              <a:off x="3951656" y="3261121"/>
              <a:ext cx="89374" cy="1296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FF52F06-D44B-4310-B882-D89E80590F31}"/>
              </a:ext>
            </a:extLst>
          </p:cNvPr>
          <p:cNvSpPr txBox="1"/>
          <p:nvPr/>
        </p:nvSpPr>
        <p:spPr>
          <a:xfrm rot="19985423">
            <a:off x="2958149" y="190523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*Click*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FEAD5-32C8-457F-8C7F-89D899502D32}"/>
              </a:ext>
            </a:extLst>
          </p:cNvPr>
          <p:cNvSpPr txBox="1"/>
          <p:nvPr/>
        </p:nvSpPr>
        <p:spPr>
          <a:xfrm rot="21425351">
            <a:off x="4124275" y="947265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*Clack*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2B97DE-ED0E-4115-987E-E32637C6DECE}"/>
              </a:ext>
            </a:extLst>
          </p:cNvPr>
          <p:cNvSpPr txBox="1"/>
          <p:nvPr/>
        </p:nvSpPr>
        <p:spPr>
          <a:xfrm>
            <a:off x="0" y="78009"/>
            <a:ext cx="500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code a few Queue unit tests</a:t>
            </a:r>
          </a:p>
        </p:txBody>
      </p:sp>
    </p:spTree>
    <p:extLst>
      <p:ext uri="{BB962C8B-B14F-4D97-AF65-F5344CB8AC3E}">
        <p14:creationId xmlns:p14="http://schemas.microsoft.com/office/powerpoint/2010/main" val="1525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800000">
                                      <p:cBhvr>
                                        <p:cTn id="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200000">
                                      <p:cBhvr>
                                        <p:cTn id="8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stion mark">
            <a:extLst>
              <a:ext uri="{FF2B5EF4-FFF2-40B4-BE49-F238E27FC236}">
                <a16:creationId xmlns:a16="http://schemas.microsoft.com/office/drawing/2014/main" id="{4B022800-7F75-4F17-A37E-0F8EA578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85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03B-0D8C-48FB-8456-0C2D63CC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here?</a:t>
            </a:r>
          </a:p>
        </p:txBody>
      </p:sp>
      <p:pic>
        <p:nvPicPr>
          <p:cNvPr id="4098" name="Picture 2" descr="Billedresultat for skub til taget">
            <a:extLst>
              <a:ext uri="{FF2B5EF4-FFF2-40B4-BE49-F238E27FC236}">
                <a16:creationId xmlns:a16="http://schemas.microsoft.com/office/drawing/2014/main" id="{2A0D7997-FFA1-46C9-8E24-091E43EB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64166"/>
            <a:ext cx="7772400" cy="48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testing?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5680" y="4767621"/>
            <a:ext cx="8752320" cy="4964651"/>
          </a:xfrm>
        </p:spPr>
        <p:txBody>
          <a:bodyPr>
            <a:normAutofit/>
          </a:bodyPr>
          <a:lstStyle/>
          <a:p>
            <a:r>
              <a:rPr lang="en-US" sz="4400" dirty="0"/>
              <a:t>Try to make your program fail!</a:t>
            </a:r>
          </a:p>
          <a:p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551824" y="1802573"/>
            <a:ext cx="7385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“Program testing can be used to show </a:t>
            </a:r>
          </a:p>
          <a:p>
            <a:pPr algn="ctr"/>
            <a:r>
              <a:rPr lang="en-US" sz="3600" dirty="0"/>
              <a:t>the presence of bugs, </a:t>
            </a:r>
          </a:p>
          <a:p>
            <a:pPr algn="ctr"/>
            <a:r>
              <a:rPr lang="en-US" sz="3600" dirty="0"/>
              <a:t>but never to show their absence!”</a:t>
            </a:r>
          </a:p>
          <a:p>
            <a:pPr algn="ctr"/>
            <a:r>
              <a:rPr lang="en-US" sz="3600" dirty="0"/>
              <a:t>- </a:t>
            </a:r>
            <a:r>
              <a:rPr lang="en-US" sz="3600" b="1" dirty="0" err="1"/>
              <a:t>Edsger</a:t>
            </a:r>
            <a:r>
              <a:rPr lang="en-US" sz="3600" b="1" dirty="0"/>
              <a:t> W. </a:t>
            </a:r>
            <a:r>
              <a:rPr lang="en-US" sz="3600" b="1" dirty="0" err="1"/>
              <a:t>Dijkstra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1026" name="Picture 2" descr="Edsger W. 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3" y="1134230"/>
            <a:ext cx="2370350" cy="31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F396-DA2E-4E33-A869-B0D9718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A14F-5E5F-45EF-B463-C2A05853B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semester:</a:t>
            </a:r>
          </a:p>
          <a:p>
            <a:r>
              <a:rPr lang="en-US" dirty="0"/>
              <a:t>Testing some code with a main method?</a:t>
            </a:r>
          </a:p>
          <a:p>
            <a:r>
              <a:rPr lang="en-US" dirty="0"/>
              <a:t>Clicking aimlessly around the GUI</a:t>
            </a:r>
          </a:p>
          <a:p>
            <a:endParaRPr lang="en-US" dirty="0"/>
          </a:p>
          <a:p>
            <a:r>
              <a:rPr lang="en-US" dirty="0"/>
              <a:t>What if you find an error. Then you fix it, but you don’t remember how you got it?</a:t>
            </a:r>
          </a:p>
          <a:p>
            <a:r>
              <a:rPr lang="en-US" dirty="0"/>
              <a:t>Sometimes colleagues will test your code.</a:t>
            </a:r>
          </a:p>
          <a:p>
            <a:endParaRPr lang="en-US" dirty="0"/>
          </a:p>
          <a:p>
            <a:r>
              <a:rPr lang="en-US" dirty="0"/>
              <a:t>Tests must be reproduceable</a:t>
            </a:r>
          </a:p>
        </p:txBody>
      </p:sp>
    </p:spTree>
    <p:extLst>
      <p:ext uri="{BB962C8B-B14F-4D97-AF65-F5344CB8AC3E}">
        <p14:creationId xmlns:p14="http://schemas.microsoft.com/office/powerpoint/2010/main" val="35245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ret billede">
            <a:extLst>
              <a:ext uri="{FF2B5EF4-FFF2-40B4-BE49-F238E27FC236}">
                <a16:creationId xmlns:a16="http://schemas.microsoft.com/office/drawing/2014/main" id="{F8310A50-5A5D-4777-B681-508C3E0C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3512">
            <a:off x="2879188" y="409372"/>
            <a:ext cx="5472608" cy="62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709C-79B3-4AF0-A55D-66ED2FD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E28C-9513-4ED8-902F-120E1E9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testing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even test?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a structured approach?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Breaking your program</a:t>
            </a:r>
          </a:p>
          <a:p>
            <a:r>
              <a:rPr lang="en-US" dirty="0"/>
              <a:t>What is unit testing?</a:t>
            </a:r>
          </a:p>
          <a:p>
            <a:r>
              <a:rPr lang="en-US" dirty="0"/>
              <a:t>Testing approaches?</a:t>
            </a:r>
          </a:p>
          <a:p>
            <a:pPr lvl="1"/>
            <a:r>
              <a:rPr lang="en-US" dirty="0"/>
              <a:t>Black and white box</a:t>
            </a:r>
          </a:p>
          <a:p>
            <a:pPr lvl="1"/>
            <a:r>
              <a:rPr lang="en-US" dirty="0"/>
              <a:t>Boundary analysis</a:t>
            </a:r>
          </a:p>
          <a:p>
            <a:pPr lvl="1"/>
            <a:r>
              <a:rPr lang="en-US" dirty="0"/>
              <a:t>Equivalence partitioning</a:t>
            </a:r>
          </a:p>
          <a:p>
            <a:r>
              <a:rPr lang="en-US" dirty="0"/>
              <a:t>Tool: JUnit 4</a:t>
            </a:r>
          </a:p>
          <a:p>
            <a:r>
              <a:rPr lang="en-US" dirty="0"/>
              <a:t>How to create a unit test</a:t>
            </a:r>
          </a:p>
          <a:p>
            <a:pPr lvl="1"/>
            <a:r>
              <a:rPr lang="en-US" dirty="0"/>
              <a:t>How to structure</a:t>
            </a:r>
          </a:p>
          <a:p>
            <a:r>
              <a:rPr lang="en-US" dirty="0"/>
              <a:t>Example: Testing a queue</a:t>
            </a:r>
          </a:p>
          <a:p>
            <a:pPr lvl="1"/>
            <a:r>
              <a:rPr lang="en-US" dirty="0"/>
              <a:t>What is a queue?</a:t>
            </a:r>
          </a:p>
          <a:p>
            <a:r>
              <a:rPr lang="en-US" dirty="0"/>
              <a:t>Example: Testing MVVM</a:t>
            </a:r>
          </a:p>
        </p:txBody>
      </p:sp>
    </p:spTree>
    <p:extLst>
      <p:ext uri="{BB962C8B-B14F-4D97-AF65-F5344CB8AC3E}">
        <p14:creationId xmlns:p14="http://schemas.microsoft.com/office/powerpoint/2010/main" val="39244249"/>
      </p:ext>
    </p:extLst>
  </p:cSld>
  <p:clrMapOvr>
    <a:masterClrMapping/>
  </p:clrMapOvr>
</p:sld>
</file>

<file path=ppt/theme/theme1.xml><?xml version="1.0" encoding="utf-8"?>
<a:theme xmlns:a="http://schemas.openxmlformats.org/drawingml/2006/main" name="Troels' 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emplate.pptx" id="{CA2780BB-0273-4D58-B7A8-CA3286B1C952}" vid="{66F8A0FE-F369-4361-99AE-288A8A1BB4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022FDEA1144E4DA0E0792E8E86BB97" ma:contentTypeVersion="11" ma:contentTypeDescription="Opret et nyt dokument." ma:contentTypeScope="" ma:versionID="36633bf47742e008e01c8e08c4a92110">
  <xsd:schema xmlns:xsd="http://www.w3.org/2001/XMLSchema" xmlns:xs="http://www.w3.org/2001/XMLSchema" xmlns:p="http://schemas.microsoft.com/office/2006/metadata/properties" xmlns:ns3="2df73cbd-a470-4c26-8ab0-de983ba5ca30" xmlns:ns4="66090fac-aeb1-4d01-8f2a-f785eda69596" targetNamespace="http://schemas.microsoft.com/office/2006/metadata/properties" ma:root="true" ma:fieldsID="6acc455c7b849ab616eebad5481680c9" ns3:_="" ns4:_="">
    <xsd:import namespace="2df73cbd-a470-4c26-8ab0-de983ba5ca30"/>
    <xsd:import namespace="66090fac-aeb1-4d01-8f2a-f785eda695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73cbd-a470-4c26-8ab0-de983ba5c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0fac-aeb1-4d01-8f2a-f785eda6959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A1450F-8088-469D-97E7-B781F9890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f73cbd-a470-4c26-8ab0-de983ba5ca30"/>
    <ds:schemaRef ds:uri="66090fac-aeb1-4d01-8f2a-f785eda695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921172-AC22-4D82-8BB9-494FB9200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489B7D-8A02-4493-B980-5058375083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TroelsTemplate</Template>
  <TotalTime>2110</TotalTime>
  <Words>2066</Words>
  <Application>Microsoft Office PowerPoint</Application>
  <PresentationFormat>Widescreen</PresentationFormat>
  <Paragraphs>316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Troels' Template</vt:lpstr>
      <vt:lpstr>SDJ2</vt:lpstr>
      <vt:lpstr>PowerPoint Presentation</vt:lpstr>
      <vt:lpstr>Agenda</vt:lpstr>
      <vt:lpstr>PowerPoint Presentation</vt:lpstr>
      <vt:lpstr>Testing</vt:lpstr>
      <vt:lpstr>What is the purpose of testing?</vt:lpstr>
      <vt:lpstr>Structured approach</vt:lpstr>
      <vt:lpstr>PowerPoint Presentation</vt:lpstr>
      <vt:lpstr>Agenda</vt:lpstr>
      <vt:lpstr>Different types of tests</vt:lpstr>
      <vt:lpstr>The huge benefit of unit tests</vt:lpstr>
      <vt:lpstr>Agenda</vt:lpstr>
      <vt:lpstr>Testing approaches</vt:lpstr>
      <vt:lpstr>White &amp; Black box</vt:lpstr>
      <vt:lpstr>Test categories</vt:lpstr>
      <vt:lpstr>Test categories</vt:lpstr>
      <vt:lpstr>Test categories</vt:lpstr>
      <vt:lpstr>Test categories</vt:lpstr>
      <vt:lpstr>PowerPoint Presentation</vt:lpstr>
      <vt:lpstr>PowerPoint Presentation</vt:lpstr>
      <vt:lpstr>How do we approach testing a method?</vt:lpstr>
      <vt:lpstr>Boundary value analysis</vt:lpstr>
      <vt:lpstr>Boundary value analysis, Examples</vt:lpstr>
      <vt:lpstr>PowerPoint Presentation</vt:lpstr>
      <vt:lpstr>Equivalence partitioning</vt:lpstr>
      <vt:lpstr>Same Examples</vt:lpstr>
      <vt:lpstr>Why equivalence and boundary?</vt:lpstr>
      <vt:lpstr>Agenda</vt:lpstr>
      <vt:lpstr>JUnit</vt:lpstr>
      <vt:lpstr>How to create, IntelliJ</vt:lpstr>
      <vt:lpstr>How to create, IntelliJ</vt:lpstr>
      <vt:lpstr>PowerPoint Presentation</vt:lpstr>
      <vt:lpstr>PowerPoint Presentation</vt:lpstr>
      <vt:lpstr>JUnit tools</vt:lpstr>
      <vt:lpstr>JUnit tools</vt:lpstr>
      <vt:lpstr>How to structure JUnit tests</vt:lpstr>
      <vt:lpstr>Agenda</vt:lpstr>
      <vt:lpstr>What is a queue?</vt:lpstr>
      <vt:lpstr>PowerPoint Presentation</vt:lpstr>
      <vt:lpstr>Testing a bounded queue</vt:lpstr>
      <vt:lpstr>PowerPoint Presentation</vt:lpstr>
      <vt:lpstr>Let’s try the “enqueue” method</vt:lpstr>
      <vt:lpstr>PowerPoint Presentation</vt:lpstr>
      <vt:lpstr>PowerPoint Presentation</vt:lpstr>
      <vt:lpstr>Agenda</vt:lpstr>
      <vt:lpstr>Benefit of MVVM structure</vt:lpstr>
      <vt:lpstr>PowerPoint Presentation</vt:lpstr>
      <vt:lpstr>Quick demo</vt:lpstr>
      <vt:lpstr>What we test:</vt:lpstr>
      <vt:lpstr>Testing</vt:lpstr>
      <vt:lpstr>PowerPoint Presentation</vt:lpstr>
      <vt:lpstr>PowerPoint Presentation</vt:lpstr>
      <vt:lpstr>Who’s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SDJ2</dc:title>
  <dc:creator>Troels Mortensen (TRMO) | VIA</dc:creator>
  <cp:lastModifiedBy>Troels Mortensen (TRMO) | VIA</cp:lastModifiedBy>
  <cp:revision>1</cp:revision>
  <dcterms:created xsi:type="dcterms:W3CDTF">2019-10-23T18:51:31Z</dcterms:created>
  <dcterms:modified xsi:type="dcterms:W3CDTF">2019-10-25T06:02:16Z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0x01010064022FDEA1144E4DA0E0792E8E86BB97</vt:lpwstr>
  </property>
</Properties>
</file>