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2"/>
  </p:notesMasterIdLst>
  <p:sldIdLst>
    <p:sldId id="292" r:id="rId5"/>
    <p:sldId id="407" r:id="rId6"/>
    <p:sldId id="408" r:id="rId7"/>
    <p:sldId id="409" r:id="rId8"/>
    <p:sldId id="405" r:id="rId9"/>
    <p:sldId id="444" r:id="rId10"/>
    <p:sldId id="445" r:id="rId11"/>
    <p:sldId id="447" r:id="rId12"/>
    <p:sldId id="448" r:id="rId13"/>
    <p:sldId id="449" r:id="rId14"/>
    <p:sldId id="450" r:id="rId15"/>
    <p:sldId id="452" r:id="rId16"/>
    <p:sldId id="282" r:id="rId17"/>
    <p:sldId id="454" r:id="rId18"/>
    <p:sldId id="366" r:id="rId19"/>
    <p:sldId id="396" r:id="rId20"/>
    <p:sldId id="367" r:id="rId21"/>
    <p:sldId id="451" r:id="rId22"/>
    <p:sldId id="455" r:id="rId23"/>
    <p:sldId id="400" r:id="rId24"/>
    <p:sldId id="438" r:id="rId25"/>
    <p:sldId id="453" r:id="rId26"/>
    <p:sldId id="401" r:id="rId27"/>
    <p:sldId id="402" r:id="rId28"/>
    <p:sldId id="403" r:id="rId29"/>
    <p:sldId id="404" r:id="rId30"/>
    <p:sldId id="273" r:id="rId31"/>
    <p:sldId id="456" r:id="rId32"/>
    <p:sldId id="358" r:id="rId33"/>
    <p:sldId id="439" r:id="rId34"/>
    <p:sldId id="440" r:id="rId35"/>
    <p:sldId id="442" r:id="rId36"/>
    <p:sldId id="297" r:id="rId37"/>
    <p:sldId id="457" r:id="rId38"/>
    <p:sldId id="458" r:id="rId39"/>
    <p:sldId id="443" r:id="rId40"/>
    <p:sldId id="42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B5F21-E4B2-4661-B837-8737CAB01797}" v="49" dt="2019-10-28T16:02:22.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0717" autoAdjust="0"/>
  </p:normalViewPr>
  <p:slideViewPr>
    <p:cSldViewPr snapToGrid="0">
      <p:cViewPr varScale="1">
        <p:scale>
          <a:sx n="100" d="100"/>
          <a:sy n="100"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oels Mortensen (TRMO) | VIA" userId="48eeef65-5bf8-474b-9082-b56af31dd25e" providerId="ADAL" clId="{931B5F21-E4B2-4661-B837-8737CAB01797}"/>
    <pc:docChg chg="undo custSel addSld delSld modSld sldOrd">
      <pc:chgData name="Troels Mortensen (TRMO) | VIA" userId="48eeef65-5bf8-474b-9082-b56af31dd25e" providerId="ADAL" clId="{931B5F21-E4B2-4661-B837-8737CAB01797}" dt="2019-10-28T16:23:43.476" v="1135" actId="20577"/>
      <pc:docMkLst>
        <pc:docMk/>
      </pc:docMkLst>
      <pc:sldChg chg="del">
        <pc:chgData name="Troels Mortensen (TRMO) | VIA" userId="48eeef65-5bf8-474b-9082-b56af31dd25e" providerId="ADAL" clId="{931B5F21-E4B2-4661-B837-8737CAB01797}" dt="2019-10-28T15:51:24.658" v="222" actId="47"/>
        <pc:sldMkLst>
          <pc:docMk/>
          <pc:sldMk cId="545252883" sldId="286"/>
        </pc:sldMkLst>
      </pc:sldChg>
      <pc:sldChg chg="modSp">
        <pc:chgData name="Troels Mortensen (TRMO) | VIA" userId="48eeef65-5bf8-474b-9082-b56af31dd25e" providerId="ADAL" clId="{931B5F21-E4B2-4661-B837-8737CAB01797}" dt="2019-10-28T15:47:19.897" v="179" actId="20577"/>
        <pc:sldMkLst>
          <pc:docMk/>
          <pc:sldMk cId="2312824586" sldId="358"/>
        </pc:sldMkLst>
        <pc:spChg chg="mod">
          <ac:chgData name="Troels Mortensen (TRMO) | VIA" userId="48eeef65-5bf8-474b-9082-b56af31dd25e" providerId="ADAL" clId="{931B5F21-E4B2-4661-B837-8737CAB01797}" dt="2019-10-28T15:47:19.897" v="179" actId="20577"/>
          <ac:spMkLst>
            <pc:docMk/>
            <pc:sldMk cId="2312824586" sldId="358"/>
            <ac:spMk id="3" creationId="{503C7B88-A626-4D5D-AF60-D02023EDF31B}"/>
          </ac:spMkLst>
        </pc:spChg>
        <pc:spChg chg="mod">
          <ac:chgData name="Troels Mortensen (TRMO) | VIA" userId="48eeef65-5bf8-474b-9082-b56af31dd25e" providerId="ADAL" clId="{931B5F21-E4B2-4661-B837-8737CAB01797}" dt="2019-10-28T15:46:29.984" v="128" actId="1076"/>
          <ac:spMkLst>
            <pc:docMk/>
            <pc:sldMk cId="2312824586" sldId="358"/>
            <ac:spMk id="7" creationId="{9302056E-77E5-4491-A87E-9DDE5774EA23}"/>
          </ac:spMkLst>
        </pc:spChg>
      </pc:sldChg>
      <pc:sldChg chg="modSp">
        <pc:chgData name="Troels Mortensen (TRMO) | VIA" userId="48eeef65-5bf8-474b-9082-b56af31dd25e" providerId="ADAL" clId="{931B5F21-E4B2-4661-B837-8737CAB01797}" dt="2019-10-28T15:43:50.239" v="50"/>
        <pc:sldMkLst>
          <pc:docMk/>
          <pc:sldMk cId="2630891394" sldId="367"/>
        </pc:sldMkLst>
        <pc:spChg chg="mod">
          <ac:chgData name="Troels Mortensen (TRMO) | VIA" userId="48eeef65-5bf8-474b-9082-b56af31dd25e" providerId="ADAL" clId="{931B5F21-E4B2-4661-B837-8737CAB01797}" dt="2019-10-28T15:43:50.239" v="50"/>
          <ac:spMkLst>
            <pc:docMk/>
            <pc:sldMk cId="2630891394" sldId="367"/>
            <ac:spMk id="3" creationId="{00000000-0000-0000-0000-000000000000}"/>
          </ac:spMkLst>
        </pc:spChg>
      </pc:sldChg>
      <pc:sldChg chg="del">
        <pc:chgData name="Troels Mortensen (TRMO) | VIA" userId="48eeef65-5bf8-474b-9082-b56af31dd25e" providerId="ADAL" clId="{931B5F21-E4B2-4661-B837-8737CAB01797}" dt="2019-10-28T16:02:04.472" v="377" actId="47"/>
        <pc:sldMkLst>
          <pc:docMk/>
          <pc:sldMk cId="3278646242" sldId="398"/>
        </pc:sldMkLst>
      </pc:sldChg>
      <pc:sldChg chg="modNotesTx">
        <pc:chgData name="Troels Mortensen (TRMO) | VIA" userId="48eeef65-5bf8-474b-9082-b56af31dd25e" providerId="ADAL" clId="{931B5F21-E4B2-4661-B837-8737CAB01797}" dt="2019-10-28T16:21:30.536" v="531" actId="20577"/>
        <pc:sldMkLst>
          <pc:docMk/>
          <pc:sldMk cId="2446607109" sldId="400"/>
        </pc:sldMkLst>
      </pc:sldChg>
      <pc:sldChg chg="addSp delSp modSp modNotesTx">
        <pc:chgData name="Troels Mortensen (TRMO) | VIA" userId="48eeef65-5bf8-474b-9082-b56af31dd25e" providerId="ADAL" clId="{931B5F21-E4B2-4661-B837-8737CAB01797}" dt="2019-10-28T16:22:19.745" v="808" actId="20577"/>
        <pc:sldMkLst>
          <pc:docMk/>
          <pc:sldMk cId="2384505803" sldId="401"/>
        </pc:sldMkLst>
        <pc:spChg chg="mod">
          <ac:chgData name="Troels Mortensen (TRMO) | VIA" userId="48eeef65-5bf8-474b-9082-b56af31dd25e" providerId="ADAL" clId="{931B5F21-E4B2-4661-B837-8737CAB01797}" dt="2019-10-28T15:43:58.069" v="51" actId="207"/>
          <ac:spMkLst>
            <pc:docMk/>
            <pc:sldMk cId="2384505803" sldId="401"/>
            <ac:spMk id="3" creationId="{CF4F5351-885B-4F08-8FF4-2C3DC82EA5A9}"/>
          </ac:spMkLst>
        </pc:spChg>
        <pc:spChg chg="mod">
          <ac:chgData name="Troels Mortensen (TRMO) | VIA" userId="48eeef65-5bf8-474b-9082-b56af31dd25e" providerId="ADAL" clId="{931B5F21-E4B2-4661-B837-8737CAB01797}" dt="2019-10-28T15:43:58.069" v="51" actId="207"/>
          <ac:spMkLst>
            <pc:docMk/>
            <pc:sldMk cId="2384505803" sldId="401"/>
            <ac:spMk id="20" creationId="{38C7694B-7CE6-4477-AB6E-2001CC7ADC37}"/>
          </ac:spMkLst>
        </pc:spChg>
        <pc:grpChg chg="del">
          <ac:chgData name="Troels Mortensen (TRMO) | VIA" userId="48eeef65-5bf8-474b-9082-b56af31dd25e" providerId="ADAL" clId="{931B5F21-E4B2-4661-B837-8737CAB01797}" dt="2019-10-28T15:44:44.521" v="96" actId="478"/>
          <ac:grpSpMkLst>
            <pc:docMk/>
            <pc:sldMk cId="2384505803" sldId="401"/>
            <ac:grpSpMk id="8" creationId="{32591100-0D14-4DEF-9976-1681E54FC61F}"/>
          </ac:grpSpMkLst>
        </pc:grpChg>
        <pc:grpChg chg="add">
          <ac:chgData name="Troels Mortensen (TRMO) | VIA" userId="48eeef65-5bf8-474b-9082-b56af31dd25e" providerId="ADAL" clId="{931B5F21-E4B2-4661-B837-8737CAB01797}" dt="2019-10-28T15:44:45.639" v="97"/>
          <ac:grpSpMkLst>
            <pc:docMk/>
            <pc:sldMk cId="2384505803" sldId="401"/>
            <ac:grpSpMk id="18" creationId="{9F2362D9-3E43-4CDA-A5F6-BF37BF1C3F07}"/>
          </ac:grpSpMkLst>
        </pc:grpChg>
        <pc:picChg chg="mod">
          <ac:chgData name="Troels Mortensen (TRMO) | VIA" userId="48eeef65-5bf8-474b-9082-b56af31dd25e" providerId="ADAL" clId="{931B5F21-E4B2-4661-B837-8737CAB01797}" dt="2019-10-28T15:49:15.796" v="216"/>
          <ac:picMkLst>
            <pc:docMk/>
            <pc:sldMk cId="2384505803" sldId="401"/>
            <ac:picMk id="23" creationId="{0E5336BD-DC7B-4242-B6CD-651B12DFC0A6}"/>
          </ac:picMkLst>
        </pc:picChg>
      </pc:sldChg>
      <pc:sldChg chg="addSp delSp modSp modNotesTx">
        <pc:chgData name="Troels Mortensen (TRMO) | VIA" userId="48eeef65-5bf8-474b-9082-b56af31dd25e" providerId="ADAL" clId="{931B5F21-E4B2-4661-B837-8737CAB01797}" dt="2019-10-28T16:22:48.320" v="917" actId="20577"/>
        <pc:sldMkLst>
          <pc:docMk/>
          <pc:sldMk cId="2665831732" sldId="402"/>
        </pc:sldMkLst>
        <pc:spChg chg="mod">
          <ac:chgData name="Troels Mortensen (TRMO) | VIA" userId="48eeef65-5bf8-474b-9082-b56af31dd25e" providerId="ADAL" clId="{931B5F21-E4B2-4661-B837-8737CAB01797}" dt="2019-10-28T15:44:02.724" v="52" actId="207"/>
          <ac:spMkLst>
            <pc:docMk/>
            <pc:sldMk cId="2665831732" sldId="402"/>
            <ac:spMk id="3" creationId="{CF4F5351-885B-4F08-8FF4-2C3DC82EA5A9}"/>
          </ac:spMkLst>
        </pc:spChg>
        <pc:spChg chg="mod">
          <ac:chgData name="Troels Mortensen (TRMO) | VIA" userId="48eeef65-5bf8-474b-9082-b56af31dd25e" providerId="ADAL" clId="{931B5F21-E4B2-4661-B837-8737CAB01797}" dt="2019-10-28T15:44:02.724" v="52" actId="207"/>
          <ac:spMkLst>
            <pc:docMk/>
            <pc:sldMk cId="2665831732" sldId="402"/>
            <ac:spMk id="20" creationId="{38C7694B-7CE6-4477-AB6E-2001CC7ADC37}"/>
          </ac:spMkLst>
        </pc:spChg>
        <pc:spChg chg="mod">
          <ac:chgData name="Troels Mortensen (TRMO) | VIA" userId="48eeef65-5bf8-474b-9082-b56af31dd25e" providerId="ADAL" clId="{931B5F21-E4B2-4661-B837-8737CAB01797}" dt="2019-10-28T15:50:02.754" v="217" actId="6549"/>
          <ac:spMkLst>
            <pc:docMk/>
            <pc:sldMk cId="2665831732" sldId="402"/>
            <ac:spMk id="24" creationId="{F9E89CC6-0AD0-4CBC-95CA-39533A1FF663}"/>
          </ac:spMkLst>
        </pc:spChg>
        <pc:spChg chg="mod">
          <ac:chgData name="Troels Mortensen (TRMO) | VIA" userId="48eeef65-5bf8-474b-9082-b56af31dd25e" providerId="ADAL" clId="{931B5F21-E4B2-4661-B837-8737CAB01797}" dt="2019-10-28T15:50:10.027" v="218" actId="6549"/>
          <ac:spMkLst>
            <pc:docMk/>
            <pc:sldMk cId="2665831732" sldId="402"/>
            <ac:spMk id="32" creationId="{9D5EF7AB-B221-493B-B6C7-F11595562E0C}"/>
          </ac:spMkLst>
        </pc:spChg>
        <pc:grpChg chg="del">
          <ac:chgData name="Troels Mortensen (TRMO) | VIA" userId="48eeef65-5bf8-474b-9082-b56af31dd25e" providerId="ADAL" clId="{931B5F21-E4B2-4661-B837-8737CAB01797}" dt="2019-10-28T15:44:50.307" v="98" actId="478"/>
          <ac:grpSpMkLst>
            <pc:docMk/>
            <pc:sldMk cId="2665831732" sldId="402"/>
            <ac:grpSpMk id="8" creationId="{32591100-0D14-4DEF-9976-1681E54FC61F}"/>
          </ac:grpSpMkLst>
        </pc:grpChg>
        <pc:grpChg chg="add">
          <ac:chgData name="Troels Mortensen (TRMO) | VIA" userId="48eeef65-5bf8-474b-9082-b56af31dd25e" providerId="ADAL" clId="{931B5F21-E4B2-4661-B837-8737CAB01797}" dt="2019-10-28T15:44:50.607" v="99"/>
          <ac:grpSpMkLst>
            <pc:docMk/>
            <pc:sldMk cId="2665831732" sldId="402"/>
            <ac:grpSpMk id="29" creationId="{AB22FF5C-14D5-4751-9D3C-10300437E974}"/>
          </ac:grpSpMkLst>
        </pc:grpChg>
      </pc:sldChg>
      <pc:sldChg chg="addSp delSp modSp modNotesTx">
        <pc:chgData name="Troels Mortensen (TRMO) | VIA" userId="48eeef65-5bf8-474b-9082-b56af31dd25e" providerId="ADAL" clId="{931B5F21-E4B2-4661-B837-8737CAB01797}" dt="2019-10-28T16:23:26.343" v="1132" actId="20577"/>
        <pc:sldMkLst>
          <pc:docMk/>
          <pc:sldMk cId="3227574945" sldId="403"/>
        </pc:sldMkLst>
        <pc:spChg chg="mod">
          <ac:chgData name="Troels Mortensen (TRMO) | VIA" userId="48eeef65-5bf8-474b-9082-b56af31dd25e" providerId="ADAL" clId="{931B5F21-E4B2-4661-B837-8737CAB01797}" dt="2019-10-28T15:45:20.209" v="111" actId="14100"/>
          <ac:spMkLst>
            <pc:docMk/>
            <pc:sldMk cId="3227574945" sldId="403"/>
            <ac:spMk id="3" creationId="{82F9A58E-EED2-4F53-9181-7567CB349B85}"/>
          </ac:spMkLst>
        </pc:spChg>
        <pc:spChg chg="add mod">
          <ac:chgData name="Troels Mortensen (TRMO) | VIA" userId="48eeef65-5bf8-474b-9082-b56af31dd25e" providerId="ADAL" clId="{931B5F21-E4B2-4661-B837-8737CAB01797}" dt="2019-10-28T15:45:37.593" v="115" actId="1076"/>
          <ac:spMkLst>
            <pc:docMk/>
            <pc:sldMk cId="3227574945" sldId="403"/>
            <ac:spMk id="12" creationId="{EF71CF5E-67C2-44D3-9984-4A9943D70D6D}"/>
          </ac:spMkLst>
        </pc:spChg>
        <pc:spChg chg="mod">
          <ac:chgData name="Troels Mortensen (TRMO) | VIA" userId="48eeef65-5bf8-474b-9082-b56af31dd25e" providerId="ADAL" clId="{931B5F21-E4B2-4661-B837-8737CAB01797}" dt="2019-10-28T15:50:19.197" v="220" actId="20577"/>
          <ac:spMkLst>
            <pc:docMk/>
            <pc:sldMk cId="3227574945" sldId="403"/>
            <ac:spMk id="24" creationId="{F9E89CC6-0AD0-4CBC-95CA-39533A1FF663}"/>
          </ac:spMkLst>
        </pc:spChg>
        <pc:grpChg chg="del">
          <ac:chgData name="Troels Mortensen (TRMO) | VIA" userId="48eeef65-5bf8-474b-9082-b56af31dd25e" providerId="ADAL" clId="{931B5F21-E4B2-4661-B837-8737CAB01797}" dt="2019-10-28T15:44:56.486" v="101" actId="478"/>
          <ac:grpSpMkLst>
            <pc:docMk/>
            <pc:sldMk cId="3227574945" sldId="403"/>
            <ac:grpSpMk id="8" creationId="{32591100-0D14-4DEF-9976-1681E54FC61F}"/>
          </ac:grpSpMkLst>
        </pc:grpChg>
        <pc:grpChg chg="add mod">
          <ac:chgData name="Troels Mortensen (TRMO) | VIA" userId="48eeef65-5bf8-474b-9082-b56af31dd25e" providerId="ADAL" clId="{931B5F21-E4B2-4661-B837-8737CAB01797}" dt="2019-10-28T15:45:15.445" v="110" actId="1076"/>
          <ac:grpSpMkLst>
            <pc:docMk/>
            <pc:sldMk cId="3227574945" sldId="403"/>
            <ac:grpSpMk id="9" creationId="{23661B2A-6AE4-4C36-A9A5-4AC4EEBDF926}"/>
          </ac:grpSpMkLst>
        </pc:grpChg>
        <pc:grpChg chg="add mod">
          <ac:chgData name="Troels Mortensen (TRMO) | VIA" userId="48eeef65-5bf8-474b-9082-b56af31dd25e" providerId="ADAL" clId="{931B5F21-E4B2-4661-B837-8737CAB01797}" dt="2019-10-28T15:45:00.131" v="103" actId="1076"/>
          <ac:grpSpMkLst>
            <pc:docMk/>
            <pc:sldMk cId="3227574945" sldId="403"/>
            <ac:grpSpMk id="16" creationId="{184BB832-FD9D-4420-8531-A7D7895C19B3}"/>
          </ac:grpSpMkLst>
        </pc:grpChg>
        <pc:picChg chg="mod">
          <ac:chgData name="Troels Mortensen (TRMO) | VIA" userId="48eeef65-5bf8-474b-9082-b56af31dd25e" providerId="ADAL" clId="{931B5F21-E4B2-4661-B837-8737CAB01797}" dt="2019-10-28T15:45:10.327" v="108" actId="164"/>
          <ac:picMkLst>
            <pc:docMk/>
            <pc:sldMk cId="3227574945" sldId="403"/>
            <ac:picMk id="6" creationId="{6C451D37-A976-44B8-9F49-BCD8BE1E3EA1}"/>
          </ac:picMkLst>
        </pc:picChg>
      </pc:sldChg>
      <pc:sldChg chg="modSp">
        <pc:chgData name="Troels Mortensen (TRMO) | VIA" userId="48eeef65-5bf8-474b-9082-b56af31dd25e" providerId="ADAL" clId="{931B5F21-E4B2-4661-B837-8737CAB01797}" dt="2019-10-28T15:46:13.126" v="127" actId="27636"/>
        <pc:sldMkLst>
          <pc:docMk/>
          <pc:sldMk cId="1338491639" sldId="407"/>
        </pc:sldMkLst>
        <pc:spChg chg="mod">
          <ac:chgData name="Troels Mortensen (TRMO) | VIA" userId="48eeef65-5bf8-474b-9082-b56af31dd25e" providerId="ADAL" clId="{931B5F21-E4B2-4661-B837-8737CAB01797}" dt="2019-10-28T15:46:13.126" v="127" actId="27636"/>
          <ac:spMkLst>
            <pc:docMk/>
            <pc:sldMk cId="1338491639" sldId="407"/>
            <ac:spMk id="3" creationId="{E494CA9B-7E97-4540-861A-51030A4301AF}"/>
          </ac:spMkLst>
        </pc:spChg>
      </pc:sldChg>
      <pc:sldChg chg="modSp modNotesTx">
        <pc:chgData name="Troels Mortensen (TRMO) | VIA" userId="48eeef65-5bf8-474b-9082-b56af31dd25e" providerId="ADAL" clId="{931B5F21-E4B2-4661-B837-8737CAB01797}" dt="2019-10-28T16:22:10.456" v="776" actId="20577"/>
        <pc:sldMkLst>
          <pc:docMk/>
          <pc:sldMk cId="2765210176" sldId="438"/>
        </pc:sldMkLst>
        <pc:spChg chg="mod">
          <ac:chgData name="Troels Mortensen (TRMO) | VIA" userId="48eeef65-5bf8-474b-9082-b56af31dd25e" providerId="ADAL" clId="{931B5F21-E4B2-4661-B837-8737CAB01797}" dt="2019-10-28T15:44:30.518" v="92" actId="20577"/>
          <ac:spMkLst>
            <pc:docMk/>
            <pc:sldMk cId="2765210176" sldId="438"/>
            <ac:spMk id="5" creationId="{C7B0E3A4-1B9F-4415-A7B4-8055FC91627B}"/>
          </ac:spMkLst>
        </pc:spChg>
        <pc:grpChg chg="mod">
          <ac:chgData name="Troels Mortensen (TRMO) | VIA" userId="48eeef65-5bf8-474b-9082-b56af31dd25e" providerId="ADAL" clId="{931B5F21-E4B2-4661-B837-8737CAB01797}" dt="2019-10-28T15:44:38.315" v="93" actId="14100"/>
          <ac:grpSpMkLst>
            <pc:docMk/>
            <pc:sldMk cId="2765210176" sldId="438"/>
            <ac:grpSpMk id="8" creationId="{32591100-0D14-4DEF-9976-1681E54FC61F}"/>
          </ac:grpSpMkLst>
        </pc:grpChg>
      </pc:sldChg>
      <pc:sldChg chg="addSp delSp modSp modAnim">
        <pc:chgData name="Troels Mortensen (TRMO) | VIA" userId="48eeef65-5bf8-474b-9082-b56af31dd25e" providerId="ADAL" clId="{931B5F21-E4B2-4661-B837-8737CAB01797}" dt="2019-10-28T15:53:21.278" v="232" actId="1076"/>
        <pc:sldMkLst>
          <pc:docMk/>
          <pc:sldMk cId="1103113541" sldId="439"/>
        </pc:sldMkLst>
        <pc:spChg chg="mod">
          <ac:chgData name="Troels Mortensen (TRMO) | VIA" userId="48eeef65-5bf8-474b-9082-b56af31dd25e" providerId="ADAL" clId="{931B5F21-E4B2-4661-B837-8737CAB01797}" dt="2019-10-28T15:47:23.391" v="180"/>
          <ac:spMkLst>
            <pc:docMk/>
            <pc:sldMk cId="1103113541" sldId="439"/>
            <ac:spMk id="3" creationId="{503C7B88-A626-4D5D-AF60-D02023EDF31B}"/>
          </ac:spMkLst>
        </pc:spChg>
        <pc:spChg chg="del">
          <ac:chgData name="Troels Mortensen (TRMO) | VIA" userId="48eeef65-5bf8-474b-9082-b56af31dd25e" providerId="ADAL" clId="{931B5F21-E4B2-4661-B837-8737CAB01797}" dt="2019-10-28T15:46:33.289" v="129" actId="478"/>
          <ac:spMkLst>
            <pc:docMk/>
            <pc:sldMk cId="1103113541" sldId="439"/>
            <ac:spMk id="7" creationId="{9302056E-77E5-4491-A87E-9DDE5774EA23}"/>
          </ac:spMkLst>
        </pc:spChg>
        <pc:spChg chg="add">
          <ac:chgData name="Troels Mortensen (TRMO) | VIA" userId="48eeef65-5bf8-474b-9082-b56af31dd25e" providerId="ADAL" clId="{931B5F21-E4B2-4661-B837-8737CAB01797}" dt="2019-10-28T15:46:33.620" v="130"/>
          <ac:spMkLst>
            <pc:docMk/>
            <pc:sldMk cId="1103113541" sldId="439"/>
            <ac:spMk id="10" creationId="{681E4FDA-74EC-4E52-8474-6C4D0F1D01C6}"/>
          </ac:spMkLst>
        </pc:spChg>
        <pc:spChg chg="mod">
          <ac:chgData name="Troels Mortensen (TRMO) | VIA" userId="48eeef65-5bf8-474b-9082-b56af31dd25e" providerId="ADAL" clId="{931B5F21-E4B2-4661-B837-8737CAB01797}" dt="2019-10-28T15:53:16.762" v="230" actId="1076"/>
          <ac:spMkLst>
            <pc:docMk/>
            <pc:sldMk cId="1103113541" sldId="439"/>
            <ac:spMk id="12" creationId="{54862FA8-8C01-4FE4-8676-5E93240150A3}"/>
          </ac:spMkLst>
        </pc:spChg>
        <pc:spChg chg="mod">
          <ac:chgData name="Troels Mortensen (TRMO) | VIA" userId="48eeef65-5bf8-474b-9082-b56af31dd25e" providerId="ADAL" clId="{931B5F21-E4B2-4661-B837-8737CAB01797}" dt="2019-10-28T15:53:21.278" v="232" actId="1076"/>
          <ac:spMkLst>
            <pc:docMk/>
            <pc:sldMk cId="1103113541" sldId="439"/>
            <ac:spMk id="13" creationId="{70A2BD5F-424C-4C90-B832-51CCD3657AA5}"/>
          </ac:spMkLst>
        </pc:spChg>
        <pc:spChg chg="mod">
          <ac:chgData name="Troels Mortensen (TRMO) | VIA" userId="48eeef65-5bf8-474b-9082-b56af31dd25e" providerId="ADAL" clId="{931B5F21-E4B2-4661-B837-8737CAB01797}" dt="2019-10-28T15:53:18.737" v="231" actId="1076"/>
          <ac:spMkLst>
            <pc:docMk/>
            <pc:sldMk cId="1103113541" sldId="439"/>
            <ac:spMk id="14" creationId="{D6C12797-2C9C-4AD9-A145-5BC21EBB4830}"/>
          </ac:spMkLst>
        </pc:spChg>
        <pc:picChg chg="del">
          <ac:chgData name="Troels Mortensen (TRMO) | VIA" userId="48eeef65-5bf8-474b-9082-b56af31dd25e" providerId="ADAL" clId="{931B5F21-E4B2-4661-B837-8737CAB01797}" dt="2019-10-28T15:52:58.496" v="223" actId="478"/>
          <ac:picMkLst>
            <pc:docMk/>
            <pc:sldMk cId="1103113541" sldId="439"/>
            <ac:picMk id="4" creationId="{77A04122-7FE2-4FE8-8D18-FB0AEC064772}"/>
          </ac:picMkLst>
        </pc:picChg>
        <pc:picChg chg="add mod ord">
          <ac:chgData name="Troels Mortensen (TRMO) | VIA" userId="48eeef65-5bf8-474b-9082-b56af31dd25e" providerId="ADAL" clId="{931B5F21-E4B2-4661-B837-8737CAB01797}" dt="2019-10-28T15:53:14.502" v="229" actId="1076"/>
          <ac:picMkLst>
            <pc:docMk/>
            <pc:sldMk cId="1103113541" sldId="439"/>
            <ac:picMk id="5" creationId="{EC6DCEE5-7E97-43BE-9150-47596B064ABA}"/>
          </ac:picMkLst>
        </pc:picChg>
      </pc:sldChg>
      <pc:sldChg chg="addSp modSp">
        <pc:chgData name="Troels Mortensen (TRMO) | VIA" userId="48eeef65-5bf8-474b-9082-b56af31dd25e" providerId="ADAL" clId="{931B5F21-E4B2-4661-B837-8737CAB01797}" dt="2019-10-28T16:02:35.674" v="460" actId="20577"/>
        <pc:sldMkLst>
          <pc:docMk/>
          <pc:sldMk cId="2688233392" sldId="442"/>
        </pc:sldMkLst>
        <pc:spChg chg="add mod">
          <ac:chgData name="Troels Mortensen (TRMO) | VIA" userId="48eeef65-5bf8-474b-9082-b56af31dd25e" providerId="ADAL" clId="{931B5F21-E4B2-4661-B837-8737CAB01797}" dt="2019-10-28T16:02:35.674" v="460" actId="20577"/>
          <ac:spMkLst>
            <pc:docMk/>
            <pc:sldMk cId="2688233392" sldId="442"/>
            <ac:spMk id="3" creationId="{A4D2EF0D-A655-4D27-A7EB-DDA52047D9A1}"/>
          </ac:spMkLst>
        </pc:spChg>
      </pc:sldChg>
      <pc:sldChg chg="modSp modNotesTx">
        <pc:chgData name="Troels Mortensen (TRMO) | VIA" userId="48eeef65-5bf8-474b-9082-b56af31dd25e" providerId="ADAL" clId="{931B5F21-E4B2-4661-B837-8737CAB01797}" dt="2019-10-28T15:43:23.721" v="32" actId="20577"/>
        <pc:sldMkLst>
          <pc:docMk/>
          <pc:sldMk cId="3983468021" sldId="444"/>
        </pc:sldMkLst>
        <pc:spChg chg="mod">
          <ac:chgData name="Troels Mortensen (TRMO) | VIA" userId="48eeef65-5bf8-474b-9082-b56af31dd25e" providerId="ADAL" clId="{931B5F21-E4B2-4661-B837-8737CAB01797}" dt="2019-10-28T15:43:21.087" v="26" actId="207"/>
          <ac:spMkLst>
            <pc:docMk/>
            <pc:sldMk cId="3983468021" sldId="444"/>
            <ac:spMk id="6" creationId="{E571D7E4-05B4-411E-82B4-D13C15594532}"/>
          </ac:spMkLst>
        </pc:spChg>
      </pc:sldChg>
      <pc:sldChg chg="modSp">
        <pc:chgData name="Troels Mortensen (TRMO) | VIA" userId="48eeef65-5bf8-474b-9082-b56af31dd25e" providerId="ADAL" clId="{931B5F21-E4B2-4661-B837-8737CAB01797}" dt="2019-10-28T15:43:28.435" v="33" actId="207"/>
        <pc:sldMkLst>
          <pc:docMk/>
          <pc:sldMk cId="2626965406" sldId="445"/>
        </pc:sldMkLst>
        <pc:spChg chg="mod">
          <ac:chgData name="Troels Mortensen (TRMO) | VIA" userId="48eeef65-5bf8-474b-9082-b56af31dd25e" providerId="ADAL" clId="{931B5F21-E4B2-4661-B837-8737CAB01797}" dt="2019-10-28T15:43:28.435" v="33" actId="207"/>
          <ac:spMkLst>
            <pc:docMk/>
            <pc:sldMk cId="2626965406" sldId="445"/>
            <ac:spMk id="6" creationId="{E571D7E4-05B4-411E-82B4-D13C15594532}"/>
          </ac:spMkLst>
        </pc:spChg>
        <pc:spChg chg="mod">
          <ac:chgData name="Troels Mortensen (TRMO) | VIA" userId="48eeef65-5bf8-474b-9082-b56af31dd25e" providerId="ADAL" clId="{931B5F21-E4B2-4661-B837-8737CAB01797}" dt="2019-10-28T15:42:44.702" v="16" actId="207"/>
          <ac:spMkLst>
            <pc:docMk/>
            <pc:sldMk cId="2626965406" sldId="445"/>
            <ac:spMk id="17" creationId="{E073ED51-0888-495C-8D40-858DEC6A3860}"/>
          </ac:spMkLst>
        </pc:spChg>
        <pc:grpChg chg="mod">
          <ac:chgData name="Troels Mortensen (TRMO) | VIA" userId="48eeef65-5bf8-474b-9082-b56af31dd25e" providerId="ADAL" clId="{931B5F21-E4B2-4661-B837-8737CAB01797}" dt="2019-10-28T15:42:41.759" v="15" actId="207"/>
          <ac:grpSpMkLst>
            <pc:docMk/>
            <pc:sldMk cId="2626965406" sldId="445"/>
            <ac:grpSpMk id="16" creationId="{B42F22C5-56D5-4CE5-8469-D131BC75D9A8}"/>
          </ac:grpSpMkLst>
        </pc:grpChg>
      </pc:sldChg>
      <pc:sldChg chg="modSp">
        <pc:chgData name="Troels Mortensen (TRMO) | VIA" userId="48eeef65-5bf8-474b-9082-b56af31dd25e" providerId="ADAL" clId="{931B5F21-E4B2-4661-B837-8737CAB01797}" dt="2019-10-28T15:42:52.219" v="18" actId="207"/>
        <pc:sldMkLst>
          <pc:docMk/>
          <pc:sldMk cId="522386514" sldId="447"/>
        </pc:sldMkLst>
        <pc:spChg chg="mod">
          <ac:chgData name="Troels Mortensen (TRMO) | VIA" userId="48eeef65-5bf8-474b-9082-b56af31dd25e" providerId="ADAL" clId="{931B5F21-E4B2-4661-B837-8737CAB01797}" dt="2019-10-28T15:42:52.219" v="18" actId="207"/>
          <ac:spMkLst>
            <pc:docMk/>
            <pc:sldMk cId="522386514" sldId="447"/>
            <ac:spMk id="13" creationId="{AF8B74E9-9FA6-4AA6-867F-7E6669FED497}"/>
          </ac:spMkLst>
        </pc:spChg>
        <pc:grpChg chg="mod">
          <ac:chgData name="Troels Mortensen (TRMO) | VIA" userId="48eeef65-5bf8-474b-9082-b56af31dd25e" providerId="ADAL" clId="{931B5F21-E4B2-4661-B837-8737CAB01797}" dt="2019-10-28T15:42:50.043" v="17" actId="207"/>
          <ac:grpSpMkLst>
            <pc:docMk/>
            <pc:sldMk cId="522386514" sldId="447"/>
            <ac:grpSpMk id="12" creationId="{1533A0C6-E738-4D83-86CE-33C0E533B4FA}"/>
          </ac:grpSpMkLst>
        </pc:grpChg>
      </pc:sldChg>
      <pc:sldChg chg="modSp">
        <pc:chgData name="Troels Mortensen (TRMO) | VIA" userId="48eeef65-5bf8-474b-9082-b56af31dd25e" providerId="ADAL" clId="{931B5F21-E4B2-4661-B837-8737CAB01797}" dt="2019-10-28T15:42:56.760" v="20" actId="207"/>
        <pc:sldMkLst>
          <pc:docMk/>
          <pc:sldMk cId="1270239692" sldId="448"/>
        </pc:sldMkLst>
        <pc:spChg chg="mod">
          <ac:chgData name="Troels Mortensen (TRMO) | VIA" userId="48eeef65-5bf8-474b-9082-b56af31dd25e" providerId="ADAL" clId="{931B5F21-E4B2-4661-B837-8737CAB01797}" dt="2019-10-28T15:42:56.760" v="20" actId="207"/>
          <ac:spMkLst>
            <pc:docMk/>
            <pc:sldMk cId="1270239692" sldId="448"/>
            <ac:spMk id="21" creationId="{CE66C5BF-60B4-4731-B00B-82C74158EF00}"/>
          </ac:spMkLst>
        </pc:spChg>
        <pc:grpChg chg="mod">
          <ac:chgData name="Troels Mortensen (TRMO) | VIA" userId="48eeef65-5bf8-474b-9082-b56af31dd25e" providerId="ADAL" clId="{931B5F21-E4B2-4661-B837-8737CAB01797}" dt="2019-10-28T15:42:54.687" v="19" actId="207"/>
          <ac:grpSpMkLst>
            <pc:docMk/>
            <pc:sldMk cId="1270239692" sldId="448"/>
            <ac:grpSpMk id="20" creationId="{CACAEF31-7E1D-4062-95AE-6B026A542FC2}"/>
          </ac:grpSpMkLst>
        </pc:grpChg>
      </pc:sldChg>
      <pc:sldChg chg="modSp">
        <pc:chgData name="Troels Mortensen (TRMO) | VIA" userId="48eeef65-5bf8-474b-9082-b56af31dd25e" providerId="ADAL" clId="{931B5F21-E4B2-4661-B837-8737CAB01797}" dt="2019-10-28T15:43:04.746" v="23" actId="207"/>
        <pc:sldMkLst>
          <pc:docMk/>
          <pc:sldMk cId="516822539" sldId="449"/>
        </pc:sldMkLst>
        <pc:spChg chg="mod">
          <ac:chgData name="Troels Mortensen (TRMO) | VIA" userId="48eeef65-5bf8-474b-9082-b56af31dd25e" providerId="ADAL" clId="{931B5F21-E4B2-4661-B837-8737CAB01797}" dt="2019-10-28T15:43:01.346" v="22" actId="207"/>
          <ac:spMkLst>
            <pc:docMk/>
            <pc:sldMk cId="516822539" sldId="449"/>
            <ac:spMk id="13" creationId="{AF8B74E9-9FA6-4AA6-867F-7E6669FED497}"/>
          </ac:spMkLst>
        </pc:spChg>
        <pc:grpChg chg="mod">
          <ac:chgData name="Troels Mortensen (TRMO) | VIA" userId="48eeef65-5bf8-474b-9082-b56af31dd25e" providerId="ADAL" clId="{931B5F21-E4B2-4661-B837-8737CAB01797}" dt="2019-10-28T15:43:04.746" v="23" actId="207"/>
          <ac:grpSpMkLst>
            <pc:docMk/>
            <pc:sldMk cId="516822539" sldId="449"/>
            <ac:grpSpMk id="12" creationId="{1533A0C6-E738-4D83-86CE-33C0E533B4FA}"/>
          </ac:grpSpMkLst>
        </pc:grpChg>
      </pc:sldChg>
      <pc:sldChg chg="modSp">
        <pc:chgData name="Troels Mortensen (TRMO) | VIA" userId="48eeef65-5bf8-474b-9082-b56af31dd25e" providerId="ADAL" clId="{931B5F21-E4B2-4661-B837-8737CAB01797}" dt="2019-10-28T15:43:11.383" v="25" actId="207"/>
        <pc:sldMkLst>
          <pc:docMk/>
          <pc:sldMk cId="3599479870" sldId="450"/>
        </pc:sldMkLst>
        <pc:spChg chg="mod">
          <ac:chgData name="Troels Mortensen (TRMO) | VIA" userId="48eeef65-5bf8-474b-9082-b56af31dd25e" providerId="ADAL" clId="{931B5F21-E4B2-4661-B837-8737CAB01797}" dt="2019-10-28T15:43:11.383" v="25" actId="207"/>
          <ac:spMkLst>
            <pc:docMk/>
            <pc:sldMk cId="3599479870" sldId="450"/>
            <ac:spMk id="13" creationId="{AF8B74E9-9FA6-4AA6-867F-7E6669FED497}"/>
          </ac:spMkLst>
        </pc:spChg>
        <pc:grpChg chg="mod">
          <ac:chgData name="Troels Mortensen (TRMO) | VIA" userId="48eeef65-5bf8-474b-9082-b56af31dd25e" providerId="ADAL" clId="{931B5F21-E4B2-4661-B837-8737CAB01797}" dt="2019-10-28T15:43:08.590" v="24" actId="207"/>
          <ac:grpSpMkLst>
            <pc:docMk/>
            <pc:sldMk cId="3599479870" sldId="450"/>
            <ac:grpSpMk id="12" creationId="{1533A0C6-E738-4D83-86CE-33C0E533B4FA}"/>
          </ac:grpSpMkLst>
        </pc:grpChg>
      </pc:sldChg>
      <pc:sldChg chg="addSp delSp modSp">
        <pc:chgData name="Troels Mortensen (TRMO) | VIA" userId="48eeef65-5bf8-474b-9082-b56af31dd25e" providerId="ADAL" clId="{931B5F21-E4B2-4661-B837-8737CAB01797}" dt="2019-10-28T15:48:02.632" v="212" actId="20577"/>
        <pc:sldMkLst>
          <pc:docMk/>
          <pc:sldMk cId="2169845545" sldId="453"/>
        </pc:sldMkLst>
        <pc:spChg chg="add mod">
          <ac:chgData name="Troels Mortensen (TRMO) | VIA" userId="48eeef65-5bf8-474b-9082-b56af31dd25e" providerId="ADAL" clId="{931B5F21-E4B2-4661-B837-8737CAB01797}" dt="2019-10-28T15:47:54.268" v="196" actId="1076"/>
          <ac:spMkLst>
            <pc:docMk/>
            <pc:sldMk cId="2169845545" sldId="453"/>
            <ac:spMk id="3" creationId="{F842FAB1-61F4-48D7-A10A-53149E5001A0}"/>
          </ac:spMkLst>
        </pc:spChg>
        <pc:spChg chg="add mod">
          <ac:chgData name="Troels Mortensen (TRMO) | VIA" userId="48eeef65-5bf8-474b-9082-b56af31dd25e" providerId="ADAL" clId="{931B5F21-E4B2-4661-B837-8737CAB01797}" dt="2019-10-28T15:47:58.069" v="204" actId="20577"/>
          <ac:spMkLst>
            <pc:docMk/>
            <pc:sldMk cId="2169845545" sldId="453"/>
            <ac:spMk id="20" creationId="{6FE19109-D4CC-4BA4-8174-EBC6AEFD5017}"/>
          </ac:spMkLst>
        </pc:spChg>
        <pc:spChg chg="add mod">
          <ac:chgData name="Troels Mortensen (TRMO) | VIA" userId="48eeef65-5bf8-474b-9082-b56af31dd25e" providerId="ADAL" clId="{931B5F21-E4B2-4661-B837-8737CAB01797}" dt="2019-10-28T15:48:02.632" v="212" actId="20577"/>
          <ac:spMkLst>
            <pc:docMk/>
            <pc:sldMk cId="2169845545" sldId="453"/>
            <ac:spMk id="21" creationId="{E4E5B0F5-A9F3-43BF-80AE-E4F18BAC7E56}"/>
          </ac:spMkLst>
        </pc:spChg>
        <pc:grpChg chg="del">
          <ac:chgData name="Troels Mortensen (TRMO) | VIA" userId="48eeef65-5bf8-474b-9082-b56af31dd25e" providerId="ADAL" clId="{931B5F21-E4B2-4661-B837-8737CAB01797}" dt="2019-10-28T15:44:41.418" v="94" actId="478"/>
          <ac:grpSpMkLst>
            <pc:docMk/>
            <pc:sldMk cId="2169845545" sldId="453"/>
            <ac:grpSpMk id="8" creationId="{32591100-0D14-4DEF-9976-1681E54FC61F}"/>
          </ac:grpSpMkLst>
        </pc:grpChg>
        <pc:grpChg chg="add">
          <ac:chgData name="Troels Mortensen (TRMO) | VIA" userId="48eeef65-5bf8-474b-9082-b56af31dd25e" providerId="ADAL" clId="{931B5F21-E4B2-4661-B837-8737CAB01797}" dt="2019-10-28T15:44:41.684" v="95"/>
          <ac:grpSpMkLst>
            <pc:docMk/>
            <pc:sldMk cId="2169845545" sldId="453"/>
            <ac:grpSpMk id="17" creationId="{11908F8D-0C93-48ED-ABB1-9780B69A88E9}"/>
          </ac:grpSpMkLst>
        </pc:grpChg>
      </pc:sldChg>
      <pc:sldChg chg="modSp add">
        <pc:chgData name="Troels Mortensen (TRMO) | VIA" userId="48eeef65-5bf8-474b-9082-b56af31dd25e" providerId="ADAL" clId="{931B5F21-E4B2-4661-B837-8737CAB01797}" dt="2019-10-28T15:54:07.919" v="234" actId="207"/>
        <pc:sldMkLst>
          <pc:docMk/>
          <pc:sldMk cId="325370231" sldId="454"/>
        </pc:sldMkLst>
        <pc:spChg chg="mod">
          <ac:chgData name="Troels Mortensen (TRMO) | VIA" userId="48eeef65-5bf8-474b-9082-b56af31dd25e" providerId="ADAL" clId="{931B5F21-E4B2-4661-B837-8737CAB01797}" dt="2019-10-28T15:54:07.919" v="234" actId="207"/>
          <ac:spMkLst>
            <pc:docMk/>
            <pc:sldMk cId="325370231" sldId="454"/>
            <ac:spMk id="3" creationId="{E494CA9B-7E97-4540-861A-51030A4301AF}"/>
          </ac:spMkLst>
        </pc:spChg>
      </pc:sldChg>
      <pc:sldChg chg="modSp add">
        <pc:chgData name="Troels Mortensen (TRMO) | VIA" userId="48eeef65-5bf8-474b-9082-b56af31dd25e" providerId="ADAL" clId="{931B5F21-E4B2-4661-B837-8737CAB01797}" dt="2019-10-28T15:54:17.215" v="236" actId="207"/>
        <pc:sldMkLst>
          <pc:docMk/>
          <pc:sldMk cId="3896876535" sldId="455"/>
        </pc:sldMkLst>
        <pc:spChg chg="mod">
          <ac:chgData name="Troels Mortensen (TRMO) | VIA" userId="48eeef65-5bf8-474b-9082-b56af31dd25e" providerId="ADAL" clId="{931B5F21-E4B2-4661-B837-8737CAB01797}" dt="2019-10-28T15:54:17.215" v="236" actId="207"/>
          <ac:spMkLst>
            <pc:docMk/>
            <pc:sldMk cId="3896876535" sldId="455"/>
            <ac:spMk id="3" creationId="{E494CA9B-7E97-4540-861A-51030A4301AF}"/>
          </ac:spMkLst>
        </pc:spChg>
      </pc:sldChg>
      <pc:sldChg chg="modSp add">
        <pc:chgData name="Troels Mortensen (TRMO) | VIA" userId="48eeef65-5bf8-474b-9082-b56af31dd25e" providerId="ADAL" clId="{931B5F21-E4B2-4661-B837-8737CAB01797}" dt="2019-10-28T15:54:26.811" v="238" actId="207"/>
        <pc:sldMkLst>
          <pc:docMk/>
          <pc:sldMk cId="3301698818" sldId="456"/>
        </pc:sldMkLst>
        <pc:spChg chg="mod">
          <ac:chgData name="Troels Mortensen (TRMO) | VIA" userId="48eeef65-5bf8-474b-9082-b56af31dd25e" providerId="ADAL" clId="{931B5F21-E4B2-4661-B837-8737CAB01797}" dt="2019-10-28T15:54:26.811" v="238" actId="207"/>
          <ac:spMkLst>
            <pc:docMk/>
            <pc:sldMk cId="3301698818" sldId="456"/>
            <ac:spMk id="3" creationId="{E494CA9B-7E97-4540-861A-51030A4301AF}"/>
          </ac:spMkLst>
        </pc:spChg>
      </pc:sldChg>
      <pc:sldChg chg="modSp add ord">
        <pc:chgData name="Troels Mortensen (TRMO) | VIA" userId="48eeef65-5bf8-474b-9082-b56af31dd25e" providerId="ADAL" clId="{931B5F21-E4B2-4661-B837-8737CAB01797}" dt="2019-10-28T15:54:51.647" v="241"/>
        <pc:sldMkLst>
          <pc:docMk/>
          <pc:sldMk cId="361373017" sldId="457"/>
        </pc:sldMkLst>
        <pc:spChg chg="mod">
          <ac:chgData name="Troels Mortensen (TRMO) | VIA" userId="48eeef65-5bf8-474b-9082-b56af31dd25e" providerId="ADAL" clId="{931B5F21-E4B2-4661-B837-8737CAB01797}" dt="2019-10-28T15:54:50.167" v="240" actId="207"/>
          <ac:spMkLst>
            <pc:docMk/>
            <pc:sldMk cId="361373017" sldId="457"/>
            <ac:spMk id="3" creationId="{E494CA9B-7E97-4540-861A-51030A4301AF}"/>
          </ac:spMkLst>
        </pc:spChg>
      </pc:sldChg>
      <pc:sldChg chg="modSp add">
        <pc:chgData name="Troels Mortensen (TRMO) | VIA" userId="48eeef65-5bf8-474b-9082-b56af31dd25e" providerId="ADAL" clId="{931B5F21-E4B2-4661-B837-8737CAB01797}" dt="2019-10-28T16:23:43.476" v="1135" actId="20577"/>
        <pc:sldMkLst>
          <pc:docMk/>
          <pc:sldMk cId="351284035" sldId="458"/>
        </pc:sldMkLst>
        <pc:spChg chg="mod">
          <ac:chgData name="Troels Mortensen (TRMO) | VIA" userId="48eeef65-5bf8-474b-9082-b56af31dd25e" providerId="ADAL" clId="{931B5F21-E4B2-4661-B837-8737CAB01797}" dt="2019-10-28T15:55:02.083" v="278" actId="20577"/>
          <ac:spMkLst>
            <pc:docMk/>
            <pc:sldMk cId="351284035" sldId="458"/>
            <ac:spMk id="2" creationId="{0CDB97C8-9244-4782-95E5-D34F344F7C77}"/>
          </ac:spMkLst>
        </pc:spChg>
        <pc:spChg chg="mod">
          <ac:chgData name="Troels Mortensen (TRMO) | VIA" userId="48eeef65-5bf8-474b-9082-b56af31dd25e" providerId="ADAL" clId="{931B5F21-E4B2-4661-B837-8737CAB01797}" dt="2019-10-28T16:23:43.476" v="1135" actId="20577"/>
          <ac:spMkLst>
            <pc:docMk/>
            <pc:sldMk cId="351284035" sldId="458"/>
            <ac:spMk id="3" creationId="{C69A7D8E-07F3-49C1-9BC0-91E58FECE1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A4F33-FE53-439C-9D95-0DDA8F05355E}"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D4DA2-CDE6-4AA6-9D66-0F384247933C}" type="slidenum">
              <a:rPr lang="en-US" smtClean="0"/>
              <a:t>‹#›</a:t>
            </a:fld>
            <a:endParaRPr lang="en-US"/>
          </a:p>
        </p:txBody>
      </p:sp>
    </p:spTree>
    <p:extLst>
      <p:ext uri="{BB962C8B-B14F-4D97-AF65-F5344CB8AC3E}">
        <p14:creationId xmlns:p14="http://schemas.microsoft.com/office/powerpoint/2010/main" val="96104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physical world, an adapter is usually something that connects to parts, which doesn’t otherwise fit together. Here is shown the power plug for something I bought from the Netherlands. It doesn’t fit into the Danish sockets.</a:t>
            </a:r>
          </a:p>
          <a:p>
            <a:r>
              <a:rPr lang="en-US" dirty="0"/>
              <a:t>Using my pretty, blue adapter, I can plug it into the socket.</a:t>
            </a:r>
          </a:p>
        </p:txBody>
      </p:sp>
    </p:spTree>
    <p:extLst>
      <p:ext uri="{BB962C8B-B14F-4D97-AF65-F5344CB8AC3E}">
        <p14:creationId xmlns:p14="http://schemas.microsoft.com/office/powerpoint/2010/main" val="273508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 out </a:t>
            </a:r>
            <a:r>
              <a:rPr lang="en-US" dirty="0" err="1"/>
              <a:t>CustomerFileStorage</a:t>
            </a:r>
            <a:r>
              <a:rPr lang="en-US" dirty="0"/>
              <a:t> with </a:t>
            </a:r>
            <a:r>
              <a:rPr lang="en-US" dirty="0" err="1"/>
              <a:t>CustomerDB</a:t>
            </a:r>
            <a:r>
              <a:rPr lang="en-US" dirty="0"/>
              <a:t>. Nothing in the rest of the system needs to be modified.</a:t>
            </a:r>
          </a:p>
        </p:txBody>
      </p:sp>
      <p:sp>
        <p:nvSpPr>
          <p:cNvPr id="4" name="Slide Number Placeholder 3"/>
          <p:cNvSpPr>
            <a:spLocks noGrp="1"/>
          </p:cNvSpPr>
          <p:nvPr>
            <p:ph type="sldNum" sz="quarter" idx="5"/>
          </p:nvPr>
        </p:nvSpPr>
        <p:spPr/>
        <p:txBody>
          <a:bodyPr/>
          <a:lstStyle/>
          <a:p>
            <a:fld id="{AE0D4DA2-CDE6-4AA6-9D66-0F384247933C}" type="slidenum">
              <a:rPr lang="en-US" smtClean="0"/>
              <a:t>24</a:t>
            </a:fld>
            <a:endParaRPr lang="en-US"/>
          </a:p>
        </p:txBody>
      </p:sp>
    </p:spTree>
    <p:extLst>
      <p:ext uri="{BB962C8B-B14F-4D97-AF65-F5344CB8AC3E}">
        <p14:creationId xmlns:p14="http://schemas.microsoft.com/office/powerpoint/2010/main" val="3385122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what the </a:t>
            </a:r>
            <a:r>
              <a:rPr lang="en-US" dirty="0" err="1"/>
              <a:t>addCustomer</a:t>
            </a:r>
            <a:r>
              <a:rPr lang="en-US" dirty="0"/>
              <a:t> method could look like. The </a:t>
            </a:r>
            <a:r>
              <a:rPr lang="en-US" dirty="0" err="1"/>
              <a:t>CustomerDB</a:t>
            </a:r>
            <a:r>
              <a:rPr lang="en-US" dirty="0"/>
              <a:t> is responsible for taking a Customer object, unwrapping the data, translating to </a:t>
            </a:r>
            <a:r>
              <a:rPr lang="en-US" dirty="0" err="1"/>
              <a:t>sql</a:t>
            </a:r>
            <a:r>
              <a:rPr lang="en-US" dirty="0"/>
              <a:t>, and inserting into the database.</a:t>
            </a:r>
          </a:p>
        </p:txBody>
      </p:sp>
      <p:sp>
        <p:nvSpPr>
          <p:cNvPr id="4" name="Slide Number Placeholder 3"/>
          <p:cNvSpPr>
            <a:spLocks noGrp="1"/>
          </p:cNvSpPr>
          <p:nvPr>
            <p:ph type="sldNum" sz="quarter" idx="5"/>
          </p:nvPr>
        </p:nvSpPr>
        <p:spPr/>
        <p:txBody>
          <a:bodyPr/>
          <a:lstStyle/>
          <a:p>
            <a:fld id="{AE0D4DA2-CDE6-4AA6-9D66-0F384247933C}" type="slidenum">
              <a:rPr lang="en-US" smtClean="0"/>
              <a:t>25</a:t>
            </a:fld>
            <a:endParaRPr lang="en-US"/>
          </a:p>
        </p:txBody>
      </p:sp>
    </p:spTree>
    <p:extLst>
      <p:ext uri="{BB962C8B-B14F-4D97-AF65-F5344CB8AC3E}">
        <p14:creationId xmlns:p14="http://schemas.microsoft.com/office/powerpoint/2010/main" val="102527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D4DA2-CDE6-4AA6-9D66-0F384247933C}" type="slidenum">
              <a:rPr lang="en-US" smtClean="0"/>
              <a:t>30</a:t>
            </a:fld>
            <a:endParaRPr lang="en-US"/>
          </a:p>
        </p:txBody>
      </p:sp>
    </p:spTree>
    <p:extLst>
      <p:ext uri="{BB962C8B-B14F-4D97-AF65-F5344CB8AC3E}">
        <p14:creationId xmlns:p14="http://schemas.microsoft.com/office/powerpoint/2010/main" val="386384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go overboard</a:t>
            </a:r>
          </a:p>
        </p:txBody>
      </p:sp>
    </p:spTree>
    <p:extLst>
      <p:ext uri="{BB962C8B-B14F-4D97-AF65-F5344CB8AC3E}">
        <p14:creationId xmlns:p14="http://schemas.microsoft.com/office/powerpoint/2010/main" val="169200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part represents an existing system, with all kinds of classes and whatnot. Your system is using some functionality that you got from somewhere else, the internet or whatever. This is the Orange.</a:t>
            </a:r>
          </a:p>
          <a:p>
            <a:r>
              <a:rPr lang="en-US" dirty="0"/>
              <a:t>The common example in SEP2 is that you use a Postgres Jar file, with functionality to connect to a Postgres database.</a:t>
            </a:r>
          </a:p>
          <a:p>
            <a:endParaRPr lang="en-US" dirty="0"/>
          </a:p>
          <a:p>
            <a:r>
              <a:rPr lang="en-US" dirty="0"/>
              <a:t>If Postgres goes bankrupt, and stops supporting their driver, you’re in trouble.</a:t>
            </a:r>
          </a:p>
        </p:txBody>
      </p:sp>
    </p:spTree>
    <p:extLst>
      <p:ext uri="{BB962C8B-B14F-4D97-AF65-F5344CB8AC3E}">
        <p14:creationId xmlns:p14="http://schemas.microsoft.com/office/powerpoint/2010/main" val="326202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provider has a similar database, also with a Jar file with the functionality to connect to their database. But the methods are not called the same as what your system previously used. So the new functionality doesn’t immediately fit into your system</a:t>
            </a:r>
          </a:p>
        </p:txBody>
      </p:sp>
    </p:spTree>
    <p:extLst>
      <p:ext uri="{BB962C8B-B14F-4D97-AF65-F5344CB8AC3E}">
        <p14:creationId xmlns:p14="http://schemas.microsoft.com/office/powerpoint/2010/main" val="139473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a class, which implements the interface of your existing system. This class then uses and manages access to the component from Vector B.</a:t>
            </a:r>
          </a:p>
          <a:p>
            <a:r>
              <a:rPr lang="en-US" dirty="0"/>
              <a:t>The Adapter class can be said to translate from one method to another. It creates a bridge between your system and the Vendor B component</a:t>
            </a:r>
          </a:p>
        </p:txBody>
      </p:sp>
    </p:spTree>
    <p:extLst>
      <p:ext uri="{BB962C8B-B14F-4D97-AF65-F5344CB8AC3E}">
        <p14:creationId xmlns:p14="http://schemas.microsoft.com/office/powerpoint/2010/main" val="270365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1" fontAlgn="base" latinLnBrk="0" hangingPunct="1">
              <a:lnSpc>
                <a:spcPct val="100000"/>
              </a:lnSpc>
              <a:spcBef>
                <a:spcPct val="30000"/>
              </a:spcBef>
              <a:spcAft>
                <a:spcPct val="0"/>
              </a:spcAft>
              <a:buClr>
                <a:srgbClr val="000000"/>
              </a:buClr>
              <a:buSzPct val="100000"/>
              <a:buFont typeface="Times New Roman" pitchFamily="18" charset="0"/>
              <a:buNone/>
              <a:tabLst/>
              <a:defRPr/>
            </a:pPr>
            <a:r>
              <a:rPr lang="en-US" altLang="da-DK" sz="1200" dirty="0"/>
              <a:t>Response: </a:t>
            </a:r>
            <a:r>
              <a:rPr lang="en-US" altLang="da-DK" sz="1200" dirty="0">
                <a:solidFill>
                  <a:schemeClr val="accent6"/>
                </a:solidFill>
              </a:rPr>
              <a:t>Vendor B</a:t>
            </a:r>
            <a:r>
              <a:rPr lang="en-US" altLang="da-DK" sz="1200" dirty="0"/>
              <a:t> provides a similar class library, with equal functionality, but its interface is completely different from the interface provided by </a:t>
            </a:r>
            <a:r>
              <a:rPr lang="en-US" altLang="da-DK" sz="1200" dirty="0">
                <a:solidFill>
                  <a:srgbClr val="FF0000"/>
                </a:solidFill>
              </a:rPr>
              <a:t>vendor A</a:t>
            </a:r>
          </a:p>
          <a:p>
            <a:endParaRPr lang="en-US" dirty="0"/>
          </a:p>
        </p:txBody>
      </p:sp>
    </p:spTree>
    <p:extLst>
      <p:ext uri="{BB962C8B-B14F-4D97-AF65-F5344CB8AC3E}">
        <p14:creationId xmlns:p14="http://schemas.microsoft.com/office/powerpoint/2010/main" val="268867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system wants to store stuff in a file</a:t>
            </a:r>
          </a:p>
        </p:txBody>
      </p:sp>
      <p:sp>
        <p:nvSpPr>
          <p:cNvPr id="4" name="Slide Number Placeholder 3"/>
          <p:cNvSpPr>
            <a:spLocks noGrp="1"/>
          </p:cNvSpPr>
          <p:nvPr>
            <p:ph type="sldNum" sz="quarter" idx="5"/>
          </p:nvPr>
        </p:nvSpPr>
        <p:spPr/>
        <p:txBody>
          <a:bodyPr/>
          <a:lstStyle/>
          <a:p>
            <a:fld id="{AE0D4DA2-CDE6-4AA6-9D66-0F384247933C}" type="slidenum">
              <a:rPr lang="en-US" smtClean="0"/>
              <a:t>20</a:t>
            </a:fld>
            <a:endParaRPr lang="en-US"/>
          </a:p>
        </p:txBody>
      </p:sp>
    </p:spTree>
    <p:extLst>
      <p:ext uri="{BB962C8B-B14F-4D97-AF65-F5344CB8AC3E}">
        <p14:creationId xmlns:p14="http://schemas.microsoft.com/office/powerpoint/2010/main" val="2676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apply the adapter pattern, so now the system just knows about an interface, which promises some functionality. The </a:t>
            </a:r>
            <a:r>
              <a:rPr lang="en-US" dirty="0" err="1"/>
              <a:t>CustomerFileStorage</a:t>
            </a:r>
            <a:r>
              <a:rPr lang="en-US" dirty="0"/>
              <a:t> class is the responsible for providing said functionality though file storage.</a:t>
            </a:r>
          </a:p>
        </p:txBody>
      </p:sp>
      <p:sp>
        <p:nvSpPr>
          <p:cNvPr id="4" name="Slide Number Placeholder 3"/>
          <p:cNvSpPr>
            <a:spLocks noGrp="1"/>
          </p:cNvSpPr>
          <p:nvPr>
            <p:ph type="sldNum" sz="quarter" idx="5"/>
          </p:nvPr>
        </p:nvSpPr>
        <p:spPr/>
        <p:txBody>
          <a:bodyPr/>
          <a:lstStyle/>
          <a:p>
            <a:fld id="{AE0D4DA2-CDE6-4AA6-9D66-0F384247933C}" type="slidenum">
              <a:rPr lang="en-US" smtClean="0"/>
              <a:t>21</a:t>
            </a:fld>
            <a:endParaRPr lang="en-US"/>
          </a:p>
        </p:txBody>
      </p:sp>
    </p:spTree>
    <p:extLst>
      <p:ext uri="{BB962C8B-B14F-4D97-AF65-F5344CB8AC3E}">
        <p14:creationId xmlns:p14="http://schemas.microsoft.com/office/powerpoint/2010/main" val="1457794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Swapping out with a database</a:t>
            </a:r>
          </a:p>
        </p:txBody>
      </p:sp>
      <p:sp>
        <p:nvSpPr>
          <p:cNvPr id="4" name="Slide Number Placeholder 3"/>
          <p:cNvSpPr>
            <a:spLocks noGrp="1"/>
          </p:cNvSpPr>
          <p:nvPr>
            <p:ph type="sldNum" sz="quarter" idx="5"/>
          </p:nvPr>
        </p:nvSpPr>
        <p:spPr/>
        <p:txBody>
          <a:bodyPr/>
          <a:lstStyle/>
          <a:p>
            <a:fld id="{AE0D4DA2-CDE6-4AA6-9D66-0F384247933C}" type="slidenum">
              <a:rPr lang="en-US" smtClean="0"/>
              <a:t>23</a:t>
            </a:fld>
            <a:endParaRPr lang="en-US"/>
          </a:p>
        </p:txBody>
      </p:sp>
    </p:spTree>
    <p:extLst>
      <p:ext uri="{BB962C8B-B14F-4D97-AF65-F5344CB8AC3E}">
        <p14:creationId xmlns:p14="http://schemas.microsoft.com/office/powerpoint/2010/main" val="353581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9539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39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2859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Forside I - corporate">
    <p:spTree>
      <p:nvGrpSpPr>
        <p:cNvPr id="1" name=""/>
        <p:cNvGrpSpPr/>
        <p:nvPr/>
      </p:nvGrpSpPr>
      <p:grpSpPr>
        <a:xfrm>
          <a:off x="0" y="0"/>
          <a:ext cx="0" cy="0"/>
          <a:chOff x="0" y="0"/>
          <a:chExt cx="0" cy="0"/>
        </a:xfrm>
      </p:grpSpPr>
      <p:sp>
        <p:nvSpPr>
          <p:cNvPr id="14" name="Rectangle 24"/>
          <p:cNvSpPr/>
          <p:nvPr userDrawn="1"/>
        </p:nvSpPr>
        <p:spPr>
          <a:xfrm>
            <a:off x="1" y="1"/>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633" dirty="0"/>
          </a:p>
        </p:txBody>
      </p:sp>
      <p:sp>
        <p:nvSpPr>
          <p:cNvPr id="2" name="Title 1"/>
          <p:cNvSpPr>
            <a:spLocks noGrp="1"/>
          </p:cNvSpPr>
          <p:nvPr>
            <p:ph type="ctrTitle" hasCustomPrompt="1"/>
          </p:nvPr>
        </p:nvSpPr>
        <p:spPr>
          <a:xfrm>
            <a:off x="729643" y="1952838"/>
            <a:ext cx="7959276" cy="1647614"/>
          </a:xfrm>
        </p:spPr>
        <p:txBody>
          <a:bodyPr tIns="0" anchor="b" anchorCtr="0"/>
          <a:lstStyle>
            <a:lvl1pPr>
              <a:defRPr baseline="0">
                <a:latin typeface="Arial" panose="020B0604020202020204" pitchFamily="34" charset="0"/>
                <a:cs typeface="Arial" panose="020B0604020202020204" pitchFamily="34" charset="0"/>
              </a:defRPr>
            </a:lvl1pPr>
          </a:lstStyle>
          <a:p>
            <a:r>
              <a:rPr lang="da-DK" dirty="0" err="1"/>
              <a:t>Click</a:t>
            </a:r>
            <a:r>
              <a:rPr lang="da-DK" dirty="0"/>
              <a:t> to </a:t>
            </a:r>
            <a:r>
              <a:rPr lang="da-DK" dirty="0" err="1"/>
              <a:t>add</a:t>
            </a:r>
            <a:r>
              <a:rPr lang="da-DK" dirty="0"/>
              <a:t> Title</a:t>
            </a:r>
          </a:p>
        </p:txBody>
      </p:sp>
      <p:sp>
        <p:nvSpPr>
          <p:cNvPr id="3" name="Subtitle 2"/>
          <p:cNvSpPr>
            <a:spLocks noGrp="1"/>
          </p:cNvSpPr>
          <p:nvPr>
            <p:ph type="subTitle" idx="1" hasCustomPrompt="1"/>
          </p:nvPr>
        </p:nvSpPr>
        <p:spPr>
          <a:xfrm>
            <a:off x="729643" y="3707298"/>
            <a:ext cx="7959276" cy="1125858"/>
          </a:xfrm>
          <a:prstGeom prst="rect">
            <a:avLst/>
          </a:prstGeom>
        </p:spPr>
        <p:txBody>
          <a:bodyPr lIns="0"/>
          <a:lstStyle>
            <a:lvl1pPr marL="0" indent="0" algn="l">
              <a:buNone/>
              <a:defRPr>
                <a:solidFill>
                  <a:schemeClr val="tx1"/>
                </a:solidFill>
                <a:latin typeface="Arial" panose="020B0604020202020204" pitchFamily="34" charset="0"/>
                <a:cs typeface="Arial" panose="020B0604020202020204" pitchFamily="34" charset="0"/>
              </a:defRPr>
            </a:lvl1pPr>
            <a:lvl2pPr marL="457203" indent="0" algn="ctr">
              <a:buNone/>
              <a:defRPr>
                <a:solidFill>
                  <a:schemeClr val="tx1">
                    <a:tint val="75000"/>
                  </a:schemeClr>
                </a:solidFill>
              </a:defRPr>
            </a:lvl2pPr>
            <a:lvl3pPr marL="914406" indent="0" algn="ctr">
              <a:buNone/>
              <a:defRPr>
                <a:solidFill>
                  <a:schemeClr val="tx1">
                    <a:tint val="75000"/>
                  </a:schemeClr>
                </a:solidFill>
              </a:defRPr>
            </a:lvl3pPr>
            <a:lvl4pPr marL="1371609" indent="0" algn="ctr">
              <a:buNone/>
              <a:defRPr>
                <a:solidFill>
                  <a:schemeClr val="tx1">
                    <a:tint val="75000"/>
                  </a:schemeClr>
                </a:solidFill>
              </a:defRPr>
            </a:lvl4pPr>
            <a:lvl5pPr marL="1828812" indent="0" algn="ctr">
              <a:buNone/>
              <a:defRPr>
                <a:solidFill>
                  <a:schemeClr val="tx1">
                    <a:tint val="75000"/>
                  </a:schemeClr>
                </a:solidFill>
              </a:defRPr>
            </a:lvl5pPr>
            <a:lvl6pPr marL="2286015" indent="0" algn="ctr">
              <a:buNone/>
              <a:defRPr>
                <a:solidFill>
                  <a:schemeClr val="tx1">
                    <a:tint val="75000"/>
                  </a:schemeClr>
                </a:solidFill>
              </a:defRPr>
            </a:lvl6pPr>
            <a:lvl7pPr marL="2743218" indent="0" algn="ctr">
              <a:buNone/>
              <a:defRPr>
                <a:solidFill>
                  <a:schemeClr val="tx1">
                    <a:tint val="75000"/>
                  </a:schemeClr>
                </a:solidFill>
              </a:defRPr>
            </a:lvl7pPr>
            <a:lvl8pPr marL="3200421" indent="0" algn="ctr">
              <a:buNone/>
              <a:defRPr>
                <a:solidFill>
                  <a:schemeClr val="tx1">
                    <a:tint val="75000"/>
                  </a:schemeClr>
                </a:solidFill>
              </a:defRPr>
            </a:lvl8pPr>
            <a:lvl9pPr marL="3657624" indent="0" algn="ctr">
              <a:buNone/>
              <a:defRPr>
                <a:solidFill>
                  <a:schemeClr val="tx1">
                    <a:tint val="75000"/>
                  </a:schemeClr>
                </a:solidFill>
              </a:defRPr>
            </a:lvl9pPr>
          </a:lstStyle>
          <a:p>
            <a:r>
              <a:rPr lang="da-DK" dirty="0" err="1"/>
              <a:t>Click</a:t>
            </a:r>
            <a:r>
              <a:rPr lang="da-DK" dirty="0"/>
              <a:t> to </a:t>
            </a:r>
            <a:r>
              <a:rPr lang="da-DK" dirty="0" err="1"/>
              <a:t>add</a:t>
            </a:r>
            <a:r>
              <a:rPr lang="da-DK" dirty="0"/>
              <a:t> </a:t>
            </a:r>
            <a:r>
              <a:rPr lang="da-DK" dirty="0" err="1"/>
              <a:t>subtitle</a:t>
            </a:r>
            <a:endParaRPr lang="da-DK" dirty="0"/>
          </a:p>
        </p:txBody>
      </p:sp>
      <p:sp>
        <p:nvSpPr>
          <p:cNvPr id="11" name="AutoShape 4"/>
          <p:cNvSpPr>
            <a:spLocks/>
          </p:cNvSpPr>
          <p:nvPr userDrawn="1"/>
        </p:nvSpPr>
        <p:spPr bwMode="gray">
          <a:xfrm>
            <a:off x="-3107265" y="3168689"/>
            <a:ext cx="30014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000" b="1" noProof="1">
                <a:solidFill>
                  <a:schemeClr val="tx1"/>
                </a:solidFill>
                <a:latin typeface="+mn-lt"/>
                <a:cs typeface="Arial" charset="0"/>
              </a:rPr>
              <a:t>Indsæt hjælpelinjer til </a:t>
            </a:r>
            <a:br>
              <a:rPr lang="da-DK" altLang="da-DK" sz="1000" b="1" noProof="1">
                <a:solidFill>
                  <a:schemeClr val="tx1"/>
                </a:solidFill>
                <a:latin typeface="+mn-lt"/>
                <a:cs typeface="Arial" charset="0"/>
              </a:rPr>
            </a:br>
            <a:r>
              <a:rPr lang="da-DK" altLang="da-DK" sz="1000" b="1" noProof="1">
                <a:solidFill>
                  <a:schemeClr val="tx1"/>
                </a:solidFill>
                <a:latin typeface="+mn-lt"/>
                <a:cs typeface="Arial" charset="0"/>
              </a:rPr>
              <a:t>placering af objekter</a:t>
            </a:r>
          </a:p>
          <a:p>
            <a:pPr algn="r" eaLnBrk="1" hangingPunct="1">
              <a:spcBef>
                <a:spcPct val="0"/>
              </a:spcBef>
              <a:buFontTx/>
              <a:buNone/>
              <a:defRPr/>
            </a:pPr>
            <a:r>
              <a:rPr lang="da-DK" altLang="da-DK" sz="1000" b="1" noProof="1">
                <a:solidFill>
                  <a:schemeClr val="tx1"/>
                </a:solidFill>
                <a:latin typeface="+mn-lt"/>
                <a:cs typeface="Arial" charset="0"/>
              </a:rPr>
              <a:t>1. </a:t>
            </a:r>
            <a:r>
              <a:rPr lang="da-DK" altLang="da-DK" sz="1000" noProof="1">
                <a:solidFill>
                  <a:schemeClr val="tx1"/>
                </a:solidFill>
                <a:latin typeface="+mn-lt"/>
                <a:cs typeface="Arial" charset="0"/>
              </a:rPr>
              <a:t>Højre klik udenfor slidet </a:t>
            </a:r>
            <a:br>
              <a:rPr lang="da-DK" altLang="da-DK" sz="1000" noProof="1">
                <a:solidFill>
                  <a:schemeClr val="tx1"/>
                </a:solidFill>
                <a:latin typeface="+mn-lt"/>
                <a:cs typeface="Arial" charset="0"/>
              </a:rPr>
            </a:br>
            <a:r>
              <a:rPr lang="da-DK" altLang="da-DK" sz="1000" noProof="1">
                <a:solidFill>
                  <a:schemeClr val="tx1"/>
                </a:solidFill>
                <a:latin typeface="+mn-lt"/>
                <a:cs typeface="Arial" charset="0"/>
              </a:rPr>
              <a:t>og vælg </a:t>
            </a:r>
            <a:r>
              <a:rPr lang="da-DK" altLang="da-DK" sz="1000" b="1" noProof="1">
                <a:solidFill>
                  <a:schemeClr val="tx1"/>
                </a:solidFill>
                <a:latin typeface="+mn-lt"/>
                <a:cs typeface="Arial" charset="0"/>
              </a:rPr>
              <a:t>’Gitter og hjælpelinjer’</a:t>
            </a:r>
          </a:p>
          <a:p>
            <a:pPr algn="r" eaLnBrk="1" hangingPunct="1">
              <a:spcBef>
                <a:spcPct val="0"/>
              </a:spcBef>
              <a:buFontTx/>
              <a:buNone/>
              <a:defRPr/>
            </a:pPr>
            <a:r>
              <a:rPr lang="da-DK" altLang="da-DK" sz="1000" b="1" noProof="1">
                <a:solidFill>
                  <a:schemeClr val="tx1"/>
                </a:solidFill>
                <a:latin typeface="+mn-lt"/>
                <a:cs typeface="Arial" charset="0"/>
              </a:rPr>
              <a:t>2. </a:t>
            </a:r>
            <a:r>
              <a:rPr lang="da-DK" altLang="da-DK" sz="1000" noProof="1">
                <a:solidFill>
                  <a:schemeClr val="tx1"/>
                </a:solidFill>
                <a:latin typeface="+mn-lt"/>
                <a:cs typeface="Arial" charset="0"/>
              </a:rPr>
              <a:t>Sæt kryds ved </a:t>
            </a:r>
            <a:r>
              <a:rPr lang="da-DK" altLang="da-DK" sz="1000" b="1" noProof="1">
                <a:solidFill>
                  <a:schemeClr val="tx1"/>
                </a:solidFill>
                <a:latin typeface="+mn-lt"/>
                <a:cs typeface="Arial" charset="0"/>
              </a:rPr>
              <a:t>’Vis tegne-</a:t>
            </a:r>
            <a:br>
              <a:rPr lang="da-DK" altLang="da-DK" sz="1000" b="1" noProof="1">
                <a:solidFill>
                  <a:schemeClr val="tx1"/>
                </a:solidFill>
                <a:latin typeface="+mn-lt"/>
                <a:cs typeface="Arial" charset="0"/>
              </a:rPr>
            </a:br>
            <a:r>
              <a:rPr lang="da-DK" altLang="da-DK" sz="1000" b="1" noProof="1">
                <a:solidFill>
                  <a:schemeClr val="tx1"/>
                </a:solidFill>
                <a:latin typeface="+mn-lt"/>
                <a:cs typeface="Arial" charset="0"/>
              </a:rPr>
              <a:t>hjælpelinjer på skærmen’</a:t>
            </a:r>
          </a:p>
          <a:p>
            <a:pPr algn="r" eaLnBrk="1" hangingPunct="1">
              <a:spcBef>
                <a:spcPct val="0"/>
              </a:spcBef>
              <a:buFontTx/>
              <a:buNone/>
              <a:defRPr/>
            </a:pPr>
            <a:r>
              <a:rPr lang="da-DK" altLang="da-DK" sz="1000" b="1" noProof="1">
                <a:solidFill>
                  <a:schemeClr val="tx1"/>
                </a:solidFill>
                <a:latin typeface="+mn-lt"/>
                <a:cs typeface="Arial" charset="0"/>
              </a:rPr>
              <a:t>3.</a:t>
            </a:r>
            <a:r>
              <a:rPr lang="da-DK" altLang="da-DK" sz="1000" noProof="1">
                <a:solidFill>
                  <a:schemeClr val="tx1"/>
                </a:solidFill>
                <a:latin typeface="+mn-lt"/>
                <a:cs typeface="Arial" charset="0"/>
              </a:rPr>
              <a:t> Vælg </a:t>
            </a:r>
            <a:r>
              <a:rPr lang="da-DK" altLang="da-DK" sz="1000" b="1" noProof="1">
                <a:solidFill>
                  <a:schemeClr val="tx1"/>
                </a:solidFill>
                <a:latin typeface="+mn-lt"/>
                <a:cs typeface="Arial" charset="0"/>
              </a:rPr>
              <a:t>’OK’</a:t>
            </a:r>
          </a:p>
        </p:txBody>
      </p:sp>
      <p:sp>
        <p:nvSpPr>
          <p:cNvPr id="18" name="TextBox 3"/>
          <p:cNvSpPr txBox="1"/>
          <p:nvPr userDrawn="1"/>
        </p:nvSpPr>
        <p:spPr>
          <a:xfrm>
            <a:off x="-3107266" y="1916113"/>
            <a:ext cx="2946400" cy="923330"/>
          </a:xfrm>
          <a:prstGeom prst="rect">
            <a:avLst/>
          </a:prstGeom>
          <a:noFill/>
        </p:spPr>
        <p:txBody>
          <a:bodyPr lIns="0" tIns="0" rIns="0" bIns="0">
            <a:spAutoFit/>
          </a:bodyPr>
          <a:lstStyle/>
          <a:p>
            <a:pPr algn="r">
              <a:spcBef>
                <a:spcPts val="600"/>
              </a:spcBef>
              <a:defRPr/>
            </a:pPr>
            <a:r>
              <a:rPr lang="en-GB" sz="1000" b="1" noProof="1">
                <a:solidFill>
                  <a:schemeClr val="tx1"/>
                </a:solidFill>
                <a:latin typeface="+mn-lt"/>
                <a:cs typeface="Arial" panose="020B0604020202020204" pitchFamily="34" charset="0"/>
              </a:rPr>
              <a:t>Vælg layout/design</a:t>
            </a:r>
            <a:br>
              <a:rPr lang="en-GB" sz="1000" b="1"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1. </a:t>
            </a:r>
            <a:r>
              <a:rPr lang="en-GB" sz="1000" noProof="1">
                <a:solidFill>
                  <a:schemeClr val="tx1"/>
                </a:solidFill>
                <a:latin typeface="+mn-lt"/>
                <a:cs typeface="Arial" panose="020B0604020202020204" pitchFamily="34" charset="0"/>
              </a:rPr>
              <a:t>Højre klik udenfor dit slide </a:t>
            </a:r>
            <a:br>
              <a:rPr lang="en-GB" sz="1000"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2. </a:t>
            </a:r>
            <a:r>
              <a:rPr lang="en-GB" sz="1000" noProof="1">
                <a:solidFill>
                  <a:schemeClr val="tx1"/>
                </a:solidFill>
                <a:latin typeface="+mn-lt"/>
                <a:cs typeface="Arial" panose="020B0604020202020204" pitchFamily="34" charset="0"/>
              </a:rPr>
              <a:t>Vælg et passende layout </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fra “drop ned” menuen</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Når du laver et nyt slide kan du vælge layout direkt under knappen ‘Nyt dias’</a:t>
            </a:r>
          </a:p>
        </p:txBody>
      </p:sp>
      <p:sp>
        <p:nvSpPr>
          <p:cNvPr id="19" name="AutoShape 4"/>
          <p:cNvSpPr>
            <a:spLocks/>
          </p:cNvSpPr>
          <p:nvPr userDrawn="1"/>
        </p:nvSpPr>
        <p:spPr bwMode="gray">
          <a:xfrm>
            <a:off x="-2929000" y="584200"/>
            <a:ext cx="282316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000" b="1" kern="1200" noProof="1">
                <a:solidFill>
                  <a:schemeClr val="tx1"/>
                </a:solidFill>
                <a:latin typeface="+mn-lt"/>
                <a:ea typeface="+mn-ea"/>
                <a:cs typeface="Arial" charset="0"/>
              </a:rPr>
              <a:t>Indsæt nyt ikon </a:t>
            </a:r>
            <a:br>
              <a:rPr lang="da-DK" altLang="da-DK" sz="1000" b="1" kern="1200" noProof="1">
                <a:solidFill>
                  <a:schemeClr val="tx1"/>
                </a:solidFill>
                <a:latin typeface="+mn-lt"/>
                <a:ea typeface="+mn-ea"/>
                <a:cs typeface="Arial" charset="0"/>
              </a:rPr>
            </a:br>
            <a:r>
              <a:rPr lang="da-DK" altLang="da-DK" sz="1000" b="1" kern="1200" noProof="1">
                <a:solidFill>
                  <a:schemeClr val="tx1"/>
                </a:solidFill>
                <a:latin typeface="+mn-lt"/>
                <a:ea typeface="+mn-ea"/>
                <a:cs typeface="Arial" charset="0"/>
              </a:rPr>
              <a:t>1. </a:t>
            </a:r>
            <a:r>
              <a:rPr lang="da-DK" altLang="da-DK" sz="1000" b="0" kern="1200" noProof="1">
                <a:solidFill>
                  <a:schemeClr val="tx1"/>
                </a:solidFill>
                <a:latin typeface="+mn-lt"/>
                <a:ea typeface="+mn-ea"/>
                <a:cs typeface="Arial" charset="0"/>
              </a:rPr>
              <a:t>Højre klik på ikonet</a:t>
            </a:r>
            <a:br>
              <a:rPr lang="da-DK" altLang="da-DK" sz="1000" b="0" kern="1200" noProof="1">
                <a:solidFill>
                  <a:schemeClr val="tx1"/>
                </a:solidFill>
                <a:latin typeface="+mn-lt"/>
                <a:ea typeface="+mn-ea"/>
                <a:cs typeface="Arial" charset="0"/>
              </a:rPr>
            </a:br>
            <a:r>
              <a:rPr lang="da-DK" altLang="da-DK" sz="1000" b="1" kern="1200" noProof="1">
                <a:solidFill>
                  <a:schemeClr val="tx1"/>
                </a:solidFill>
                <a:latin typeface="+mn-lt"/>
                <a:ea typeface="+mn-ea"/>
                <a:cs typeface="Arial" charset="0"/>
              </a:rPr>
              <a:t>2. </a:t>
            </a:r>
            <a:r>
              <a:rPr lang="da-DK" altLang="da-DK" sz="1000" b="0" kern="1200" noProof="1">
                <a:solidFill>
                  <a:schemeClr val="tx1"/>
                </a:solidFill>
                <a:latin typeface="+mn-lt"/>
                <a:ea typeface="+mn-ea"/>
                <a:cs typeface="Arial" charset="0"/>
              </a:rPr>
              <a:t>Vælg</a:t>
            </a:r>
            <a:r>
              <a:rPr lang="da-DK" altLang="da-DK" sz="1000" b="0" kern="1200" baseline="0" noProof="1">
                <a:solidFill>
                  <a:schemeClr val="tx1"/>
                </a:solidFill>
                <a:latin typeface="+mn-lt"/>
                <a:ea typeface="+mn-ea"/>
                <a:cs typeface="Arial" charset="0"/>
              </a:rPr>
              <a:t> </a:t>
            </a:r>
            <a:r>
              <a:rPr lang="da-DK" altLang="da-DK" sz="1000" b="1" kern="1200" baseline="0" noProof="1">
                <a:solidFill>
                  <a:schemeClr val="tx1"/>
                </a:solidFill>
                <a:latin typeface="+mn-lt"/>
                <a:ea typeface="+mn-ea"/>
                <a:cs typeface="Arial" charset="0"/>
              </a:rPr>
              <a:t>Skift billede</a:t>
            </a:r>
          </a:p>
          <a:p>
            <a:pPr algn="r" eaLnBrk="1" hangingPunct="1">
              <a:spcBef>
                <a:spcPct val="0"/>
              </a:spcBef>
              <a:buFontTx/>
              <a:buNone/>
              <a:defRPr/>
            </a:pPr>
            <a:r>
              <a:rPr lang="da-DK" altLang="da-DK" sz="1000" b="1" kern="1200" baseline="0" noProof="1">
                <a:solidFill>
                  <a:schemeClr val="tx1"/>
                </a:solidFill>
                <a:latin typeface="+mn-lt"/>
                <a:ea typeface="+mn-ea"/>
                <a:cs typeface="Arial" charset="0"/>
              </a:rPr>
              <a:t>3. </a:t>
            </a:r>
            <a:r>
              <a:rPr lang="da-DK" altLang="da-DK" sz="1000" b="0" kern="1200" baseline="0" noProof="1">
                <a:solidFill>
                  <a:schemeClr val="tx1"/>
                </a:solidFill>
                <a:latin typeface="+mn-lt"/>
                <a:ea typeface="+mn-ea"/>
                <a:cs typeface="Arial" charset="0"/>
              </a:rPr>
              <a:t>Vælg det nye ikon</a:t>
            </a:r>
            <a:br>
              <a:rPr lang="da-DK" altLang="da-DK" sz="1000" b="0" kern="1200" baseline="0" noProof="1">
                <a:solidFill>
                  <a:schemeClr val="tx1"/>
                </a:solidFill>
                <a:latin typeface="+mn-lt"/>
                <a:ea typeface="+mn-ea"/>
                <a:cs typeface="Arial" charset="0"/>
              </a:rPr>
            </a:br>
            <a:r>
              <a:rPr lang="da-DK" altLang="da-DK" sz="1000" b="1" kern="1200" baseline="0" noProof="1">
                <a:solidFill>
                  <a:schemeClr val="tx1"/>
                </a:solidFill>
                <a:latin typeface="+mn-lt"/>
                <a:ea typeface="+mn-ea"/>
                <a:cs typeface="Arial" charset="0"/>
              </a:rPr>
              <a:t>4.</a:t>
            </a:r>
            <a:r>
              <a:rPr lang="da-DK" altLang="da-DK" sz="1000" b="0" kern="1200" baseline="0" noProof="1">
                <a:solidFill>
                  <a:schemeClr val="tx1"/>
                </a:solidFill>
                <a:latin typeface="+mn-lt"/>
                <a:ea typeface="+mn-ea"/>
                <a:cs typeface="Arial" charset="0"/>
              </a:rPr>
              <a:t> Tryk </a:t>
            </a:r>
            <a:r>
              <a:rPr lang="da-DK" altLang="da-DK" sz="1000" b="1" kern="1200" baseline="0" noProof="1">
                <a:solidFill>
                  <a:schemeClr val="tx1"/>
                </a:solidFill>
                <a:latin typeface="+mn-lt"/>
                <a:ea typeface="+mn-ea"/>
                <a:cs typeface="Arial" charset="0"/>
              </a:rPr>
              <a:t>Indsæt</a:t>
            </a:r>
            <a:br>
              <a:rPr lang="da-DK" altLang="da-DK" sz="1000" b="1" kern="1200" baseline="0" noProof="1">
                <a:solidFill>
                  <a:schemeClr val="tx1"/>
                </a:solidFill>
                <a:latin typeface="+mn-lt"/>
                <a:ea typeface="+mn-ea"/>
                <a:cs typeface="Arial" charset="0"/>
              </a:rPr>
            </a:br>
            <a:r>
              <a:rPr lang="da-DK" altLang="da-DK" sz="1000" b="1" kern="1200" baseline="0" noProof="1">
                <a:solidFill>
                  <a:schemeClr val="tx1"/>
                </a:solidFill>
                <a:latin typeface="+mn-lt"/>
                <a:ea typeface="+mn-ea"/>
                <a:cs typeface="Arial" charset="0"/>
              </a:rPr>
              <a:t>5. </a:t>
            </a:r>
            <a:r>
              <a:rPr lang="da-DK" altLang="da-DK" sz="1000" b="0" kern="1200" baseline="0" noProof="1">
                <a:solidFill>
                  <a:schemeClr val="tx1"/>
                </a:solidFill>
                <a:latin typeface="+mn-lt"/>
                <a:ea typeface="+mn-ea"/>
                <a:cs typeface="Arial" charset="0"/>
              </a:rPr>
              <a:t>Højre klik og vælg </a:t>
            </a:r>
            <a:r>
              <a:rPr lang="da-DK" altLang="da-DK" sz="1000" b="1" kern="1200" baseline="0" noProof="1">
                <a:solidFill>
                  <a:schemeClr val="tx1"/>
                </a:solidFill>
                <a:latin typeface="+mn-lt"/>
                <a:ea typeface="+mn-ea"/>
                <a:cs typeface="Arial" charset="0"/>
              </a:rPr>
              <a:t>Nulstil</a:t>
            </a:r>
            <a:r>
              <a:rPr lang="da-DK" altLang="da-DK" sz="1000" b="0" kern="1200" baseline="0" noProof="1">
                <a:solidFill>
                  <a:schemeClr val="tx1"/>
                </a:solidFill>
                <a:latin typeface="+mn-lt"/>
                <a:ea typeface="+mn-ea"/>
                <a:cs typeface="Arial" charset="0"/>
              </a:rPr>
              <a:t> hvis  pladsholderen forandrer sig</a:t>
            </a:r>
            <a:endParaRPr lang="da-DK" altLang="da-DK" sz="1000" b="0" kern="1200" noProof="1">
              <a:solidFill>
                <a:schemeClr val="tx1"/>
              </a:solidFill>
              <a:latin typeface="+mn-lt"/>
              <a:ea typeface="+mn-ea"/>
              <a:cs typeface="Arial" charset="0"/>
            </a:endParaRPr>
          </a:p>
        </p:txBody>
      </p:sp>
      <p:sp>
        <p:nvSpPr>
          <p:cNvPr id="16" name="TextBox 17"/>
          <p:cNvSpPr txBox="1">
            <a:spLocks noChangeArrowheads="1"/>
          </p:cNvSpPr>
          <p:nvPr userDrawn="1"/>
        </p:nvSpPr>
        <p:spPr bwMode="auto">
          <a:xfrm>
            <a:off x="-3160183" y="5934670"/>
            <a:ext cx="3041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a-DK" altLang="da-DK" sz="1000" b="1" dirty="0">
                <a:solidFill>
                  <a:schemeClr val="tx1"/>
                </a:solidFill>
                <a:latin typeface="+mn-lt"/>
              </a:rPr>
              <a:t>Generer titlen til alle slides</a:t>
            </a:r>
          </a:p>
          <a:p>
            <a:pPr algn="r" eaLnBrk="1" hangingPunct="1">
              <a:spcBef>
                <a:spcPct val="0"/>
              </a:spcBef>
              <a:buFontTx/>
              <a:buNone/>
            </a:pPr>
            <a:r>
              <a:rPr lang="da-DK" altLang="da-DK" sz="1000" b="1" dirty="0">
                <a:solidFill>
                  <a:schemeClr val="tx1"/>
                </a:solidFill>
                <a:latin typeface="+mn-lt"/>
              </a:rPr>
              <a:t>1. </a:t>
            </a:r>
            <a:r>
              <a:rPr lang="da-DK" altLang="da-DK" sz="1000" dirty="0">
                <a:solidFill>
                  <a:schemeClr val="tx1"/>
                </a:solidFill>
                <a:latin typeface="+mn-lt"/>
              </a:rPr>
              <a:t>Vælg </a:t>
            </a:r>
            <a:r>
              <a:rPr lang="da-DK" altLang="da-DK" sz="1000" b="1" dirty="0">
                <a:solidFill>
                  <a:schemeClr val="tx1"/>
                </a:solidFill>
                <a:latin typeface="+mn-lt"/>
              </a:rPr>
              <a:t>’Indsæt’</a:t>
            </a:r>
            <a:r>
              <a:rPr lang="da-DK" altLang="da-DK" sz="1000" dirty="0">
                <a:solidFill>
                  <a:schemeClr val="tx1"/>
                </a:solidFill>
                <a:latin typeface="+mn-lt"/>
              </a:rPr>
              <a:t> i topmenuen</a:t>
            </a:r>
          </a:p>
          <a:p>
            <a:pPr algn="r" eaLnBrk="1" hangingPunct="1">
              <a:spcBef>
                <a:spcPct val="0"/>
              </a:spcBef>
              <a:buFontTx/>
              <a:buNone/>
            </a:pPr>
            <a:r>
              <a:rPr lang="da-DK" altLang="da-DK" sz="1000" b="1" dirty="0">
                <a:solidFill>
                  <a:schemeClr val="tx1"/>
                </a:solidFill>
                <a:latin typeface="+mn-lt"/>
              </a:rPr>
              <a:t>2. </a:t>
            </a:r>
            <a:r>
              <a:rPr lang="da-DK" altLang="da-DK" sz="1000" dirty="0">
                <a:solidFill>
                  <a:schemeClr val="tx1"/>
                </a:solidFill>
                <a:latin typeface="+mn-lt"/>
              </a:rPr>
              <a:t>Vælg </a:t>
            </a:r>
            <a:r>
              <a:rPr lang="da-DK" altLang="da-DK" sz="1000" b="1" dirty="0">
                <a:solidFill>
                  <a:schemeClr val="tx1"/>
                </a:solidFill>
                <a:latin typeface="+mn-lt"/>
              </a:rPr>
              <a:t>’Sidehoved og Sidefod’</a:t>
            </a:r>
          </a:p>
          <a:p>
            <a:pPr algn="r" eaLnBrk="1" hangingPunct="1">
              <a:spcBef>
                <a:spcPct val="0"/>
              </a:spcBef>
              <a:buFontTx/>
              <a:buNone/>
            </a:pPr>
            <a:r>
              <a:rPr lang="da-DK" altLang="da-DK" sz="1000" b="1" dirty="0">
                <a:solidFill>
                  <a:schemeClr val="tx1"/>
                </a:solidFill>
                <a:latin typeface="+mn-lt"/>
              </a:rPr>
              <a:t>3. </a:t>
            </a:r>
            <a:r>
              <a:rPr lang="da-DK" altLang="da-DK" sz="1000" dirty="0">
                <a:solidFill>
                  <a:schemeClr val="tx1"/>
                </a:solidFill>
                <a:latin typeface="+mn-lt"/>
              </a:rPr>
              <a:t>Skriv titel på præsentation </a:t>
            </a:r>
            <a:br>
              <a:rPr lang="da-DK" altLang="da-DK" sz="1000" dirty="0">
                <a:solidFill>
                  <a:schemeClr val="tx1"/>
                </a:solidFill>
                <a:latin typeface="+mn-lt"/>
              </a:rPr>
            </a:br>
            <a:r>
              <a:rPr lang="da-DK" altLang="da-DK" sz="1000" dirty="0">
                <a:solidFill>
                  <a:schemeClr val="tx1"/>
                </a:solidFill>
                <a:latin typeface="+mn-lt"/>
              </a:rPr>
              <a:t>ind i tekstfeltet</a:t>
            </a:r>
          </a:p>
          <a:p>
            <a:pPr algn="r" eaLnBrk="1" hangingPunct="1">
              <a:spcBef>
                <a:spcPct val="0"/>
              </a:spcBef>
              <a:buFontTx/>
              <a:buNone/>
            </a:pPr>
            <a:r>
              <a:rPr lang="da-DK" altLang="da-DK" sz="1000" b="1" dirty="0">
                <a:solidFill>
                  <a:schemeClr val="tx1"/>
                </a:solidFill>
                <a:latin typeface="+mn-lt"/>
              </a:rPr>
              <a:t>4. </a:t>
            </a:r>
            <a:r>
              <a:rPr lang="da-DK" altLang="da-DK" sz="1000" dirty="0">
                <a:solidFill>
                  <a:schemeClr val="tx1"/>
                </a:solidFill>
                <a:latin typeface="+mn-lt"/>
              </a:rPr>
              <a:t>Tryk </a:t>
            </a:r>
            <a:r>
              <a:rPr lang="da-DK" altLang="da-DK" sz="1000" b="1" dirty="0">
                <a:solidFill>
                  <a:schemeClr val="tx1"/>
                </a:solidFill>
                <a:latin typeface="+mn-lt"/>
              </a:rPr>
              <a:t>’Anvend på alle’</a:t>
            </a:r>
          </a:p>
        </p:txBody>
      </p:sp>
      <p:sp>
        <p:nvSpPr>
          <p:cNvPr id="7" name="TextBox 6"/>
          <p:cNvSpPr txBox="1"/>
          <p:nvPr userDrawn="1"/>
        </p:nvSpPr>
        <p:spPr>
          <a:xfrm>
            <a:off x="768349" y="584201"/>
            <a:ext cx="2639351" cy="457946"/>
          </a:xfrm>
          <a:prstGeom prst="rect">
            <a:avLst/>
          </a:prstGeom>
          <a:noFill/>
        </p:spPr>
        <p:txBody>
          <a:bodyPr wrap="square" lIns="0" tIns="0" rIns="0" bIns="0" rtlCol="0">
            <a:spAutoFit/>
          </a:bodyPr>
          <a:lstStyle/>
          <a:p>
            <a:pPr marL="0" lvl="0" indent="0" algn="l" defTabSz="914406" rtl="0" eaLnBrk="1" latinLnBrk="0" hangingPunct="1">
              <a:lnSpc>
                <a:spcPct val="83000"/>
              </a:lnSpc>
              <a:spcBef>
                <a:spcPct val="20000"/>
              </a:spcBef>
              <a:buFont typeface="VIA Type Office" panose="02000503000000020004" pitchFamily="2" charset="0"/>
              <a:buNone/>
            </a:pPr>
            <a:r>
              <a:rPr lang="da-DK" sz="1600" kern="1200" spc="-100" baseline="0" noProof="1">
                <a:solidFill>
                  <a:schemeClr val="tx1"/>
                </a:solidFill>
                <a:latin typeface="Arial" panose="020B0604020202020204" pitchFamily="34" charset="0"/>
                <a:ea typeface="+mn-ea"/>
                <a:cs typeface="Arial" panose="020B0604020202020204" pitchFamily="34" charset="0"/>
              </a:rPr>
              <a:t>Life is great</a:t>
            </a:r>
          </a:p>
          <a:p>
            <a:pPr marL="0" lvl="0" indent="0" algn="l" defTabSz="914406" rtl="0" eaLnBrk="1" latinLnBrk="0" hangingPunct="1">
              <a:lnSpc>
                <a:spcPct val="83000"/>
              </a:lnSpc>
              <a:spcBef>
                <a:spcPct val="20000"/>
              </a:spcBef>
              <a:buFont typeface="VIA Type Office" panose="02000503000000020004" pitchFamily="2" charset="0"/>
              <a:buNone/>
            </a:pPr>
            <a:r>
              <a:rPr lang="da-DK" sz="1600" kern="1200" spc="-100" baseline="0" noProof="1">
                <a:solidFill>
                  <a:schemeClr val="tx1"/>
                </a:solidFill>
                <a:latin typeface="Arial" panose="020B0604020202020204" pitchFamily="34" charset="0"/>
                <a:ea typeface="+mn-ea"/>
                <a:cs typeface="Arial" panose="020B0604020202020204" pitchFamily="34" charset="0"/>
              </a:rPr>
              <a:t>VIA University College</a:t>
            </a:r>
          </a:p>
        </p:txBody>
      </p:sp>
      <p:pic>
        <p:nvPicPr>
          <p:cNvPr id="15" name="Picture 1" descr="cid:image001.jpg@01CF78C4.0E36819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9951" y="1204905"/>
            <a:ext cx="83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55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Slide">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22240" y="358756"/>
            <a:ext cx="11669760" cy="849217"/>
          </a:xfrm>
          <a:prstGeom prst="rect">
            <a:avLst/>
          </a:prstGeom>
        </p:spPr>
        <p:txBody>
          <a:bodyPr vert="horz" lIns="0" tIns="108000" rIns="0" bIns="0" rtlCol="0" anchor="t" anchorCtr="0">
            <a:noAutofit/>
          </a:bodyPr>
          <a:lstStyle/>
          <a:p>
            <a:endParaRPr lang="da-DK" dirty="0"/>
          </a:p>
        </p:txBody>
      </p:sp>
      <p:sp>
        <p:nvSpPr>
          <p:cNvPr id="14" name="Text Placeholder 13"/>
          <p:cNvSpPr>
            <a:spLocks noGrp="1"/>
          </p:cNvSpPr>
          <p:nvPr>
            <p:ph type="body" sz="quarter" idx="10"/>
          </p:nvPr>
        </p:nvSpPr>
        <p:spPr>
          <a:xfrm>
            <a:off x="522240" y="1338620"/>
            <a:ext cx="11669760" cy="4964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3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om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8F499-3B6C-43EB-B6FA-4CA79B2F4AEB}" type="datetime2">
              <a:rPr lang="da-DK" smtClean="0"/>
              <a:t>28. oktober 2019</a:t>
            </a:fld>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5BA07366-CB75-4AA8-9E5B-928B849F427C}" type="slidenum">
              <a:rPr lang="da-DK" smtClean="0"/>
              <a:t>‹#›</a:t>
            </a:fld>
            <a:endParaRPr lang="da-DK" dirty="0"/>
          </a:p>
        </p:txBody>
      </p:sp>
      <p:grpSp>
        <p:nvGrpSpPr>
          <p:cNvPr id="6" name="Gruppe 5"/>
          <p:cNvGrpSpPr/>
          <p:nvPr userDrawn="1"/>
        </p:nvGrpSpPr>
        <p:grpSpPr>
          <a:xfrm>
            <a:off x="-3014960" y="3657184"/>
            <a:ext cx="2864223" cy="3180414"/>
            <a:chOff x="-2261220" y="2628888"/>
            <a:chExt cx="2148167" cy="3180414"/>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61220" y="3506000"/>
              <a:ext cx="2131203" cy="204856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 name="TextBox 11"/>
            <p:cNvSpPr txBox="1"/>
            <p:nvPr userDrawn="1"/>
          </p:nvSpPr>
          <p:spPr>
            <a:xfrm>
              <a:off x="-1944724" y="2628888"/>
              <a:ext cx="1824090" cy="846386"/>
            </a:xfrm>
            <a:prstGeom prst="rect">
              <a:avLst/>
            </a:prstGeom>
            <a:noFill/>
            <a:ln>
              <a:noFill/>
            </a:ln>
          </p:spPr>
          <p:txBody>
            <a:bodyPr wrap="square" lIns="0" tIns="0" rIns="0" bIns="0">
              <a:spAutoFit/>
            </a:bodyPr>
            <a:lstStyle/>
            <a:p>
              <a:pPr algn="r">
                <a:spcBef>
                  <a:spcPts val="600"/>
                </a:spcBef>
                <a:defRPr/>
              </a:pPr>
              <a:r>
                <a:rPr lang="da-DK" sz="1000" b="1" noProof="1">
                  <a:solidFill>
                    <a:schemeClr val="tx1"/>
                  </a:solidFill>
                  <a:latin typeface="+mn-lt"/>
                  <a:cs typeface="Arial" panose="020B0604020202020204" pitchFamily="34" charset="0"/>
                </a:rPr>
                <a:t>Skift baggrundsfarve</a:t>
              </a:r>
              <a:br>
                <a:rPr lang="da-DK" sz="1000" b="1" noProof="1">
                  <a:solidFill>
                    <a:schemeClr val="tx1"/>
                  </a:solidFill>
                  <a:latin typeface="+mn-lt"/>
                  <a:cs typeface="Arial" panose="020B0604020202020204" pitchFamily="34" charset="0"/>
                </a:rPr>
              </a:br>
              <a:r>
                <a:rPr lang="da-DK" sz="1000" b="1" noProof="1">
                  <a:solidFill>
                    <a:schemeClr val="tx1"/>
                  </a:solidFill>
                  <a:latin typeface="+mn-lt"/>
                  <a:cs typeface="Arial" panose="020B0604020202020204" pitchFamily="34" charset="0"/>
                </a:rPr>
                <a:t>1. </a:t>
              </a:r>
              <a:r>
                <a:rPr lang="da-DK" sz="1000" b="0" noProof="1">
                  <a:solidFill>
                    <a:schemeClr val="tx1"/>
                  </a:solidFill>
                  <a:latin typeface="+mn-lt"/>
                  <a:cs typeface="Arial" panose="020B0604020202020204" pitchFamily="34" charset="0"/>
                </a:rPr>
                <a:t>K</a:t>
              </a:r>
              <a:r>
                <a:rPr lang="da-DK" sz="1000" noProof="1">
                  <a:solidFill>
                    <a:schemeClr val="tx1"/>
                  </a:solidFill>
                  <a:latin typeface="+mn-lt"/>
                  <a:cs typeface="Arial" panose="020B0604020202020204" pitchFamily="34" charset="0"/>
                </a:rPr>
                <a:t>lik udenfor diaset,</a:t>
              </a:r>
              <a:r>
                <a:rPr lang="da-DK" sz="1000" baseline="0" noProof="1">
                  <a:solidFill>
                    <a:schemeClr val="tx1"/>
                  </a:solidFill>
                  <a:latin typeface="+mn-lt"/>
                  <a:cs typeface="Arial" panose="020B0604020202020204" pitchFamily="34" charset="0"/>
                </a:rPr>
                <a:t> vælg </a:t>
              </a:r>
              <a:r>
                <a:rPr lang="da-DK" sz="1000" b="1" baseline="0" noProof="1">
                  <a:solidFill>
                    <a:schemeClr val="tx1"/>
                  </a:solidFill>
                  <a:latin typeface="+mn-lt"/>
                  <a:cs typeface="Arial" panose="020B0604020202020204" pitchFamily="34" charset="0"/>
                </a:rPr>
                <a:t>Formater baggrund </a:t>
              </a:r>
            </a:p>
            <a:p>
              <a:pPr algn="r">
                <a:spcBef>
                  <a:spcPts val="600"/>
                </a:spcBef>
                <a:defRPr/>
              </a:pPr>
              <a:r>
                <a:rPr lang="da-DK" sz="1000" b="1" noProof="1">
                  <a:solidFill>
                    <a:schemeClr val="tx1"/>
                  </a:solidFill>
                  <a:latin typeface="+mn-lt"/>
                  <a:cs typeface="Arial" panose="020B0604020202020204" pitchFamily="34" charset="0"/>
                </a:rPr>
                <a:t>2. </a:t>
              </a:r>
              <a:r>
                <a:rPr lang="da-DK" sz="1000" b="0" noProof="1">
                  <a:solidFill>
                    <a:schemeClr val="tx1"/>
                  </a:solidFill>
                  <a:latin typeface="+mn-lt"/>
                  <a:cs typeface="Arial" panose="020B0604020202020204" pitchFamily="34" charset="0"/>
                </a:rPr>
                <a:t>Vælg</a:t>
              </a:r>
              <a:r>
                <a:rPr lang="da-DK" sz="1000" b="1" noProof="1">
                  <a:solidFill>
                    <a:schemeClr val="tx1"/>
                  </a:solidFill>
                  <a:latin typeface="+mn-lt"/>
                  <a:cs typeface="Arial" panose="020B0604020202020204" pitchFamily="34" charset="0"/>
                </a:rPr>
                <a:t> ‘Massiv udfyldning’</a:t>
              </a:r>
              <a:r>
                <a:rPr lang="da-DK" sz="1000" b="0" noProof="1">
                  <a:solidFill>
                    <a:schemeClr val="tx1"/>
                  </a:solidFill>
                  <a:latin typeface="+mn-lt"/>
                  <a:cs typeface="Arial" panose="020B0604020202020204" pitchFamily="34" charset="0"/>
                </a:rPr>
                <a:t> og vælg farve</a:t>
              </a:r>
              <a:r>
                <a:rPr lang="da-DK" sz="1000" b="0" baseline="0" noProof="1">
                  <a:solidFill>
                    <a:schemeClr val="tx1"/>
                  </a:solidFill>
                  <a:latin typeface="+mn-lt"/>
                  <a:cs typeface="Arial" panose="020B0604020202020204" pitchFamily="34" charset="0"/>
                </a:rPr>
                <a:t> fra VIAs farvepalette</a:t>
              </a:r>
            </a:p>
          </p:txBody>
        </p:sp>
        <p:grpSp>
          <p:nvGrpSpPr>
            <p:cNvPr id="9" name="Gruppe 8"/>
            <p:cNvGrpSpPr/>
            <p:nvPr userDrawn="1"/>
          </p:nvGrpSpPr>
          <p:grpSpPr>
            <a:xfrm>
              <a:off x="-1426464" y="4317211"/>
              <a:ext cx="1313411" cy="1492091"/>
              <a:chOff x="-1426464" y="4279878"/>
              <a:chExt cx="1313411" cy="1492091"/>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94252" y="4279878"/>
                <a:ext cx="1264235" cy="14920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11" name="Lige forbindelse 10"/>
              <p:cNvCxnSpPr/>
              <p:nvPr userDrawn="1"/>
            </p:nvCxnSpPr>
            <p:spPr>
              <a:xfrm>
                <a:off x="-1426464" y="5486400"/>
                <a:ext cx="1313411" cy="129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Lige forbindelse 11"/>
              <p:cNvCxnSpPr/>
              <p:nvPr userDrawn="1"/>
            </p:nvCxnSpPr>
            <p:spPr>
              <a:xfrm flipV="1">
                <a:off x="-1426464" y="5486400"/>
                <a:ext cx="1306761" cy="136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ktangel 12"/>
              <p:cNvSpPr/>
              <p:nvPr userDrawn="1"/>
            </p:nvSpPr>
            <p:spPr>
              <a:xfrm>
                <a:off x="-1124764" y="4855860"/>
                <a:ext cx="105385" cy="1080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633" dirty="0"/>
              </a:p>
            </p:txBody>
          </p:sp>
        </p:grpSp>
      </p:grpSp>
      <p:sp>
        <p:nvSpPr>
          <p:cNvPr id="14" name="Tekstboks 13"/>
          <p:cNvSpPr txBox="1"/>
          <p:nvPr userDrawn="1"/>
        </p:nvSpPr>
        <p:spPr>
          <a:xfrm>
            <a:off x="-3185351" y="5918969"/>
            <a:ext cx="1283401" cy="534366"/>
          </a:xfrm>
          <a:prstGeom prst="rect">
            <a:avLst/>
          </a:prstGeom>
          <a:solidFill>
            <a:schemeClr val="bg2">
              <a:lumMod val="20000"/>
              <a:lumOff val="80000"/>
            </a:schemeClr>
          </a:solidFill>
        </p:spPr>
        <p:txBody>
          <a:bodyPr wrap="square" lIns="0" tIns="35999" rIns="35999" bIns="35999" rtlCol="0">
            <a:spAutoFit/>
          </a:bodyPr>
          <a:lstStyle/>
          <a:p>
            <a:pPr marL="0" marR="0" lvl="0" indent="0" algn="r" defTabSz="914406" rtl="0" eaLnBrk="1" fontAlgn="auto" latinLnBrk="0" hangingPunct="1">
              <a:lnSpc>
                <a:spcPct val="100000"/>
              </a:lnSpc>
              <a:spcBef>
                <a:spcPts val="600"/>
              </a:spcBef>
              <a:spcAft>
                <a:spcPts val="0"/>
              </a:spcAft>
              <a:buClrTx/>
              <a:buSzTx/>
              <a:buFontTx/>
              <a:buNone/>
              <a:tabLst/>
              <a:defRPr/>
            </a:pPr>
            <a: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t>Den lyse grå baggrundsfarve </a:t>
            </a:r>
            <a:b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br>
            <a: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t>er highlightet </a:t>
            </a:r>
            <a:endParaRPr kumimoji="0" lang="da-DK" sz="1000" b="1" i="0" u="none" strike="noStrike" kern="1200" cap="none" spc="0" normalizeH="0" baseline="0" noProof="1">
              <a:ln>
                <a:noFill/>
              </a:ln>
              <a:solidFill>
                <a:srgbClr val="414141"/>
              </a:solidFill>
              <a:effectLst/>
              <a:uLnTx/>
              <a:uFillTx/>
              <a:latin typeface="+mn-lt"/>
              <a:cs typeface="Arial" panose="020B0604020202020204" pitchFamily="34" charset="0"/>
            </a:endParaRPr>
          </a:p>
        </p:txBody>
      </p:sp>
      <p:sp>
        <p:nvSpPr>
          <p:cNvPr id="15" name="Rektangel 14"/>
          <p:cNvSpPr/>
          <p:nvPr userDrawn="1"/>
        </p:nvSpPr>
        <p:spPr>
          <a:xfrm>
            <a:off x="-1359172" y="5918969"/>
            <a:ext cx="1185816" cy="1105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633" dirty="0"/>
          </a:p>
        </p:txBody>
      </p:sp>
      <p:cxnSp>
        <p:nvCxnSpPr>
          <p:cNvPr id="16" name="Lige forbindelse 15"/>
          <p:cNvCxnSpPr>
            <a:endCxn id="15" idx="0"/>
          </p:cNvCxnSpPr>
          <p:nvPr userDrawn="1"/>
        </p:nvCxnSpPr>
        <p:spPr>
          <a:xfrm>
            <a:off x="-960784" y="4503571"/>
            <a:ext cx="194520" cy="141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3"/>
          <p:cNvSpPr txBox="1"/>
          <p:nvPr userDrawn="1"/>
        </p:nvSpPr>
        <p:spPr>
          <a:xfrm>
            <a:off x="-3107266" y="6631"/>
            <a:ext cx="2946400" cy="923330"/>
          </a:xfrm>
          <a:prstGeom prst="rect">
            <a:avLst/>
          </a:prstGeom>
          <a:noFill/>
        </p:spPr>
        <p:txBody>
          <a:bodyPr lIns="0" tIns="0" rIns="0" bIns="0">
            <a:spAutoFit/>
          </a:bodyPr>
          <a:lstStyle/>
          <a:p>
            <a:pPr algn="r">
              <a:spcBef>
                <a:spcPts val="600"/>
              </a:spcBef>
              <a:defRPr/>
            </a:pPr>
            <a:r>
              <a:rPr lang="en-GB" sz="1000" b="1" noProof="1">
                <a:solidFill>
                  <a:schemeClr val="tx1"/>
                </a:solidFill>
                <a:latin typeface="+mn-lt"/>
                <a:cs typeface="Arial" panose="020B0604020202020204" pitchFamily="34" charset="0"/>
              </a:rPr>
              <a:t>Vælg layout/design</a:t>
            </a:r>
            <a:br>
              <a:rPr lang="en-GB" sz="1000" b="1"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1. </a:t>
            </a:r>
            <a:r>
              <a:rPr lang="en-GB" sz="1000" noProof="1">
                <a:solidFill>
                  <a:schemeClr val="tx1"/>
                </a:solidFill>
                <a:latin typeface="+mn-lt"/>
                <a:cs typeface="Arial" panose="020B0604020202020204" pitchFamily="34" charset="0"/>
              </a:rPr>
              <a:t>Højre klik udenfor dit slide </a:t>
            </a:r>
            <a:br>
              <a:rPr lang="en-GB" sz="1000"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2. </a:t>
            </a:r>
            <a:r>
              <a:rPr lang="en-GB" sz="1000" noProof="1">
                <a:solidFill>
                  <a:schemeClr val="tx1"/>
                </a:solidFill>
                <a:latin typeface="+mn-lt"/>
                <a:cs typeface="Arial" panose="020B0604020202020204" pitchFamily="34" charset="0"/>
              </a:rPr>
              <a:t>Vælg et passende layout </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fra “drop ned” menuen</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Når du laver et nyt slide kan du vælge layout direkt under knappen ‘Nyt dias’</a:t>
            </a:r>
          </a:p>
        </p:txBody>
      </p:sp>
      <p:sp>
        <p:nvSpPr>
          <p:cNvPr id="18" name="Text Placeholder 16"/>
          <p:cNvSpPr>
            <a:spLocks noGrp="1"/>
          </p:cNvSpPr>
          <p:nvPr>
            <p:ph type="body" sz="quarter" idx="14"/>
          </p:nvPr>
        </p:nvSpPr>
        <p:spPr>
          <a:xfrm>
            <a:off x="768001" y="5922001"/>
            <a:ext cx="2448000" cy="374400"/>
          </a:xfrm>
          <a:blipFill>
            <a:blip r:embed="rId4"/>
            <a:stretch>
              <a:fillRect/>
            </a:stretch>
          </a:blipFill>
        </p:spPr>
        <p:txBody>
          <a:bodyPr tIns="0">
            <a:normAutofit/>
          </a:bodyPr>
          <a:lstStyle>
            <a:lvl1pPr>
              <a:defRPr sz="100"/>
            </a:lvl1pPr>
          </a:lstStyle>
          <a:p>
            <a:pPr lvl="0"/>
            <a:r>
              <a:rPr lang="en-US" noProof="1"/>
              <a:t>Edit Master text styles</a:t>
            </a:r>
          </a:p>
        </p:txBody>
      </p:sp>
    </p:spTree>
    <p:extLst>
      <p:ext uri="{BB962C8B-B14F-4D97-AF65-F5344CB8AC3E}">
        <p14:creationId xmlns:p14="http://schemas.microsoft.com/office/powerpoint/2010/main" val="3885209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0515600" cy="8211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4283" y="1174459"/>
            <a:ext cx="11403434" cy="53013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1193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 id="214748368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Software Development with UML and Java 2</a:t>
            </a:r>
          </a:p>
        </p:txBody>
      </p:sp>
      <p:sp>
        <p:nvSpPr>
          <p:cNvPr id="3" name="Subtitle 2"/>
          <p:cNvSpPr>
            <a:spLocks noGrp="1"/>
          </p:cNvSpPr>
          <p:nvPr>
            <p:ph type="subTitle" idx="1"/>
          </p:nvPr>
        </p:nvSpPr>
        <p:spPr>
          <a:xfrm>
            <a:off x="2070915" y="3707291"/>
            <a:ext cx="5969927" cy="1125828"/>
          </a:xfrm>
        </p:spPr>
        <p:txBody>
          <a:bodyPr/>
          <a:lstStyle/>
          <a:p>
            <a:r>
              <a:rPr lang="da-DK" dirty="0"/>
              <a:t>Adapter</a:t>
            </a:r>
          </a:p>
        </p:txBody>
      </p:sp>
    </p:spTree>
    <p:extLst>
      <p:ext uri="{BB962C8B-B14F-4D97-AF65-F5344CB8AC3E}">
        <p14:creationId xmlns:p14="http://schemas.microsoft.com/office/powerpoint/2010/main" val="117083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6" name="Freeform: Shape 5">
            <a:extLst>
              <a:ext uri="{FF2B5EF4-FFF2-40B4-BE49-F238E27FC236}">
                <a16:creationId xmlns:a16="http://schemas.microsoft.com/office/drawing/2014/main" id="{E571D7E4-05B4-411E-82B4-D13C15594532}"/>
              </a:ext>
            </a:extLst>
          </p:cNvPr>
          <p:cNvSpPr/>
          <p:nvPr/>
        </p:nvSpPr>
        <p:spPr>
          <a:xfrm rot="3933554">
            <a:off x="8925036" y="7445356"/>
            <a:ext cx="2253116" cy="2499726"/>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Component</a:t>
            </a:r>
          </a:p>
          <a:p>
            <a:pPr algn="r"/>
            <a:r>
              <a:rPr lang="en-US" sz="1633" dirty="0">
                <a:solidFill>
                  <a:srgbClr val="FF0000"/>
                </a:solidFill>
              </a:rPr>
              <a:t>From</a:t>
            </a:r>
          </a:p>
          <a:p>
            <a:pPr algn="r"/>
            <a:r>
              <a:rPr lang="en-US" sz="1633" dirty="0">
                <a:solidFill>
                  <a:srgbClr val="FF0000"/>
                </a:solidFill>
              </a:rPr>
              <a:t>Vendor A</a:t>
            </a:r>
          </a:p>
        </p:txBody>
      </p:sp>
      <p:sp>
        <p:nvSpPr>
          <p:cNvPr id="7" name="Rectangle 6">
            <a:extLst>
              <a:ext uri="{FF2B5EF4-FFF2-40B4-BE49-F238E27FC236}">
                <a16:creationId xmlns:a16="http://schemas.microsoft.com/office/drawing/2014/main" id="{43B959F3-C865-408D-99AA-42B42A52DBF4}"/>
              </a:ext>
            </a:extLst>
          </p:cNvPr>
          <p:cNvSpPr/>
          <p:nvPr/>
        </p:nvSpPr>
        <p:spPr>
          <a:xfrm>
            <a:off x="608899" y="-1796901"/>
            <a:ext cx="7512103"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8" y="-884400"/>
            <a:ext cx="7577426"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D6584B19-DEB5-412E-A555-7723CDC29831}"/>
              </a:ext>
            </a:extLst>
          </p:cNvPr>
          <p:cNvSpPr/>
          <p:nvPr/>
        </p:nvSpPr>
        <p:spPr>
          <a:xfrm>
            <a:off x="656537" y="-2188837"/>
            <a:ext cx="7577426" cy="1097416"/>
          </a:xfrm>
          <a:prstGeom prst="rect">
            <a:avLst/>
          </a:prstGeom>
        </p:spPr>
        <p:txBody>
          <a:bodyPr wrap="square">
            <a:spAutoFit/>
          </a:bodyPr>
          <a:lstStyle/>
          <a:p>
            <a:pPr>
              <a:buClrTx/>
              <a:buSzPct val="200000"/>
              <a:buFont typeface="Arial" panose="020B0604020202020204" pitchFamily="34" charset="0"/>
              <a:buChar char="•"/>
            </a:pPr>
            <a:r>
              <a:rPr lang="en-US" altLang="da-DK" sz="2177" dirty="0"/>
              <a:t>Response: </a:t>
            </a:r>
            <a:r>
              <a:rPr lang="en-US" altLang="da-DK" sz="2177" dirty="0">
                <a:solidFill>
                  <a:schemeClr val="accent6"/>
                </a:solidFill>
              </a:rPr>
              <a:t>Vendor B</a:t>
            </a:r>
            <a:r>
              <a:rPr lang="en-US" altLang="da-DK" sz="2177" dirty="0"/>
              <a:t> provides a similar class library but its interface is completely different from the interface provided by </a:t>
            </a:r>
            <a:r>
              <a:rPr lang="en-US" altLang="da-DK" sz="2177" dirty="0">
                <a:solidFill>
                  <a:srgbClr val="FF0000"/>
                </a:solidFill>
              </a:rPr>
              <a:t>vendor A</a:t>
            </a:r>
          </a:p>
        </p:txBody>
      </p:sp>
      <p:grpSp>
        <p:nvGrpSpPr>
          <p:cNvPr id="12" name="Group 11">
            <a:extLst>
              <a:ext uri="{FF2B5EF4-FFF2-40B4-BE49-F238E27FC236}">
                <a16:creationId xmlns:a16="http://schemas.microsoft.com/office/drawing/2014/main" id="{1533A0C6-E738-4D83-86CE-33C0E533B4FA}"/>
              </a:ext>
            </a:extLst>
          </p:cNvPr>
          <p:cNvGrpSpPr/>
          <p:nvPr/>
        </p:nvGrpSpPr>
        <p:grpSpPr>
          <a:xfrm>
            <a:off x="8517482" y="2529946"/>
            <a:ext cx="2808873" cy="2489573"/>
            <a:chOff x="7511975" y="2838371"/>
            <a:chExt cx="3096344" cy="2744365"/>
          </a:xfrm>
          <a:solidFill>
            <a:schemeClr val="accent5">
              <a:lumMod val="60000"/>
              <a:lumOff val="40000"/>
            </a:schemeClr>
          </a:solidFill>
        </p:grpSpPr>
        <p:sp>
          <p:nvSpPr>
            <p:cNvPr id="13" name="Rectangle 12">
              <a:extLst>
                <a:ext uri="{FF2B5EF4-FFF2-40B4-BE49-F238E27FC236}">
                  <a16:creationId xmlns:a16="http://schemas.microsoft.com/office/drawing/2014/main" id="{AF8B74E9-9FA6-4AA6-867F-7E6669FED497}"/>
                </a:ext>
              </a:extLst>
            </p:cNvPr>
            <p:cNvSpPr/>
            <p:nvPr/>
          </p:nvSpPr>
          <p:spPr>
            <a:xfrm>
              <a:off x="8664103" y="2838371"/>
              <a:ext cx="1944216"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Component</a:t>
              </a:r>
            </a:p>
            <a:p>
              <a:pPr algn="ctr"/>
              <a:r>
                <a:rPr lang="en-US" sz="1633" dirty="0">
                  <a:solidFill>
                    <a:schemeClr val="tx1"/>
                  </a:solidFill>
                </a:rPr>
                <a:t>From</a:t>
              </a:r>
            </a:p>
            <a:p>
              <a:pPr algn="ctr"/>
              <a:r>
                <a:rPr lang="en-US" sz="1633" dirty="0">
                  <a:solidFill>
                    <a:schemeClr val="tx1"/>
                  </a:solidFill>
                </a:rPr>
                <a:t>Vendor B</a:t>
              </a:r>
            </a:p>
          </p:txBody>
        </p:sp>
        <p:sp>
          <p:nvSpPr>
            <p:cNvPr id="14" name="Rectangle 13">
              <a:extLst>
                <a:ext uri="{FF2B5EF4-FFF2-40B4-BE49-F238E27FC236}">
                  <a16:creationId xmlns:a16="http://schemas.microsoft.com/office/drawing/2014/main" id="{4C709345-6C08-47B2-A7F7-9A5DE4FC579F}"/>
                </a:ext>
              </a:extLst>
            </p:cNvPr>
            <p:cNvSpPr/>
            <p:nvPr/>
          </p:nvSpPr>
          <p:spPr>
            <a:xfrm>
              <a:off x="7511975" y="2838371"/>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sp>
          <p:nvSpPr>
            <p:cNvPr id="15" name="Rectangle 14">
              <a:extLst>
                <a:ext uri="{FF2B5EF4-FFF2-40B4-BE49-F238E27FC236}">
                  <a16:creationId xmlns:a16="http://schemas.microsoft.com/office/drawing/2014/main" id="{462D51FB-53A2-4806-8574-89DAA8FACB78}"/>
                </a:ext>
              </a:extLst>
            </p:cNvPr>
            <p:cNvSpPr/>
            <p:nvPr/>
          </p:nvSpPr>
          <p:spPr>
            <a:xfrm>
              <a:off x="7511975" y="4857294"/>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grpSp>
      <p:sp>
        <p:nvSpPr>
          <p:cNvPr id="3" name="Rectangle 2">
            <a:extLst>
              <a:ext uri="{FF2B5EF4-FFF2-40B4-BE49-F238E27FC236}">
                <a16:creationId xmlns:a16="http://schemas.microsoft.com/office/drawing/2014/main" id="{DEDCA52A-3892-484A-9E29-D6ECA4EFF746}"/>
              </a:ext>
            </a:extLst>
          </p:cNvPr>
          <p:cNvSpPr/>
          <p:nvPr/>
        </p:nvSpPr>
        <p:spPr>
          <a:xfrm>
            <a:off x="622197" y="-1005639"/>
            <a:ext cx="8171941" cy="874085"/>
          </a:xfrm>
          <a:prstGeom prst="rect">
            <a:avLst/>
          </a:prstGeom>
        </p:spPr>
        <p:txBody>
          <a:bodyPr wrap="square">
            <a:spAutoFit/>
          </a:bodyPr>
          <a:lstStyle/>
          <a:p>
            <a:pPr>
              <a:buClrTx/>
              <a:buSzPct val="200000"/>
              <a:buFont typeface="Arial" panose="020B0604020202020204" pitchFamily="34" charset="0"/>
              <a:buChar char="•"/>
            </a:pPr>
            <a:r>
              <a:rPr lang="en-US" altLang="da-DK" sz="2540" dirty="0"/>
              <a:t>Assumptions: You don</a:t>
            </a:r>
            <a:r>
              <a:rPr lang="en-US" altLang="en-US" sz="2540" dirty="0"/>
              <a:t>’</a:t>
            </a:r>
            <a:r>
              <a:rPr lang="en-US" altLang="da-DK" sz="2540" dirty="0"/>
              <a:t>t want to change your code, and you can</a:t>
            </a:r>
            <a:r>
              <a:rPr lang="en-US" altLang="en-US" sz="2540" dirty="0"/>
              <a:t>’</a:t>
            </a:r>
            <a:r>
              <a:rPr lang="en-US" altLang="da-DK" sz="2540" dirty="0"/>
              <a:t>t change </a:t>
            </a:r>
            <a:r>
              <a:rPr lang="en-US" altLang="da-DK" sz="2540" dirty="0">
                <a:solidFill>
                  <a:schemeClr val="accent6"/>
                </a:solidFill>
              </a:rPr>
              <a:t>vendor B</a:t>
            </a:r>
            <a:r>
              <a:rPr lang="en-US" altLang="en-US" sz="2540" dirty="0"/>
              <a:t>’</a:t>
            </a:r>
            <a:r>
              <a:rPr lang="en-US" altLang="da-DK" sz="2540" dirty="0"/>
              <a:t>s code</a:t>
            </a:r>
          </a:p>
        </p:txBody>
      </p:sp>
      <p:sp>
        <p:nvSpPr>
          <p:cNvPr id="9" name="Rectangle 8">
            <a:extLst>
              <a:ext uri="{FF2B5EF4-FFF2-40B4-BE49-F238E27FC236}">
                <a16:creationId xmlns:a16="http://schemas.microsoft.com/office/drawing/2014/main" id="{C829324B-5145-40FA-AA60-23F5BC9D859C}"/>
              </a:ext>
            </a:extLst>
          </p:cNvPr>
          <p:cNvSpPr/>
          <p:nvPr/>
        </p:nvSpPr>
        <p:spPr>
          <a:xfrm>
            <a:off x="905090" y="310696"/>
            <a:ext cx="8783655" cy="874085"/>
          </a:xfrm>
          <a:prstGeom prst="rect">
            <a:avLst/>
          </a:prstGeom>
        </p:spPr>
        <p:txBody>
          <a:bodyPr wrap="square">
            <a:spAutoFit/>
          </a:bodyPr>
          <a:lstStyle/>
          <a:p>
            <a:pPr marL="414772" indent="-414772">
              <a:buSzPct val="200000"/>
              <a:buFont typeface="Arial" panose="020B0604020202020204" pitchFamily="34" charset="0"/>
              <a:buChar char="•"/>
            </a:pPr>
            <a:r>
              <a:rPr lang="en-US" altLang="da-DK" sz="2540" dirty="0"/>
              <a:t>Solution?: Write new code that adapts </a:t>
            </a:r>
            <a:r>
              <a:rPr lang="en-US" altLang="da-DK" sz="2540" dirty="0">
                <a:solidFill>
                  <a:schemeClr val="accent6"/>
                </a:solidFill>
              </a:rPr>
              <a:t>vendor B</a:t>
            </a:r>
            <a:r>
              <a:rPr lang="en-US" altLang="en-US" sz="2540" dirty="0"/>
              <a:t>’</a:t>
            </a:r>
            <a:r>
              <a:rPr lang="en-US" altLang="da-DK" sz="2540" dirty="0"/>
              <a:t>s interface to the interface expected by your original code</a:t>
            </a:r>
          </a:p>
        </p:txBody>
      </p:sp>
      <p:grpSp>
        <p:nvGrpSpPr>
          <p:cNvPr id="20" name="Group 19">
            <a:extLst>
              <a:ext uri="{FF2B5EF4-FFF2-40B4-BE49-F238E27FC236}">
                <a16:creationId xmlns:a16="http://schemas.microsoft.com/office/drawing/2014/main" id="{DC149113-01B6-4E03-812B-E1A5DDC2DE45}"/>
              </a:ext>
            </a:extLst>
          </p:cNvPr>
          <p:cNvGrpSpPr/>
          <p:nvPr/>
        </p:nvGrpSpPr>
        <p:grpSpPr>
          <a:xfrm>
            <a:off x="4959481" y="2548239"/>
            <a:ext cx="3296892" cy="2499726"/>
            <a:chOff x="4055591" y="2771725"/>
            <a:chExt cx="3634308" cy="2755557"/>
          </a:xfrm>
        </p:grpSpPr>
        <p:sp>
          <p:nvSpPr>
            <p:cNvPr id="21" name="Freeform: Shape 20">
              <a:extLst>
                <a:ext uri="{FF2B5EF4-FFF2-40B4-BE49-F238E27FC236}">
                  <a16:creationId xmlns:a16="http://schemas.microsoft.com/office/drawing/2014/main" id="{3F3A4EAE-CC6C-4B18-8875-917558B4603C}"/>
                </a:ext>
              </a:extLst>
            </p:cNvPr>
            <p:cNvSpPr/>
            <p:nvPr/>
          </p:nvSpPr>
          <p:spPr>
            <a:xfrm>
              <a:off x="4055591" y="2771725"/>
              <a:ext cx="2483708" cy="2755557"/>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Adapter</a:t>
              </a:r>
            </a:p>
          </p:txBody>
        </p:sp>
        <p:sp>
          <p:nvSpPr>
            <p:cNvPr id="22" name="Rectangle 21">
              <a:extLst>
                <a:ext uri="{FF2B5EF4-FFF2-40B4-BE49-F238E27FC236}">
                  <a16:creationId xmlns:a16="http://schemas.microsoft.com/office/drawing/2014/main" id="{D2891684-DF5F-4C9E-9BC9-B7D7844B20E1}"/>
                </a:ext>
              </a:extLst>
            </p:cNvPr>
            <p:cNvSpPr/>
            <p:nvPr/>
          </p:nvSpPr>
          <p:spPr>
            <a:xfrm>
              <a:off x="6537771" y="3514212"/>
              <a:ext cx="1152128" cy="12934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grpSp>
      <p:sp>
        <p:nvSpPr>
          <p:cNvPr id="17" name="Rectangle 16">
            <a:extLst>
              <a:ext uri="{FF2B5EF4-FFF2-40B4-BE49-F238E27FC236}">
                <a16:creationId xmlns:a16="http://schemas.microsoft.com/office/drawing/2014/main" id="{EB827A14-9F28-4CF7-8F66-94749A828713}"/>
              </a:ext>
            </a:extLst>
          </p:cNvPr>
          <p:cNvSpPr/>
          <p:nvPr/>
        </p:nvSpPr>
        <p:spPr>
          <a:xfrm>
            <a:off x="-893522" y="1991902"/>
            <a:ext cx="3200809" cy="502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516822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6" name="Freeform: Shape 5">
            <a:extLst>
              <a:ext uri="{FF2B5EF4-FFF2-40B4-BE49-F238E27FC236}">
                <a16:creationId xmlns:a16="http://schemas.microsoft.com/office/drawing/2014/main" id="{E571D7E4-05B4-411E-82B4-D13C15594532}"/>
              </a:ext>
            </a:extLst>
          </p:cNvPr>
          <p:cNvSpPr/>
          <p:nvPr/>
        </p:nvSpPr>
        <p:spPr>
          <a:xfrm rot="3933554">
            <a:off x="8925036" y="7445356"/>
            <a:ext cx="2253116" cy="2499726"/>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Component</a:t>
            </a:r>
          </a:p>
          <a:p>
            <a:pPr algn="r"/>
            <a:r>
              <a:rPr lang="en-US" sz="1633" dirty="0">
                <a:solidFill>
                  <a:srgbClr val="FF0000"/>
                </a:solidFill>
              </a:rPr>
              <a:t>From</a:t>
            </a:r>
          </a:p>
          <a:p>
            <a:pPr algn="r"/>
            <a:r>
              <a:rPr lang="en-US" sz="1633" dirty="0">
                <a:solidFill>
                  <a:srgbClr val="FF0000"/>
                </a:solidFill>
              </a:rPr>
              <a:t>Vendor A</a:t>
            </a:r>
          </a:p>
        </p:txBody>
      </p:sp>
      <p:sp>
        <p:nvSpPr>
          <p:cNvPr id="7" name="Rectangle 6">
            <a:extLst>
              <a:ext uri="{FF2B5EF4-FFF2-40B4-BE49-F238E27FC236}">
                <a16:creationId xmlns:a16="http://schemas.microsoft.com/office/drawing/2014/main" id="{43B959F3-C865-408D-99AA-42B42A52DBF4}"/>
              </a:ext>
            </a:extLst>
          </p:cNvPr>
          <p:cNvSpPr/>
          <p:nvPr/>
        </p:nvSpPr>
        <p:spPr>
          <a:xfrm>
            <a:off x="608899" y="-1796901"/>
            <a:ext cx="7512103"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8" y="-884400"/>
            <a:ext cx="7577426"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D6584B19-DEB5-412E-A555-7723CDC29831}"/>
              </a:ext>
            </a:extLst>
          </p:cNvPr>
          <p:cNvSpPr/>
          <p:nvPr/>
        </p:nvSpPr>
        <p:spPr>
          <a:xfrm>
            <a:off x="656537" y="-2188837"/>
            <a:ext cx="7577426" cy="1097416"/>
          </a:xfrm>
          <a:prstGeom prst="rect">
            <a:avLst/>
          </a:prstGeom>
        </p:spPr>
        <p:txBody>
          <a:bodyPr wrap="square">
            <a:spAutoFit/>
          </a:bodyPr>
          <a:lstStyle/>
          <a:p>
            <a:pPr>
              <a:buClrTx/>
              <a:buSzPct val="200000"/>
              <a:buFont typeface="Arial" panose="020B0604020202020204" pitchFamily="34" charset="0"/>
              <a:buChar char="•"/>
            </a:pPr>
            <a:r>
              <a:rPr lang="en-US" altLang="da-DK" sz="2177" dirty="0"/>
              <a:t>Response: </a:t>
            </a:r>
            <a:r>
              <a:rPr lang="en-US" altLang="da-DK" sz="2177" dirty="0">
                <a:solidFill>
                  <a:schemeClr val="accent6"/>
                </a:solidFill>
              </a:rPr>
              <a:t>Vendor B</a:t>
            </a:r>
            <a:r>
              <a:rPr lang="en-US" altLang="da-DK" sz="2177" dirty="0"/>
              <a:t> provides a similar class library but its interface is completely different from the interface provided by </a:t>
            </a:r>
            <a:r>
              <a:rPr lang="en-US" altLang="da-DK" sz="2177" dirty="0">
                <a:solidFill>
                  <a:srgbClr val="FF0000"/>
                </a:solidFill>
              </a:rPr>
              <a:t>vendor A</a:t>
            </a:r>
          </a:p>
        </p:txBody>
      </p:sp>
      <p:grpSp>
        <p:nvGrpSpPr>
          <p:cNvPr id="12" name="Group 11">
            <a:extLst>
              <a:ext uri="{FF2B5EF4-FFF2-40B4-BE49-F238E27FC236}">
                <a16:creationId xmlns:a16="http://schemas.microsoft.com/office/drawing/2014/main" id="{1533A0C6-E738-4D83-86CE-33C0E533B4FA}"/>
              </a:ext>
            </a:extLst>
          </p:cNvPr>
          <p:cNvGrpSpPr/>
          <p:nvPr/>
        </p:nvGrpSpPr>
        <p:grpSpPr>
          <a:xfrm>
            <a:off x="5900032" y="2529946"/>
            <a:ext cx="2808873" cy="2489573"/>
            <a:chOff x="7511975" y="2838371"/>
            <a:chExt cx="3096344" cy="2744365"/>
          </a:xfrm>
          <a:solidFill>
            <a:schemeClr val="accent5">
              <a:lumMod val="60000"/>
              <a:lumOff val="40000"/>
            </a:schemeClr>
          </a:solidFill>
        </p:grpSpPr>
        <p:sp>
          <p:nvSpPr>
            <p:cNvPr id="13" name="Rectangle 12">
              <a:extLst>
                <a:ext uri="{FF2B5EF4-FFF2-40B4-BE49-F238E27FC236}">
                  <a16:creationId xmlns:a16="http://schemas.microsoft.com/office/drawing/2014/main" id="{AF8B74E9-9FA6-4AA6-867F-7E6669FED497}"/>
                </a:ext>
              </a:extLst>
            </p:cNvPr>
            <p:cNvSpPr/>
            <p:nvPr/>
          </p:nvSpPr>
          <p:spPr>
            <a:xfrm>
              <a:off x="8664103" y="2838371"/>
              <a:ext cx="1944216"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Component</a:t>
              </a:r>
            </a:p>
            <a:p>
              <a:pPr algn="ctr"/>
              <a:r>
                <a:rPr lang="en-US" sz="1633" dirty="0">
                  <a:solidFill>
                    <a:schemeClr val="tx1"/>
                  </a:solidFill>
                </a:rPr>
                <a:t>From</a:t>
              </a:r>
            </a:p>
            <a:p>
              <a:pPr algn="ctr"/>
              <a:r>
                <a:rPr lang="en-US" sz="1633" dirty="0">
                  <a:solidFill>
                    <a:schemeClr val="tx1"/>
                  </a:solidFill>
                </a:rPr>
                <a:t>Vendor B</a:t>
              </a:r>
            </a:p>
          </p:txBody>
        </p:sp>
        <p:sp>
          <p:nvSpPr>
            <p:cNvPr id="14" name="Rectangle 13">
              <a:extLst>
                <a:ext uri="{FF2B5EF4-FFF2-40B4-BE49-F238E27FC236}">
                  <a16:creationId xmlns:a16="http://schemas.microsoft.com/office/drawing/2014/main" id="{4C709345-6C08-47B2-A7F7-9A5DE4FC579F}"/>
                </a:ext>
              </a:extLst>
            </p:cNvPr>
            <p:cNvSpPr/>
            <p:nvPr/>
          </p:nvSpPr>
          <p:spPr>
            <a:xfrm>
              <a:off x="7511975" y="2838371"/>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sp>
          <p:nvSpPr>
            <p:cNvPr id="15" name="Rectangle 14">
              <a:extLst>
                <a:ext uri="{FF2B5EF4-FFF2-40B4-BE49-F238E27FC236}">
                  <a16:creationId xmlns:a16="http://schemas.microsoft.com/office/drawing/2014/main" id="{462D51FB-53A2-4806-8574-89DAA8FACB78}"/>
                </a:ext>
              </a:extLst>
            </p:cNvPr>
            <p:cNvSpPr/>
            <p:nvPr/>
          </p:nvSpPr>
          <p:spPr>
            <a:xfrm>
              <a:off x="7511975" y="4857294"/>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grpSp>
      <p:sp>
        <p:nvSpPr>
          <p:cNvPr id="3" name="Rectangle 2">
            <a:extLst>
              <a:ext uri="{FF2B5EF4-FFF2-40B4-BE49-F238E27FC236}">
                <a16:creationId xmlns:a16="http://schemas.microsoft.com/office/drawing/2014/main" id="{DEDCA52A-3892-484A-9E29-D6ECA4EFF746}"/>
              </a:ext>
            </a:extLst>
          </p:cNvPr>
          <p:cNvSpPr/>
          <p:nvPr/>
        </p:nvSpPr>
        <p:spPr>
          <a:xfrm>
            <a:off x="622197" y="-1005639"/>
            <a:ext cx="8171941" cy="874085"/>
          </a:xfrm>
          <a:prstGeom prst="rect">
            <a:avLst/>
          </a:prstGeom>
        </p:spPr>
        <p:txBody>
          <a:bodyPr wrap="square">
            <a:spAutoFit/>
          </a:bodyPr>
          <a:lstStyle/>
          <a:p>
            <a:pPr>
              <a:buClrTx/>
              <a:buSzPct val="200000"/>
              <a:buFont typeface="Arial" panose="020B0604020202020204" pitchFamily="34" charset="0"/>
              <a:buChar char="•"/>
            </a:pPr>
            <a:r>
              <a:rPr lang="en-US" altLang="da-DK" sz="2540" dirty="0"/>
              <a:t>Assumptions: You don</a:t>
            </a:r>
            <a:r>
              <a:rPr lang="en-US" altLang="en-US" sz="2540" dirty="0"/>
              <a:t>’</a:t>
            </a:r>
            <a:r>
              <a:rPr lang="en-US" altLang="da-DK" sz="2540" dirty="0"/>
              <a:t>t want to change your code, and you can</a:t>
            </a:r>
            <a:r>
              <a:rPr lang="en-US" altLang="en-US" sz="2540" dirty="0"/>
              <a:t>’</a:t>
            </a:r>
            <a:r>
              <a:rPr lang="en-US" altLang="da-DK" sz="2540" dirty="0"/>
              <a:t>t change </a:t>
            </a:r>
            <a:r>
              <a:rPr lang="en-US" altLang="da-DK" sz="2540" dirty="0">
                <a:solidFill>
                  <a:schemeClr val="accent6"/>
                </a:solidFill>
              </a:rPr>
              <a:t>vendor B</a:t>
            </a:r>
            <a:r>
              <a:rPr lang="en-US" altLang="en-US" sz="2540" dirty="0"/>
              <a:t>’</a:t>
            </a:r>
            <a:r>
              <a:rPr lang="en-US" altLang="da-DK" sz="2540" dirty="0"/>
              <a:t>s code</a:t>
            </a:r>
          </a:p>
        </p:txBody>
      </p:sp>
      <p:sp>
        <p:nvSpPr>
          <p:cNvPr id="9" name="Rectangle 8">
            <a:extLst>
              <a:ext uri="{FF2B5EF4-FFF2-40B4-BE49-F238E27FC236}">
                <a16:creationId xmlns:a16="http://schemas.microsoft.com/office/drawing/2014/main" id="{C829324B-5145-40FA-AA60-23F5BC9D859C}"/>
              </a:ext>
            </a:extLst>
          </p:cNvPr>
          <p:cNvSpPr/>
          <p:nvPr/>
        </p:nvSpPr>
        <p:spPr>
          <a:xfrm>
            <a:off x="905090" y="310696"/>
            <a:ext cx="8783655" cy="874085"/>
          </a:xfrm>
          <a:prstGeom prst="rect">
            <a:avLst/>
          </a:prstGeom>
        </p:spPr>
        <p:txBody>
          <a:bodyPr wrap="square">
            <a:spAutoFit/>
          </a:bodyPr>
          <a:lstStyle/>
          <a:p>
            <a:pPr marL="414772" indent="-414772">
              <a:buSzPct val="200000"/>
              <a:buFont typeface="Arial" panose="020B0604020202020204" pitchFamily="34" charset="0"/>
              <a:buChar char="•"/>
            </a:pPr>
            <a:r>
              <a:rPr lang="en-US" altLang="da-DK" sz="2540" dirty="0"/>
              <a:t>Solution?: Write new code that adapts </a:t>
            </a:r>
            <a:r>
              <a:rPr lang="en-US" altLang="da-DK" sz="2540" dirty="0">
                <a:solidFill>
                  <a:schemeClr val="accent6"/>
                </a:solidFill>
              </a:rPr>
              <a:t>vendor B</a:t>
            </a:r>
            <a:r>
              <a:rPr lang="en-US" altLang="en-US" sz="2540" dirty="0"/>
              <a:t>’</a:t>
            </a:r>
            <a:r>
              <a:rPr lang="en-US" altLang="da-DK" sz="2540" dirty="0"/>
              <a:t>s interface to the interface expected by your original code</a:t>
            </a:r>
          </a:p>
        </p:txBody>
      </p:sp>
      <p:grpSp>
        <p:nvGrpSpPr>
          <p:cNvPr id="20" name="Group 19">
            <a:extLst>
              <a:ext uri="{FF2B5EF4-FFF2-40B4-BE49-F238E27FC236}">
                <a16:creationId xmlns:a16="http://schemas.microsoft.com/office/drawing/2014/main" id="{DC149113-01B6-4E03-812B-E1A5DDC2DE45}"/>
              </a:ext>
            </a:extLst>
          </p:cNvPr>
          <p:cNvGrpSpPr/>
          <p:nvPr/>
        </p:nvGrpSpPr>
        <p:grpSpPr>
          <a:xfrm>
            <a:off x="3679062" y="2525197"/>
            <a:ext cx="3296892" cy="2499726"/>
            <a:chOff x="4055591" y="2771725"/>
            <a:chExt cx="3634308" cy="2755557"/>
          </a:xfrm>
        </p:grpSpPr>
        <p:sp>
          <p:nvSpPr>
            <p:cNvPr id="21" name="Freeform: Shape 20">
              <a:extLst>
                <a:ext uri="{FF2B5EF4-FFF2-40B4-BE49-F238E27FC236}">
                  <a16:creationId xmlns:a16="http://schemas.microsoft.com/office/drawing/2014/main" id="{3F3A4EAE-CC6C-4B18-8875-917558B4603C}"/>
                </a:ext>
              </a:extLst>
            </p:cNvPr>
            <p:cNvSpPr/>
            <p:nvPr/>
          </p:nvSpPr>
          <p:spPr>
            <a:xfrm>
              <a:off x="4055591" y="2771725"/>
              <a:ext cx="2483708" cy="2755557"/>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Adapter</a:t>
              </a:r>
            </a:p>
          </p:txBody>
        </p:sp>
        <p:sp>
          <p:nvSpPr>
            <p:cNvPr id="22" name="Rectangle 21">
              <a:extLst>
                <a:ext uri="{FF2B5EF4-FFF2-40B4-BE49-F238E27FC236}">
                  <a16:creationId xmlns:a16="http://schemas.microsoft.com/office/drawing/2014/main" id="{D2891684-DF5F-4C9E-9BC9-B7D7844B20E1}"/>
                </a:ext>
              </a:extLst>
            </p:cNvPr>
            <p:cNvSpPr/>
            <p:nvPr/>
          </p:nvSpPr>
          <p:spPr>
            <a:xfrm>
              <a:off x="6537771" y="3514212"/>
              <a:ext cx="1152128" cy="12934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grpSp>
      <p:sp>
        <p:nvSpPr>
          <p:cNvPr id="17" name="Rectangle 16">
            <a:extLst>
              <a:ext uri="{FF2B5EF4-FFF2-40B4-BE49-F238E27FC236}">
                <a16:creationId xmlns:a16="http://schemas.microsoft.com/office/drawing/2014/main" id="{C57BFB2E-F124-44FC-AE15-4AAD9BF3F3A1}"/>
              </a:ext>
            </a:extLst>
          </p:cNvPr>
          <p:cNvSpPr/>
          <p:nvPr/>
        </p:nvSpPr>
        <p:spPr>
          <a:xfrm>
            <a:off x="-893522" y="1991902"/>
            <a:ext cx="3200809" cy="502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3599479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E516-54A4-48AE-BF8B-F537CF3AA5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A91C230-B39A-4EA1-8A58-2B7D85414801}"/>
              </a:ext>
            </a:extLst>
          </p:cNvPr>
          <p:cNvSpPr>
            <a:spLocks noGrp="1"/>
          </p:cNvSpPr>
          <p:nvPr>
            <p:ph type="body" sz="quarter" idx="10"/>
          </p:nvPr>
        </p:nvSpPr>
        <p:spPr/>
        <p:txBody>
          <a:bodyPr/>
          <a:lstStyle/>
          <a:p>
            <a:r>
              <a:rPr lang="en-US" dirty="0"/>
              <a:t>We want to make two pieces of software fit together</a:t>
            </a:r>
          </a:p>
        </p:txBody>
      </p:sp>
    </p:spTree>
    <p:extLst>
      <p:ext uri="{BB962C8B-B14F-4D97-AF65-F5344CB8AC3E}">
        <p14:creationId xmlns:p14="http://schemas.microsoft.com/office/powerpoint/2010/main" val="237827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Relateret billede">
            <a:extLst>
              <a:ext uri="{FF2B5EF4-FFF2-40B4-BE49-F238E27FC236}">
                <a16:creationId xmlns:a16="http://schemas.microsoft.com/office/drawing/2014/main" id="{DDEC771C-D244-4A2F-BA05-7D4596785E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9676" y="260731"/>
            <a:ext cx="6408544" cy="640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8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306B-484D-45B4-A089-C15FE8EDECA7}"/>
              </a:ext>
            </a:extLst>
          </p:cNvPr>
          <p:cNvSpPr>
            <a:spLocks noGrp="1"/>
          </p:cNvSpPr>
          <p:nvPr>
            <p:ph type="title"/>
          </p:nvPr>
        </p:nvSpPr>
        <p:spPr/>
        <p:txBody>
          <a:bodyPr/>
          <a:lstStyle/>
          <a:p>
            <a:r>
              <a:rPr lang="en-US" dirty="0"/>
              <a:t>Agenda: Adapter design pattern</a:t>
            </a:r>
          </a:p>
        </p:txBody>
      </p:sp>
      <p:sp>
        <p:nvSpPr>
          <p:cNvPr id="3" name="Text Placeholder 2">
            <a:extLst>
              <a:ext uri="{FF2B5EF4-FFF2-40B4-BE49-F238E27FC236}">
                <a16:creationId xmlns:a16="http://schemas.microsoft.com/office/drawing/2014/main" id="{E494CA9B-7E97-4540-861A-51030A4301AF}"/>
              </a:ext>
            </a:extLst>
          </p:cNvPr>
          <p:cNvSpPr>
            <a:spLocks noGrp="1"/>
          </p:cNvSpPr>
          <p:nvPr>
            <p:ph type="body" sz="quarter" idx="10"/>
          </p:nvPr>
        </p:nvSpPr>
        <p:spPr/>
        <p:txBody>
          <a:bodyPr>
            <a:normAutofit fontScale="92500" lnSpcReduction="10000"/>
          </a:bodyPr>
          <a:lstStyle/>
          <a:p>
            <a:r>
              <a:rPr lang="en-US" dirty="0">
                <a:solidFill>
                  <a:schemeClr val="bg1">
                    <a:lumMod val="85000"/>
                  </a:schemeClr>
                </a:solidFill>
              </a:rPr>
              <a:t>Concept of an adapter</a:t>
            </a:r>
          </a:p>
          <a:p>
            <a:r>
              <a:rPr lang="en-US" dirty="0">
                <a:solidFill>
                  <a:schemeClr val="bg1">
                    <a:lumMod val="85000"/>
                  </a:schemeClr>
                </a:solidFill>
              </a:rPr>
              <a:t>Introduction to software adapter by a problem</a:t>
            </a:r>
          </a:p>
          <a:p>
            <a:r>
              <a:rPr lang="en-US" dirty="0"/>
              <a:t>Defining the adapter pattern</a:t>
            </a:r>
          </a:p>
          <a:p>
            <a:r>
              <a:rPr lang="en-US" dirty="0"/>
              <a:t>Common use in semester project, database</a:t>
            </a:r>
          </a:p>
          <a:p>
            <a:r>
              <a:rPr lang="en-US" dirty="0"/>
              <a:t>Adapting a List to a Queue, for the assignment</a:t>
            </a:r>
          </a:p>
          <a:p>
            <a:r>
              <a:rPr lang="en-US" dirty="0"/>
              <a:t>Further reading</a:t>
            </a:r>
          </a:p>
          <a:p>
            <a:endParaRPr lang="en-US" dirty="0"/>
          </a:p>
          <a:p>
            <a:endParaRPr lang="en-US" dirty="0"/>
          </a:p>
          <a:p>
            <a:endParaRPr lang="en-US" dirty="0"/>
          </a:p>
          <a:p>
            <a:endParaRPr lang="en-US" dirty="0"/>
          </a:p>
          <a:p>
            <a:r>
              <a:rPr lang="en-US" dirty="0"/>
              <a:t>At 10:15 we’ll do the Proxy</a:t>
            </a:r>
          </a:p>
        </p:txBody>
      </p:sp>
    </p:spTree>
    <p:extLst>
      <p:ext uri="{BB962C8B-B14F-4D97-AF65-F5344CB8AC3E}">
        <p14:creationId xmlns:p14="http://schemas.microsoft.com/office/powerpoint/2010/main" val="32537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6650" y="90"/>
            <a:ext cx="1829034" cy="1829034"/>
          </a:xfrm>
          <a:prstGeom prst="rect">
            <a:avLst/>
          </a:prstGeom>
        </p:spPr>
      </p:pic>
      <p:sp>
        <p:nvSpPr>
          <p:cNvPr id="3075" name="Rectangle 2"/>
          <p:cNvSpPr>
            <a:spLocks noGrp="1" noChangeArrowheads="1"/>
          </p:cNvSpPr>
          <p:nvPr>
            <p:ph type="title"/>
          </p:nvPr>
        </p:nvSpPr>
        <p:spPr>
          <a:xfrm>
            <a:off x="1915352" y="358837"/>
            <a:ext cx="7054846" cy="849195"/>
          </a:xfrm>
        </p:spPr>
        <p:txBody>
          <a:bodyPr/>
          <a:lstStyle/>
          <a:p>
            <a:pPr eaLnBrk="1" hangingPunct="1"/>
            <a:r>
              <a:rPr lang="en-GB" dirty="0"/>
              <a:t>Design Pattern: Adapter</a:t>
            </a:r>
          </a:p>
        </p:txBody>
      </p:sp>
      <p:sp>
        <p:nvSpPr>
          <p:cNvPr id="3076" name="Rectangle 3"/>
          <p:cNvSpPr>
            <a:spLocks noGrp="1" noChangeArrowheads="1"/>
          </p:cNvSpPr>
          <p:nvPr>
            <p:ph type="body" sz="quarter" idx="10"/>
          </p:nvPr>
        </p:nvSpPr>
        <p:spPr>
          <a:xfrm>
            <a:off x="1915352" y="816094"/>
            <a:ext cx="8622589" cy="6041816"/>
          </a:xfrm>
        </p:spPr>
        <p:txBody>
          <a:bodyPr>
            <a:normAutofit/>
          </a:bodyPr>
          <a:lstStyle/>
          <a:p>
            <a:pPr>
              <a:buFont typeface="Arial" pitchFamily="34" charset="0"/>
              <a:buChar char="•"/>
              <a:defRPr/>
            </a:pPr>
            <a:endParaRPr lang="en-US" sz="2177" dirty="0"/>
          </a:p>
          <a:p>
            <a:pPr>
              <a:buFont typeface="Arial" pitchFamily="34" charset="0"/>
              <a:buChar char="•"/>
              <a:defRPr/>
            </a:pPr>
            <a:r>
              <a:rPr lang="en-US" sz="2177" dirty="0"/>
              <a:t>Adapter makes things work after they're designed. </a:t>
            </a:r>
          </a:p>
          <a:p>
            <a:pPr>
              <a:buFont typeface="Arial" pitchFamily="34" charset="0"/>
              <a:buChar char="•"/>
              <a:defRPr/>
            </a:pPr>
            <a:r>
              <a:rPr lang="en-US" sz="2177" dirty="0"/>
              <a:t>It’s meant to change the interface/methods of an existing object.	 </a:t>
            </a:r>
          </a:p>
          <a:p>
            <a:pPr>
              <a:buFont typeface="Arial" pitchFamily="34" charset="0"/>
              <a:buChar char="•"/>
              <a:defRPr/>
            </a:pPr>
            <a:r>
              <a:rPr lang="en-US" sz="2540" dirty="0"/>
              <a:t>Problem</a:t>
            </a:r>
          </a:p>
          <a:p>
            <a:pPr lvl="1">
              <a:buFont typeface="Arial" pitchFamily="34" charset="0"/>
              <a:buChar char="•"/>
              <a:defRPr/>
            </a:pPr>
            <a:r>
              <a:rPr lang="en-GB" sz="1814" dirty="0"/>
              <a:t>An "off the shelf" component offers functionality that you would like to use, but its interface is not compatible with the architecture of the system currently being developed.</a:t>
            </a:r>
            <a:endParaRPr lang="en-US" sz="2540" dirty="0"/>
          </a:p>
          <a:p>
            <a:pPr>
              <a:buFont typeface="Arial" pitchFamily="34" charset="0"/>
              <a:buChar char="•"/>
              <a:defRPr/>
            </a:pPr>
            <a:r>
              <a:rPr lang="en-US" sz="2540" dirty="0"/>
              <a:t>Intent</a:t>
            </a:r>
          </a:p>
          <a:p>
            <a:pPr lvl="1">
              <a:buFont typeface="Arial" pitchFamily="34" charset="0"/>
              <a:buChar char="•"/>
              <a:defRPr/>
            </a:pPr>
            <a:r>
              <a:rPr lang="en-GB" sz="1814" dirty="0"/>
              <a:t>Convert a class or system into an interface your system expects. </a:t>
            </a:r>
          </a:p>
          <a:p>
            <a:pPr lvl="1">
              <a:buFont typeface="Arial" pitchFamily="34" charset="0"/>
              <a:buChar char="•"/>
              <a:defRPr/>
            </a:pPr>
            <a:r>
              <a:rPr lang="en-GB" sz="1814" dirty="0"/>
              <a:t>Lets classes work together that couldn't otherwise because of incompatible interfaces.</a:t>
            </a:r>
          </a:p>
          <a:p>
            <a:pPr>
              <a:buFont typeface="Arial" pitchFamily="34" charset="0"/>
              <a:buChar char="•"/>
              <a:defRPr/>
            </a:pPr>
            <a:r>
              <a:rPr lang="en-US" sz="2540" dirty="0"/>
              <a:t>Example</a:t>
            </a:r>
          </a:p>
          <a:p>
            <a:pPr lvl="1">
              <a:buFont typeface="Arial" pitchFamily="34" charset="0"/>
              <a:buChar char="•"/>
              <a:defRPr/>
            </a:pPr>
            <a:r>
              <a:rPr lang="en-US" sz="1814" dirty="0"/>
              <a:t>A database adapter making use of (delegating work to) a general class or a system for database access. The system accesses the adapter through an interface containing more specific database access.</a:t>
            </a:r>
          </a:p>
          <a:p>
            <a:pPr lvl="1">
              <a:buFont typeface="Arial" pitchFamily="34" charset="0"/>
              <a:buChar char="•"/>
              <a:defRPr/>
            </a:pPr>
            <a:r>
              <a:rPr lang="en-US" sz="1814" dirty="0"/>
              <a:t>A collection interface making use of another collection with its own interface.</a:t>
            </a:r>
          </a:p>
          <a:p>
            <a:pPr lvl="1">
              <a:buFont typeface="Arial" pitchFamily="34" charset="0"/>
              <a:buChar char="•"/>
              <a:defRPr/>
            </a:pPr>
            <a:r>
              <a:rPr lang="en-US" sz="1814" dirty="0"/>
              <a:t>Making a third party library fit into your system</a:t>
            </a:r>
          </a:p>
        </p:txBody>
      </p:sp>
    </p:spTree>
    <p:extLst>
      <p:ext uri="{BB962C8B-B14F-4D97-AF65-F5344CB8AC3E}">
        <p14:creationId xmlns:p14="http://schemas.microsoft.com/office/powerpoint/2010/main" val="20309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xEl>
                                              <p:pRg st="5" end="5"/>
                                            </p:txEl>
                                          </p:spTgt>
                                        </p:tgtEl>
                                        <p:attrNameLst>
                                          <p:attrName>style.visibility</p:attrName>
                                        </p:attrNameLst>
                                      </p:cBhvr>
                                      <p:to>
                                        <p:strVal val="visible"/>
                                      </p:to>
                                    </p:set>
                                    <p:animEffect transition="in" filter="fade">
                                      <p:cBhvr>
                                        <p:cTn id="7" dur="500"/>
                                        <p:tgtEl>
                                          <p:spTgt spid="307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xEl>
                                              <p:pRg st="6" end="6"/>
                                            </p:txEl>
                                          </p:spTgt>
                                        </p:tgtEl>
                                        <p:attrNameLst>
                                          <p:attrName>style.visibility</p:attrName>
                                        </p:attrNameLst>
                                      </p:cBhvr>
                                      <p:to>
                                        <p:strVal val="visible"/>
                                      </p:to>
                                    </p:set>
                                    <p:animEffect transition="in" filter="fade">
                                      <p:cBhvr>
                                        <p:cTn id="10" dur="500"/>
                                        <p:tgtEl>
                                          <p:spTgt spid="307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6">
                                            <p:txEl>
                                              <p:pRg st="7" end="7"/>
                                            </p:txEl>
                                          </p:spTgt>
                                        </p:tgtEl>
                                        <p:attrNameLst>
                                          <p:attrName>style.visibility</p:attrName>
                                        </p:attrNameLst>
                                      </p:cBhvr>
                                      <p:to>
                                        <p:strVal val="visible"/>
                                      </p:to>
                                    </p:set>
                                    <p:animEffect transition="in" filter="fade">
                                      <p:cBhvr>
                                        <p:cTn id="13" dur="500"/>
                                        <p:tgtEl>
                                          <p:spTgt spid="3076">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76">
                                            <p:txEl>
                                              <p:pRg st="8" end="8"/>
                                            </p:txEl>
                                          </p:spTgt>
                                        </p:tgtEl>
                                        <p:attrNameLst>
                                          <p:attrName>style.visibility</p:attrName>
                                        </p:attrNameLst>
                                      </p:cBhvr>
                                      <p:to>
                                        <p:strVal val="visible"/>
                                      </p:to>
                                    </p:set>
                                    <p:animEffect transition="in" filter="fade">
                                      <p:cBhvr>
                                        <p:cTn id="18" dur="500"/>
                                        <p:tgtEl>
                                          <p:spTgt spid="307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076">
                                            <p:txEl>
                                              <p:pRg st="9" end="9"/>
                                            </p:txEl>
                                          </p:spTgt>
                                        </p:tgtEl>
                                        <p:attrNameLst>
                                          <p:attrName>style.visibility</p:attrName>
                                        </p:attrNameLst>
                                      </p:cBhvr>
                                      <p:to>
                                        <p:strVal val="visible"/>
                                      </p:to>
                                    </p:set>
                                    <p:animEffect transition="in" filter="fade">
                                      <p:cBhvr>
                                        <p:cTn id="21" dur="500"/>
                                        <p:tgtEl>
                                          <p:spTgt spid="307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xEl>
                                              <p:pRg st="10" end="10"/>
                                            </p:txEl>
                                          </p:spTgt>
                                        </p:tgtEl>
                                        <p:attrNameLst>
                                          <p:attrName>style.visibility</p:attrName>
                                        </p:attrNameLst>
                                      </p:cBhvr>
                                      <p:to>
                                        <p:strVal val="visible"/>
                                      </p:to>
                                    </p:set>
                                    <p:animEffect transition="in" filter="fade">
                                      <p:cBhvr>
                                        <p:cTn id="24" dur="500"/>
                                        <p:tgtEl>
                                          <p:spTgt spid="3076">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076">
                                            <p:txEl>
                                              <p:pRg st="11" end="11"/>
                                            </p:txEl>
                                          </p:spTgt>
                                        </p:tgtEl>
                                        <p:attrNameLst>
                                          <p:attrName>style.visibility</p:attrName>
                                        </p:attrNameLst>
                                      </p:cBhvr>
                                      <p:to>
                                        <p:strVal val="visible"/>
                                      </p:to>
                                    </p:set>
                                    <p:animEffect transition="in" filter="fade">
                                      <p:cBhvr>
                                        <p:cTn id="27" dur="500"/>
                                        <p:tgtEl>
                                          <p:spTgt spid="307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other words</a:t>
            </a:r>
          </a:p>
        </p:txBody>
      </p:sp>
      <p:sp>
        <p:nvSpPr>
          <p:cNvPr id="3" name="Text Placeholder 2"/>
          <p:cNvSpPr>
            <a:spLocks noGrp="1"/>
          </p:cNvSpPr>
          <p:nvPr>
            <p:ph type="body" sz="quarter" idx="10"/>
          </p:nvPr>
        </p:nvSpPr>
        <p:spPr/>
        <p:txBody>
          <a:bodyPr/>
          <a:lstStyle/>
          <a:p>
            <a:r>
              <a:rPr lang="en-US" dirty="0"/>
              <a:t>The adapter pattern is used to change the interface of something existing</a:t>
            </a:r>
          </a:p>
          <a:p>
            <a:r>
              <a:rPr lang="en-US" dirty="0"/>
              <a:t>You change one class to look/behave like something else</a:t>
            </a:r>
          </a:p>
        </p:txBody>
      </p:sp>
    </p:spTree>
    <p:extLst>
      <p:ext uri="{BB962C8B-B14F-4D97-AF65-F5344CB8AC3E}">
        <p14:creationId xmlns:p14="http://schemas.microsoft.com/office/powerpoint/2010/main" val="381621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Adapter</a:t>
            </a:r>
          </a:p>
        </p:txBody>
      </p:sp>
      <p:sp>
        <p:nvSpPr>
          <p:cNvPr id="7" name="AutoShape 4" descr="Image result for adapter mini hdmi"/>
          <p:cNvSpPr>
            <a:spLocks noChangeAspect="1" noChangeArrowheads="1"/>
          </p:cNvSpPr>
          <p:nvPr/>
        </p:nvSpPr>
        <p:spPr bwMode="auto">
          <a:xfrm>
            <a:off x="1633089" y="14491"/>
            <a:ext cx="276502" cy="2765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951" tIns="41475" rIns="82951" bIns="41475" numCol="1" anchor="t" anchorCtr="0" compatLnSpc="1">
            <a:prstTxWarp prst="textNoShape">
              <a:avLst/>
            </a:prstTxWarp>
          </a:bodyPr>
          <a:lstStyle/>
          <a:p>
            <a:endParaRPr lang="en-GB" sz="1633"/>
          </a:p>
        </p:txBody>
      </p:sp>
      <p:pic>
        <p:nvPicPr>
          <p:cNvPr id="4" name="Picture 3"/>
          <p:cNvPicPr>
            <a:picLocks noChangeAspect="1"/>
          </p:cNvPicPr>
          <p:nvPr/>
        </p:nvPicPr>
        <p:blipFill>
          <a:blip r:embed="rId2"/>
          <a:stretch>
            <a:fillRect/>
          </a:stretch>
        </p:blipFill>
        <p:spPr>
          <a:xfrm>
            <a:off x="1696715" y="2514483"/>
            <a:ext cx="8801903" cy="3690729"/>
          </a:xfrm>
          <a:prstGeom prst="rect">
            <a:avLst/>
          </a:prstGeom>
        </p:spPr>
      </p:pic>
      <p:sp>
        <p:nvSpPr>
          <p:cNvPr id="3" name="Rounded Rectangle 2"/>
          <p:cNvSpPr/>
          <p:nvPr/>
        </p:nvSpPr>
        <p:spPr>
          <a:xfrm>
            <a:off x="1306287" y="3037064"/>
            <a:ext cx="2503422" cy="97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The class/functionality we want to fit into our system</a:t>
            </a:r>
          </a:p>
        </p:txBody>
      </p:sp>
      <p:cxnSp>
        <p:nvCxnSpPr>
          <p:cNvPr id="6" name="Straight Arrow Connector 5"/>
          <p:cNvCxnSpPr/>
          <p:nvPr/>
        </p:nvCxnSpPr>
        <p:spPr>
          <a:xfrm>
            <a:off x="2829868" y="4016904"/>
            <a:ext cx="261291" cy="4572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1147EDFD-FDF7-4BE1-9EC8-4314E3E74406}"/>
              </a:ext>
            </a:extLst>
          </p:cNvPr>
          <p:cNvSpPr/>
          <p:nvPr/>
        </p:nvSpPr>
        <p:spPr>
          <a:xfrm>
            <a:off x="9296809" y="2710451"/>
            <a:ext cx="1763711" cy="979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System</a:t>
            </a:r>
          </a:p>
        </p:txBody>
      </p:sp>
    </p:spTree>
    <p:extLst>
      <p:ext uri="{BB962C8B-B14F-4D97-AF65-F5344CB8AC3E}">
        <p14:creationId xmlns:p14="http://schemas.microsoft.com/office/powerpoint/2010/main" val="263089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ret billede">
            <a:extLst>
              <a:ext uri="{FF2B5EF4-FFF2-40B4-BE49-F238E27FC236}">
                <a16:creationId xmlns:a16="http://schemas.microsoft.com/office/drawing/2014/main" id="{11E78678-0A7B-47CD-8617-5B0836F8DC54}"/>
              </a:ext>
            </a:extLst>
          </p:cNvPr>
          <p:cNvPicPr>
            <a:picLocks noChangeAspect="1" noChangeArrowheads="1"/>
          </p:cNvPicPr>
          <p:nvPr/>
        </p:nvPicPr>
        <p:blipFill>
          <a:blip r:embed="rId2">
            <a:clrChange>
              <a:clrFrom>
                <a:srgbClr val="F2F2F2"/>
              </a:clrFrom>
              <a:clrTo>
                <a:srgbClr val="F2F2F2">
                  <a:alpha val="0"/>
                </a:srgbClr>
              </a:clrTo>
            </a:clrChange>
            <a:extLst>
              <a:ext uri="{28A0092B-C50C-407E-A947-70E740481C1C}">
                <a14:useLocalDpi xmlns:a14="http://schemas.microsoft.com/office/drawing/2010/main" val="0"/>
              </a:ext>
            </a:extLst>
          </a:blip>
          <a:srcRect/>
          <a:stretch>
            <a:fillRect/>
          </a:stretch>
        </p:blipFill>
        <p:spPr bwMode="auto">
          <a:xfrm>
            <a:off x="2307287" y="318355"/>
            <a:ext cx="7178965" cy="622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85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306B-484D-45B4-A089-C15FE8EDECA7}"/>
              </a:ext>
            </a:extLst>
          </p:cNvPr>
          <p:cNvSpPr>
            <a:spLocks noGrp="1"/>
          </p:cNvSpPr>
          <p:nvPr>
            <p:ph type="title"/>
          </p:nvPr>
        </p:nvSpPr>
        <p:spPr/>
        <p:txBody>
          <a:bodyPr/>
          <a:lstStyle/>
          <a:p>
            <a:r>
              <a:rPr lang="en-US" dirty="0"/>
              <a:t>Agenda: Adapter design pattern</a:t>
            </a:r>
          </a:p>
        </p:txBody>
      </p:sp>
      <p:sp>
        <p:nvSpPr>
          <p:cNvPr id="3" name="Text Placeholder 2">
            <a:extLst>
              <a:ext uri="{FF2B5EF4-FFF2-40B4-BE49-F238E27FC236}">
                <a16:creationId xmlns:a16="http://schemas.microsoft.com/office/drawing/2014/main" id="{E494CA9B-7E97-4540-861A-51030A4301AF}"/>
              </a:ext>
            </a:extLst>
          </p:cNvPr>
          <p:cNvSpPr>
            <a:spLocks noGrp="1"/>
          </p:cNvSpPr>
          <p:nvPr>
            <p:ph type="body" sz="quarter" idx="10"/>
          </p:nvPr>
        </p:nvSpPr>
        <p:spPr/>
        <p:txBody>
          <a:bodyPr>
            <a:normAutofit fontScale="92500" lnSpcReduction="10000"/>
          </a:bodyPr>
          <a:lstStyle/>
          <a:p>
            <a:r>
              <a:rPr lang="en-US" dirty="0">
                <a:solidFill>
                  <a:schemeClr val="bg1">
                    <a:lumMod val="85000"/>
                  </a:schemeClr>
                </a:solidFill>
              </a:rPr>
              <a:t>Concept of an adapter</a:t>
            </a:r>
          </a:p>
          <a:p>
            <a:r>
              <a:rPr lang="en-US" dirty="0">
                <a:solidFill>
                  <a:schemeClr val="bg1">
                    <a:lumMod val="85000"/>
                  </a:schemeClr>
                </a:solidFill>
              </a:rPr>
              <a:t>Introduction to software adapter by a problem</a:t>
            </a:r>
          </a:p>
          <a:p>
            <a:r>
              <a:rPr lang="en-US" dirty="0">
                <a:solidFill>
                  <a:schemeClr val="bg1">
                    <a:lumMod val="85000"/>
                  </a:schemeClr>
                </a:solidFill>
              </a:rPr>
              <a:t>Defining the adapter pattern</a:t>
            </a:r>
          </a:p>
          <a:p>
            <a:r>
              <a:rPr lang="en-US" dirty="0"/>
              <a:t>Common use in semester project, database</a:t>
            </a:r>
          </a:p>
          <a:p>
            <a:r>
              <a:rPr lang="en-US" dirty="0"/>
              <a:t>Adapting a List to a Queue, for the assignment</a:t>
            </a:r>
          </a:p>
          <a:p>
            <a:r>
              <a:rPr lang="en-US" dirty="0"/>
              <a:t>Further reading</a:t>
            </a:r>
          </a:p>
          <a:p>
            <a:endParaRPr lang="en-US" dirty="0"/>
          </a:p>
          <a:p>
            <a:endParaRPr lang="en-US" dirty="0"/>
          </a:p>
          <a:p>
            <a:endParaRPr lang="en-US" dirty="0"/>
          </a:p>
          <a:p>
            <a:endParaRPr lang="en-US" dirty="0"/>
          </a:p>
          <a:p>
            <a:r>
              <a:rPr lang="en-US" dirty="0"/>
              <a:t>At 10:15 we’ll do the Proxy</a:t>
            </a:r>
          </a:p>
        </p:txBody>
      </p:sp>
    </p:spTree>
    <p:extLst>
      <p:ext uri="{BB962C8B-B14F-4D97-AF65-F5344CB8AC3E}">
        <p14:creationId xmlns:p14="http://schemas.microsoft.com/office/powerpoint/2010/main" val="389687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306B-484D-45B4-A089-C15FE8EDECA7}"/>
              </a:ext>
            </a:extLst>
          </p:cNvPr>
          <p:cNvSpPr>
            <a:spLocks noGrp="1"/>
          </p:cNvSpPr>
          <p:nvPr>
            <p:ph type="title"/>
          </p:nvPr>
        </p:nvSpPr>
        <p:spPr/>
        <p:txBody>
          <a:bodyPr/>
          <a:lstStyle/>
          <a:p>
            <a:r>
              <a:rPr lang="en-US" dirty="0"/>
              <a:t>Agenda: Adapter design pattern</a:t>
            </a:r>
          </a:p>
        </p:txBody>
      </p:sp>
      <p:sp>
        <p:nvSpPr>
          <p:cNvPr id="3" name="Text Placeholder 2">
            <a:extLst>
              <a:ext uri="{FF2B5EF4-FFF2-40B4-BE49-F238E27FC236}">
                <a16:creationId xmlns:a16="http://schemas.microsoft.com/office/drawing/2014/main" id="{E494CA9B-7E97-4540-861A-51030A4301AF}"/>
              </a:ext>
            </a:extLst>
          </p:cNvPr>
          <p:cNvSpPr>
            <a:spLocks noGrp="1"/>
          </p:cNvSpPr>
          <p:nvPr>
            <p:ph type="body" sz="quarter" idx="10"/>
          </p:nvPr>
        </p:nvSpPr>
        <p:spPr/>
        <p:txBody>
          <a:bodyPr>
            <a:normAutofit fontScale="92500" lnSpcReduction="10000"/>
          </a:bodyPr>
          <a:lstStyle/>
          <a:p>
            <a:r>
              <a:rPr lang="en-US" dirty="0"/>
              <a:t>Concept of an adapter</a:t>
            </a:r>
          </a:p>
          <a:p>
            <a:r>
              <a:rPr lang="en-US" dirty="0"/>
              <a:t>Introduction to software adapter by a problem</a:t>
            </a:r>
          </a:p>
          <a:p>
            <a:r>
              <a:rPr lang="en-US" dirty="0"/>
              <a:t>Defining the adapter pattern</a:t>
            </a:r>
          </a:p>
          <a:p>
            <a:r>
              <a:rPr lang="en-US" dirty="0"/>
              <a:t>Common use in semester project, database</a:t>
            </a:r>
          </a:p>
          <a:p>
            <a:r>
              <a:rPr lang="en-US" dirty="0"/>
              <a:t>Adapting a List to a Queue, for the assignment</a:t>
            </a:r>
          </a:p>
          <a:p>
            <a:r>
              <a:rPr lang="en-US" dirty="0"/>
              <a:t>Further reading</a:t>
            </a:r>
          </a:p>
          <a:p>
            <a:endParaRPr lang="en-US" dirty="0"/>
          </a:p>
          <a:p>
            <a:endParaRPr lang="en-US" dirty="0"/>
          </a:p>
          <a:p>
            <a:endParaRPr lang="en-US" dirty="0"/>
          </a:p>
          <a:p>
            <a:endParaRPr lang="en-US" dirty="0"/>
          </a:p>
          <a:p>
            <a:r>
              <a:rPr lang="en-US" dirty="0"/>
              <a:t>At 10:15 we’ll do the Proxy</a:t>
            </a:r>
          </a:p>
        </p:txBody>
      </p:sp>
    </p:spTree>
    <p:extLst>
      <p:ext uri="{BB962C8B-B14F-4D97-AF65-F5344CB8AC3E}">
        <p14:creationId xmlns:p14="http://schemas.microsoft.com/office/powerpoint/2010/main" val="133849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86317" y="-477783"/>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2829868" y="1582379"/>
            <a:ext cx="2286292" cy="6708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Billedresultat for file icon clipart">
            <a:extLst>
              <a:ext uri="{FF2B5EF4-FFF2-40B4-BE49-F238E27FC236}">
                <a16:creationId xmlns:a16="http://schemas.microsoft.com/office/drawing/2014/main" id="{5AA54A03-F762-4608-91B3-7F79148F3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420" y="1582377"/>
            <a:ext cx="1750729" cy="236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6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86317" y="-477783"/>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grpSp>
        <p:nvGrpSpPr>
          <p:cNvPr id="8" name="Group 7">
            <a:extLst>
              <a:ext uri="{FF2B5EF4-FFF2-40B4-BE49-F238E27FC236}">
                <a16:creationId xmlns:a16="http://schemas.microsoft.com/office/drawing/2014/main" id="{32591100-0D14-4DEF-9976-1681E54FC61F}"/>
              </a:ext>
            </a:extLst>
          </p:cNvPr>
          <p:cNvGrpSpPr/>
          <p:nvPr/>
        </p:nvGrpSpPr>
        <p:grpSpPr>
          <a:xfrm>
            <a:off x="3483094" y="946740"/>
            <a:ext cx="3603910" cy="1820588"/>
            <a:chOff x="3240112" y="1340875"/>
            <a:chExt cx="3600400" cy="2448272"/>
          </a:xfrm>
        </p:grpSpPr>
        <p:sp>
          <p:nvSpPr>
            <p:cNvPr id="5" name="Rectangle 4">
              <a:extLst>
                <a:ext uri="{FF2B5EF4-FFF2-40B4-BE49-F238E27FC236}">
                  <a16:creationId xmlns:a16="http://schemas.microsoft.com/office/drawing/2014/main" id="{C7B0E3A4-1B9F-4415-A7B4-8055FC91627B}"/>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&lt;&lt;interface&gt;&gt;</a:t>
              </a:r>
            </a:p>
            <a:p>
              <a:pPr algn="ctr"/>
              <a:r>
                <a:rPr lang="en-US" sz="1633" dirty="0" err="1">
                  <a:solidFill>
                    <a:schemeClr val="tx1"/>
                  </a:solidFill>
                </a:rPr>
                <a:t>ICustomerData</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addCustomer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updateCustomer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deleteCustomer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getCustomer</a:t>
              </a:r>
              <a:r>
                <a:rPr lang="en-US" sz="1633" dirty="0">
                  <a:solidFill>
                    <a:schemeClr val="tx1"/>
                  </a:solidFill>
                </a:rPr>
                <a:t>(id : int) : Customer</a:t>
              </a:r>
            </a:p>
          </p:txBody>
        </p:sp>
        <p:cxnSp>
          <p:nvCxnSpPr>
            <p:cNvPr id="7" name="Straight Connector 6">
              <a:extLst>
                <a:ext uri="{FF2B5EF4-FFF2-40B4-BE49-F238E27FC236}">
                  <a16:creationId xmlns:a16="http://schemas.microsoft.com/office/drawing/2014/main" id="{0329EF6A-CACA-4D8D-91FD-5656009F409D}"/>
                </a:ext>
              </a:extLst>
            </p:cNvPr>
            <p:cNvCxnSpPr/>
            <p:nvPr/>
          </p:nvCxnSpPr>
          <p:spPr>
            <a:xfrm flipH="1">
              <a:off x="3240112" y="2195661"/>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2829868" y="1582377"/>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92C4E-D25C-451D-8EEB-6288C780B569}"/>
              </a:ext>
            </a:extLst>
          </p:cNvPr>
          <p:cNvGrpSpPr/>
          <p:nvPr/>
        </p:nvGrpSpPr>
        <p:grpSpPr>
          <a:xfrm>
            <a:off x="3483094" y="3820936"/>
            <a:ext cx="3266132" cy="1110485"/>
            <a:chOff x="3240112" y="1340875"/>
            <a:chExt cx="3600400" cy="2448272"/>
          </a:xfrm>
        </p:grpSpPr>
        <p:sp>
          <p:nvSpPr>
            <p:cNvPr id="13" name="Rectangle 12">
              <a:extLst>
                <a:ext uri="{FF2B5EF4-FFF2-40B4-BE49-F238E27FC236}">
                  <a16:creationId xmlns:a16="http://schemas.microsoft.com/office/drawing/2014/main" id="{D6F5152C-A36D-4166-B61B-7235F3408B8C}"/>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err="1">
                  <a:solidFill>
                    <a:schemeClr val="tx1"/>
                  </a:solidFill>
                </a:rPr>
                <a:t>CustomerFileStorage</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CustomerFileStorage</a:t>
              </a:r>
              <a:r>
                <a:rPr lang="en-US" sz="1633" dirty="0">
                  <a:solidFill>
                    <a:schemeClr val="tx1"/>
                  </a:solidFill>
                </a:rPr>
                <a:t>()</a:t>
              </a:r>
            </a:p>
          </p:txBody>
        </p:sp>
        <p:cxnSp>
          <p:nvCxnSpPr>
            <p:cNvPr id="14" name="Straight Connector 13">
              <a:extLst>
                <a:ext uri="{FF2B5EF4-FFF2-40B4-BE49-F238E27FC236}">
                  <a16:creationId xmlns:a16="http://schemas.microsoft.com/office/drawing/2014/main" id="{CAC47561-BAE7-4740-BE2F-FFF1A3076FC7}"/>
                </a:ext>
              </a:extLst>
            </p:cNvPr>
            <p:cNvCxnSpPr/>
            <p:nvPr/>
          </p:nvCxnSpPr>
          <p:spPr>
            <a:xfrm flipH="1">
              <a:off x="3240112" y="2493003"/>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075E115E-8D4D-4DE2-82E1-641E6B91BF87}"/>
              </a:ext>
            </a:extLst>
          </p:cNvPr>
          <p:cNvCxnSpPr>
            <a:cxnSpLocks/>
          </p:cNvCxnSpPr>
          <p:nvPr/>
        </p:nvCxnSpPr>
        <p:spPr>
          <a:xfrm flipV="1">
            <a:off x="5104997" y="2738774"/>
            <a:ext cx="0" cy="1027008"/>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Billedresultat for database icon">
            <a:extLst>
              <a:ext uri="{FF2B5EF4-FFF2-40B4-BE49-F238E27FC236}">
                <a16:creationId xmlns:a16="http://schemas.microsoft.com/office/drawing/2014/main" id="{4C5B3A70-6AC6-46D3-9321-026DC2356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824" y="3429001"/>
            <a:ext cx="2799919" cy="27999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illedresultat for file icon clipart">
            <a:extLst>
              <a:ext uri="{FF2B5EF4-FFF2-40B4-BE49-F238E27FC236}">
                <a16:creationId xmlns:a16="http://schemas.microsoft.com/office/drawing/2014/main" id="{2BB92809-D455-478E-B432-4882AEE8A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550" y="3252278"/>
            <a:ext cx="1750729" cy="236845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A305CD85-E390-4537-AD9E-3D9ADD833FC9}"/>
              </a:ext>
            </a:extLst>
          </p:cNvPr>
          <p:cNvCxnSpPr>
            <a:cxnSpLocks/>
          </p:cNvCxnSpPr>
          <p:nvPr/>
        </p:nvCxnSpPr>
        <p:spPr>
          <a:xfrm>
            <a:off x="7010517" y="4417956"/>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1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86317" y="-477783"/>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2829868" y="1582377"/>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92C4E-D25C-451D-8EEB-6288C780B569}"/>
              </a:ext>
            </a:extLst>
          </p:cNvPr>
          <p:cNvGrpSpPr/>
          <p:nvPr/>
        </p:nvGrpSpPr>
        <p:grpSpPr>
          <a:xfrm>
            <a:off x="3483094" y="3820936"/>
            <a:ext cx="3266132" cy="1110485"/>
            <a:chOff x="3240112" y="1340875"/>
            <a:chExt cx="3600400" cy="2448272"/>
          </a:xfrm>
        </p:grpSpPr>
        <p:sp>
          <p:nvSpPr>
            <p:cNvPr id="13" name="Rectangle 12">
              <a:extLst>
                <a:ext uri="{FF2B5EF4-FFF2-40B4-BE49-F238E27FC236}">
                  <a16:creationId xmlns:a16="http://schemas.microsoft.com/office/drawing/2014/main" id="{D6F5152C-A36D-4166-B61B-7235F3408B8C}"/>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err="1">
                  <a:solidFill>
                    <a:schemeClr val="tx1"/>
                  </a:solidFill>
                </a:rPr>
                <a:t>CustomerFileStorage</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CustomerFileStorage</a:t>
              </a:r>
              <a:r>
                <a:rPr lang="en-US" sz="1633" dirty="0">
                  <a:solidFill>
                    <a:schemeClr val="tx1"/>
                  </a:solidFill>
                </a:rPr>
                <a:t>()</a:t>
              </a:r>
            </a:p>
          </p:txBody>
        </p:sp>
        <p:cxnSp>
          <p:nvCxnSpPr>
            <p:cNvPr id="14" name="Straight Connector 13">
              <a:extLst>
                <a:ext uri="{FF2B5EF4-FFF2-40B4-BE49-F238E27FC236}">
                  <a16:creationId xmlns:a16="http://schemas.microsoft.com/office/drawing/2014/main" id="{CAC47561-BAE7-4740-BE2F-FFF1A3076FC7}"/>
                </a:ext>
              </a:extLst>
            </p:cNvPr>
            <p:cNvCxnSpPr/>
            <p:nvPr/>
          </p:nvCxnSpPr>
          <p:spPr>
            <a:xfrm flipH="1">
              <a:off x="3240112" y="2493003"/>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075E115E-8D4D-4DE2-82E1-641E6B91BF87}"/>
              </a:ext>
            </a:extLst>
          </p:cNvPr>
          <p:cNvCxnSpPr>
            <a:cxnSpLocks/>
          </p:cNvCxnSpPr>
          <p:nvPr/>
        </p:nvCxnSpPr>
        <p:spPr>
          <a:xfrm flipV="1">
            <a:off x="5104997" y="2738774"/>
            <a:ext cx="0" cy="1027008"/>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Billedresultat for database icon">
            <a:extLst>
              <a:ext uri="{FF2B5EF4-FFF2-40B4-BE49-F238E27FC236}">
                <a16:creationId xmlns:a16="http://schemas.microsoft.com/office/drawing/2014/main" id="{4C5B3A70-6AC6-46D3-9321-026DC2356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1824" y="3429001"/>
            <a:ext cx="2799919" cy="27999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illedresultat for file icon clipart">
            <a:extLst>
              <a:ext uri="{FF2B5EF4-FFF2-40B4-BE49-F238E27FC236}">
                <a16:creationId xmlns:a16="http://schemas.microsoft.com/office/drawing/2014/main" id="{2BB92809-D455-478E-B432-4882AEE8A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550" y="3252278"/>
            <a:ext cx="1750729" cy="236845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A305CD85-E390-4537-AD9E-3D9ADD833FC9}"/>
              </a:ext>
            </a:extLst>
          </p:cNvPr>
          <p:cNvCxnSpPr>
            <a:cxnSpLocks/>
          </p:cNvCxnSpPr>
          <p:nvPr/>
        </p:nvCxnSpPr>
        <p:spPr>
          <a:xfrm>
            <a:off x="7010517" y="4417956"/>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1908F8D-0C93-48ED-ABB1-9780B69A88E9}"/>
              </a:ext>
            </a:extLst>
          </p:cNvPr>
          <p:cNvGrpSpPr/>
          <p:nvPr/>
        </p:nvGrpSpPr>
        <p:grpSpPr>
          <a:xfrm>
            <a:off x="3483094" y="946740"/>
            <a:ext cx="3603910" cy="1820588"/>
            <a:chOff x="3240112" y="1340875"/>
            <a:chExt cx="3600400" cy="2448272"/>
          </a:xfrm>
        </p:grpSpPr>
        <p:sp>
          <p:nvSpPr>
            <p:cNvPr id="18" name="Rectangle 17">
              <a:extLst>
                <a:ext uri="{FF2B5EF4-FFF2-40B4-BE49-F238E27FC236}">
                  <a16:creationId xmlns:a16="http://schemas.microsoft.com/office/drawing/2014/main" id="{C03F8F0B-4619-441C-A18F-6F8AE421CFB6}"/>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&lt;&lt;interface&gt;&gt;</a:t>
              </a:r>
            </a:p>
            <a:p>
              <a:pPr algn="ctr"/>
              <a:r>
                <a:rPr lang="en-US" sz="1633" dirty="0" err="1">
                  <a:solidFill>
                    <a:schemeClr val="tx1"/>
                  </a:solidFill>
                </a:rPr>
                <a:t>ICustomerData</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addCustomer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updateCustomer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deleteCustomer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getCustomer</a:t>
              </a:r>
              <a:r>
                <a:rPr lang="en-US" sz="1633" dirty="0">
                  <a:solidFill>
                    <a:schemeClr val="tx1"/>
                  </a:solidFill>
                </a:rPr>
                <a:t>(id : int) : Customer</a:t>
              </a:r>
            </a:p>
          </p:txBody>
        </p:sp>
        <p:cxnSp>
          <p:nvCxnSpPr>
            <p:cNvPr id="19" name="Straight Connector 18">
              <a:extLst>
                <a:ext uri="{FF2B5EF4-FFF2-40B4-BE49-F238E27FC236}">
                  <a16:creationId xmlns:a16="http://schemas.microsoft.com/office/drawing/2014/main" id="{0A0893B5-49F2-4EE7-BB19-CA7188A16AA0}"/>
                </a:ext>
              </a:extLst>
            </p:cNvPr>
            <p:cNvCxnSpPr/>
            <p:nvPr/>
          </p:nvCxnSpPr>
          <p:spPr>
            <a:xfrm flipH="1">
              <a:off x="3240112" y="2195661"/>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842FAB1-61F4-48D7-A10A-53149E5001A0}"/>
              </a:ext>
            </a:extLst>
          </p:cNvPr>
          <p:cNvSpPr txBox="1"/>
          <p:nvPr/>
        </p:nvSpPr>
        <p:spPr>
          <a:xfrm rot="20482670">
            <a:off x="6252709" y="477248"/>
            <a:ext cx="1342996" cy="646331"/>
          </a:xfrm>
          <a:prstGeom prst="rect">
            <a:avLst/>
          </a:prstGeom>
          <a:noFill/>
        </p:spPr>
        <p:txBody>
          <a:bodyPr wrap="none" rtlCol="0">
            <a:spAutoFit/>
          </a:bodyPr>
          <a:lstStyle/>
          <a:p>
            <a:r>
              <a:rPr lang="en-US" sz="3600" dirty="0">
                <a:solidFill>
                  <a:srgbClr val="FF0000"/>
                </a:solidFill>
              </a:rPr>
              <a:t>Target</a:t>
            </a:r>
          </a:p>
        </p:txBody>
      </p:sp>
      <p:sp>
        <p:nvSpPr>
          <p:cNvPr id="20" name="TextBox 19">
            <a:extLst>
              <a:ext uri="{FF2B5EF4-FFF2-40B4-BE49-F238E27FC236}">
                <a16:creationId xmlns:a16="http://schemas.microsoft.com/office/drawing/2014/main" id="{6FE19109-D4CC-4BA4-8174-EBC6AEFD5017}"/>
              </a:ext>
            </a:extLst>
          </p:cNvPr>
          <p:cNvSpPr txBox="1"/>
          <p:nvPr/>
        </p:nvSpPr>
        <p:spPr>
          <a:xfrm rot="20482670">
            <a:off x="5910951" y="3442616"/>
            <a:ext cx="1694118" cy="646331"/>
          </a:xfrm>
          <a:prstGeom prst="rect">
            <a:avLst/>
          </a:prstGeom>
          <a:noFill/>
        </p:spPr>
        <p:txBody>
          <a:bodyPr wrap="none" rtlCol="0">
            <a:spAutoFit/>
          </a:bodyPr>
          <a:lstStyle/>
          <a:p>
            <a:r>
              <a:rPr lang="en-US" sz="3600" dirty="0">
                <a:solidFill>
                  <a:srgbClr val="FF0000"/>
                </a:solidFill>
              </a:rPr>
              <a:t>Adapter</a:t>
            </a:r>
          </a:p>
        </p:txBody>
      </p:sp>
      <p:sp>
        <p:nvSpPr>
          <p:cNvPr id="21" name="TextBox 20">
            <a:extLst>
              <a:ext uri="{FF2B5EF4-FFF2-40B4-BE49-F238E27FC236}">
                <a16:creationId xmlns:a16="http://schemas.microsoft.com/office/drawing/2014/main" id="{E4E5B0F5-A9F3-43BF-80AE-E4F18BAC7E56}"/>
              </a:ext>
            </a:extLst>
          </p:cNvPr>
          <p:cNvSpPr txBox="1"/>
          <p:nvPr/>
        </p:nvSpPr>
        <p:spPr>
          <a:xfrm rot="20482670">
            <a:off x="8248377" y="2810142"/>
            <a:ext cx="1763047" cy="646331"/>
          </a:xfrm>
          <a:prstGeom prst="rect">
            <a:avLst/>
          </a:prstGeom>
          <a:noFill/>
        </p:spPr>
        <p:txBody>
          <a:bodyPr wrap="none" rtlCol="0">
            <a:spAutoFit/>
          </a:bodyPr>
          <a:lstStyle/>
          <a:p>
            <a:r>
              <a:rPr lang="en-US" sz="3600" dirty="0" err="1">
                <a:solidFill>
                  <a:srgbClr val="FF0000"/>
                </a:solidFill>
              </a:rPr>
              <a:t>Adaptee</a:t>
            </a:r>
            <a:endParaRPr lang="en-US" sz="3600" dirty="0">
              <a:solidFill>
                <a:srgbClr val="FF0000"/>
              </a:solidFill>
            </a:endParaRPr>
          </a:p>
        </p:txBody>
      </p:sp>
    </p:spTree>
    <p:extLst>
      <p:ext uri="{BB962C8B-B14F-4D97-AF65-F5344CB8AC3E}">
        <p14:creationId xmlns:p14="http://schemas.microsoft.com/office/powerpoint/2010/main" val="2169845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86317" y="-477783"/>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2829868" y="1582377"/>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92C4E-D25C-451D-8EEB-6288C780B569}"/>
              </a:ext>
            </a:extLst>
          </p:cNvPr>
          <p:cNvGrpSpPr/>
          <p:nvPr/>
        </p:nvGrpSpPr>
        <p:grpSpPr>
          <a:xfrm>
            <a:off x="3483094" y="7152480"/>
            <a:ext cx="3266132" cy="1110485"/>
            <a:chOff x="3240112" y="1340875"/>
            <a:chExt cx="3600400" cy="2448272"/>
          </a:xfrm>
        </p:grpSpPr>
        <p:sp>
          <p:nvSpPr>
            <p:cNvPr id="13" name="Rectangle 12">
              <a:extLst>
                <a:ext uri="{FF2B5EF4-FFF2-40B4-BE49-F238E27FC236}">
                  <a16:creationId xmlns:a16="http://schemas.microsoft.com/office/drawing/2014/main" id="{D6F5152C-A36D-4166-B61B-7235F3408B8C}"/>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err="1">
                  <a:solidFill>
                    <a:schemeClr val="tx1"/>
                  </a:solidFill>
                </a:rPr>
                <a:t>CustomerFileStorage</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CustomerFileStorage</a:t>
              </a:r>
              <a:r>
                <a:rPr lang="en-US" sz="1633" dirty="0">
                  <a:solidFill>
                    <a:schemeClr val="tx1"/>
                  </a:solidFill>
                </a:rPr>
                <a:t>()</a:t>
              </a:r>
            </a:p>
          </p:txBody>
        </p:sp>
        <p:cxnSp>
          <p:nvCxnSpPr>
            <p:cNvPr id="14" name="Straight Connector 13">
              <a:extLst>
                <a:ext uri="{FF2B5EF4-FFF2-40B4-BE49-F238E27FC236}">
                  <a16:creationId xmlns:a16="http://schemas.microsoft.com/office/drawing/2014/main" id="{CAC47561-BAE7-4740-BE2F-FFF1A3076FC7}"/>
                </a:ext>
              </a:extLst>
            </p:cNvPr>
            <p:cNvCxnSpPr/>
            <p:nvPr/>
          </p:nvCxnSpPr>
          <p:spPr>
            <a:xfrm flipH="1">
              <a:off x="3240112" y="2493003"/>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075E115E-8D4D-4DE2-82E1-641E6B91BF87}"/>
              </a:ext>
            </a:extLst>
          </p:cNvPr>
          <p:cNvCxnSpPr>
            <a:cxnSpLocks/>
          </p:cNvCxnSpPr>
          <p:nvPr/>
        </p:nvCxnSpPr>
        <p:spPr>
          <a:xfrm flipV="1">
            <a:off x="-457483" y="2793928"/>
            <a:ext cx="0" cy="1027008"/>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F4F5351-885B-4F08-8FF4-2C3DC82EA5A9}"/>
              </a:ext>
            </a:extLst>
          </p:cNvPr>
          <p:cNvSpPr/>
          <p:nvPr/>
        </p:nvSpPr>
        <p:spPr>
          <a:xfrm>
            <a:off x="7990357" y="1462988"/>
            <a:ext cx="2286292" cy="78809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a:solidFill>
                  <a:schemeClr val="tx1"/>
                </a:solidFill>
              </a:rPr>
              <a:t>Database</a:t>
            </a:r>
          </a:p>
        </p:txBody>
      </p:sp>
      <p:cxnSp>
        <p:nvCxnSpPr>
          <p:cNvPr id="9" name="Straight Arrow Connector 8">
            <a:extLst>
              <a:ext uri="{FF2B5EF4-FFF2-40B4-BE49-F238E27FC236}">
                <a16:creationId xmlns:a16="http://schemas.microsoft.com/office/drawing/2014/main" id="{3481FD25-799B-4CB8-AD48-59C9DC3F9D2C}"/>
              </a:ext>
            </a:extLst>
          </p:cNvPr>
          <p:cNvCxnSpPr>
            <a:stCxn id="3" idx="2"/>
          </p:cNvCxnSpPr>
          <p:nvPr/>
        </p:nvCxnSpPr>
        <p:spPr>
          <a:xfrm flipH="1">
            <a:off x="8774228" y="2251081"/>
            <a:ext cx="359275" cy="9166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Rectangle: Rounded Corners 19">
            <a:extLst>
              <a:ext uri="{FF2B5EF4-FFF2-40B4-BE49-F238E27FC236}">
                <a16:creationId xmlns:a16="http://schemas.microsoft.com/office/drawing/2014/main" id="{38C7694B-7CE6-4477-AB6E-2001CC7ADC37}"/>
              </a:ext>
            </a:extLst>
          </p:cNvPr>
          <p:cNvSpPr/>
          <p:nvPr/>
        </p:nvSpPr>
        <p:spPr>
          <a:xfrm>
            <a:off x="1817480" y="4417285"/>
            <a:ext cx="3331229" cy="202500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a:solidFill>
                  <a:schemeClr val="tx1"/>
                </a:solidFill>
              </a:rPr>
              <a:t>System knows Java. We need to translate to SQL</a:t>
            </a:r>
          </a:p>
        </p:txBody>
      </p:sp>
      <p:cxnSp>
        <p:nvCxnSpPr>
          <p:cNvPr id="21" name="Straight Arrow Connector 20">
            <a:extLst>
              <a:ext uri="{FF2B5EF4-FFF2-40B4-BE49-F238E27FC236}">
                <a16:creationId xmlns:a16="http://schemas.microsoft.com/office/drawing/2014/main" id="{B3A8CC87-FADD-4CDB-9D0E-11F7D6C506D4}"/>
              </a:ext>
            </a:extLst>
          </p:cNvPr>
          <p:cNvCxnSpPr>
            <a:cxnSpLocks/>
          </p:cNvCxnSpPr>
          <p:nvPr/>
        </p:nvCxnSpPr>
        <p:spPr>
          <a:xfrm flipV="1">
            <a:off x="4266966" y="2896223"/>
            <a:ext cx="391936" cy="12980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44F95405-0E7B-4BD0-9DE0-6672EA8DFD0E}"/>
              </a:ext>
            </a:extLst>
          </p:cNvPr>
          <p:cNvCxnSpPr>
            <a:cxnSpLocks/>
          </p:cNvCxnSpPr>
          <p:nvPr/>
        </p:nvCxnSpPr>
        <p:spPr>
          <a:xfrm flipV="1">
            <a:off x="5246806" y="4564836"/>
            <a:ext cx="1633066" cy="6490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3" name="Picture 2" descr="Billedresultat for database icon">
            <a:extLst>
              <a:ext uri="{FF2B5EF4-FFF2-40B4-BE49-F238E27FC236}">
                <a16:creationId xmlns:a16="http://schemas.microsoft.com/office/drawing/2014/main" id="{0E5336BD-DC7B-4242-B6CD-651B12DFC0A6}"/>
              </a:ext>
            </a:extLst>
          </p:cNvPr>
          <p:cNvPicPr>
            <a:picLocks noChangeAspect="1" noChangeArrowheads="1"/>
          </p:cNvPicPr>
          <p:nvPr/>
        </p:nvPicPr>
        <p:blipFill>
          <a:blip r:embed="rId3">
            <a:clrChange>
              <a:clrFrom>
                <a:srgbClr val="040404">
                  <a:alpha val="5490"/>
                </a:srgbClr>
              </a:clrFrom>
              <a:clrTo>
                <a:srgbClr val="040404">
                  <a:alpha val="0"/>
                </a:srgbClr>
              </a:clrTo>
            </a:clrChange>
            <a:extLst>
              <a:ext uri="{28A0092B-C50C-407E-A947-70E740481C1C}">
                <a14:useLocalDpi xmlns:a14="http://schemas.microsoft.com/office/drawing/2010/main" val="0"/>
              </a:ext>
            </a:extLst>
          </a:blip>
          <a:srcRect/>
          <a:stretch>
            <a:fillRect/>
          </a:stretch>
        </p:blipFill>
        <p:spPr bwMode="auto">
          <a:xfrm>
            <a:off x="7243624" y="3206962"/>
            <a:ext cx="2799919" cy="279991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9F2362D9-3E43-4CDA-A5F6-BF37BF1C3F07}"/>
              </a:ext>
            </a:extLst>
          </p:cNvPr>
          <p:cNvGrpSpPr/>
          <p:nvPr/>
        </p:nvGrpSpPr>
        <p:grpSpPr>
          <a:xfrm>
            <a:off x="3483094" y="946740"/>
            <a:ext cx="3603910" cy="1820588"/>
            <a:chOff x="3240112" y="1340875"/>
            <a:chExt cx="3600400" cy="2448272"/>
          </a:xfrm>
        </p:grpSpPr>
        <p:sp>
          <p:nvSpPr>
            <p:cNvPr id="19" name="Rectangle 18">
              <a:extLst>
                <a:ext uri="{FF2B5EF4-FFF2-40B4-BE49-F238E27FC236}">
                  <a16:creationId xmlns:a16="http://schemas.microsoft.com/office/drawing/2014/main" id="{55C7FEEF-3FAB-4383-BA2F-243EB62FD767}"/>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&lt;&lt;interface&gt;&gt;</a:t>
              </a:r>
            </a:p>
            <a:p>
              <a:pPr algn="ctr"/>
              <a:r>
                <a:rPr lang="en-US" sz="1633" dirty="0" err="1">
                  <a:solidFill>
                    <a:schemeClr val="tx1"/>
                  </a:solidFill>
                </a:rPr>
                <a:t>ICustomerData</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addCustomer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updateCustomer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deleteCustomer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getCustomer</a:t>
              </a:r>
              <a:r>
                <a:rPr lang="en-US" sz="1633" dirty="0">
                  <a:solidFill>
                    <a:schemeClr val="tx1"/>
                  </a:solidFill>
                </a:rPr>
                <a:t>(id : int) : Customer</a:t>
              </a:r>
            </a:p>
          </p:txBody>
        </p:sp>
        <p:cxnSp>
          <p:nvCxnSpPr>
            <p:cNvPr id="24" name="Straight Connector 23">
              <a:extLst>
                <a:ext uri="{FF2B5EF4-FFF2-40B4-BE49-F238E27FC236}">
                  <a16:creationId xmlns:a16="http://schemas.microsoft.com/office/drawing/2014/main" id="{10165E30-FA50-49C3-9326-C384D846F052}"/>
                </a:ext>
              </a:extLst>
            </p:cNvPr>
            <p:cNvCxnSpPr/>
            <p:nvPr/>
          </p:nvCxnSpPr>
          <p:spPr>
            <a:xfrm flipH="1">
              <a:off x="3240112" y="2195661"/>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4505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86317" y="-477783"/>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2829868" y="1582377"/>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F4F5351-885B-4F08-8FF4-2C3DC82EA5A9}"/>
              </a:ext>
            </a:extLst>
          </p:cNvPr>
          <p:cNvSpPr/>
          <p:nvPr/>
        </p:nvSpPr>
        <p:spPr>
          <a:xfrm>
            <a:off x="12518613" y="946741"/>
            <a:ext cx="2286292" cy="78809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a:solidFill>
                  <a:schemeClr val="tx1"/>
                </a:solidFill>
              </a:rPr>
              <a:t>Jar file</a:t>
            </a:r>
          </a:p>
        </p:txBody>
      </p:sp>
      <p:cxnSp>
        <p:nvCxnSpPr>
          <p:cNvPr id="9" name="Straight Arrow Connector 8">
            <a:extLst>
              <a:ext uri="{FF2B5EF4-FFF2-40B4-BE49-F238E27FC236}">
                <a16:creationId xmlns:a16="http://schemas.microsoft.com/office/drawing/2014/main" id="{3481FD25-799B-4CB8-AD48-59C9DC3F9D2C}"/>
              </a:ext>
            </a:extLst>
          </p:cNvPr>
          <p:cNvCxnSpPr>
            <a:stCxn id="3" idx="2"/>
          </p:cNvCxnSpPr>
          <p:nvPr/>
        </p:nvCxnSpPr>
        <p:spPr>
          <a:xfrm flipH="1">
            <a:off x="13302485" y="1734834"/>
            <a:ext cx="359275" cy="9166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Rectangle: Rounded Corners 19">
            <a:extLst>
              <a:ext uri="{FF2B5EF4-FFF2-40B4-BE49-F238E27FC236}">
                <a16:creationId xmlns:a16="http://schemas.microsoft.com/office/drawing/2014/main" id="{38C7694B-7CE6-4477-AB6E-2001CC7ADC37}"/>
              </a:ext>
            </a:extLst>
          </p:cNvPr>
          <p:cNvSpPr/>
          <p:nvPr/>
        </p:nvSpPr>
        <p:spPr>
          <a:xfrm>
            <a:off x="-3398269" y="7021835"/>
            <a:ext cx="3331229" cy="202500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a:solidFill>
                  <a:schemeClr val="tx1"/>
                </a:solidFill>
              </a:rPr>
              <a:t>System expects interface. </a:t>
            </a:r>
          </a:p>
          <a:p>
            <a:pPr algn="ctr"/>
            <a:r>
              <a:rPr lang="en-US" sz="2540" dirty="0">
                <a:solidFill>
                  <a:schemeClr val="tx1"/>
                </a:solidFill>
              </a:rPr>
              <a:t>Doesn’t match </a:t>
            </a:r>
            <a:r>
              <a:rPr lang="en-US" sz="2540" dirty="0" err="1">
                <a:solidFill>
                  <a:schemeClr val="tx1"/>
                </a:solidFill>
              </a:rPr>
              <a:t>MyDatabase</a:t>
            </a:r>
            <a:endParaRPr lang="en-US" sz="2540" dirty="0">
              <a:solidFill>
                <a:schemeClr val="tx1"/>
              </a:solidFill>
            </a:endParaRPr>
          </a:p>
        </p:txBody>
      </p:sp>
      <p:cxnSp>
        <p:nvCxnSpPr>
          <p:cNvPr id="21" name="Straight Arrow Connector 20">
            <a:extLst>
              <a:ext uri="{FF2B5EF4-FFF2-40B4-BE49-F238E27FC236}">
                <a16:creationId xmlns:a16="http://schemas.microsoft.com/office/drawing/2014/main" id="{B3A8CC87-FADD-4CDB-9D0E-11F7D6C506D4}"/>
              </a:ext>
            </a:extLst>
          </p:cNvPr>
          <p:cNvCxnSpPr>
            <a:cxnSpLocks/>
          </p:cNvCxnSpPr>
          <p:nvPr/>
        </p:nvCxnSpPr>
        <p:spPr>
          <a:xfrm flipV="1">
            <a:off x="-784097" y="3078821"/>
            <a:ext cx="391936" cy="12980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44F95405-0E7B-4BD0-9DE0-6672EA8DFD0E}"/>
              </a:ext>
            </a:extLst>
          </p:cNvPr>
          <p:cNvCxnSpPr>
            <a:cxnSpLocks/>
          </p:cNvCxnSpPr>
          <p:nvPr/>
        </p:nvCxnSpPr>
        <p:spPr>
          <a:xfrm flipV="1">
            <a:off x="5348287" y="7283125"/>
            <a:ext cx="1633066" cy="6490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23" name="Group 22">
            <a:extLst>
              <a:ext uri="{FF2B5EF4-FFF2-40B4-BE49-F238E27FC236}">
                <a16:creationId xmlns:a16="http://schemas.microsoft.com/office/drawing/2014/main" id="{F91F6B33-A92E-466F-960C-9BAA73BC6BDC}"/>
              </a:ext>
            </a:extLst>
          </p:cNvPr>
          <p:cNvGrpSpPr/>
          <p:nvPr/>
        </p:nvGrpSpPr>
        <p:grpSpPr>
          <a:xfrm>
            <a:off x="3744385" y="3886258"/>
            <a:ext cx="2612905" cy="663817"/>
            <a:chOff x="3240112" y="1340875"/>
            <a:chExt cx="3600400" cy="2448272"/>
          </a:xfrm>
        </p:grpSpPr>
        <p:sp>
          <p:nvSpPr>
            <p:cNvPr id="24" name="Rectangle 23">
              <a:extLst>
                <a:ext uri="{FF2B5EF4-FFF2-40B4-BE49-F238E27FC236}">
                  <a16:creationId xmlns:a16="http://schemas.microsoft.com/office/drawing/2014/main" id="{F9E89CC6-0AD0-4CBC-95CA-39533A1FF663}"/>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err="1">
                  <a:solidFill>
                    <a:schemeClr val="tx1"/>
                  </a:solidFill>
                </a:rPr>
                <a:t>CustomerDB</a:t>
              </a:r>
              <a:endParaRPr lang="en-US" sz="1633" dirty="0">
                <a:solidFill>
                  <a:schemeClr val="tx1"/>
                </a:solidFill>
              </a:endParaRPr>
            </a:p>
            <a:p>
              <a:endParaRPr lang="en-US" sz="1633" dirty="0">
                <a:solidFill>
                  <a:schemeClr val="tx1"/>
                </a:solidFill>
              </a:endParaRPr>
            </a:p>
          </p:txBody>
        </p:sp>
        <p:cxnSp>
          <p:nvCxnSpPr>
            <p:cNvPr id="25" name="Straight Connector 24">
              <a:extLst>
                <a:ext uri="{FF2B5EF4-FFF2-40B4-BE49-F238E27FC236}">
                  <a16:creationId xmlns:a16="http://schemas.microsoft.com/office/drawing/2014/main" id="{CB43523B-9200-4749-9B3B-4109DE668A54}"/>
                </a:ext>
              </a:extLst>
            </p:cNvPr>
            <p:cNvCxnSpPr/>
            <p:nvPr/>
          </p:nvCxnSpPr>
          <p:spPr>
            <a:xfrm flipH="1">
              <a:off x="3240112" y="2825462"/>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86C18B11-282B-42E7-8FCD-CFD60955F895}"/>
              </a:ext>
            </a:extLst>
          </p:cNvPr>
          <p:cNvCxnSpPr>
            <a:cxnSpLocks/>
          </p:cNvCxnSpPr>
          <p:nvPr/>
        </p:nvCxnSpPr>
        <p:spPr>
          <a:xfrm flipV="1">
            <a:off x="5050838" y="2767328"/>
            <a:ext cx="0" cy="1027008"/>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D664CF-C553-4347-8D66-E0EF3B54C4A4}"/>
              </a:ext>
            </a:extLst>
          </p:cNvPr>
          <p:cNvCxnSpPr>
            <a:cxnSpLocks/>
          </p:cNvCxnSpPr>
          <p:nvPr/>
        </p:nvCxnSpPr>
        <p:spPr>
          <a:xfrm>
            <a:off x="6553260" y="4218167"/>
            <a:ext cx="750585" cy="84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9D5EF7AB-B221-493B-B6C7-F11595562E0C}"/>
              </a:ext>
            </a:extLst>
          </p:cNvPr>
          <p:cNvSpPr/>
          <p:nvPr/>
        </p:nvSpPr>
        <p:spPr>
          <a:xfrm>
            <a:off x="1719383" y="4953545"/>
            <a:ext cx="4311294" cy="162791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err="1">
                <a:solidFill>
                  <a:schemeClr val="tx1"/>
                </a:solidFill>
              </a:rPr>
              <a:t>CustomerDB</a:t>
            </a:r>
            <a:r>
              <a:rPr lang="en-US" sz="2540" dirty="0">
                <a:solidFill>
                  <a:schemeClr val="tx1"/>
                </a:solidFill>
              </a:rPr>
              <a:t> “adapts” the database into the existing system</a:t>
            </a:r>
          </a:p>
        </p:txBody>
      </p:sp>
      <p:pic>
        <p:nvPicPr>
          <p:cNvPr id="28" name="Picture 2" descr="Billedresultat for database icon">
            <a:extLst>
              <a:ext uri="{FF2B5EF4-FFF2-40B4-BE49-F238E27FC236}">
                <a16:creationId xmlns:a16="http://schemas.microsoft.com/office/drawing/2014/main" id="{D2CDD04A-D8DA-471B-9138-F16C794F2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436" y="3150116"/>
            <a:ext cx="2799919" cy="279991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0808611-99DC-4F3A-B2A1-6C9056F403E9}"/>
              </a:ext>
            </a:extLst>
          </p:cNvPr>
          <p:cNvPicPr>
            <a:picLocks noChangeAspect="1"/>
          </p:cNvPicPr>
          <p:nvPr/>
        </p:nvPicPr>
        <p:blipFill>
          <a:blip r:embed="rId4"/>
          <a:stretch>
            <a:fillRect/>
          </a:stretch>
        </p:blipFill>
        <p:spPr>
          <a:xfrm>
            <a:off x="12584160" y="4744246"/>
            <a:ext cx="6516314" cy="1820588"/>
          </a:xfrm>
          <a:prstGeom prst="rect">
            <a:avLst/>
          </a:prstGeom>
        </p:spPr>
      </p:pic>
      <p:grpSp>
        <p:nvGrpSpPr>
          <p:cNvPr id="29" name="Group 28">
            <a:extLst>
              <a:ext uri="{FF2B5EF4-FFF2-40B4-BE49-F238E27FC236}">
                <a16:creationId xmlns:a16="http://schemas.microsoft.com/office/drawing/2014/main" id="{AB22FF5C-14D5-4751-9D3C-10300437E974}"/>
              </a:ext>
            </a:extLst>
          </p:cNvPr>
          <p:cNvGrpSpPr/>
          <p:nvPr/>
        </p:nvGrpSpPr>
        <p:grpSpPr>
          <a:xfrm>
            <a:off x="3483094" y="946740"/>
            <a:ext cx="3603910" cy="1820588"/>
            <a:chOff x="3240112" y="1340875"/>
            <a:chExt cx="3600400" cy="2448272"/>
          </a:xfrm>
        </p:grpSpPr>
        <p:sp>
          <p:nvSpPr>
            <p:cNvPr id="31" name="Rectangle 30">
              <a:extLst>
                <a:ext uri="{FF2B5EF4-FFF2-40B4-BE49-F238E27FC236}">
                  <a16:creationId xmlns:a16="http://schemas.microsoft.com/office/drawing/2014/main" id="{AF31A284-F6E0-4EE9-88CD-EC541FA17C7F}"/>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&lt;&lt;interface&gt;&gt;</a:t>
              </a:r>
            </a:p>
            <a:p>
              <a:pPr algn="ctr"/>
              <a:r>
                <a:rPr lang="en-US" sz="1633" dirty="0" err="1">
                  <a:solidFill>
                    <a:schemeClr val="tx1"/>
                  </a:solidFill>
                </a:rPr>
                <a:t>ICustomerData</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addCustomer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updateCustomer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deleteCustomer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getCustomer</a:t>
              </a:r>
              <a:r>
                <a:rPr lang="en-US" sz="1633" dirty="0">
                  <a:solidFill>
                    <a:schemeClr val="tx1"/>
                  </a:solidFill>
                </a:rPr>
                <a:t>(id : int) : Customer</a:t>
              </a:r>
            </a:p>
          </p:txBody>
        </p:sp>
        <p:cxnSp>
          <p:nvCxnSpPr>
            <p:cNvPr id="33" name="Straight Connector 32">
              <a:extLst>
                <a:ext uri="{FF2B5EF4-FFF2-40B4-BE49-F238E27FC236}">
                  <a16:creationId xmlns:a16="http://schemas.microsoft.com/office/drawing/2014/main" id="{057E4FED-75A1-4687-8573-A0BA2B035306}"/>
                </a:ext>
              </a:extLst>
            </p:cNvPr>
            <p:cNvCxnSpPr/>
            <p:nvPr/>
          </p:nvCxnSpPr>
          <p:spPr>
            <a:xfrm flipH="1">
              <a:off x="3240112" y="2195661"/>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5831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017-9B37-4AB4-BE46-FE07A2C51401}"/>
              </a:ext>
            </a:extLst>
          </p:cNvPr>
          <p:cNvSpPr>
            <a:spLocks noGrp="1"/>
          </p:cNvSpPr>
          <p:nvPr>
            <p:ph type="title"/>
          </p:nvPr>
        </p:nvSpPr>
        <p:spPr>
          <a:xfrm>
            <a:off x="8643584" y="92"/>
            <a:ext cx="2351391" cy="849195"/>
          </a:xfrm>
        </p:spPr>
        <p:txBody>
          <a:bodyPr/>
          <a:lstStyle/>
          <a:p>
            <a:r>
              <a:rPr lang="en-US" dirty="0"/>
              <a:t>Example</a:t>
            </a:r>
          </a:p>
        </p:txBody>
      </p:sp>
      <p:sp>
        <p:nvSpPr>
          <p:cNvPr id="4" name="Rectangle: Rounded Corners 3">
            <a:extLst>
              <a:ext uri="{FF2B5EF4-FFF2-40B4-BE49-F238E27FC236}">
                <a16:creationId xmlns:a16="http://schemas.microsoft.com/office/drawing/2014/main" id="{24B13898-FE32-4D35-8D8D-37748D8B8463}"/>
              </a:ext>
            </a:extLst>
          </p:cNvPr>
          <p:cNvSpPr/>
          <p:nvPr/>
        </p:nvSpPr>
        <p:spPr>
          <a:xfrm>
            <a:off x="-3658293" y="-3818848"/>
            <a:ext cx="2743551" cy="2535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177" dirty="0">
                <a:solidFill>
                  <a:schemeClr val="tx1"/>
                </a:solidFill>
              </a:rPr>
              <a:t>System</a:t>
            </a:r>
            <a:endParaRPr lang="en-US" sz="1633" dirty="0">
              <a:solidFill>
                <a:schemeClr val="tx1"/>
              </a:solidFill>
            </a:endParaRPr>
          </a:p>
        </p:txBody>
      </p:sp>
      <p:cxnSp>
        <p:nvCxnSpPr>
          <p:cNvPr id="10" name="Straight Arrow Connector 9">
            <a:extLst>
              <a:ext uri="{FF2B5EF4-FFF2-40B4-BE49-F238E27FC236}">
                <a16:creationId xmlns:a16="http://schemas.microsoft.com/office/drawing/2014/main" id="{A3BE6414-7E58-466D-9F9A-9DBA842B5454}"/>
              </a:ext>
            </a:extLst>
          </p:cNvPr>
          <p:cNvCxnSpPr>
            <a:cxnSpLocks/>
          </p:cNvCxnSpPr>
          <p:nvPr/>
        </p:nvCxnSpPr>
        <p:spPr>
          <a:xfrm>
            <a:off x="-914742" y="-1758687"/>
            <a:ext cx="653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91F6B33-A92E-466F-960C-9BAA73BC6BDC}"/>
              </a:ext>
            </a:extLst>
          </p:cNvPr>
          <p:cNvGrpSpPr/>
          <p:nvPr/>
        </p:nvGrpSpPr>
        <p:grpSpPr>
          <a:xfrm>
            <a:off x="1735333" y="2209230"/>
            <a:ext cx="2612905" cy="663817"/>
            <a:chOff x="3240112" y="1340875"/>
            <a:chExt cx="3600400" cy="2448272"/>
          </a:xfrm>
        </p:grpSpPr>
        <p:sp>
          <p:nvSpPr>
            <p:cNvPr id="24" name="Rectangle 23">
              <a:extLst>
                <a:ext uri="{FF2B5EF4-FFF2-40B4-BE49-F238E27FC236}">
                  <a16:creationId xmlns:a16="http://schemas.microsoft.com/office/drawing/2014/main" id="{F9E89CC6-0AD0-4CBC-95CA-39533A1FF663}"/>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err="1">
                  <a:solidFill>
                    <a:schemeClr val="tx1"/>
                  </a:solidFill>
                </a:rPr>
                <a:t>CustomerDB</a:t>
              </a:r>
              <a:endParaRPr lang="en-US" sz="1633" dirty="0">
                <a:solidFill>
                  <a:schemeClr val="tx1"/>
                </a:solidFill>
              </a:endParaRPr>
            </a:p>
            <a:p>
              <a:pPr algn="ctr"/>
              <a:endParaRPr lang="en-US" sz="1633" dirty="0">
                <a:solidFill>
                  <a:schemeClr val="tx1"/>
                </a:solidFill>
              </a:endParaRPr>
            </a:p>
          </p:txBody>
        </p:sp>
        <p:cxnSp>
          <p:nvCxnSpPr>
            <p:cNvPr id="25" name="Straight Connector 24">
              <a:extLst>
                <a:ext uri="{FF2B5EF4-FFF2-40B4-BE49-F238E27FC236}">
                  <a16:creationId xmlns:a16="http://schemas.microsoft.com/office/drawing/2014/main" id="{CB43523B-9200-4749-9B3B-4109DE668A54}"/>
                </a:ext>
              </a:extLst>
            </p:cNvPr>
            <p:cNvCxnSpPr/>
            <p:nvPr/>
          </p:nvCxnSpPr>
          <p:spPr>
            <a:xfrm flipH="1">
              <a:off x="3240112" y="2825462"/>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86C18B11-282B-42E7-8FCD-CFD60955F895}"/>
              </a:ext>
            </a:extLst>
          </p:cNvPr>
          <p:cNvCxnSpPr>
            <a:cxnSpLocks/>
          </p:cNvCxnSpPr>
          <p:nvPr/>
        </p:nvCxnSpPr>
        <p:spPr>
          <a:xfrm flipV="1">
            <a:off x="3041786" y="1090299"/>
            <a:ext cx="0" cy="1027008"/>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9D5EF7AB-B221-493B-B6C7-F11595562E0C}"/>
              </a:ext>
            </a:extLst>
          </p:cNvPr>
          <p:cNvSpPr/>
          <p:nvPr/>
        </p:nvSpPr>
        <p:spPr>
          <a:xfrm>
            <a:off x="-1938684" y="7871029"/>
            <a:ext cx="4311294" cy="162791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40" dirty="0" err="1">
                <a:solidFill>
                  <a:schemeClr val="tx1"/>
                </a:solidFill>
              </a:rPr>
              <a:t>CustomerDBTranslater</a:t>
            </a:r>
            <a:endParaRPr lang="en-US" sz="2540" dirty="0">
              <a:solidFill>
                <a:schemeClr val="tx1"/>
              </a:solidFill>
            </a:endParaRPr>
          </a:p>
          <a:p>
            <a:pPr algn="ctr"/>
            <a:r>
              <a:rPr lang="en-US" sz="2540" dirty="0">
                <a:solidFill>
                  <a:schemeClr val="tx1"/>
                </a:solidFill>
              </a:rPr>
              <a:t>Translates from e.g. </a:t>
            </a:r>
            <a:r>
              <a:rPr lang="en-US" sz="2540" dirty="0" err="1">
                <a:solidFill>
                  <a:schemeClr val="tx1"/>
                </a:solidFill>
              </a:rPr>
              <a:t>addCustomer</a:t>
            </a:r>
            <a:r>
              <a:rPr lang="en-US" sz="2540" dirty="0">
                <a:solidFill>
                  <a:schemeClr val="tx1"/>
                </a:solidFill>
              </a:rPr>
              <a:t>(…) to update(…)</a:t>
            </a:r>
          </a:p>
        </p:txBody>
      </p:sp>
      <p:cxnSp>
        <p:nvCxnSpPr>
          <p:cNvPr id="11" name="Straight Arrow Connector 10">
            <a:extLst>
              <a:ext uri="{FF2B5EF4-FFF2-40B4-BE49-F238E27FC236}">
                <a16:creationId xmlns:a16="http://schemas.microsoft.com/office/drawing/2014/main" id="{CD9AB0A2-10C2-455F-BFF4-B826EC17F765}"/>
              </a:ext>
            </a:extLst>
          </p:cNvPr>
          <p:cNvCxnSpPr>
            <a:cxnSpLocks/>
          </p:cNvCxnSpPr>
          <p:nvPr/>
        </p:nvCxnSpPr>
        <p:spPr>
          <a:xfrm>
            <a:off x="4462934" y="2664711"/>
            <a:ext cx="343325" cy="416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23661B2A-6AE4-4C36-A9A5-4AC4EEBDF926}"/>
              </a:ext>
            </a:extLst>
          </p:cNvPr>
          <p:cNvGrpSpPr/>
          <p:nvPr/>
        </p:nvGrpSpPr>
        <p:grpSpPr>
          <a:xfrm>
            <a:off x="1908501" y="3282774"/>
            <a:ext cx="9336902" cy="2608630"/>
            <a:chOff x="3664548" y="3159071"/>
            <a:chExt cx="6516314" cy="1820588"/>
          </a:xfrm>
        </p:grpSpPr>
        <p:pic>
          <p:nvPicPr>
            <p:cNvPr id="6" name="Picture 5">
              <a:extLst>
                <a:ext uri="{FF2B5EF4-FFF2-40B4-BE49-F238E27FC236}">
                  <a16:creationId xmlns:a16="http://schemas.microsoft.com/office/drawing/2014/main" id="{6C451D37-A976-44B8-9F49-BCD8BE1E3EA1}"/>
                </a:ext>
              </a:extLst>
            </p:cNvPr>
            <p:cNvPicPr>
              <a:picLocks noChangeAspect="1"/>
            </p:cNvPicPr>
            <p:nvPr/>
          </p:nvPicPr>
          <p:blipFill>
            <a:blip r:embed="rId3"/>
            <a:stretch>
              <a:fillRect/>
            </a:stretch>
          </p:blipFill>
          <p:spPr>
            <a:xfrm>
              <a:off x="3664548" y="3159071"/>
              <a:ext cx="6516314" cy="1820588"/>
            </a:xfrm>
            <a:prstGeom prst="rect">
              <a:avLst/>
            </a:prstGeom>
          </p:spPr>
        </p:pic>
        <p:sp>
          <p:nvSpPr>
            <p:cNvPr id="3" name="Rectangle 2">
              <a:extLst>
                <a:ext uri="{FF2B5EF4-FFF2-40B4-BE49-F238E27FC236}">
                  <a16:creationId xmlns:a16="http://schemas.microsoft.com/office/drawing/2014/main" id="{82F9A58E-EED2-4F53-9181-7567CB349B85}"/>
                </a:ext>
              </a:extLst>
            </p:cNvPr>
            <p:cNvSpPr/>
            <p:nvPr/>
          </p:nvSpPr>
          <p:spPr>
            <a:xfrm>
              <a:off x="7729066" y="3429000"/>
              <a:ext cx="2451796" cy="261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grpSp>
      <p:grpSp>
        <p:nvGrpSpPr>
          <p:cNvPr id="16" name="Group 15">
            <a:extLst>
              <a:ext uri="{FF2B5EF4-FFF2-40B4-BE49-F238E27FC236}">
                <a16:creationId xmlns:a16="http://schemas.microsoft.com/office/drawing/2014/main" id="{184BB832-FD9D-4420-8531-A7D7895C19B3}"/>
              </a:ext>
            </a:extLst>
          </p:cNvPr>
          <p:cNvGrpSpPr/>
          <p:nvPr/>
        </p:nvGrpSpPr>
        <p:grpSpPr>
          <a:xfrm>
            <a:off x="1239830" y="-807676"/>
            <a:ext cx="3603910" cy="1820588"/>
            <a:chOff x="3240112" y="1340875"/>
            <a:chExt cx="3600400" cy="2448272"/>
          </a:xfrm>
        </p:grpSpPr>
        <p:sp>
          <p:nvSpPr>
            <p:cNvPr id="17" name="Rectangle 16">
              <a:extLst>
                <a:ext uri="{FF2B5EF4-FFF2-40B4-BE49-F238E27FC236}">
                  <a16:creationId xmlns:a16="http://schemas.microsoft.com/office/drawing/2014/main" id="{BB319C2D-4920-4A24-8E6C-C38233E1AABA}"/>
                </a:ext>
              </a:extLst>
            </p:cNvPr>
            <p:cNvSpPr/>
            <p:nvPr/>
          </p:nvSpPr>
          <p:spPr>
            <a:xfrm>
              <a:off x="3240112" y="1340875"/>
              <a:ext cx="3600400" cy="24482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&lt;&lt;interface&gt;&gt;</a:t>
              </a:r>
            </a:p>
            <a:p>
              <a:pPr algn="ctr"/>
              <a:r>
                <a:rPr lang="en-US" sz="1633" dirty="0" err="1">
                  <a:solidFill>
                    <a:schemeClr val="tx1"/>
                  </a:solidFill>
                </a:rPr>
                <a:t>ICustomerData</a:t>
              </a:r>
              <a:endParaRPr lang="en-US" sz="1633" dirty="0">
                <a:solidFill>
                  <a:schemeClr val="tx1"/>
                </a:solidFill>
              </a:endParaRPr>
            </a:p>
            <a:p>
              <a:pPr algn="ctr"/>
              <a:endParaRPr lang="en-US" sz="1633" dirty="0">
                <a:solidFill>
                  <a:schemeClr val="tx1"/>
                </a:solidFill>
              </a:endParaRPr>
            </a:p>
            <a:p>
              <a:r>
                <a:rPr lang="en-US" sz="1633" dirty="0">
                  <a:solidFill>
                    <a:schemeClr val="tx1"/>
                  </a:solidFill>
                </a:rPr>
                <a:t>+ </a:t>
              </a:r>
              <a:r>
                <a:rPr lang="en-US" sz="1633" dirty="0" err="1">
                  <a:solidFill>
                    <a:schemeClr val="tx1"/>
                  </a:solidFill>
                </a:rPr>
                <a:t>addCustomer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updateCustomer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deleteCustomer</a:t>
              </a:r>
              <a:r>
                <a:rPr lang="en-US" sz="1633" dirty="0">
                  <a:solidFill>
                    <a:schemeClr val="tx1"/>
                  </a:solidFill>
                </a:rPr>
                <a:t>(c : Customer) : void</a:t>
              </a:r>
            </a:p>
            <a:p>
              <a:r>
                <a:rPr lang="en-US" sz="1633" dirty="0">
                  <a:solidFill>
                    <a:schemeClr val="tx1"/>
                  </a:solidFill>
                </a:rPr>
                <a:t>+ </a:t>
              </a:r>
              <a:r>
                <a:rPr lang="en-US" sz="1633" dirty="0" err="1">
                  <a:solidFill>
                    <a:schemeClr val="tx1"/>
                  </a:solidFill>
                </a:rPr>
                <a:t>getCustomer</a:t>
              </a:r>
              <a:r>
                <a:rPr lang="en-US" sz="1633" dirty="0">
                  <a:solidFill>
                    <a:schemeClr val="tx1"/>
                  </a:solidFill>
                </a:rPr>
                <a:t>(id : int) : Customer</a:t>
              </a:r>
            </a:p>
          </p:txBody>
        </p:sp>
        <p:cxnSp>
          <p:nvCxnSpPr>
            <p:cNvPr id="18" name="Straight Connector 17">
              <a:extLst>
                <a:ext uri="{FF2B5EF4-FFF2-40B4-BE49-F238E27FC236}">
                  <a16:creationId xmlns:a16="http://schemas.microsoft.com/office/drawing/2014/main" id="{CFB31EB4-B311-4811-A281-4B44E7094841}"/>
                </a:ext>
              </a:extLst>
            </p:cNvPr>
            <p:cNvCxnSpPr/>
            <p:nvPr/>
          </p:nvCxnSpPr>
          <p:spPr>
            <a:xfrm flipH="1">
              <a:off x="3240112" y="2195661"/>
              <a:ext cx="3600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EF71CF5E-67C2-44D3-9984-4A9943D70D6D}"/>
              </a:ext>
            </a:extLst>
          </p:cNvPr>
          <p:cNvSpPr txBox="1"/>
          <p:nvPr/>
        </p:nvSpPr>
        <p:spPr>
          <a:xfrm>
            <a:off x="7558863" y="3674601"/>
            <a:ext cx="25680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227574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1654-D6BB-4C55-A4DD-FE3D253EC14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8E736BB-1DE6-4A76-9D40-C22D36C44652}"/>
              </a:ext>
            </a:extLst>
          </p:cNvPr>
          <p:cNvSpPr>
            <a:spLocks noGrp="1"/>
          </p:cNvSpPr>
          <p:nvPr>
            <p:ph type="body" sz="quarter" idx="10"/>
          </p:nvPr>
        </p:nvSpPr>
        <p:spPr>
          <a:xfrm>
            <a:off x="1915352" y="1338676"/>
            <a:ext cx="8753009" cy="2286292"/>
          </a:xfrm>
        </p:spPr>
        <p:txBody>
          <a:bodyPr/>
          <a:lstStyle/>
          <a:p>
            <a:r>
              <a:rPr lang="en-US" dirty="0"/>
              <a:t>I have now created a “bridge” between </a:t>
            </a:r>
            <a:r>
              <a:rPr lang="en-US" dirty="0" err="1"/>
              <a:t>ICustomerData</a:t>
            </a:r>
            <a:r>
              <a:rPr lang="en-US" dirty="0"/>
              <a:t> and Database with the class </a:t>
            </a:r>
            <a:r>
              <a:rPr lang="en-US" dirty="0" err="1"/>
              <a:t>CustomerDBTranslater</a:t>
            </a:r>
            <a:endParaRPr lang="en-US" dirty="0"/>
          </a:p>
          <a:p>
            <a:endParaRPr lang="en-US" dirty="0"/>
          </a:p>
          <a:p>
            <a:r>
              <a:rPr lang="en-US" dirty="0"/>
              <a:t>This is the idea of the Adapter design pattern</a:t>
            </a:r>
          </a:p>
        </p:txBody>
      </p:sp>
      <p:pic>
        <p:nvPicPr>
          <p:cNvPr id="1026" name="Picture 2" descr="Billedresultat for bridge clipart">
            <a:extLst>
              <a:ext uri="{FF2B5EF4-FFF2-40B4-BE49-F238E27FC236}">
                <a16:creationId xmlns:a16="http://schemas.microsoft.com/office/drawing/2014/main" id="{26D9F87B-6589-4149-A599-9C1C2B692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28" y="3755613"/>
            <a:ext cx="2954679" cy="2758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AF9E14-4618-4FDD-A588-6ECB51D6DC5F}"/>
              </a:ext>
            </a:extLst>
          </p:cNvPr>
          <p:cNvSpPr/>
          <p:nvPr/>
        </p:nvSpPr>
        <p:spPr>
          <a:xfrm>
            <a:off x="1654061" y="4897527"/>
            <a:ext cx="2160143" cy="483209"/>
          </a:xfrm>
          <a:prstGeom prst="rect">
            <a:avLst/>
          </a:prstGeom>
        </p:spPr>
        <p:txBody>
          <a:bodyPr wrap="none">
            <a:spAutoFit/>
          </a:bodyPr>
          <a:lstStyle/>
          <a:p>
            <a:r>
              <a:rPr lang="en-US" sz="2540" dirty="0" err="1"/>
              <a:t>ICustomerData</a:t>
            </a:r>
            <a:endParaRPr lang="en-US" sz="2540" dirty="0"/>
          </a:p>
        </p:txBody>
      </p:sp>
      <p:sp>
        <p:nvSpPr>
          <p:cNvPr id="5" name="Rectangle 4">
            <a:extLst>
              <a:ext uri="{FF2B5EF4-FFF2-40B4-BE49-F238E27FC236}">
                <a16:creationId xmlns:a16="http://schemas.microsoft.com/office/drawing/2014/main" id="{E8366D73-9A73-47FD-BBB7-3477FC6019BD}"/>
              </a:ext>
            </a:extLst>
          </p:cNvPr>
          <p:cNvSpPr/>
          <p:nvPr/>
        </p:nvSpPr>
        <p:spPr>
          <a:xfrm>
            <a:off x="7663743" y="4848714"/>
            <a:ext cx="1413592" cy="483209"/>
          </a:xfrm>
          <a:prstGeom prst="rect">
            <a:avLst/>
          </a:prstGeom>
        </p:spPr>
        <p:txBody>
          <a:bodyPr wrap="none">
            <a:spAutoFit/>
          </a:bodyPr>
          <a:lstStyle/>
          <a:p>
            <a:r>
              <a:rPr lang="en-US" sz="2540" dirty="0"/>
              <a:t>Database</a:t>
            </a:r>
          </a:p>
        </p:txBody>
      </p:sp>
      <p:sp>
        <p:nvSpPr>
          <p:cNvPr id="6" name="Rectangle 5">
            <a:extLst>
              <a:ext uri="{FF2B5EF4-FFF2-40B4-BE49-F238E27FC236}">
                <a16:creationId xmlns:a16="http://schemas.microsoft.com/office/drawing/2014/main" id="{3C3C878B-A011-4688-B90B-7BF6E0CAB9E4}"/>
              </a:ext>
            </a:extLst>
          </p:cNvPr>
          <p:cNvSpPr/>
          <p:nvPr/>
        </p:nvSpPr>
        <p:spPr>
          <a:xfrm>
            <a:off x="4136321" y="3951582"/>
            <a:ext cx="3144002" cy="483209"/>
          </a:xfrm>
          <a:prstGeom prst="rect">
            <a:avLst/>
          </a:prstGeom>
        </p:spPr>
        <p:txBody>
          <a:bodyPr wrap="none">
            <a:spAutoFit/>
          </a:bodyPr>
          <a:lstStyle/>
          <a:p>
            <a:r>
              <a:rPr lang="en-US" sz="2540" dirty="0" err="1"/>
              <a:t>CustomerDBTranslater</a:t>
            </a:r>
            <a:endParaRPr lang="en-US" sz="2540" dirty="0"/>
          </a:p>
        </p:txBody>
      </p:sp>
    </p:spTree>
    <p:extLst>
      <p:ext uri="{BB962C8B-B14F-4D97-AF65-F5344CB8AC3E}">
        <p14:creationId xmlns:p14="http://schemas.microsoft.com/office/powerpoint/2010/main" val="7516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Billedresultat for question mark">
            <a:extLst>
              <a:ext uri="{FF2B5EF4-FFF2-40B4-BE49-F238E27FC236}">
                <a16:creationId xmlns:a16="http://schemas.microsoft.com/office/drawing/2014/main" id="{D550201F-B9F8-4CC1-ADAE-E7DC7CD13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58" y="692770"/>
            <a:ext cx="5472464" cy="547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68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306B-484D-45B4-A089-C15FE8EDECA7}"/>
              </a:ext>
            </a:extLst>
          </p:cNvPr>
          <p:cNvSpPr>
            <a:spLocks noGrp="1"/>
          </p:cNvSpPr>
          <p:nvPr>
            <p:ph type="title"/>
          </p:nvPr>
        </p:nvSpPr>
        <p:spPr/>
        <p:txBody>
          <a:bodyPr/>
          <a:lstStyle/>
          <a:p>
            <a:r>
              <a:rPr lang="en-US" dirty="0"/>
              <a:t>Agenda: Adapter design pattern</a:t>
            </a:r>
          </a:p>
        </p:txBody>
      </p:sp>
      <p:sp>
        <p:nvSpPr>
          <p:cNvPr id="3" name="Text Placeholder 2">
            <a:extLst>
              <a:ext uri="{FF2B5EF4-FFF2-40B4-BE49-F238E27FC236}">
                <a16:creationId xmlns:a16="http://schemas.microsoft.com/office/drawing/2014/main" id="{E494CA9B-7E97-4540-861A-51030A4301AF}"/>
              </a:ext>
            </a:extLst>
          </p:cNvPr>
          <p:cNvSpPr>
            <a:spLocks noGrp="1"/>
          </p:cNvSpPr>
          <p:nvPr>
            <p:ph type="body" sz="quarter" idx="10"/>
          </p:nvPr>
        </p:nvSpPr>
        <p:spPr/>
        <p:txBody>
          <a:bodyPr>
            <a:normAutofit fontScale="92500" lnSpcReduction="10000"/>
          </a:bodyPr>
          <a:lstStyle/>
          <a:p>
            <a:r>
              <a:rPr lang="en-US" dirty="0">
                <a:solidFill>
                  <a:schemeClr val="bg1">
                    <a:lumMod val="85000"/>
                  </a:schemeClr>
                </a:solidFill>
              </a:rPr>
              <a:t>Concept of an adapter</a:t>
            </a:r>
          </a:p>
          <a:p>
            <a:r>
              <a:rPr lang="en-US" dirty="0">
                <a:solidFill>
                  <a:schemeClr val="bg1">
                    <a:lumMod val="85000"/>
                  </a:schemeClr>
                </a:solidFill>
              </a:rPr>
              <a:t>Introduction to software adapter by a problem</a:t>
            </a:r>
          </a:p>
          <a:p>
            <a:r>
              <a:rPr lang="en-US" dirty="0">
                <a:solidFill>
                  <a:schemeClr val="bg1">
                    <a:lumMod val="85000"/>
                  </a:schemeClr>
                </a:solidFill>
              </a:rPr>
              <a:t>Defining the adapter pattern</a:t>
            </a:r>
          </a:p>
          <a:p>
            <a:r>
              <a:rPr lang="en-US" dirty="0">
                <a:solidFill>
                  <a:schemeClr val="bg1">
                    <a:lumMod val="85000"/>
                  </a:schemeClr>
                </a:solidFill>
              </a:rPr>
              <a:t>Common use in semester project, database</a:t>
            </a:r>
          </a:p>
          <a:p>
            <a:r>
              <a:rPr lang="en-US" dirty="0"/>
              <a:t>Adapting a List to a Queue, for the assignment</a:t>
            </a:r>
          </a:p>
          <a:p>
            <a:r>
              <a:rPr lang="en-US" dirty="0"/>
              <a:t>Further reading</a:t>
            </a:r>
          </a:p>
          <a:p>
            <a:endParaRPr lang="en-US" dirty="0"/>
          </a:p>
          <a:p>
            <a:endParaRPr lang="en-US" dirty="0"/>
          </a:p>
          <a:p>
            <a:endParaRPr lang="en-US" dirty="0"/>
          </a:p>
          <a:p>
            <a:endParaRPr lang="en-US" dirty="0"/>
          </a:p>
          <a:p>
            <a:r>
              <a:rPr lang="en-US" dirty="0"/>
              <a:t>At 10:15 we’ll do the Proxy</a:t>
            </a:r>
          </a:p>
        </p:txBody>
      </p:sp>
    </p:spTree>
    <p:extLst>
      <p:ext uri="{BB962C8B-B14F-4D97-AF65-F5344CB8AC3E}">
        <p14:creationId xmlns:p14="http://schemas.microsoft.com/office/powerpoint/2010/main" val="3301698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Queue based on a List</a:t>
            </a:r>
            <a:endParaRPr lang="da-DK" dirty="0"/>
          </a:p>
        </p:txBody>
      </p:sp>
      <p:sp>
        <p:nvSpPr>
          <p:cNvPr id="3" name="TextBox 2">
            <a:extLst>
              <a:ext uri="{FF2B5EF4-FFF2-40B4-BE49-F238E27FC236}">
                <a16:creationId xmlns:a16="http://schemas.microsoft.com/office/drawing/2014/main" id="{503C7B88-A626-4D5D-AF60-D02023EDF31B}"/>
              </a:ext>
            </a:extLst>
          </p:cNvPr>
          <p:cNvSpPr txBox="1"/>
          <p:nvPr/>
        </p:nvSpPr>
        <p:spPr>
          <a:xfrm>
            <a:off x="1777444" y="1077386"/>
            <a:ext cx="3632469" cy="556178"/>
          </a:xfrm>
          <a:prstGeom prst="rect">
            <a:avLst/>
          </a:prstGeom>
          <a:noFill/>
        </p:spPr>
        <p:txBody>
          <a:bodyPr wrap="none" lIns="0" tIns="0" rIns="0" bIns="0" rtlCol="0">
            <a:spAutoFit/>
          </a:bodyPr>
          <a:lstStyle/>
          <a:p>
            <a:pPr defTabSz="829544">
              <a:lnSpc>
                <a:spcPct val="83000"/>
              </a:lnSpc>
              <a:spcBef>
                <a:spcPct val="20000"/>
              </a:spcBef>
            </a:pPr>
            <a:r>
              <a:rPr lang="en-US" sz="2177" spc="-91" dirty="0">
                <a:latin typeface="Arial" panose="020B0604020202020204" pitchFamily="34" charset="0"/>
                <a:cs typeface="Arial" panose="020B0604020202020204" pitchFamily="34" charset="0"/>
              </a:rPr>
              <a:t>Your system needs a Queue, </a:t>
            </a:r>
            <a:br>
              <a:rPr lang="en-US" sz="2177" spc="-91" dirty="0">
                <a:latin typeface="Arial" panose="020B0604020202020204" pitchFamily="34" charset="0"/>
                <a:cs typeface="Arial" panose="020B0604020202020204" pitchFamily="34" charset="0"/>
              </a:rPr>
            </a:br>
            <a:r>
              <a:rPr lang="en-US" sz="2177" spc="-91" dirty="0">
                <a:latin typeface="Arial" panose="020B0604020202020204" pitchFamily="34" charset="0"/>
                <a:cs typeface="Arial" panose="020B0604020202020204" pitchFamily="34" charset="0"/>
              </a:rPr>
              <a:t>but you don’t have one available</a:t>
            </a:r>
          </a:p>
        </p:txBody>
      </p:sp>
      <p:sp>
        <p:nvSpPr>
          <p:cNvPr id="7" name="Cloud 6">
            <a:extLst>
              <a:ext uri="{FF2B5EF4-FFF2-40B4-BE49-F238E27FC236}">
                <a16:creationId xmlns:a16="http://schemas.microsoft.com/office/drawing/2014/main" id="{9302056E-77E5-4491-A87E-9DDE5774EA23}"/>
              </a:ext>
            </a:extLst>
          </p:cNvPr>
          <p:cNvSpPr/>
          <p:nvPr/>
        </p:nvSpPr>
        <p:spPr>
          <a:xfrm>
            <a:off x="9490142" y="-490428"/>
            <a:ext cx="3093795" cy="25475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33" dirty="0">
              <a:solidFill>
                <a:schemeClr val="tx1"/>
              </a:solidFill>
            </a:endParaRPr>
          </a:p>
          <a:p>
            <a:endParaRPr lang="en-US" sz="1633" dirty="0">
              <a:solidFill>
                <a:schemeClr val="tx1"/>
              </a:solidFill>
            </a:endParaRPr>
          </a:p>
          <a:p>
            <a:endParaRPr lang="en-US" sz="1633" dirty="0">
              <a:solidFill>
                <a:schemeClr val="tx1"/>
              </a:solidFill>
            </a:endParaRPr>
          </a:p>
          <a:p>
            <a:r>
              <a:rPr lang="en-US" sz="1633" dirty="0">
                <a:solidFill>
                  <a:schemeClr val="tx1"/>
                </a:solidFill>
              </a:rPr>
              <a:t>System</a:t>
            </a:r>
          </a:p>
        </p:txBody>
      </p:sp>
      <p:cxnSp>
        <p:nvCxnSpPr>
          <p:cNvPr id="9" name="Straight Arrow Connector 8">
            <a:extLst>
              <a:ext uri="{FF2B5EF4-FFF2-40B4-BE49-F238E27FC236}">
                <a16:creationId xmlns:a16="http://schemas.microsoft.com/office/drawing/2014/main" id="{BB16027C-3471-45FA-AC52-7C64AA3D117F}"/>
              </a:ext>
            </a:extLst>
          </p:cNvPr>
          <p:cNvCxnSpPr/>
          <p:nvPr/>
        </p:nvCxnSpPr>
        <p:spPr>
          <a:xfrm flipH="1">
            <a:off x="8970196" y="1534643"/>
            <a:ext cx="522581" cy="391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77A04122-7FE2-4FE8-8D18-FB0AEC064772}"/>
              </a:ext>
            </a:extLst>
          </p:cNvPr>
          <p:cNvPicPr>
            <a:picLocks noChangeAspect="1"/>
          </p:cNvPicPr>
          <p:nvPr/>
        </p:nvPicPr>
        <p:blipFill>
          <a:blip r:embed="rId2"/>
          <a:stretch>
            <a:fillRect/>
          </a:stretch>
        </p:blipFill>
        <p:spPr>
          <a:xfrm>
            <a:off x="2307289" y="1932750"/>
            <a:ext cx="6556741" cy="4089703"/>
          </a:xfrm>
          <a:prstGeom prst="rect">
            <a:avLst/>
          </a:prstGeom>
        </p:spPr>
      </p:pic>
      <p:sp>
        <p:nvSpPr>
          <p:cNvPr id="8" name="Rectangle 7">
            <a:extLst>
              <a:ext uri="{FF2B5EF4-FFF2-40B4-BE49-F238E27FC236}">
                <a16:creationId xmlns:a16="http://schemas.microsoft.com/office/drawing/2014/main" id="{0D91F742-7EAB-4A08-9EA3-07EBCC7915A5}"/>
              </a:ext>
            </a:extLst>
          </p:cNvPr>
          <p:cNvSpPr/>
          <p:nvPr/>
        </p:nvSpPr>
        <p:spPr>
          <a:xfrm>
            <a:off x="1915352" y="3429000"/>
            <a:ext cx="3070165" cy="2678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
        <p:nvSpPr>
          <p:cNvPr id="10" name="Rectangle 9">
            <a:extLst>
              <a:ext uri="{FF2B5EF4-FFF2-40B4-BE49-F238E27FC236}">
                <a16:creationId xmlns:a16="http://schemas.microsoft.com/office/drawing/2014/main" id="{CF8E0B53-399B-4D1C-80C0-FBC10D7595F6}"/>
              </a:ext>
            </a:extLst>
          </p:cNvPr>
          <p:cNvSpPr/>
          <p:nvPr/>
        </p:nvSpPr>
        <p:spPr>
          <a:xfrm>
            <a:off x="6291856" y="3753468"/>
            <a:ext cx="3527423" cy="2678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
        <p:nvSpPr>
          <p:cNvPr id="11" name="Rectangle 10">
            <a:extLst>
              <a:ext uri="{FF2B5EF4-FFF2-40B4-BE49-F238E27FC236}">
                <a16:creationId xmlns:a16="http://schemas.microsoft.com/office/drawing/2014/main" id="{937DEC1B-6C50-49FD-A50F-7326FF65CF7A}"/>
              </a:ext>
            </a:extLst>
          </p:cNvPr>
          <p:cNvSpPr/>
          <p:nvPr/>
        </p:nvSpPr>
        <p:spPr>
          <a:xfrm>
            <a:off x="4985515" y="4179682"/>
            <a:ext cx="2478630" cy="947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23128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69D9-CB60-447B-AACB-AE9D9AB14DF5}"/>
              </a:ext>
            </a:extLst>
          </p:cNvPr>
          <p:cNvSpPr>
            <a:spLocks noGrp="1"/>
          </p:cNvSpPr>
          <p:nvPr>
            <p:ph type="title"/>
          </p:nvPr>
        </p:nvSpPr>
        <p:spPr/>
        <p:txBody>
          <a:bodyPr/>
          <a:lstStyle/>
          <a:p>
            <a:r>
              <a:rPr lang="en-US" dirty="0"/>
              <a:t>What is an adapter?</a:t>
            </a:r>
          </a:p>
        </p:txBody>
      </p:sp>
      <p:pic>
        <p:nvPicPr>
          <p:cNvPr id="4" name="Picture 3">
            <a:extLst>
              <a:ext uri="{FF2B5EF4-FFF2-40B4-BE49-F238E27FC236}">
                <a16:creationId xmlns:a16="http://schemas.microsoft.com/office/drawing/2014/main" id="{5ADCD2C6-4E99-478E-BF0A-F7323CDD26E1}"/>
              </a:ext>
            </a:extLst>
          </p:cNvPr>
          <p:cNvPicPr>
            <a:picLocks noChangeAspect="1"/>
          </p:cNvPicPr>
          <p:nvPr/>
        </p:nvPicPr>
        <p:blipFill>
          <a:blip r:embed="rId3"/>
          <a:stretch>
            <a:fillRect/>
          </a:stretch>
        </p:blipFill>
        <p:spPr>
          <a:xfrm>
            <a:off x="1601141" y="1077386"/>
            <a:ext cx="1987634" cy="2445654"/>
          </a:xfrm>
          <a:prstGeom prst="rect">
            <a:avLst/>
          </a:prstGeom>
        </p:spPr>
      </p:pic>
      <p:pic>
        <p:nvPicPr>
          <p:cNvPr id="5" name="Picture 4">
            <a:extLst>
              <a:ext uri="{FF2B5EF4-FFF2-40B4-BE49-F238E27FC236}">
                <a16:creationId xmlns:a16="http://schemas.microsoft.com/office/drawing/2014/main" id="{98DB6584-45F5-41C8-A019-A800D34085BA}"/>
              </a:ext>
            </a:extLst>
          </p:cNvPr>
          <p:cNvPicPr>
            <a:picLocks noChangeAspect="1"/>
          </p:cNvPicPr>
          <p:nvPr/>
        </p:nvPicPr>
        <p:blipFill>
          <a:blip r:embed="rId4"/>
          <a:stretch>
            <a:fillRect/>
          </a:stretch>
        </p:blipFill>
        <p:spPr>
          <a:xfrm>
            <a:off x="3875032" y="1077385"/>
            <a:ext cx="2125904" cy="3577741"/>
          </a:xfrm>
          <a:prstGeom prst="rect">
            <a:avLst/>
          </a:prstGeom>
        </p:spPr>
      </p:pic>
      <p:pic>
        <p:nvPicPr>
          <p:cNvPr id="6" name="Picture 5">
            <a:extLst>
              <a:ext uri="{FF2B5EF4-FFF2-40B4-BE49-F238E27FC236}">
                <a16:creationId xmlns:a16="http://schemas.microsoft.com/office/drawing/2014/main" id="{AA8A15DC-D02A-4A69-9C7C-9102495DCB1D}"/>
              </a:ext>
            </a:extLst>
          </p:cNvPr>
          <p:cNvPicPr>
            <a:picLocks noChangeAspect="1"/>
          </p:cNvPicPr>
          <p:nvPr/>
        </p:nvPicPr>
        <p:blipFill>
          <a:blip r:embed="rId5"/>
          <a:stretch>
            <a:fillRect/>
          </a:stretch>
        </p:blipFill>
        <p:spPr>
          <a:xfrm>
            <a:off x="6161329" y="1088322"/>
            <a:ext cx="2220965" cy="3059228"/>
          </a:xfrm>
          <a:prstGeom prst="rect">
            <a:avLst/>
          </a:prstGeom>
        </p:spPr>
      </p:pic>
      <p:pic>
        <p:nvPicPr>
          <p:cNvPr id="7" name="Picture 6">
            <a:extLst>
              <a:ext uri="{FF2B5EF4-FFF2-40B4-BE49-F238E27FC236}">
                <a16:creationId xmlns:a16="http://schemas.microsoft.com/office/drawing/2014/main" id="{C5DE4421-5375-4FEA-89A2-AFE7EE7F5EE9}"/>
              </a:ext>
            </a:extLst>
          </p:cNvPr>
          <p:cNvPicPr>
            <a:picLocks noChangeAspect="1"/>
          </p:cNvPicPr>
          <p:nvPr/>
        </p:nvPicPr>
        <p:blipFill>
          <a:blip r:embed="rId6"/>
          <a:stretch>
            <a:fillRect/>
          </a:stretch>
        </p:blipFill>
        <p:spPr>
          <a:xfrm>
            <a:off x="8519551" y="1077387"/>
            <a:ext cx="1953066" cy="2532073"/>
          </a:xfrm>
          <a:prstGeom prst="rect">
            <a:avLst/>
          </a:prstGeom>
        </p:spPr>
      </p:pic>
      <p:pic>
        <p:nvPicPr>
          <p:cNvPr id="12" name="Picture 11">
            <a:extLst>
              <a:ext uri="{FF2B5EF4-FFF2-40B4-BE49-F238E27FC236}">
                <a16:creationId xmlns:a16="http://schemas.microsoft.com/office/drawing/2014/main" id="{B192C990-99CA-44AF-8510-F261F7471CE8}"/>
              </a:ext>
            </a:extLst>
          </p:cNvPr>
          <p:cNvPicPr>
            <a:picLocks noChangeAspect="1"/>
          </p:cNvPicPr>
          <p:nvPr/>
        </p:nvPicPr>
        <p:blipFill>
          <a:blip r:embed="rId3"/>
          <a:stretch>
            <a:fillRect/>
          </a:stretch>
        </p:blipFill>
        <p:spPr>
          <a:xfrm>
            <a:off x="1601136" y="1066450"/>
            <a:ext cx="1987634" cy="2445654"/>
          </a:xfrm>
          <a:prstGeom prst="rect">
            <a:avLst/>
          </a:prstGeom>
        </p:spPr>
      </p:pic>
    </p:spTree>
    <p:extLst>
      <p:ext uri="{BB962C8B-B14F-4D97-AF65-F5344CB8AC3E}">
        <p14:creationId xmlns:p14="http://schemas.microsoft.com/office/powerpoint/2010/main" val="8228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6DCEE5-7E97-43BE-9150-47596B064ABA}"/>
              </a:ext>
            </a:extLst>
          </p:cNvPr>
          <p:cNvPicPr>
            <a:picLocks noChangeAspect="1"/>
          </p:cNvPicPr>
          <p:nvPr/>
        </p:nvPicPr>
        <p:blipFill>
          <a:blip r:embed="rId3"/>
          <a:stretch>
            <a:fillRect/>
          </a:stretch>
        </p:blipFill>
        <p:spPr>
          <a:xfrm>
            <a:off x="1520764" y="1534643"/>
            <a:ext cx="7649820" cy="4772472"/>
          </a:xfrm>
          <a:prstGeom prst="rect">
            <a:avLst/>
          </a:prstGeom>
        </p:spPr>
      </p:pic>
      <p:sp>
        <p:nvSpPr>
          <p:cNvPr id="2" name="Title 1"/>
          <p:cNvSpPr>
            <a:spLocks noGrp="1"/>
          </p:cNvSpPr>
          <p:nvPr>
            <p:ph type="title"/>
          </p:nvPr>
        </p:nvSpPr>
        <p:spPr/>
        <p:txBody>
          <a:bodyPr/>
          <a:lstStyle/>
          <a:p>
            <a:r>
              <a:rPr lang="en-GB" dirty="0"/>
              <a:t>Implementing a Queue based on a List</a:t>
            </a:r>
            <a:endParaRPr lang="da-DK" dirty="0"/>
          </a:p>
        </p:txBody>
      </p:sp>
      <p:sp>
        <p:nvSpPr>
          <p:cNvPr id="3" name="TextBox 2">
            <a:extLst>
              <a:ext uri="{FF2B5EF4-FFF2-40B4-BE49-F238E27FC236}">
                <a16:creationId xmlns:a16="http://schemas.microsoft.com/office/drawing/2014/main" id="{503C7B88-A626-4D5D-AF60-D02023EDF31B}"/>
              </a:ext>
            </a:extLst>
          </p:cNvPr>
          <p:cNvSpPr txBox="1"/>
          <p:nvPr/>
        </p:nvSpPr>
        <p:spPr>
          <a:xfrm>
            <a:off x="1777444" y="1077386"/>
            <a:ext cx="3632469" cy="556178"/>
          </a:xfrm>
          <a:prstGeom prst="rect">
            <a:avLst/>
          </a:prstGeom>
          <a:noFill/>
        </p:spPr>
        <p:txBody>
          <a:bodyPr wrap="none" lIns="0" tIns="0" rIns="0" bIns="0" rtlCol="0">
            <a:spAutoFit/>
          </a:bodyPr>
          <a:lstStyle/>
          <a:p>
            <a:pPr defTabSz="829544">
              <a:lnSpc>
                <a:spcPct val="83000"/>
              </a:lnSpc>
              <a:spcBef>
                <a:spcPct val="20000"/>
              </a:spcBef>
            </a:pPr>
            <a:r>
              <a:rPr lang="en-US" sz="2177" spc="-91" dirty="0">
                <a:latin typeface="Arial" panose="020B0604020202020204" pitchFamily="34" charset="0"/>
                <a:cs typeface="Arial" panose="020B0604020202020204" pitchFamily="34" charset="0"/>
              </a:rPr>
              <a:t>Your system needs a Queue, </a:t>
            </a:r>
            <a:br>
              <a:rPr lang="en-US" sz="2177" spc="-91" dirty="0">
                <a:latin typeface="Arial" panose="020B0604020202020204" pitchFamily="34" charset="0"/>
                <a:cs typeface="Arial" panose="020B0604020202020204" pitchFamily="34" charset="0"/>
              </a:rPr>
            </a:br>
            <a:r>
              <a:rPr lang="en-US" sz="2177" spc="-91" dirty="0">
                <a:latin typeface="Arial" panose="020B0604020202020204" pitchFamily="34" charset="0"/>
                <a:cs typeface="Arial" panose="020B0604020202020204" pitchFamily="34" charset="0"/>
              </a:rPr>
              <a:t>but you don’t have one available</a:t>
            </a:r>
          </a:p>
        </p:txBody>
      </p:sp>
      <p:cxnSp>
        <p:nvCxnSpPr>
          <p:cNvPr id="9" name="Straight Arrow Connector 8">
            <a:extLst>
              <a:ext uri="{FF2B5EF4-FFF2-40B4-BE49-F238E27FC236}">
                <a16:creationId xmlns:a16="http://schemas.microsoft.com/office/drawing/2014/main" id="{BB16027C-3471-45FA-AC52-7C64AA3D117F}"/>
              </a:ext>
            </a:extLst>
          </p:cNvPr>
          <p:cNvCxnSpPr/>
          <p:nvPr/>
        </p:nvCxnSpPr>
        <p:spPr>
          <a:xfrm flipH="1">
            <a:off x="8970196" y="1534643"/>
            <a:ext cx="522581" cy="391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54862FA8-8C01-4FE4-8676-5E93240150A3}"/>
              </a:ext>
            </a:extLst>
          </p:cNvPr>
          <p:cNvSpPr txBox="1"/>
          <p:nvPr/>
        </p:nvSpPr>
        <p:spPr>
          <a:xfrm rot="18836341">
            <a:off x="862321" y="3235573"/>
            <a:ext cx="1830245" cy="564642"/>
          </a:xfrm>
          <a:prstGeom prst="rect">
            <a:avLst/>
          </a:prstGeom>
          <a:noFill/>
        </p:spPr>
        <p:txBody>
          <a:bodyPr wrap="none" lIns="0" tIns="0" rIns="0" bIns="0" rtlCol="0">
            <a:spAutoFit/>
          </a:bodyPr>
          <a:lstStyle/>
          <a:p>
            <a:pPr defTabSz="829544">
              <a:lnSpc>
                <a:spcPct val="83000"/>
              </a:lnSpc>
              <a:spcBef>
                <a:spcPct val="20000"/>
              </a:spcBef>
            </a:pPr>
            <a:r>
              <a:rPr lang="en-GB" sz="4355" spc="-91" dirty="0" err="1">
                <a:solidFill>
                  <a:srgbClr val="FF0000"/>
                </a:solidFill>
                <a:latin typeface="Via Light Office" panose="02000503000000020004" pitchFamily="2" charset="0"/>
              </a:rPr>
              <a:t>Adaptee</a:t>
            </a:r>
            <a:endParaRPr lang="en-GB" sz="4355" spc="-91" dirty="0">
              <a:solidFill>
                <a:srgbClr val="FF0000"/>
              </a:solidFill>
              <a:latin typeface="Via Light Office" panose="02000503000000020004" pitchFamily="2" charset="0"/>
            </a:endParaRPr>
          </a:p>
        </p:txBody>
      </p:sp>
      <p:sp>
        <p:nvSpPr>
          <p:cNvPr id="13" name="TextBox 12">
            <a:extLst>
              <a:ext uri="{FF2B5EF4-FFF2-40B4-BE49-F238E27FC236}">
                <a16:creationId xmlns:a16="http://schemas.microsoft.com/office/drawing/2014/main" id="{70A2BD5F-424C-4C90-B832-51CCD3657AA5}"/>
              </a:ext>
            </a:extLst>
          </p:cNvPr>
          <p:cNvSpPr txBox="1"/>
          <p:nvPr/>
        </p:nvSpPr>
        <p:spPr>
          <a:xfrm rot="18836341">
            <a:off x="7807329" y="4915282"/>
            <a:ext cx="1746888" cy="564642"/>
          </a:xfrm>
          <a:prstGeom prst="rect">
            <a:avLst/>
          </a:prstGeom>
          <a:noFill/>
        </p:spPr>
        <p:txBody>
          <a:bodyPr wrap="none" lIns="0" tIns="0" rIns="0" bIns="0" rtlCol="0">
            <a:spAutoFit/>
          </a:bodyPr>
          <a:lstStyle/>
          <a:p>
            <a:pPr defTabSz="829544">
              <a:lnSpc>
                <a:spcPct val="83000"/>
              </a:lnSpc>
              <a:spcBef>
                <a:spcPct val="20000"/>
              </a:spcBef>
            </a:pPr>
            <a:r>
              <a:rPr lang="en-GB" sz="4355" spc="-91" dirty="0">
                <a:solidFill>
                  <a:srgbClr val="FF0000"/>
                </a:solidFill>
                <a:latin typeface="Via Light Office" panose="02000503000000020004" pitchFamily="2" charset="0"/>
              </a:rPr>
              <a:t>Adapter</a:t>
            </a:r>
          </a:p>
        </p:txBody>
      </p:sp>
      <p:sp>
        <p:nvSpPr>
          <p:cNvPr id="14" name="TextBox 13">
            <a:extLst>
              <a:ext uri="{FF2B5EF4-FFF2-40B4-BE49-F238E27FC236}">
                <a16:creationId xmlns:a16="http://schemas.microsoft.com/office/drawing/2014/main" id="{D6C12797-2C9C-4AD9-A145-5BC21EBB4830}"/>
              </a:ext>
            </a:extLst>
          </p:cNvPr>
          <p:cNvSpPr txBox="1"/>
          <p:nvPr/>
        </p:nvSpPr>
        <p:spPr>
          <a:xfrm rot="18836341">
            <a:off x="5191940" y="1351242"/>
            <a:ext cx="1333057" cy="564642"/>
          </a:xfrm>
          <a:prstGeom prst="rect">
            <a:avLst/>
          </a:prstGeom>
          <a:noFill/>
        </p:spPr>
        <p:txBody>
          <a:bodyPr wrap="none" lIns="0" tIns="0" rIns="0" bIns="0" rtlCol="0">
            <a:spAutoFit/>
          </a:bodyPr>
          <a:lstStyle/>
          <a:p>
            <a:pPr defTabSz="829544">
              <a:lnSpc>
                <a:spcPct val="83000"/>
              </a:lnSpc>
              <a:spcBef>
                <a:spcPct val="20000"/>
              </a:spcBef>
            </a:pPr>
            <a:r>
              <a:rPr lang="en-GB" sz="4355" spc="-91" dirty="0">
                <a:solidFill>
                  <a:srgbClr val="FF0000"/>
                </a:solidFill>
                <a:latin typeface="Via Light Office" panose="02000503000000020004" pitchFamily="2" charset="0"/>
              </a:rPr>
              <a:t>Target</a:t>
            </a:r>
          </a:p>
        </p:txBody>
      </p:sp>
      <p:sp>
        <p:nvSpPr>
          <p:cNvPr id="10" name="Cloud 9">
            <a:extLst>
              <a:ext uri="{FF2B5EF4-FFF2-40B4-BE49-F238E27FC236}">
                <a16:creationId xmlns:a16="http://schemas.microsoft.com/office/drawing/2014/main" id="{681E4FDA-74EC-4E52-8474-6C4D0F1D01C6}"/>
              </a:ext>
            </a:extLst>
          </p:cNvPr>
          <p:cNvSpPr/>
          <p:nvPr/>
        </p:nvSpPr>
        <p:spPr>
          <a:xfrm>
            <a:off x="9490142" y="-490428"/>
            <a:ext cx="3093795" cy="25475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33" dirty="0">
              <a:solidFill>
                <a:schemeClr val="tx1"/>
              </a:solidFill>
            </a:endParaRPr>
          </a:p>
          <a:p>
            <a:endParaRPr lang="en-US" sz="1633" dirty="0">
              <a:solidFill>
                <a:schemeClr val="tx1"/>
              </a:solidFill>
            </a:endParaRPr>
          </a:p>
          <a:p>
            <a:endParaRPr lang="en-US" sz="1633" dirty="0">
              <a:solidFill>
                <a:schemeClr val="tx1"/>
              </a:solidFill>
            </a:endParaRPr>
          </a:p>
          <a:p>
            <a:r>
              <a:rPr lang="en-US" sz="1633" dirty="0">
                <a:solidFill>
                  <a:schemeClr val="tx1"/>
                </a:solidFill>
              </a:rPr>
              <a:t>System</a:t>
            </a:r>
          </a:p>
        </p:txBody>
      </p:sp>
    </p:spTree>
    <p:extLst>
      <p:ext uri="{BB962C8B-B14F-4D97-AF65-F5344CB8AC3E}">
        <p14:creationId xmlns:p14="http://schemas.microsoft.com/office/powerpoint/2010/main" val="110311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FAFF-F369-4B89-99A6-D4472C15376D}"/>
              </a:ext>
            </a:extLst>
          </p:cNvPr>
          <p:cNvSpPr>
            <a:spLocks noGrp="1"/>
          </p:cNvSpPr>
          <p:nvPr>
            <p:ph type="title"/>
          </p:nvPr>
        </p:nvSpPr>
        <p:spPr/>
        <p:txBody>
          <a:bodyPr/>
          <a:lstStyle/>
          <a:p>
            <a:r>
              <a:rPr lang="en-US" dirty="0"/>
              <a:t>What to put into the Queue (the adapter)</a:t>
            </a:r>
          </a:p>
        </p:txBody>
      </p:sp>
      <p:sp>
        <p:nvSpPr>
          <p:cNvPr id="3" name="Text Placeholder 2">
            <a:extLst>
              <a:ext uri="{FF2B5EF4-FFF2-40B4-BE49-F238E27FC236}">
                <a16:creationId xmlns:a16="http://schemas.microsoft.com/office/drawing/2014/main" id="{5D3E53A7-15AA-4C5D-A364-8C077DDA7BC8}"/>
              </a:ext>
            </a:extLst>
          </p:cNvPr>
          <p:cNvSpPr>
            <a:spLocks noGrp="1"/>
          </p:cNvSpPr>
          <p:nvPr>
            <p:ph type="body" sz="quarter" idx="10"/>
          </p:nvPr>
        </p:nvSpPr>
        <p:spPr/>
        <p:txBody>
          <a:bodyPr/>
          <a:lstStyle/>
          <a:p>
            <a:r>
              <a:rPr lang="en-US" dirty="0"/>
              <a:t>We’re using an </a:t>
            </a:r>
            <a:r>
              <a:rPr lang="en-US" dirty="0" err="1"/>
              <a:t>ArrayList</a:t>
            </a:r>
            <a:r>
              <a:rPr lang="en-US" dirty="0"/>
              <a:t> to simulate the behavior of a Queue.</a:t>
            </a:r>
          </a:p>
          <a:p>
            <a:r>
              <a:rPr lang="en-US" dirty="0"/>
              <a:t>Each of the methods in the Queue class can use the existing functionality of the </a:t>
            </a:r>
            <a:r>
              <a:rPr lang="en-US" dirty="0" err="1"/>
              <a:t>ArrayList</a:t>
            </a:r>
            <a:endParaRPr lang="en-US" dirty="0"/>
          </a:p>
          <a:p>
            <a:endParaRPr lang="en-US" dirty="0"/>
          </a:p>
        </p:txBody>
      </p:sp>
    </p:spTree>
    <p:extLst>
      <p:ext uri="{BB962C8B-B14F-4D97-AF65-F5344CB8AC3E}">
        <p14:creationId xmlns:p14="http://schemas.microsoft.com/office/powerpoint/2010/main" val="25737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BFE4A1-D640-4891-A0DB-6FAB707FB6B8}"/>
              </a:ext>
            </a:extLst>
          </p:cNvPr>
          <p:cNvPicPr>
            <a:picLocks noChangeAspect="1"/>
          </p:cNvPicPr>
          <p:nvPr/>
        </p:nvPicPr>
        <p:blipFill>
          <a:blip r:embed="rId2"/>
          <a:stretch>
            <a:fillRect/>
          </a:stretch>
        </p:blipFill>
        <p:spPr>
          <a:xfrm>
            <a:off x="870190" y="177496"/>
            <a:ext cx="10274754" cy="6503008"/>
          </a:xfrm>
          <a:prstGeom prst="rect">
            <a:avLst/>
          </a:prstGeom>
        </p:spPr>
      </p:pic>
      <p:sp>
        <p:nvSpPr>
          <p:cNvPr id="3" name="Rectangle: Rounded Corners 2">
            <a:extLst>
              <a:ext uri="{FF2B5EF4-FFF2-40B4-BE49-F238E27FC236}">
                <a16:creationId xmlns:a16="http://schemas.microsoft.com/office/drawing/2014/main" id="{A4D2EF0D-A655-4D27-A7EB-DDA52047D9A1}"/>
              </a:ext>
            </a:extLst>
          </p:cNvPr>
          <p:cNvSpPr/>
          <p:nvPr/>
        </p:nvSpPr>
        <p:spPr>
          <a:xfrm>
            <a:off x="7153275" y="177496"/>
            <a:ext cx="3924300" cy="965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We’re borrowing the functionality of the </a:t>
            </a:r>
            <a:r>
              <a:rPr lang="en-US" sz="1633" dirty="0" err="1">
                <a:solidFill>
                  <a:schemeClr val="tx1"/>
                </a:solidFill>
              </a:rPr>
              <a:t>ArrayList</a:t>
            </a:r>
            <a:r>
              <a:rPr lang="en-US" sz="1633" dirty="0">
                <a:solidFill>
                  <a:schemeClr val="tx1"/>
                </a:solidFill>
              </a:rPr>
              <a:t>, to create our </a:t>
            </a:r>
            <a:r>
              <a:rPr lang="en-US" sz="1633" dirty="0" err="1">
                <a:solidFill>
                  <a:schemeClr val="tx1"/>
                </a:solidFill>
              </a:rPr>
              <a:t>StringQueue</a:t>
            </a:r>
            <a:endParaRPr lang="en-US" sz="1633" dirty="0">
              <a:solidFill>
                <a:schemeClr val="tx1"/>
              </a:solidFill>
            </a:endParaRPr>
          </a:p>
        </p:txBody>
      </p:sp>
    </p:spTree>
    <p:extLst>
      <p:ext uri="{BB962C8B-B14F-4D97-AF65-F5344CB8AC3E}">
        <p14:creationId xmlns:p14="http://schemas.microsoft.com/office/powerpoint/2010/main" val="2688233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Relateret billede">
            <a:extLst>
              <a:ext uri="{FF2B5EF4-FFF2-40B4-BE49-F238E27FC236}">
                <a16:creationId xmlns:a16="http://schemas.microsoft.com/office/drawing/2014/main" id="{CEC20FB2-BB61-40C7-A579-483A2ECEC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58" y="557058"/>
            <a:ext cx="5760489" cy="574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00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306B-484D-45B4-A089-C15FE8EDECA7}"/>
              </a:ext>
            </a:extLst>
          </p:cNvPr>
          <p:cNvSpPr>
            <a:spLocks noGrp="1"/>
          </p:cNvSpPr>
          <p:nvPr>
            <p:ph type="title"/>
          </p:nvPr>
        </p:nvSpPr>
        <p:spPr/>
        <p:txBody>
          <a:bodyPr/>
          <a:lstStyle/>
          <a:p>
            <a:r>
              <a:rPr lang="en-US" dirty="0"/>
              <a:t>Agenda: Adapter design pattern</a:t>
            </a:r>
          </a:p>
        </p:txBody>
      </p:sp>
      <p:sp>
        <p:nvSpPr>
          <p:cNvPr id="3" name="Text Placeholder 2">
            <a:extLst>
              <a:ext uri="{FF2B5EF4-FFF2-40B4-BE49-F238E27FC236}">
                <a16:creationId xmlns:a16="http://schemas.microsoft.com/office/drawing/2014/main" id="{E494CA9B-7E97-4540-861A-51030A4301AF}"/>
              </a:ext>
            </a:extLst>
          </p:cNvPr>
          <p:cNvSpPr>
            <a:spLocks noGrp="1"/>
          </p:cNvSpPr>
          <p:nvPr>
            <p:ph type="body" sz="quarter" idx="10"/>
          </p:nvPr>
        </p:nvSpPr>
        <p:spPr/>
        <p:txBody>
          <a:bodyPr>
            <a:normAutofit fontScale="92500" lnSpcReduction="10000"/>
          </a:bodyPr>
          <a:lstStyle/>
          <a:p>
            <a:r>
              <a:rPr lang="en-US" dirty="0">
                <a:solidFill>
                  <a:schemeClr val="bg1">
                    <a:lumMod val="85000"/>
                  </a:schemeClr>
                </a:solidFill>
              </a:rPr>
              <a:t>Concept of an adapter</a:t>
            </a:r>
          </a:p>
          <a:p>
            <a:r>
              <a:rPr lang="en-US" dirty="0">
                <a:solidFill>
                  <a:schemeClr val="bg1">
                    <a:lumMod val="85000"/>
                  </a:schemeClr>
                </a:solidFill>
              </a:rPr>
              <a:t>Introduction to software adapter by a problem</a:t>
            </a:r>
          </a:p>
          <a:p>
            <a:r>
              <a:rPr lang="en-US" dirty="0">
                <a:solidFill>
                  <a:schemeClr val="bg1">
                    <a:lumMod val="85000"/>
                  </a:schemeClr>
                </a:solidFill>
              </a:rPr>
              <a:t>Defining the adapter pattern</a:t>
            </a:r>
          </a:p>
          <a:p>
            <a:r>
              <a:rPr lang="en-US" dirty="0">
                <a:solidFill>
                  <a:schemeClr val="bg1">
                    <a:lumMod val="85000"/>
                  </a:schemeClr>
                </a:solidFill>
              </a:rPr>
              <a:t>Common use in semester project, database</a:t>
            </a:r>
          </a:p>
          <a:p>
            <a:r>
              <a:rPr lang="en-US" dirty="0">
                <a:solidFill>
                  <a:schemeClr val="bg1">
                    <a:lumMod val="85000"/>
                  </a:schemeClr>
                </a:solidFill>
              </a:rPr>
              <a:t>Adapting a List to a Queue, for the assignment</a:t>
            </a:r>
          </a:p>
          <a:p>
            <a:r>
              <a:rPr lang="en-US" dirty="0"/>
              <a:t>Further reading</a:t>
            </a:r>
          </a:p>
          <a:p>
            <a:endParaRPr lang="en-US" dirty="0"/>
          </a:p>
          <a:p>
            <a:endParaRPr lang="en-US" dirty="0"/>
          </a:p>
          <a:p>
            <a:endParaRPr lang="en-US" dirty="0"/>
          </a:p>
          <a:p>
            <a:endParaRPr lang="en-US" dirty="0"/>
          </a:p>
          <a:p>
            <a:r>
              <a:rPr lang="en-US" dirty="0"/>
              <a:t>At 10:15 we’ll do the Proxy</a:t>
            </a:r>
          </a:p>
        </p:txBody>
      </p:sp>
    </p:spTree>
    <p:extLst>
      <p:ext uri="{BB962C8B-B14F-4D97-AF65-F5344CB8AC3E}">
        <p14:creationId xmlns:p14="http://schemas.microsoft.com/office/powerpoint/2010/main" val="361373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97C8-9244-4782-95E5-D34F344F7C77}"/>
              </a:ext>
            </a:extLst>
          </p:cNvPr>
          <p:cNvSpPr>
            <a:spLocks noGrp="1"/>
          </p:cNvSpPr>
          <p:nvPr>
            <p:ph type="title"/>
          </p:nvPr>
        </p:nvSpPr>
        <p:spPr/>
        <p:txBody>
          <a:bodyPr/>
          <a:lstStyle/>
          <a:p>
            <a:r>
              <a:rPr lang="en-US" dirty="0"/>
              <a:t>Data Access Object</a:t>
            </a:r>
          </a:p>
        </p:txBody>
      </p:sp>
      <p:sp>
        <p:nvSpPr>
          <p:cNvPr id="3" name="Text Placeholder 2">
            <a:extLst>
              <a:ext uri="{FF2B5EF4-FFF2-40B4-BE49-F238E27FC236}">
                <a16:creationId xmlns:a16="http://schemas.microsoft.com/office/drawing/2014/main" id="{C69A7D8E-07F3-49C1-9BC0-91E58FECE197}"/>
              </a:ext>
            </a:extLst>
          </p:cNvPr>
          <p:cNvSpPr>
            <a:spLocks noGrp="1"/>
          </p:cNvSpPr>
          <p:nvPr>
            <p:ph type="body" sz="quarter" idx="10"/>
          </p:nvPr>
        </p:nvSpPr>
        <p:spPr/>
        <p:txBody>
          <a:bodyPr/>
          <a:lstStyle/>
          <a:p>
            <a:r>
              <a:rPr lang="en-US" dirty="0"/>
              <a:t>Multiple adapters. When applying SOLID to the adapter pattern. See the uploaded video.</a:t>
            </a:r>
          </a:p>
          <a:p>
            <a:r>
              <a:rPr lang="en-US" dirty="0"/>
              <a:t>Inspiration for </a:t>
            </a:r>
            <a:r>
              <a:rPr lang="en-US"/>
              <a:t>your SEP</a:t>
            </a:r>
            <a:endParaRPr lang="en-US" dirty="0"/>
          </a:p>
        </p:txBody>
      </p:sp>
    </p:spTree>
    <p:extLst>
      <p:ext uri="{BB962C8B-B14F-4D97-AF65-F5344CB8AC3E}">
        <p14:creationId xmlns:p14="http://schemas.microsoft.com/office/powerpoint/2010/main" val="351284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30AD-9381-4216-BBDA-EE46A5E9BDC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746F7E7-61C4-45CD-9A7C-9D5352D2523F}"/>
              </a:ext>
            </a:extLst>
          </p:cNvPr>
          <p:cNvSpPr>
            <a:spLocks noGrp="1"/>
          </p:cNvSpPr>
          <p:nvPr>
            <p:ph type="body" sz="quarter" idx="10"/>
          </p:nvPr>
        </p:nvSpPr>
        <p:spPr/>
        <p:txBody>
          <a:bodyPr>
            <a:normAutofit/>
          </a:bodyPr>
          <a:lstStyle/>
          <a:p>
            <a:r>
              <a:rPr lang="en-US" sz="6532" dirty="0"/>
              <a:t>We start again at 10:15!</a:t>
            </a:r>
          </a:p>
        </p:txBody>
      </p:sp>
    </p:spTree>
    <p:extLst>
      <p:ext uri="{BB962C8B-B14F-4D97-AF65-F5344CB8AC3E}">
        <p14:creationId xmlns:p14="http://schemas.microsoft.com/office/powerpoint/2010/main" val="2928470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illedresultat for hello is anybody out there">
            <a:extLst>
              <a:ext uri="{FF2B5EF4-FFF2-40B4-BE49-F238E27FC236}">
                <a16:creationId xmlns:a16="http://schemas.microsoft.com/office/drawing/2014/main" id="{A91E30BA-164A-448B-A374-3BDE1DC8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755" y="620126"/>
            <a:ext cx="8964492" cy="561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5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69D9-CB60-447B-AACB-AE9D9AB14DF5}"/>
              </a:ext>
            </a:extLst>
          </p:cNvPr>
          <p:cNvSpPr>
            <a:spLocks noGrp="1"/>
          </p:cNvSpPr>
          <p:nvPr>
            <p:ph type="title"/>
          </p:nvPr>
        </p:nvSpPr>
        <p:spPr/>
        <p:txBody>
          <a:bodyPr/>
          <a:lstStyle/>
          <a:p>
            <a:r>
              <a:rPr lang="en-US" dirty="0"/>
              <a:t>What is an adapter?</a:t>
            </a:r>
          </a:p>
        </p:txBody>
      </p:sp>
      <p:pic>
        <p:nvPicPr>
          <p:cNvPr id="2050" name="Picture 2" descr="Billedresultat for adapter + trust me i'm an engineer">
            <a:extLst>
              <a:ext uri="{FF2B5EF4-FFF2-40B4-BE49-F238E27FC236}">
                <a16:creationId xmlns:a16="http://schemas.microsoft.com/office/drawing/2014/main" id="{7EDE26E3-6245-4457-B55D-FDCE1E4BB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21" y="1469321"/>
            <a:ext cx="3671476" cy="48660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A61C43-B6E3-46FB-A334-442B0D9FD333}"/>
              </a:ext>
            </a:extLst>
          </p:cNvPr>
          <p:cNvPicPr>
            <a:picLocks noChangeAspect="1"/>
          </p:cNvPicPr>
          <p:nvPr/>
        </p:nvPicPr>
        <p:blipFill>
          <a:blip r:embed="rId4"/>
          <a:stretch>
            <a:fillRect/>
          </a:stretch>
        </p:blipFill>
        <p:spPr>
          <a:xfrm>
            <a:off x="5782796" y="881417"/>
            <a:ext cx="5401179" cy="2929600"/>
          </a:xfrm>
          <a:prstGeom prst="rect">
            <a:avLst/>
          </a:prstGeom>
        </p:spPr>
      </p:pic>
      <p:pic>
        <p:nvPicPr>
          <p:cNvPr id="8" name="Picture 7">
            <a:extLst>
              <a:ext uri="{FF2B5EF4-FFF2-40B4-BE49-F238E27FC236}">
                <a16:creationId xmlns:a16="http://schemas.microsoft.com/office/drawing/2014/main" id="{FF5C1CEE-05B5-4D30-898E-E26818BE1C7C}"/>
              </a:ext>
            </a:extLst>
          </p:cNvPr>
          <p:cNvPicPr>
            <a:picLocks noChangeAspect="1"/>
          </p:cNvPicPr>
          <p:nvPr/>
        </p:nvPicPr>
        <p:blipFill>
          <a:blip r:embed="rId5"/>
          <a:stretch>
            <a:fillRect/>
          </a:stretch>
        </p:blipFill>
        <p:spPr>
          <a:xfrm>
            <a:off x="5900034" y="3690292"/>
            <a:ext cx="4053045" cy="3024660"/>
          </a:xfrm>
          <a:prstGeom prst="rect">
            <a:avLst/>
          </a:prstGeom>
        </p:spPr>
      </p:pic>
    </p:spTree>
    <p:extLst>
      <p:ext uri="{BB962C8B-B14F-4D97-AF65-F5344CB8AC3E}">
        <p14:creationId xmlns:p14="http://schemas.microsoft.com/office/powerpoint/2010/main" val="319572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7A28-CAB0-46B8-B9F3-7ADECF19F3D0}"/>
              </a:ext>
            </a:extLst>
          </p:cNvPr>
          <p:cNvSpPr>
            <a:spLocks noGrp="1"/>
          </p:cNvSpPr>
          <p:nvPr>
            <p:ph type="title"/>
          </p:nvPr>
        </p:nvSpPr>
        <p:spPr/>
        <p:txBody>
          <a:bodyPr/>
          <a:lstStyle/>
          <a:p>
            <a:r>
              <a:rPr lang="en-US" dirty="0"/>
              <a:t>Conceptual idea</a:t>
            </a:r>
          </a:p>
        </p:txBody>
      </p:sp>
      <p:sp>
        <p:nvSpPr>
          <p:cNvPr id="3" name="Text Placeholder 2">
            <a:extLst>
              <a:ext uri="{FF2B5EF4-FFF2-40B4-BE49-F238E27FC236}">
                <a16:creationId xmlns:a16="http://schemas.microsoft.com/office/drawing/2014/main" id="{C2349A0A-6181-4D97-B47D-B959305FC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302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6" name="Freeform: Shape 5">
            <a:extLst>
              <a:ext uri="{FF2B5EF4-FFF2-40B4-BE49-F238E27FC236}">
                <a16:creationId xmlns:a16="http://schemas.microsoft.com/office/drawing/2014/main" id="{E571D7E4-05B4-411E-82B4-D13C15594532}"/>
              </a:ext>
            </a:extLst>
          </p:cNvPr>
          <p:cNvSpPr/>
          <p:nvPr/>
        </p:nvSpPr>
        <p:spPr>
          <a:xfrm>
            <a:off x="3679062" y="2514483"/>
            <a:ext cx="2253116" cy="2499726"/>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Component</a:t>
            </a:r>
          </a:p>
          <a:p>
            <a:pPr algn="r"/>
            <a:r>
              <a:rPr lang="en-US" sz="1633" dirty="0">
                <a:solidFill>
                  <a:srgbClr val="FF0000"/>
                </a:solidFill>
              </a:rPr>
              <a:t>From</a:t>
            </a:r>
          </a:p>
          <a:p>
            <a:pPr algn="r"/>
            <a:r>
              <a:rPr lang="en-US" sz="1633" dirty="0">
                <a:solidFill>
                  <a:srgbClr val="FF0000"/>
                </a:solidFill>
              </a:rPr>
              <a:t>Vendor A</a:t>
            </a:r>
          </a:p>
        </p:txBody>
      </p:sp>
      <p:sp>
        <p:nvSpPr>
          <p:cNvPr id="7" name="Rectangle 6">
            <a:extLst>
              <a:ext uri="{FF2B5EF4-FFF2-40B4-BE49-F238E27FC236}">
                <a16:creationId xmlns:a16="http://schemas.microsoft.com/office/drawing/2014/main" id="{43B959F3-C865-408D-99AA-42B42A52DBF4}"/>
              </a:ext>
            </a:extLst>
          </p:cNvPr>
          <p:cNvSpPr/>
          <p:nvPr/>
        </p:nvSpPr>
        <p:spPr>
          <a:xfrm>
            <a:off x="608899" y="162868"/>
            <a:ext cx="9341137"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8" y="1075370"/>
            <a:ext cx="9210492"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9A748F9D-CBF9-4733-A1BE-08F7EDD3D601}"/>
              </a:ext>
            </a:extLst>
          </p:cNvPr>
          <p:cNvSpPr/>
          <p:nvPr/>
        </p:nvSpPr>
        <p:spPr>
          <a:xfrm>
            <a:off x="-893522" y="2253193"/>
            <a:ext cx="3200809" cy="4768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
        <p:nvSpPr>
          <p:cNvPr id="3" name="Rectangle: Rounded Corners 2">
            <a:extLst>
              <a:ext uri="{FF2B5EF4-FFF2-40B4-BE49-F238E27FC236}">
                <a16:creationId xmlns:a16="http://schemas.microsoft.com/office/drawing/2014/main" id="{50F39F53-D96D-441C-924C-C7544BBE6FB1}"/>
              </a:ext>
            </a:extLst>
          </p:cNvPr>
          <p:cNvSpPr/>
          <p:nvPr/>
        </p:nvSpPr>
        <p:spPr>
          <a:xfrm>
            <a:off x="9296809" y="1732627"/>
            <a:ext cx="2808873" cy="111048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r>
              <a:rPr lang="en-US" sz="1633" dirty="0">
                <a:solidFill>
                  <a:schemeClr val="tx1"/>
                </a:solidFill>
              </a:rPr>
              <a:t>This could e.g. be </a:t>
            </a:r>
            <a:r>
              <a:rPr lang="en-US" sz="1633" dirty="0" err="1">
                <a:solidFill>
                  <a:schemeClr val="tx1"/>
                </a:solidFill>
              </a:rPr>
              <a:t>Prostgres</a:t>
            </a:r>
            <a:r>
              <a:rPr lang="en-US" sz="1633" dirty="0">
                <a:solidFill>
                  <a:schemeClr val="tx1"/>
                </a:solidFill>
              </a:rPr>
              <a:t>, and the Driver used to connect to the DB</a:t>
            </a:r>
          </a:p>
        </p:txBody>
      </p:sp>
    </p:spTree>
    <p:extLst>
      <p:ext uri="{BB962C8B-B14F-4D97-AF65-F5344CB8AC3E}">
        <p14:creationId xmlns:p14="http://schemas.microsoft.com/office/powerpoint/2010/main" val="39834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6" name="Freeform: Shape 5">
            <a:extLst>
              <a:ext uri="{FF2B5EF4-FFF2-40B4-BE49-F238E27FC236}">
                <a16:creationId xmlns:a16="http://schemas.microsoft.com/office/drawing/2014/main" id="{E571D7E4-05B4-411E-82B4-D13C15594532}"/>
              </a:ext>
            </a:extLst>
          </p:cNvPr>
          <p:cNvSpPr/>
          <p:nvPr/>
        </p:nvSpPr>
        <p:spPr>
          <a:xfrm rot="3933554">
            <a:off x="8925036" y="7445356"/>
            <a:ext cx="2253116" cy="2499726"/>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Component</a:t>
            </a:r>
          </a:p>
          <a:p>
            <a:pPr algn="r"/>
            <a:r>
              <a:rPr lang="en-US" sz="1633" dirty="0">
                <a:solidFill>
                  <a:srgbClr val="FF0000"/>
                </a:solidFill>
              </a:rPr>
              <a:t>From</a:t>
            </a:r>
          </a:p>
          <a:p>
            <a:pPr algn="r"/>
            <a:r>
              <a:rPr lang="en-US" sz="1633" dirty="0">
                <a:solidFill>
                  <a:srgbClr val="FF0000"/>
                </a:solidFill>
              </a:rPr>
              <a:t>Vendor A</a:t>
            </a:r>
          </a:p>
        </p:txBody>
      </p:sp>
      <p:sp>
        <p:nvSpPr>
          <p:cNvPr id="7" name="Rectangle 6">
            <a:extLst>
              <a:ext uri="{FF2B5EF4-FFF2-40B4-BE49-F238E27FC236}">
                <a16:creationId xmlns:a16="http://schemas.microsoft.com/office/drawing/2014/main" id="{43B959F3-C865-408D-99AA-42B42A52DBF4}"/>
              </a:ext>
            </a:extLst>
          </p:cNvPr>
          <p:cNvSpPr/>
          <p:nvPr/>
        </p:nvSpPr>
        <p:spPr>
          <a:xfrm>
            <a:off x="608898" y="-817061"/>
            <a:ext cx="9406460"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8" y="95530"/>
            <a:ext cx="9210492"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D6584B19-DEB5-412E-A555-7723CDC29831}"/>
              </a:ext>
            </a:extLst>
          </p:cNvPr>
          <p:cNvSpPr/>
          <p:nvPr/>
        </p:nvSpPr>
        <p:spPr>
          <a:xfrm>
            <a:off x="656537" y="1043537"/>
            <a:ext cx="10599951"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Response: </a:t>
            </a:r>
            <a:r>
              <a:rPr lang="en-US" altLang="da-DK" sz="2177" dirty="0">
                <a:solidFill>
                  <a:schemeClr val="accent6"/>
                </a:solidFill>
              </a:rPr>
              <a:t>Vendor B</a:t>
            </a:r>
            <a:r>
              <a:rPr lang="en-US" altLang="da-DK" sz="2177" dirty="0"/>
              <a:t> provides a similar class library, with equal functionality, but its interface is completely different from the interface provided by </a:t>
            </a:r>
            <a:r>
              <a:rPr lang="en-US" altLang="da-DK" sz="2177" dirty="0">
                <a:solidFill>
                  <a:srgbClr val="FF0000"/>
                </a:solidFill>
              </a:rPr>
              <a:t>vendor A</a:t>
            </a:r>
          </a:p>
        </p:txBody>
      </p:sp>
      <p:grpSp>
        <p:nvGrpSpPr>
          <p:cNvPr id="16" name="Group 15">
            <a:extLst>
              <a:ext uri="{FF2B5EF4-FFF2-40B4-BE49-F238E27FC236}">
                <a16:creationId xmlns:a16="http://schemas.microsoft.com/office/drawing/2014/main" id="{B42F22C5-56D5-4CE5-8469-D131BC75D9A8}"/>
              </a:ext>
            </a:extLst>
          </p:cNvPr>
          <p:cNvGrpSpPr/>
          <p:nvPr/>
        </p:nvGrpSpPr>
        <p:grpSpPr>
          <a:xfrm>
            <a:off x="5079586" y="2529946"/>
            <a:ext cx="2808873" cy="2489573"/>
            <a:chOff x="7511975" y="2838371"/>
            <a:chExt cx="3096344" cy="2744365"/>
          </a:xfrm>
          <a:solidFill>
            <a:schemeClr val="accent5">
              <a:lumMod val="60000"/>
              <a:lumOff val="40000"/>
            </a:schemeClr>
          </a:solidFill>
        </p:grpSpPr>
        <p:sp>
          <p:nvSpPr>
            <p:cNvPr id="17" name="Rectangle 16">
              <a:extLst>
                <a:ext uri="{FF2B5EF4-FFF2-40B4-BE49-F238E27FC236}">
                  <a16:creationId xmlns:a16="http://schemas.microsoft.com/office/drawing/2014/main" id="{E073ED51-0888-495C-8D40-858DEC6A3860}"/>
                </a:ext>
              </a:extLst>
            </p:cNvPr>
            <p:cNvSpPr/>
            <p:nvPr/>
          </p:nvSpPr>
          <p:spPr>
            <a:xfrm>
              <a:off x="8664103" y="2838371"/>
              <a:ext cx="1944216"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Component</a:t>
              </a:r>
            </a:p>
            <a:p>
              <a:pPr algn="ctr"/>
              <a:r>
                <a:rPr lang="en-US" sz="1633" dirty="0">
                  <a:solidFill>
                    <a:schemeClr val="tx1"/>
                  </a:solidFill>
                </a:rPr>
                <a:t>From</a:t>
              </a:r>
            </a:p>
            <a:p>
              <a:pPr algn="ctr"/>
              <a:r>
                <a:rPr lang="en-US" sz="1633" dirty="0">
                  <a:solidFill>
                    <a:schemeClr val="tx1"/>
                  </a:solidFill>
                </a:rPr>
                <a:t>Vendor B</a:t>
              </a:r>
            </a:p>
          </p:txBody>
        </p:sp>
        <p:sp>
          <p:nvSpPr>
            <p:cNvPr id="18" name="Rectangle 17">
              <a:extLst>
                <a:ext uri="{FF2B5EF4-FFF2-40B4-BE49-F238E27FC236}">
                  <a16:creationId xmlns:a16="http://schemas.microsoft.com/office/drawing/2014/main" id="{26B7AECA-B4E9-4212-942D-203117FAC904}"/>
                </a:ext>
              </a:extLst>
            </p:cNvPr>
            <p:cNvSpPr/>
            <p:nvPr/>
          </p:nvSpPr>
          <p:spPr>
            <a:xfrm>
              <a:off x="7511975" y="2838371"/>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sp>
          <p:nvSpPr>
            <p:cNvPr id="19" name="Rectangle 18">
              <a:extLst>
                <a:ext uri="{FF2B5EF4-FFF2-40B4-BE49-F238E27FC236}">
                  <a16:creationId xmlns:a16="http://schemas.microsoft.com/office/drawing/2014/main" id="{E0443031-A57B-4669-B29C-F247BE17015B}"/>
                </a:ext>
              </a:extLst>
            </p:cNvPr>
            <p:cNvSpPr/>
            <p:nvPr/>
          </p:nvSpPr>
          <p:spPr>
            <a:xfrm>
              <a:off x="7511975" y="4857294"/>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grpSp>
      <p:sp>
        <p:nvSpPr>
          <p:cNvPr id="20" name="Rectangle 19">
            <a:extLst>
              <a:ext uri="{FF2B5EF4-FFF2-40B4-BE49-F238E27FC236}">
                <a16:creationId xmlns:a16="http://schemas.microsoft.com/office/drawing/2014/main" id="{6A7181BF-521C-4E15-AEF9-4B19A8FBE949}"/>
              </a:ext>
            </a:extLst>
          </p:cNvPr>
          <p:cNvSpPr/>
          <p:nvPr/>
        </p:nvSpPr>
        <p:spPr>
          <a:xfrm>
            <a:off x="-893522" y="2326587"/>
            <a:ext cx="3200809" cy="469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2626965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15545E-6 1.00798E-6 L -0.11516 0.00672 " pathEditMode="relative" rAng="0" ptsTypes="AA">
                                      <p:cBhvr>
                                        <p:cTn id="16" dur="250" fill="hold"/>
                                        <p:tgtEl>
                                          <p:spTgt spid="16"/>
                                        </p:tgtEl>
                                        <p:attrNameLst>
                                          <p:attrName>ppt_x</p:attrName>
                                          <p:attrName>ppt_y</p:attrName>
                                        </p:attrNameLst>
                                      </p:cBhvr>
                                      <p:rCtr x="-5764" y="336"/>
                                    </p:animMotion>
                                  </p:childTnLst>
                                </p:cTn>
                              </p:par>
                            </p:childTnLst>
                          </p:cTn>
                        </p:par>
                        <p:par>
                          <p:cTn id="17" fill="hold">
                            <p:stCondLst>
                              <p:cond delay="250"/>
                            </p:stCondLst>
                            <p:childTnLst>
                              <p:par>
                                <p:cTn id="18" presetID="42" presetClass="path" presetSubtype="0" accel="50000" decel="50000" fill="hold" nodeType="afterEffect">
                                  <p:stCondLst>
                                    <p:cond delay="0"/>
                                  </p:stCondLst>
                                  <p:childTnLst>
                                    <p:animMotion origin="layout" path="M -0.11516 0.00672 L -4.15545E-6 1.14238E-6 " pathEditMode="relative" rAng="0" ptsTypes="AA">
                                      <p:cBhvr>
                                        <p:cTn id="19" dur="250" fill="hold"/>
                                        <p:tgtEl>
                                          <p:spTgt spid="16"/>
                                        </p:tgtEl>
                                        <p:attrNameLst>
                                          <p:attrName>ppt_x</p:attrName>
                                          <p:attrName>ppt_y</p:attrName>
                                        </p:attrNameLst>
                                      </p:cBhvr>
                                      <p:rCtr x="5752" y="0"/>
                                    </p:animMotion>
                                  </p:childTnLst>
                                </p:cTn>
                              </p:par>
                            </p:childTnLst>
                          </p:cTn>
                        </p:par>
                        <p:par>
                          <p:cTn id="20" fill="hold">
                            <p:stCondLst>
                              <p:cond delay="500"/>
                            </p:stCondLst>
                            <p:childTnLst>
                              <p:par>
                                <p:cTn id="21" presetID="42" presetClass="path" presetSubtype="0" accel="50000" decel="50000" fill="hold" nodeType="afterEffect">
                                  <p:stCondLst>
                                    <p:cond delay="0"/>
                                  </p:stCondLst>
                                  <p:childTnLst>
                                    <p:animMotion origin="layout" path="M -4.15545E-6 1.00798E-6 L -0.11517 0.00672 " pathEditMode="relative" rAng="0" ptsTypes="AA">
                                      <p:cBhvr>
                                        <p:cTn id="22" dur="250" fill="hold"/>
                                        <p:tgtEl>
                                          <p:spTgt spid="16"/>
                                        </p:tgtEl>
                                        <p:attrNameLst>
                                          <p:attrName>ppt_x</p:attrName>
                                          <p:attrName>ppt_y</p:attrName>
                                        </p:attrNameLst>
                                      </p:cBhvr>
                                      <p:rCtr x="-5705" y="-1386"/>
                                    </p:animMotion>
                                  </p:childTnLst>
                                </p:cTn>
                              </p:par>
                            </p:childTnLst>
                          </p:cTn>
                        </p:par>
                        <p:par>
                          <p:cTn id="23" fill="hold">
                            <p:stCondLst>
                              <p:cond delay="750"/>
                            </p:stCondLst>
                            <p:childTnLst>
                              <p:par>
                                <p:cTn id="24" presetID="42" presetClass="path" presetSubtype="0" accel="50000" decel="50000" fill="hold" nodeType="afterEffect">
                                  <p:stCondLst>
                                    <p:cond delay="0"/>
                                  </p:stCondLst>
                                  <p:childTnLst>
                                    <p:animMotion origin="layout" path="M -0.11516 0.00672 L 2.60808E-6 1.52457E-6 " pathEditMode="relative" rAng="0" ptsTypes="AA">
                                      <p:cBhvr>
                                        <p:cTn id="25" dur="250" fill="hold"/>
                                        <p:tgtEl>
                                          <p:spTgt spid="16"/>
                                        </p:tgtEl>
                                        <p:attrNameLst>
                                          <p:attrName>ppt_x</p:attrName>
                                          <p:attrName>ppt_y</p:attrName>
                                        </p:attrNameLst>
                                      </p:cBhvr>
                                      <p:rCtr x="6308" y="9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7" name="Rectangle 6">
            <a:extLst>
              <a:ext uri="{FF2B5EF4-FFF2-40B4-BE49-F238E27FC236}">
                <a16:creationId xmlns:a16="http://schemas.microsoft.com/office/drawing/2014/main" id="{43B959F3-C865-408D-99AA-42B42A52DBF4}"/>
              </a:ext>
            </a:extLst>
          </p:cNvPr>
          <p:cNvSpPr/>
          <p:nvPr/>
        </p:nvSpPr>
        <p:spPr>
          <a:xfrm>
            <a:off x="608899" y="-1796901"/>
            <a:ext cx="9863718"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9" y="-884400"/>
            <a:ext cx="9275814"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D6584B19-DEB5-412E-A555-7723CDC29831}"/>
              </a:ext>
            </a:extLst>
          </p:cNvPr>
          <p:cNvSpPr/>
          <p:nvPr/>
        </p:nvSpPr>
        <p:spPr>
          <a:xfrm>
            <a:off x="656537" y="63698"/>
            <a:ext cx="10665274" cy="762388"/>
          </a:xfrm>
          <a:prstGeom prst="rect">
            <a:avLst/>
          </a:prstGeom>
        </p:spPr>
        <p:txBody>
          <a:bodyPr wrap="square">
            <a:spAutoFit/>
          </a:bodyPr>
          <a:lstStyle/>
          <a:p>
            <a:pPr marL="311079" indent="-311079">
              <a:buSzPct val="200000"/>
              <a:buFont typeface="Arial" panose="020B0604020202020204" pitchFamily="34" charset="0"/>
              <a:buChar char="•"/>
            </a:pPr>
            <a:r>
              <a:rPr lang="en-US" altLang="da-DK" sz="2177" dirty="0"/>
              <a:t>Response: </a:t>
            </a:r>
            <a:r>
              <a:rPr lang="en-US" altLang="da-DK" sz="2177" dirty="0">
                <a:solidFill>
                  <a:schemeClr val="accent6"/>
                </a:solidFill>
              </a:rPr>
              <a:t>Vendor B</a:t>
            </a:r>
            <a:r>
              <a:rPr lang="en-US" altLang="da-DK" sz="2177" dirty="0"/>
              <a:t> provides a similar class library, with equal functionality, but its interface is completely different from the interface provided by </a:t>
            </a:r>
            <a:r>
              <a:rPr lang="en-US" altLang="da-DK" sz="2177" dirty="0">
                <a:solidFill>
                  <a:srgbClr val="FF0000"/>
                </a:solidFill>
              </a:rPr>
              <a:t>vendor A</a:t>
            </a:r>
          </a:p>
        </p:txBody>
      </p:sp>
      <p:grpSp>
        <p:nvGrpSpPr>
          <p:cNvPr id="12" name="Group 11">
            <a:extLst>
              <a:ext uri="{FF2B5EF4-FFF2-40B4-BE49-F238E27FC236}">
                <a16:creationId xmlns:a16="http://schemas.microsoft.com/office/drawing/2014/main" id="{1533A0C6-E738-4D83-86CE-33C0E533B4FA}"/>
              </a:ext>
            </a:extLst>
          </p:cNvPr>
          <p:cNvGrpSpPr/>
          <p:nvPr/>
        </p:nvGrpSpPr>
        <p:grpSpPr>
          <a:xfrm>
            <a:off x="5079586" y="2529946"/>
            <a:ext cx="2808873" cy="2489573"/>
            <a:chOff x="7511975" y="2838371"/>
            <a:chExt cx="3096344" cy="2744365"/>
          </a:xfrm>
          <a:solidFill>
            <a:schemeClr val="accent5">
              <a:lumMod val="60000"/>
              <a:lumOff val="40000"/>
            </a:schemeClr>
          </a:solidFill>
        </p:grpSpPr>
        <p:sp>
          <p:nvSpPr>
            <p:cNvPr id="13" name="Rectangle 12">
              <a:extLst>
                <a:ext uri="{FF2B5EF4-FFF2-40B4-BE49-F238E27FC236}">
                  <a16:creationId xmlns:a16="http://schemas.microsoft.com/office/drawing/2014/main" id="{AF8B74E9-9FA6-4AA6-867F-7E6669FED497}"/>
                </a:ext>
              </a:extLst>
            </p:cNvPr>
            <p:cNvSpPr/>
            <p:nvPr/>
          </p:nvSpPr>
          <p:spPr>
            <a:xfrm>
              <a:off x="8664103" y="2838371"/>
              <a:ext cx="1944216"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Component</a:t>
              </a:r>
            </a:p>
            <a:p>
              <a:pPr algn="ctr"/>
              <a:r>
                <a:rPr lang="en-US" sz="1633" dirty="0">
                  <a:solidFill>
                    <a:schemeClr val="tx1"/>
                  </a:solidFill>
                </a:rPr>
                <a:t>From</a:t>
              </a:r>
            </a:p>
            <a:p>
              <a:pPr algn="ctr"/>
              <a:r>
                <a:rPr lang="en-US" sz="1633" dirty="0">
                  <a:solidFill>
                    <a:schemeClr val="tx1"/>
                  </a:solidFill>
                </a:rPr>
                <a:t>Vendor B</a:t>
              </a:r>
            </a:p>
          </p:txBody>
        </p:sp>
        <p:sp>
          <p:nvSpPr>
            <p:cNvPr id="14" name="Rectangle 13">
              <a:extLst>
                <a:ext uri="{FF2B5EF4-FFF2-40B4-BE49-F238E27FC236}">
                  <a16:creationId xmlns:a16="http://schemas.microsoft.com/office/drawing/2014/main" id="{4C709345-6C08-47B2-A7F7-9A5DE4FC579F}"/>
                </a:ext>
              </a:extLst>
            </p:cNvPr>
            <p:cNvSpPr/>
            <p:nvPr/>
          </p:nvSpPr>
          <p:spPr>
            <a:xfrm>
              <a:off x="7511975" y="2838371"/>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sp>
          <p:nvSpPr>
            <p:cNvPr id="15" name="Rectangle 14">
              <a:extLst>
                <a:ext uri="{FF2B5EF4-FFF2-40B4-BE49-F238E27FC236}">
                  <a16:creationId xmlns:a16="http://schemas.microsoft.com/office/drawing/2014/main" id="{462D51FB-53A2-4806-8574-89DAA8FACB78}"/>
                </a:ext>
              </a:extLst>
            </p:cNvPr>
            <p:cNvSpPr/>
            <p:nvPr/>
          </p:nvSpPr>
          <p:spPr>
            <a:xfrm>
              <a:off x="7511975" y="4857294"/>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grpSp>
      <p:sp>
        <p:nvSpPr>
          <p:cNvPr id="3" name="Rectangle 2">
            <a:extLst>
              <a:ext uri="{FF2B5EF4-FFF2-40B4-BE49-F238E27FC236}">
                <a16:creationId xmlns:a16="http://schemas.microsoft.com/office/drawing/2014/main" id="{DEDCA52A-3892-484A-9E29-D6ECA4EFF746}"/>
              </a:ext>
            </a:extLst>
          </p:cNvPr>
          <p:cNvSpPr/>
          <p:nvPr/>
        </p:nvSpPr>
        <p:spPr>
          <a:xfrm>
            <a:off x="622197" y="1246896"/>
            <a:ext cx="8171941" cy="874085"/>
          </a:xfrm>
          <a:prstGeom prst="rect">
            <a:avLst/>
          </a:prstGeom>
        </p:spPr>
        <p:txBody>
          <a:bodyPr wrap="square">
            <a:spAutoFit/>
          </a:bodyPr>
          <a:lstStyle/>
          <a:p>
            <a:pPr marL="414772" indent="-414772">
              <a:buSzPct val="200000"/>
              <a:buFont typeface="Arial" panose="020B0604020202020204" pitchFamily="34" charset="0"/>
              <a:buChar char="•"/>
            </a:pPr>
            <a:r>
              <a:rPr lang="en-US" altLang="da-DK" sz="2540" dirty="0"/>
              <a:t>Assumptions: You don</a:t>
            </a:r>
            <a:r>
              <a:rPr lang="en-US" altLang="en-US" sz="2540" dirty="0"/>
              <a:t>’</a:t>
            </a:r>
            <a:r>
              <a:rPr lang="en-US" altLang="da-DK" sz="2540" dirty="0"/>
              <a:t>t want to change your code, and you can</a:t>
            </a:r>
            <a:r>
              <a:rPr lang="en-US" altLang="en-US" sz="2540" dirty="0"/>
              <a:t>’</a:t>
            </a:r>
            <a:r>
              <a:rPr lang="en-US" altLang="da-DK" sz="2540" dirty="0"/>
              <a:t>t change </a:t>
            </a:r>
            <a:r>
              <a:rPr lang="en-US" altLang="da-DK" sz="2540" dirty="0">
                <a:solidFill>
                  <a:schemeClr val="accent6"/>
                </a:solidFill>
              </a:rPr>
              <a:t>vendor B</a:t>
            </a:r>
            <a:r>
              <a:rPr lang="en-US" altLang="en-US" sz="2540" dirty="0"/>
              <a:t>’</a:t>
            </a:r>
            <a:r>
              <a:rPr lang="en-US" altLang="da-DK" sz="2540" dirty="0"/>
              <a:t>s code</a:t>
            </a:r>
          </a:p>
        </p:txBody>
      </p:sp>
      <p:sp>
        <p:nvSpPr>
          <p:cNvPr id="16" name="Rectangle 15">
            <a:extLst>
              <a:ext uri="{FF2B5EF4-FFF2-40B4-BE49-F238E27FC236}">
                <a16:creationId xmlns:a16="http://schemas.microsoft.com/office/drawing/2014/main" id="{17684396-9636-4684-93D1-02A9F3A329E2}"/>
              </a:ext>
            </a:extLst>
          </p:cNvPr>
          <p:cNvSpPr/>
          <p:nvPr/>
        </p:nvSpPr>
        <p:spPr>
          <a:xfrm>
            <a:off x="-893522" y="2253193"/>
            <a:ext cx="3200809" cy="4768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522386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9A6F7-6519-4A7C-93DB-D082500E5F08}"/>
              </a:ext>
            </a:extLst>
          </p:cNvPr>
          <p:cNvSpPr/>
          <p:nvPr/>
        </p:nvSpPr>
        <p:spPr>
          <a:xfrm>
            <a:off x="1940106" y="2529946"/>
            <a:ext cx="1763711" cy="2482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Existing</a:t>
            </a:r>
          </a:p>
          <a:p>
            <a:pPr algn="ctr"/>
            <a:r>
              <a:rPr lang="en-US" sz="1633" dirty="0">
                <a:solidFill>
                  <a:schemeClr val="tx1"/>
                </a:solidFill>
              </a:rPr>
              <a:t>System</a:t>
            </a:r>
          </a:p>
        </p:txBody>
      </p:sp>
      <p:sp>
        <p:nvSpPr>
          <p:cNvPr id="5" name="Isosceles Triangle 4">
            <a:extLst>
              <a:ext uri="{FF2B5EF4-FFF2-40B4-BE49-F238E27FC236}">
                <a16:creationId xmlns:a16="http://schemas.microsoft.com/office/drawing/2014/main" id="{9243F0A6-166D-401A-BD1F-18663BB2D8BF}"/>
              </a:ext>
            </a:extLst>
          </p:cNvPr>
          <p:cNvSpPr/>
          <p:nvPr/>
        </p:nvSpPr>
        <p:spPr>
          <a:xfrm rot="5400000">
            <a:off x="3362870" y="3248495"/>
            <a:ext cx="1698389" cy="10451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sp>
        <p:nvSpPr>
          <p:cNvPr id="7" name="Rectangle 6">
            <a:extLst>
              <a:ext uri="{FF2B5EF4-FFF2-40B4-BE49-F238E27FC236}">
                <a16:creationId xmlns:a16="http://schemas.microsoft.com/office/drawing/2014/main" id="{43B959F3-C865-408D-99AA-42B42A52DBF4}"/>
              </a:ext>
            </a:extLst>
          </p:cNvPr>
          <p:cNvSpPr/>
          <p:nvPr/>
        </p:nvSpPr>
        <p:spPr>
          <a:xfrm>
            <a:off x="608899" y="-1796901"/>
            <a:ext cx="7512103"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Pre-condition: You are maintaining an existing system that makes use of a third-party class library from </a:t>
            </a:r>
            <a:r>
              <a:rPr lang="en-US" altLang="da-DK" sz="2177" dirty="0">
                <a:solidFill>
                  <a:srgbClr val="FF0000"/>
                </a:solidFill>
              </a:rPr>
              <a:t>vendor A</a:t>
            </a:r>
          </a:p>
        </p:txBody>
      </p:sp>
      <p:sp>
        <p:nvSpPr>
          <p:cNvPr id="8" name="Rectangle 7">
            <a:extLst>
              <a:ext uri="{FF2B5EF4-FFF2-40B4-BE49-F238E27FC236}">
                <a16:creationId xmlns:a16="http://schemas.microsoft.com/office/drawing/2014/main" id="{C0FDA091-8D16-4DCB-AB3D-02F792D7CCDF}"/>
              </a:ext>
            </a:extLst>
          </p:cNvPr>
          <p:cNvSpPr/>
          <p:nvPr/>
        </p:nvSpPr>
        <p:spPr>
          <a:xfrm>
            <a:off x="608898" y="-884400"/>
            <a:ext cx="7577426" cy="762388"/>
          </a:xfrm>
          <a:prstGeom prst="rect">
            <a:avLst/>
          </a:prstGeom>
        </p:spPr>
        <p:txBody>
          <a:bodyPr wrap="square">
            <a:spAutoFit/>
          </a:bodyPr>
          <a:lstStyle/>
          <a:p>
            <a:pPr>
              <a:buClrTx/>
              <a:buSzPct val="200000"/>
              <a:buFont typeface="Arial" panose="020B0604020202020204" pitchFamily="34" charset="0"/>
              <a:buChar char="•"/>
            </a:pPr>
            <a:r>
              <a:rPr lang="en-US" altLang="da-DK" sz="2177" dirty="0"/>
              <a:t>Event: </a:t>
            </a:r>
            <a:r>
              <a:rPr lang="en-US" altLang="da-DK" sz="2177" dirty="0">
                <a:solidFill>
                  <a:srgbClr val="FF0000"/>
                </a:solidFill>
              </a:rPr>
              <a:t>Vendor A</a:t>
            </a:r>
            <a:r>
              <a:rPr lang="en-US" altLang="da-DK" sz="2177" dirty="0"/>
              <a:t> goes belly up and corporate policy does not allow you to make use of an unsupported class library</a:t>
            </a:r>
          </a:p>
        </p:txBody>
      </p:sp>
      <p:sp>
        <p:nvSpPr>
          <p:cNvPr id="2" name="Rectangle 1">
            <a:extLst>
              <a:ext uri="{FF2B5EF4-FFF2-40B4-BE49-F238E27FC236}">
                <a16:creationId xmlns:a16="http://schemas.microsoft.com/office/drawing/2014/main" id="{D6584B19-DEB5-412E-A555-7723CDC29831}"/>
              </a:ext>
            </a:extLst>
          </p:cNvPr>
          <p:cNvSpPr/>
          <p:nvPr/>
        </p:nvSpPr>
        <p:spPr>
          <a:xfrm>
            <a:off x="656537" y="-2188837"/>
            <a:ext cx="7577426" cy="1097416"/>
          </a:xfrm>
          <a:prstGeom prst="rect">
            <a:avLst/>
          </a:prstGeom>
        </p:spPr>
        <p:txBody>
          <a:bodyPr wrap="square">
            <a:spAutoFit/>
          </a:bodyPr>
          <a:lstStyle/>
          <a:p>
            <a:pPr>
              <a:buClrTx/>
              <a:buSzPct val="200000"/>
              <a:buFont typeface="Arial" panose="020B0604020202020204" pitchFamily="34" charset="0"/>
              <a:buChar char="•"/>
            </a:pPr>
            <a:r>
              <a:rPr lang="en-US" altLang="da-DK" sz="2177" dirty="0"/>
              <a:t>Response: </a:t>
            </a:r>
            <a:r>
              <a:rPr lang="en-US" altLang="da-DK" sz="2177" dirty="0">
                <a:solidFill>
                  <a:schemeClr val="accent6"/>
                </a:solidFill>
              </a:rPr>
              <a:t>Vendor B</a:t>
            </a:r>
            <a:r>
              <a:rPr lang="en-US" altLang="da-DK" sz="2177" dirty="0"/>
              <a:t> provides a similar class library but its interface is completely different from the interface provided by </a:t>
            </a:r>
            <a:r>
              <a:rPr lang="en-US" altLang="da-DK" sz="2177" dirty="0">
                <a:solidFill>
                  <a:srgbClr val="FF0000"/>
                </a:solidFill>
              </a:rPr>
              <a:t>vendor A</a:t>
            </a:r>
          </a:p>
        </p:txBody>
      </p:sp>
      <p:sp>
        <p:nvSpPr>
          <p:cNvPr id="3" name="Rectangle 2">
            <a:extLst>
              <a:ext uri="{FF2B5EF4-FFF2-40B4-BE49-F238E27FC236}">
                <a16:creationId xmlns:a16="http://schemas.microsoft.com/office/drawing/2014/main" id="{DEDCA52A-3892-484A-9E29-D6ECA4EFF746}"/>
              </a:ext>
            </a:extLst>
          </p:cNvPr>
          <p:cNvSpPr/>
          <p:nvPr/>
        </p:nvSpPr>
        <p:spPr>
          <a:xfrm>
            <a:off x="622197" y="-1005639"/>
            <a:ext cx="8171941" cy="874085"/>
          </a:xfrm>
          <a:prstGeom prst="rect">
            <a:avLst/>
          </a:prstGeom>
        </p:spPr>
        <p:txBody>
          <a:bodyPr wrap="square">
            <a:spAutoFit/>
          </a:bodyPr>
          <a:lstStyle/>
          <a:p>
            <a:pPr>
              <a:buClrTx/>
              <a:buSzPct val="200000"/>
              <a:buFont typeface="Arial" panose="020B0604020202020204" pitchFamily="34" charset="0"/>
              <a:buChar char="•"/>
            </a:pPr>
            <a:r>
              <a:rPr lang="en-US" altLang="da-DK" sz="2540" dirty="0"/>
              <a:t>Assumptions: You don</a:t>
            </a:r>
            <a:r>
              <a:rPr lang="en-US" altLang="en-US" sz="2540" dirty="0"/>
              <a:t>’</a:t>
            </a:r>
            <a:r>
              <a:rPr lang="en-US" altLang="da-DK" sz="2540" dirty="0"/>
              <a:t>t want to change your code, and you can</a:t>
            </a:r>
            <a:r>
              <a:rPr lang="en-US" altLang="en-US" sz="2540" dirty="0"/>
              <a:t>’</a:t>
            </a:r>
            <a:r>
              <a:rPr lang="en-US" altLang="da-DK" sz="2540" dirty="0"/>
              <a:t>t change </a:t>
            </a:r>
            <a:r>
              <a:rPr lang="en-US" altLang="da-DK" sz="2540" dirty="0">
                <a:solidFill>
                  <a:schemeClr val="accent6"/>
                </a:solidFill>
              </a:rPr>
              <a:t>vendor B</a:t>
            </a:r>
            <a:r>
              <a:rPr lang="en-US" altLang="en-US" sz="2540" dirty="0"/>
              <a:t>’</a:t>
            </a:r>
            <a:r>
              <a:rPr lang="en-US" altLang="da-DK" sz="2540" dirty="0"/>
              <a:t>s code</a:t>
            </a:r>
          </a:p>
        </p:txBody>
      </p:sp>
      <p:sp>
        <p:nvSpPr>
          <p:cNvPr id="9" name="Rectangle 8">
            <a:extLst>
              <a:ext uri="{FF2B5EF4-FFF2-40B4-BE49-F238E27FC236}">
                <a16:creationId xmlns:a16="http://schemas.microsoft.com/office/drawing/2014/main" id="{C829324B-5145-40FA-AA60-23F5BC9D859C}"/>
              </a:ext>
            </a:extLst>
          </p:cNvPr>
          <p:cNvSpPr/>
          <p:nvPr/>
        </p:nvSpPr>
        <p:spPr>
          <a:xfrm>
            <a:off x="905090" y="310696"/>
            <a:ext cx="8783655" cy="874085"/>
          </a:xfrm>
          <a:prstGeom prst="rect">
            <a:avLst/>
          </a:prstGeom>
        </p:spPr>
        <p:txBody>
          <a:bodyPr wrap="square">
            <a:spAutoFit/>
          </a:bodyPr>
          <a:lstStyle/>
          <a:p>
            <a:pPr marL="414772" indent="-414772">
              <a:buSzPct val="200000"/>
              <a:buFont typeface="Arial" panose="020B0604020202020204" pitchFamily="34" charset="0"/>
              <a:buChar char="•"/>
            </a:pPr>
            <a:r>
              <a:rPr lang="en-US" altLang="da-DK" sz="2540" dirty="0"/>
              <a:t>Solution?: Write new code that adapts </a:t>
            </a:r>
            <a:r>
              <a:rPr lang="en-US" altLang="da-DK" sz="2540" dirty="0">
                <a:solidFill>
                  <a:schemeClr val="accent6"/>
                </a:solidFill>
              </a:rPr>
              <a:t>vendor B</a:t>
            </a:r>
            <a:r>
              <a:rPr lang="en-US" altLang="en-US" sz="2540" dirty="0"/>
              <a:t>’</a:t>
            </a:r>
            <a:r>
              <a:rPr lang="en-US" altLang="da-DK" sz="2540" dirty="0"/>
              <a:t>s interface to the interface expected by your original code</a:t>
            </a:r>
          </a:p>
        </p:txBody>
      </p:sp>
      <p:grpSp>
        <p:nvGrpSpPr>
          <p:cNvPr id="17" name="Group 16">
            <a:extLst>
              <a:ext uri="{FF2B5EF4-FFF2-40B4-BE49-F238E27FC236}">
                <a16:creationId xmlns:a16="http://schemas.microsoft.com/office/drawing/2014/main" id="{E96C2C2A-831D-49BE-B3BF-EA3DEA010DCC}"/>
              </a:ext>
            </a:extLst>
          </p:cNvPr>
          <p:cNvGrpSpPr/>
          <p:nvPr/>
        </p:nvGrpSpPr>
        <p:grpSpPr>
          <a:xfrm>
            <a:off x="3744386" y="7445355"/>
            <a:ext cx="3296892" cy="2499726"/>
            <a:chOff x="4055591" y="2771725"/>
            <a:chExt cx="3634308" cy="2755557"/>
          </a:xfrm>
        </p:grpSpPr>
        <p:sp>
          <p:nvSpPr>
            <p:cNvPr id="18" name="Freeform: Shape 17">
              <a:extLst>
                <a:ext uri="{FF2B5EF4-FFF2-40B4-BE49-F238E27FC236}">
                  <a16:creationId xmlns:a16="http://schemas.microsoft.com/office/drawing/2014/main" id="{F23DF71A-7AA3-417D-953C-8C046AC59496}"/>
                </a:ext>
              </a:extLst>
            </p:cNvPr>
            <p:cNvSpPr/>
            <p:nvPr/>
          </p:nvSpPr>
          <p:spPr>
            <a:xfrm>
              <a:off x="4055591" y="2771725"/>
              <a:ext cx="2483708" cy="2755557"/>
            </a:xfrm>
            <a:custGeom>
              <a:avLst/>
              <a:gdLst>
                <a:gd name="connsiteX0" fmla="*/ 24713 w 2483708"/>
                <a:gd name="connsiteY0" fmla="*/ 0 h 2755557"/>
                <a:gd name="connsiteX1" fmla="*/ 24713 w 2483708"/>
                <a:gd name="connsiteY1" fmla="*/ 469557 h 2755557"/>
                <a:gd name="connsiteX2" fmla="*/ 1149178 w 2483708"/>
                <a:gd name="connsiteY2" fmla="*/ 1383957 h 2755557"/>
                <a:gd name="connsiteX3" fmla="*/ 12356 w 2483708"/>
                <a:gd name="connsiteY3" fmla="*/ 2298357 h 2755557"/>
                <a:gd name="connsiteX4" fmla="*/ 0 w 2483708"/>
                <a:gd name="connsiteY4" fmla="*/ 2755557 h 2755557"/>
                <a:gd name="connsiteX5" fmla="*/ 1458097 w 2483708"/>
                <a:gd name="connsiteY5" fmla="*/ 2755557 h 2755557"/>
                <a:gd name="connsiteX6" fmla="*/ 2483708 w 2483708"/>
                <a:gd name="connsiteY6" fmla="*/ 2755557 h 2755557"/>
                <a:gd name="connsiteX7" fmla="*/ 2483708 w 2483708"/>
                <a:gd name="connsiteY7" fmla="*/ 49427 h 2755557"/>
                <a:gd name="connsiteX8" fmla="*/ 24713 w 2483708"/>
                <a:gd name="connsiteY8" fmla="*/ 0 h 275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3708" h="2755557">
                  <a:moveTo>
                    <a:pt x="24713" y="0"/>
                  </a:moveTo>
                  <a:lnTo>
                    <a:pt x="24713" y="469557"/>
                  </a:lnTo>
                  <a:lnTo>
                    <a:pt x="1149178" y="1383957"/>
                  </a:lnTo>
                  <a:lnTo>
                    <a:pt x="12356" y="2298357"/>
                  </a:lnTo>
                  <a:lnTo>
                    <a:pt x="0" y="2755557"/>
                  </a:lnTo>
                  <a:lnTo>
                    <a:pt x="1458097" y="2755557"/>
                  </a:lnTo>
                  <a:lnTo>
                    <a:pt x="2483708" y="2755557"/>
                  </a:lnTo>
                  <a:lnTo>
                    <a:pt x="2483708" y="49427"/>
                  </a:lnTo>
                  <a:lnTo>
                    <a:pt x="2471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33" dirty="0">
                  <a:solidFill>
                    <a:srgbClr val="FF0000"/>
                  </a:solidFill>
                </a:rPr>
                <a:t>Adapter</a:t>
              </a:r>
            </a:p>
          </p:txBody>
        </p:sp>
        <p:sp>
          <p:nvSpPr>
            <p:cNvPr id="19" name="Rectangle 18">
              <a:extLst>
                <a:ext uri="{FF2B5EF4-FFF2-40B4-BE49-F238E27FC236}">
                  <a16:creationId xmlns:a16="http://schemas.microsoft.com/office/drawing/2014/main" id="{8BD28979-F99A-4849-9358-C8A9048E623A}"/>
                </a:ext>
              </a:extLst>
            </p:cNvPr>
            <p:cNvSpPr/>
            <p:nvPr/>
          </p:nvSpPr>
          <p:spPr>
            <a:xfrm>
              <a:off x="6537771" y="3514212"/>
              <a:ext cx="1152128" cy="12934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grpSp>
      <p:grpSp>
        <p:nvGrpSpPr>
          <p:cNvPr id="20" name="Group 19">
            <a:extLst>
              <a:ext uri="{FF2B5EF4-FFF2-40B4-BE49-F238E27FC236}">
                <a16:creationId xmlns:a16="http://schemas.microsoft.com/office/drawing/2014/main" id="{CACAEF31-7E1D-4062-95AE-6B026A542FC2}"/>
              </a:ext>
            </a:extLst>
          </p:cNvPr>
          <p:cNvGrpSpPr/>
          <p:nvPr/>
        </p:nvGrpSpPr>
        <p:grpSpPr>
          <a:xfrm>
            <a:off x="5079586" y="2529946"/>
            <a:ext cx="2808873" cy="2489573"/>
            <a:chOff x="7511975" y="2838371"/>
            <a:chExt cx="3096344" cy="2744365"/>
          </a:xfrm>
          <a:solidFill>
            <a:schemeClr val="accent5">
              <a:lumMod val="60000"/>
              <a:lumOff val="40000"/>
            </a:schemeClr>
          </a:solidFill>
        </p:grpSpPr>
        <p:sp>
          <p:nvSpPr>
            <p:cNvPr id="21" name="Rectangle 20">
              <a:extLst>
                <a:ext uri="{FF2B5EF4-FFF2-40B4-BE49-F238E27FC236}">
                  <a16:creationId xmlns:a16="http://schemas.microsoft.com/office/drawing/2014/main" id="{CE66C5BF-60B4-4731-B00B-82C74158EF00}"/>
                </a:ext>
              </a:extLst>
            </p:cNvPr>
            <p:cNvSpPr/>
            <p:nvPr/>
          </p:nvSpPr>
          <p:spPr>
            <a:xfrm>
              <a:off x="8664103" y="2838371"/>
              <a:ext cx="1944216"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solidFill>
                    <a:schemeClr val="tx1"/>
                  </a:solidFill>
                </a:rPr>
                <a:t>Component</a:t>
              </a:r>
            </a:p>
            <a:p>
              <a:pPr algn="ctr"/>
              <a:r>
                <a:rPr lang="en-US" sz="1633" dirty="0">
                  <a:solidFill>
                    <a:schemeClr val="tx1"/>
                  </a:solidFill>
                </a:rPr>
                <a:t>From</a:t>
              </a:r>
            </a:p>
            <a:p>
              <a:pPr algn="ctr"/>
              <a:r>
                <a:rPr lang="en-US" sz="1633" dirty="0">
                  <a:solidFill>
                    <a:schemeClr val="tx1"/>
                  </a:solidFill>
                </a:rPr>
                <a:t>Vendor B</a:t>
              </a:r>
            </a:p>
          </p:txBody>
        </p:sp>
        <p:sp>
          <p:nvSpPr>
            <p:cNvPr id="22" name="Rectangle 21">
              <a:extLst>
                <a:ext uri="{FF2B5EF4-FFF2-40B4-BE49-F238E27FC236}">
                  <a16:creationId xmlns:a16="http://schemas.microsoft.com/office/drawing/2014/main" id="{75F464A6-CD9E-498E-A582-4903622BA4E9}"/>
                </a:ext>
              </a:extLst>
            </p:cNvPr>
            <p:cNvSpPr/>
            <p:nvPr/>
          </p:nvSpPr>
          <p:spPr>
            <a:xfrm>
              <a:off x="7511975" y="2838371"/>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sp>
          <p:nvSpPr>
            <p:cNvPr id="23" name="Rectangle 22">
              <a:extLst>
                <a:ext uri="{FF2B5EF4-FFF2-40B4-BE49-F238E27FC236}">
                  <a16:creationId xmlns:a16="http://schemas.microsoft.com/office/drawing/2014/main" id="{54C15BD2-680E-44A8-816F-3F3A58EA2B0E}"/>
                </a:ext>
              </a:extLst>
            </p:cNvPr>
            <p:cNvSpPr/>
            <p:nvPr/>
          </p:nvSpPr>
          <p:spPr>
            <a:xfrm>
              <a:off x="7511975" y="4857294"/>
              <a:ext cx="1152128" cy="7254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dirty="0">
                <a:solidFill>
                  <a:schemeClr val="accent6"/>
                </a:solidFill>
              </a:endParaRPr>
            </a:p>
          </p:txBody>
        </p:sp>
      </p:grpSp>
      <p:sp>
        <p:nvSpPr>
          <p:cNvPr id="24" name="Rectangle 23">
            <a:extLst>
              <a:ext uri="{FF2B5EF4-FFF2-40B4-BE49-F238E27FC236}">
                <a16:creationId xmlns:a16="http://schemas.microsoft.com/office/drawing/2014/main" id="{80D157CF-F4CB-4BBF-93AA-E0B562EF2DF9}"/>
              </a:ext>
            </a:extLst>
          </p:cNvPr>
          <p:cNvSpPr/>
          <p:nvPr/>
        </p:nvSpPr>
        <p:spPr>
          <a:xfrm>
            <a:off x="-893522" y="1991902"/>
            <a:ext cx="3200809" cy="502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1" tIns="41475" rIns="82951" bIns="41475" numCol="1" spcCol="0" rtlCol="0" fromWordArt="0" anchor="ctr" anchorCtr="0" forceAA="0" compatLnSpc="1">
            <a:prstTxWarp prst="textNoShape">
              <a:avLst/>
            </a:prstTxWarp>
            <a:noAutofit/>
          </a:bodyPr>
          <a:lstStyle/>
          <a:p>
            <a:pPr algn="ctr"/>
            <a:endParaRPr lang="en-US" sz="1633"/>
          </a:p>
        </p:txBody>
      </p:sp>
    </p:spTree>
    <p:extLst>
      <p:ext uri="{BB962C8B-B14F-4D97-AF65-F5344CB8AC3E}">
        <p14:creationId xmlns:p14="http://schemas.microsoft.com/office/powerpoint/2010/main" val="1270239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roels'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633"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Template.pptx" id="{CA2780BB-0273-4D58-B7A8-CA3286B1C952}" vid="{66F8A0FE-F369-4361-99AE-288A8A1BB4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4022FDEA1144E4DA0E0792E8E86BB97" ma:contentTypeVersion="11" ma:contentTypeDescription="Opret et nyt dokument." ma:contentTypeScope="" ma:versionID="36633bf47742e008e01c8e08c4a92110">
  <xsd:schema xmlns:xsd="http://www.w3.org/2001/XMLSchema" xmlns:xs="http://www.w3.org/2001/XMLSchema" xmlns:p="http://schemas.microsoft.com/office/2006/metadata/properties" xmlns:ns3="2df73cbd-a470-4c26-8ab0-de983ba5ca30" xmlns:ns4="66090fac-aeb1-4d01-8f2a-f785eda69596" targetNamespace="http://schemas.microsoft.com/office/2006/metadata/properties" ma:root="true" ma:fieldsID="6acc455c7b849ab616eebad5481680c9" ns3:_="" ns4:_="">
    <xsd:import namespace="2df73cbd-a470-4c26-8ab0-de983ba5ca30"/>
    <xsd:import namespace="66090fac-aeb1-4d01-8f2a-f785eda6959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73cbd-a470-4c26-8ab0-de983ba5ca3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090fac-aeb1-4d01-8f2a-f785eda69596" elementFormDefault="qualified">
    <xsd:import namespace="http://schemas.microsoft.com/office/2006/documentManagement/types"/>
    <xsd:import namespace="http://schemas.microsoft.com/office/infopath/2007/PartnerControls"/>
    <xsd:element name="SharedWithUsers" ma:index="13"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lt med detaljer" ma:internalName="SharedWithDetails" ma:readOnly="true">
      <xsd:simpleType>
        <xsd:restriction base="dms:Note">
          <xsd:maxLength value="255"/>
        </xsd:restriction>
      </xsd:simpleType>
    </xsd:element>
    <xsd:element name="SharingHintHash" ma:index="15"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AC46E6-0EDB-4E93-94FB-A539199C74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f73cbd-a470-4c26-8ab0-de983ba5ca30"/>
    <ds:schemaRef ds:uri="66090fac-aeb1-4d01-8f2a-f785eda695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541CDA-579B-4414-9C8B-9E7B7BDBB019}">
  <ds:schemaRefs>
    <ds:schemaRef ds:uri="http://schemas.microsoft.com/sharepoint/v3/contenttype/forms"/>
  </ds:schemaRefs>
</ds:datastoreItem>
</file>

<file path=customXml/itemProps3.xml><?xml version="1.0" encoding="utf-8"?>
<ds:datastoreItem xmlns:ds="http://schemas.openxmlformats.org/officeDocument/2006/customXml" ds:itemID="{DC814CA0-670A-4FC4-8913-E6E3D655E4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TroelsTemplate</Template>
  <TotalTime>43</TotalTime>
  <Words>1663</Words>
  <Application>Microsoft Office PowerPoint</Application>
  <PresentationFormat>Widescreen</PresentationFormat>
  <Paragraphs>273</Paragraphs>
  <Slides>37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Times New Roman</vt:lpstr>
      <vt:lpstr>Via Light Office</vt:lpstr>
      <vt:lpstr>VIA Type Office</vt:lpstr>
      <vt:lpstr>Troels' Template</vt:lpstr>
      <vt:lpstr>Software Development with UML and Java 2</vt:lpstr>
      <vt:lpstr>Agenda: Adapter design pattern</vt:lpstr>
      <vt:lpstr>What is an adapter?</vt:lpstr>
      <vt:lpstr>What is an adapter?</vt:lpstr>
      <vt:lpstr>Conceptual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 Adapter design pattern</vt:lpstr>
      <vt:lpstr>Design Pattern: Adapter</vt:lpstr>
      <vt:lpstr>In other words</vt:lpstr>
      <vt:lpstr>Design pattern: Adapter</vt:lpstr>
      <vt:lpstr>PowerPoint Presentation</vt:lpstr>
      <vt:lpstr>Agenda: Adapter design pattern</vt:lpstr>
      <vt:lpstr>Example</vt:lpstr>
      <vt:lpstr>Example</vt:lpstr>
      <vt:lpstr>Example</vt:lpstr>
      <vt:lpstr>Example</vt:lpstr>
      <vt:lpstr>Example</vt:lpstr>
      <vt:lpstr>Example</vt:lpstr>
      <vt:lpstr>PowerPoint Presentation</vt:lpstr>
      <vt:lpstr>PowerPoint Presentation</vt:lpstr>
      <vt:lpstr>Agenda: Adapter design pattern</vt:lpstr>
      <vt:lpstr>Implementing a Queue based on a List</vt:lpstr>
      <vt:lpstr>Implementing a Queue based on a List</vt:lpstr>
      <vt:lpstr>What to put into the Queue (the adapter)</vt:lpstr>
      <vt:lpstr>PowerPoint Presentation</vt:lpstr>
      <vt:lpstr>PowerPoint Presentation</vt:lpstr>
      <vt:lpstr>Agenda: Adapter design pattern</vt:lpstr>
      <vt:lpstr>Data Access Object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with UML and Java 2</dc:title>
  <dc:creator>Troels Mortensen (TRMO) | VIA</dc:creator>
  <cp:lastModifiedBy>Troels Mortensen (TRMO) | VIA</cp:lastModifiedBy>
  <cp:revision>1</cp:revision>
  <dcterms:created xsi:type="dcterms:W3CDTF">2019-10-28T15:40:40Z</dcterms:created>
  <dcterms:modified xsi:type="dcterms:W3CDTF">2019-10-28T16:23:44Z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0x01010064022FDEA1144E4DA0E0792E8E86BB97</vt:lpwstr>
  </property>
</Properties>
</file>