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98"/>
  </p:notesMasterIdLst>
  <p:sldIdLst>
    <p:sldId id="291" r:id="rId5"/>
    <p:sldId id="462" r:id="rId6"/>
    <p:sldId id="365" r:id="rId7"/>
    <p:sldId id="364"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09" r:id="rId27"/>
    <p:sldId id="463" r:id="rId28"/>
    <p:sldId id="423" r:id="rId29"/>
    <p:sldId id="424" r:id="rId30"/>
    <p:sldId id="425" r:id="rId31"/>
    <p:sldId id="464" r:id="rId32"/>
    <p:sldId id="465" r:id="rId33"/>
    <p:sldId id="385" r:id="rId34"/>
    <p:sldId id="467" r:id="rId35"/>
    <p:sldId id="466" r:id="rId36"/>
    <p:sldId id="384" r:id="rId37"/>
    <p:sldId id="426" r:id="rId38"/>
    <p:sldId id="386" r:id="rId39"/>
    <p:sldId id="387" r:id="rId40"/>
    <p:sldId id="388" r:id="rId41"/>
    <p:sldId id="302" r:id="rId42"/>
    <p:sldId id="468" r:id="rId43"/>
    <p:sldId id="389" r:id="rId44"/>
    <p:sldId id="304" r:id="rId45"/>
    <p:sldId id="46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30" r:id="rId64"/>
    <p:sldId id="431" r:id="rId65"/>
    <p:sldId id="432" r:id="rId66"/>
    <p:sldId id="433" r:id="rId67"/>
    <p:sldId id="434" r:id="rId68"/>
    <p:sldId id="435" r:id="rId69"/>
    <p:sldId id="436" r:id="rId70"/>
    <p:sldId id="285" r:id="rId71"/>
    <p:sldId id="470" r:id="rId72"/>
    <p:sldId id="437" r:id="rId73"/>
    <p:sldId id="438" r:id="rId74"/>
    <p:sldId id="439" r:id="rId75"/>
    <p:sldId id="440" r:id="rId76"/>
    <p:sldId id="441" r:id="rId77"/>
    <p:sldId id="442" r:id="rId78"/>
    <p:sldId id="446" r:id="rId79"/>
    <p:sldId id="447" r:id="rId80"/>
    <p:sldId id="448" r:id="rId81"/>
    <p:sldId id="449" r:id="rId82"/>
    <p:sldId id="450" r:id="rId83"/>
    <p:sldId id="451" r:id="rId84"/>
    <p:sldId id="452" r:id="rId85"/>
    <p:sldId id="453" r:id="rId86"/>
    <p:sldId id="454" r:id="rId87"/>
    <p:sldId id="455" r:id="rId88"/>
    <p:sldId id="456" r:id="rId89"/>
    <p:sldId id="457" r:id="rId90"/>
    <p:sldId id="458" r:id="rId91"/>
    <p:sldId id="459" r:id="rId92"/>
    <p:sldId id="460" r:id="rId93"/>
    <p:sldId id="461" r:id="rId94"/>
    <p:sldId id="471" r:id="rId95"/>
    <p:sldId id="357" r:id="rId96"/>
    <p:sldId id="358"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DC2D2-5F78-42F0-BEE0-39D7AE065855}" v="25" dt="2019-11-01T06:48:40.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088" autoAdjust="0"/>
  </p:normalViewPr>
  <p:slideViewPr>
    <p:cSldViewPr snapToGrid="0">
      <p:cViewPr varScale="1">
        <p:scale>
          <a:sx n="82" d="100"/>
          <a:sy n="82" d="100"/>
        </p:scale>
        <p:origin x="15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oels Mortensen (TRMO) | VIA" userId="48eeef65-5bf8-474b-9082-b56af31dd25e" providerId="ADAL" clId="{13EDC2D2-5F78-42F0-BEE0-39D7AE065855}"/>
    <pc:docChg chg="undo custSel addSld delSld modSld">
      <pc:chgData name="Troels Mortensen (TRMO) | VIA" userId="48eeef65-5bf8-474b-9082-b56af31dd25e" providerId="ADAL" clId="{13EDC2D2-5F78-42F0-BEE0-39D7AE065855}" dt="2019-11-01T06:48:51.362" v="9411" actId="20577"/>
      <pc:docMkLst>
        <pc:docMk/>
      </pc:docMkLst>
      <pc:sldChg chg="modNotesTx">
        <pc:chgData name="Troels Mortensen (TRMO) | VIA" userId="48eeef65-5bf8-474b-9082-b56af31dd25e" providerId="ADAL" clId="{13EDC2D2-5F78-42F0-BEE0-39D7AE065855}" dt="2019-10-31T11:48:06.252" v="707" actId="20577"/>
        <pc:sldMkLst>
          <pc:docMk/>
          <pc:sldMk cId="748606051" sldId="364"/>
        </pc:sldMkLst>
      </pc:sldChg>
      <pc:sldChg chg="modSp modNotesTx">
        <pc:chgData name="Troels Mortensen (TRMO) | VIA" userId="48eeef65-5bf8-474b-9082-b56af31dd25e" providerId="ADAL" clId="{13EDC2D2-5F78-42F0-BEE0-39D7AE065855}" dt="2019-10-31T11:46:18.624" v="426" actId="20577"/>
        <pc:sldMkLst>
          <pc:docMk/>
          <pc:sldMk cId="3013792612" sldId="365"/>
        </pc:sldMkLst>
        <pc:spChg chg="mod">
          <ac:chgData name="Troels Mortensen (TRMO) | VIA" userId="48eeef65-5bf8-474b-9082-b56af31dd25e" providerId="ADAL" clId="{13EDC2D2-5F78-42F0-BEE0-39D7AE065855}" dt="2019-10-31T11:45:25.268" v="404" actId="20577"/>
          <ac:spMkLst>
            <pc:docMk/>
            <pc:sldMk cId="3013792612" sldId="365"/>
            <ac:spMk id="3" creationId="{13FF0A27-5D1A-4C95-8F50-A7C040616869}"/>
          </ac:spMkLst>
        </pc:spChg>
      </pc:sldChg>
      <pc:sldChg chg="modNotesTx">
        <pc:chgData name="Troels Mortensen (TRMO) | VIA" userId="48eeef65-5bf8-474b-9082-b56af31dd25e" providerId="ADAL" clId="{13EDC2D2-5F78-42F0-BEE0-39D7AE065855}" dt="2019-10-31T11:49:22.182" v="1077" actId="20577"/>
        <pc:sldMkLst>
          <pc:docMk/>
          <pc:sldMk cId="2200723814" sldId="366"/>
        </pc:sldMkLst>
      </pc:sldChg>
      <pc:sldChg chg="modNotesTx">
        <pc:chgData name="Troels Mortensen (TRMO) | VIA" userId="48eeef65-5bf8-474b-9082-b56af31dd25e" providerId="ADAL" clId="{13EDC2D2-5F78-42F0-BEE0-39D7AE065855}" dt="2019-10-31T11:50:48.997" v="1496" actId="20577"/>
        <pc:sldMkLst>
          <pc:docMk/>
          <pc:sldMk cId="2936076313" sldId="367"/>
        </pc:sldMkLst>
      </pc:sldChg>
      <pc:sldChg chg="modNotesTx">
        <pc:chgData name="Troels Mortensen (TRMO) | VIA" userId="48eeef65-5bf8-474b-9082-b56af31dd25e" providerId="ADAL" clId="{13EDC2D2-5F78-42F0-BEE0-39D7AE065855}" dt="2019-10-31T11:51:02.320" v="1566" actId="20577"/>
        <pc:sldMkLst>
          <pc:docMk/>
          <pc:sldMk cId="985450974" sldId="368"/>
        </pc:sldMkLst>
      </pc:sldChg>
      <pc:sldChg chg="modNotesTx">
        <pc:chgData name="Troels Mortensen (TRMO) | VIA" userId="48eeef65-5bf8-474b-9082-b56af31dd25e" providerId="ADAL" clId="{13EDC2D2-5F78-42F0-BEE0-39D7AE065855}" dt="2019-10-31T11:51:15.227" v="1626" actId="20577"/>
        <pc:sldMkLst>
          <pc:docMk/>
          <pc:sldMk cId="1976793622" sldId="369"/>
        </pc:sldMkLst>
      </pc:sldChg>
      <pc:sldChg chg="modNotesTx">
        <pc:chgData name="Troels Mortensen (TRMO) | VIA" userId="48eeef65-5bf8-474b-9082-b56af31dd25e" providerId="ADAL" clId="{13EDC2D2-5F78-42F0-BEE0-39D7AE065855}" dt="2019-10-31T11:51:31.789" v="1682" actId="20577"/>
        <pc:sldMkLst>
          <pc:docMk/>
          <pc:sldMk cId="898407568" sldId="372"/>
        </pc:sldMkLst>
      </pc:sldChg>
      <pc:sldChg chg="modNotesTx">
        <pc:chgData name="Troels Mortensen (TRMO) | VIA" userId="48eeef65-5bf8-474b-9082-b56af31dd25e" providerId="ADAL" clId="{13EDC2D2-5F78-42F0-BEE0-39D7AE065855}" dt="2019-10-31T11:51:44.702" v="1734" actId="20577"/>
        <pc:sldMkLst>
          <pc:docMk/>
          <pc:sldMk cId="1034193126" sldId="373"/>
        </pc:sldMkLst>
      </pc:sldChg>
      <pc:sldChg chg="modNotesTx">
        <pc:chgData name="Troels Mortensen (TRMO) | VIA" userId="48eeef65-5bf8-474b-9082-b56af31dd25e" providerId="ADAL" clId="{13EDC2D2-5F78-42F0-BEE0-39D7AE065855}" dt="2019-10-31T11:52:38.422" v="2031" actId="20577"/>
        <pc:sldMkLst>
          <pc:docMk/>
          <pc:sldMk cId="1813164616" sldId="374"/>
        </pc:sldMkLst>
      </pc:sldChg>
      <pc:sldChg chg="modNotesTx">
        <pc:chgData name="Troels Mortensen (TRMO) | VIA" userId="48eeef65-5bf8-474b-9082-b56af31dd25e" providerId="ADAL" clId="{13EDC2D2-5F78-42F0-BEE0-39D7AE065855}" dt="2019-10-31T11:53:16.833" v="2202" actId="20577"/>
        <pc:sldMkLst>
          <pc:docMk/>
          <pc:sldMk cId="160787976" sldId="377"/>
        </pc:sldMkLst>
      </pc:sldChg>
      <pc:sldChg chg="modNotesTx">
        <pc:chgData name="Troels Mortensen (TRMO) | VIA" userId="48eeef65-5bf8-474b-9082-b56af31dd25e" providerId="ADAL" clId="{13EDC2D2-5F78-42F0-BEE0-39D7AE065855}" dt="2019-10-31T11:54:55.944" v="2672" actId="20577"/>
        <pc:sldMkLst>
          <pc:docMk/>
          <pc:sldMk cId="4258758764" sldId="378"/>
        </pc:sldMkLst>
      </pc:sldChg>
      <pc:sldChg chg="modNotesTx">
        <pc:chgData name="Troels Mortensen (TRMO) | VIA" userId="48eeef65-5bf8-474b-9082-b56af31dd25e" providerId="ADAL" clId="{13EDC2D2-5F78-42F0-BEE0-39D7AE065855}" dt="2019-10-31T11:55:12.429" v="2728" actId="20577"/>
        <pc:sldMkLst>
          <pc:docMk/>
          <pc:sldMk cId="4153789977" sldId="380"/>
        </pc:sldMkLst>
      </pc:sldChg>
      <pc:sldChg chg="modNotesTx">
        <pc:chgData name="Troels Mortensen (TRMO) | VIA" userId="48eeef65-5bf8-474b-9082-b56af31dd25e" providerId="ADAL" clId="{13EDC2D2-5F78-42F0-BEE0-39D7AE065855}" dt="2019-10-31T11:55:27.647" v="2811" actId="20577"/>
        <pc:sldMkLst>
          <pc:docMk/>
          <pc:sldMk cId="2305088219" sldId="381"/>
        </pc:sldMkLst>
      </pc:sldChg>
      <pc:sldChg chg="modSp modNotesTx">
        <pc:chgData name="Troels Mortensen (TRMO) | VIA" userId="48eeef65-5bf8-474b-9082-b56af31dd25e" providerId="ADAL" clId="{13EDC2D2-5F78-42F0-BEE0-39D7AE065855}" dt="2019-10-31T13:18:30.341" v="5338" actId="20577"/>
        <pc:sldMkLst>
          <pc:docMk/>
          <pc:sldMk cId="2177122567" sldId="384"/>
        </pc:sldMkLst>
        <pc:spChg chg="mod">
          <ac:chgData name="Troels Mortensen (TRMO) | VIA" userId="48eeef65-5bf8-474b-9082-b56af31dd25e" providerId="ADAL" clId="{13EDC2D2-5F78-42F0-BEE0-39D7AE065855}" dt="2019-10-31T13:18:00.159" v="5187" actId="20577"/>
          <ac:spMkLst>
            <pc:docMk/>
            <pc:sldMk cId="2177122567" sldId="384"/>
            <ac:spMk id="2" creationId="{E0FAA897-3BD7-47D0-A42E-A2F74FBAA483}"/>
          </ac:spMkLst>
        </pc:spChg>
      </pc:sldChg>
      <pc:sldChg chg="modNotesTx">
        <pc:chgData name="Troels Mortensen (TRMO) | VIA" userId="48eeef65-5bf8-474b-9082-b56af31dd25e" providerId="ADAL" clId="{13EDC2D2-5F78-42F0-BEE0-39D7AE065855}" dt="2019-10-31T13:14:33.401" v="5186" actId="20577"/>
        <pc:sldMkLst>
          <pc:docMk/>
          <pc:sldMk cId="4193035436" sldId="385"/>
        </pc:sldMkLst>
      </pc:sldChg>
      <pc:sldChg chg="modNotesTx">
        <pc:chgData name="Troels Mortensen (TRMO) | VIA" userId="48eeef65-5bf8-474b-9082-b56af31dd25e" providerId="ADAL" clId="{13EDC2D2-5F78-42F0-BEE0-39D7AE065855}" dt="2019-10-31T13:27:58.805" v="7028" actId="20577"/>
        <pc:sldMkLst>
          <pc:docMk/>
          <pc:sldMk cId="3625503269" sldId="386"/>
        </pc:sldMkLst>
      </pc:sldChg>
      <pc:sldChg chg="modNotesTx">
        <pc:chgData name="Troels Mortensen (TRMO) | VIA" userId="48eeef65-5bf8-474b-9082-b56af31dd25e" providerId="ADAL" clId="{13EDC2D2-5F78-42F0-BEE0-39D7AE065855}" dt="2019-10-31T13:38:49.299" v="8284" actId="20577"/>
        <pc:sldMkLst>
          <pc:docMk/>
          <pc:sldMk cId="827538406" sldId="387"/>
        </pc:sldMkLst>
      </pc:sldChg>
      <pc:sldChg chg="modNotesTx">
        <pc:chgData name="Troels Mortensen (TRMO) | VIA" userId="48eeef65-5bf8-474b-9082-b56af31dd25e" providerId="ADAL" clId="{13EDC2D2-5F78-42F0-BEE0-39D7AE065855}" dt="2019-10-31T13:48:25.311" v="8688" actId="20577"/>
        <pc:sldMkLst>
          <pc:docMk/>
          <pc:sldMk cId="3785718653" sldId="388"/>
        </pc:sldMkLst>
      </pc:sldChg>
      <pc:sldChg chg="modNotesTx">
        <pc:chgData name="Troels Mortensen (TRMO) | VIA" userId="48eeef65-5bf8-474b-9082-b56af31dd25e" providerId="ADAL" clId="{13EDC2D2-5F78-42F0-BEE0-39D7AE065855}" dt="2019-10-31T13:48:46.443" v="8771" actId="20577"/>
        <pc:sldMkLst>
          <pc:docMk/>
          <pc:sldMk cId="3306944494" sldId="390"/>
        </pc:sldMkLst>
      </pc:sldChg>
      <pc:sldChg chg="modNotesTx">
        <pc:chgData name="Troels Mortensen (TRMO) | VIA" userId="48eeef65-5bf8-474b-9082-b56af31dd25e" providerId="ADAL" clId="{13EDC2D2-5F78-42F0-BEE0-39D7AE065855}" dt="2019-10-31T11:57:10.252" v="3224" actId="20577"/>
        <pc:sldMkLst>
          <pc:docMk/>
          <pc:sldMk cId="2189936650" sldId="423"/>
        </pc:sldMkLst>
      </pc:sldChg>
      <pc:sldChg chg="modNotesTx">
        <pc:chgData name="Troels Mortensen (TRMO) | VIA" userId="48eeef65-5bf8-474b-9082-b56af31dd25e" providerId="ADAL" clId="{13EDC2D2-5F78-42F0-BEE0-39D7AE065855}" dt="2019-10-31T11:57:27.405" v="3282" actId="20577"/>
        <pc:sldMkLst>
          <pc:docMk/>
          <pc:sldMk cId="3757051747" sldId="424"/>
        </pc:sldMkLst>
      </pc:sldChg>
      <pc:sldChg chg="modNotesTx">
        <pc:chgData name="Troels Mortensen (TRMO) | VIA" userId="48eeef65-5bf8-474b-9082-b56af31dd25e" providerId="ADAL" clId="{13EDC2D2-5F78-42F0-BEE0-39D7AE065855}" dt="2019-10-31T11:58:42.580" v="3623" actId="20577"/>
        <pc:sldMkLst>
          <pc:docMk/>
          <pc:sldMk cId="2212023860" sldId="425"/>
        </pc:sldMkLst>
      </pc:sldChg>
      <pc:sldChg chg="modNotesTx">
        <pc:chgData name="Troels Mortensen (TRMO) | VIA" userId="48eeef65-5bf8-474b-9082-b56af31dd25e" providerId="ADAL" clId="{13EDC2D2-5F78-42F0-BEE0-39D7AE065855}" dt="2019-10-31T13:19:00.416" v="5428" actId="20577"/>
        <pc:sldMkLst>
          <pc:docMk/>
          <pc:sldMk cId="37255118" sldId="426"/>
        </pc:sldMkLst>
      </pc:sldChg>
      <pc:sldChg chg="addSp modNotesTx">
        <pc:chgData name="Troels Mortensen (TRMO) | VIA" userId="48eeef65-5bf8-474b-9082-b56af31dd25e" providerId="ADAL" clId="{13EDC2D2-5F78-42F0-BEE0-39D7AE065855}" dt="2019-10-31T13:49:57" v="9015" actId="20577"/>
        <pc:sldMkLst>
          <pc:docMk/>
          <pc:sldMk cId="3663628014" sldId="437"/>
        </pc:sldMkLst>
        <pc:spChg chg="add">
          <ac:chgData name="Troels Mortensen (TRMO) | VIA" userId="48eeef65-5bf8-474b-9082-b56af31dd25e" providerId="ADAL" clId="{13EDC2D2-5F78-42F0-BEE0-39D7AE065855}" dt="2019-10-31T13:49:09.001" v="8773"/>
          <ac:spMkLst>
            <pc:docMk/>
            <pc:sldMk cId="3663628014" sldId="437"/>
            <ac:spMk id="13" creationId="{452BC228-9C38-4E0E-AAA4-C8A241A25F5C}"/>
          </ac:spMkLst>
        </pc:spChg>
      </pc:sldChg>
      <pc:sldChg chg="addSp delSp modSp del">
        <pc:chgData name="Troels Mortensen (TRMO) | VIA" userId="48eeef65-5bf8-474b-9082-b56af31dd25e" providerId="ADAL" clId="{13EDC2D2-5F78-42F0-BEE0-39D7AE065855}" dt="2019-10-31T13:49:10.890" v="8774" actId="47"/>
        <pc:sldMkLst>
          <pc:docMk/>
          <pc:sldMk cId="548344258" sldId="444"/>
        </pc:sldMkLst>
        <pc:spChg chg="add mod">
          <ac:chgData name="Troels Mortensen (TRMO) | VIA" userId="48eeef65-5bf8-474b-9082-b56af31dd25e" providerId="ADAL" clId="{13EDC2D2-5F78-42F0-BEE0-39D7AE065855}" dt="2019-10-31T13:49:08.344" v="8772"/>
          <ac:spMkLst>
            <pc:docMk/>
            <pc:sldMk cId="548344258" sldId="444"/>
            <ac:spMk id="2" creationId="{93F6F98B-5ECE-4272-8FFE-AD093E46D88C}"/>
          </ac:spMkLst>
        </pc:spChg>
        <pc:spChg chg="del">
          <ac:chgData name="Troels Mortensen (TRMO) | VIA" userId="48eeef65-5bf8-474b-9082-b56af31dd25e" providerId="ADAL" clId="{13EDC2D2-5F78-42F0-BEE0-39D7AE065855}" dt="2019-10-31T13:49:08.344" v="8772"/>
          <ac:spMkLst>
            <pc:docMk/>
            <pc:sldMk cId="548344258" sldId="444"/>
            <ac:spMk id="3" creationId="{A94D4BE5-108A-4DB4-A9C4-A40C1D0D37EC}"/>
          </ac:spMkLst>
        </pc:spChg>
      </pc:sldChg>
      <pc:sldChg chg="modNotesTx">
        <pc:chgData name="Troels Mortensen (TRMO) | VIA" userId="48eeef65-5bf8-474b-9082-b56af31dd25e" providerId="ADAL" clId="{13EDC2D2-5F78-42F0-BEE0-39D7AE065855}" dt="2019-10-31T13:51:21.338" v="9351" actId="20577"/>
        <pc:sldMkLst>
          <pc:docMk/>
          <pc:sldMk cId="3714699649" sldId="446"/>
        </pc:sldMkLst>
      </pc:sldChg>
      <pc:sldChg chg="modSp">
        <pc:chgData name="Troels Mortensen (TRMO) | VIA" userId="48eeef65-5bf8-474b-9082-b56af31dd25e" providerId="ADAL" clId="{13EDC2D2-5F78-42F0-BEE0-39D7AE065855}" dt="2019-10-31T10:37:39.691" v="380" actId="20577"/>
        <pc:sldMkLst>
          <pc:docMk/>
          <pc:sldMk cId="1784482015" sldId="462"/>
        </pc:sldMkLst>
        <pc:spChg chg="mod">
          <ac:chgData name="Troels Mortensen (TRMO) | VIA" userId="48eeef65-5bf8-474b-9082-b56af31dd25e" providerId="ADAL" clId="{13EDC2D2-5F78-42F0-BEE0-39D7AE065855}" dt="2019-10-31T10:37:39.691" v="380" actId="20577"/>
          <ac:spMkLst>
            <pc:docMk/>
            <pc:sldMk cId="1784482015" sldId="462"/>
            <ac:spMk id="5" creationId="{D1044723-CE2C-430C-9CE5-DA6F2D5CF349}"/>
          </ac:spMkLst>
        </pc:spChg>
      </pc:sldChg>
      <pc:sldChg chg="modSp add">
        <pc:chgData name="Troels Mortensen (TRMO) | VIA" userId="48eeef65-5bf8-474b-9082-b56af31dd25e" providerId="ADAL" clId="{13EDC2D2-5F78-42F0-BEE0-39D7AE065855}" dt="2019-10-31T11:55:48.186" v="2813" actId="207"/>
        <pc:sldMkLst>
          <pc:docMk/>
          <pc:sldMk cId="3646225664" sldId="463"/>
        </pc:sldMkLst>
        <pc:spChg chg="mod">
          <ac:chgData name="Troels Mortensen (TRMO) | VIA" userId="48eeef65-5bf8-474b-9082-b56af31dd25e" providerId="ADAL" clId="{13EDC2D2-5F78-42F0-BEE0-39D7AE065855}" dt="2019-10-31T11:55:48.186" v="2813" actId="207"/>
          <ac:spMkLst>
            <pc:docMk/>
            <pc:sldMk cId="3646225664" sldId="463"/>
            <ac:spMk id="5" creationId="{D1044723-CE2C-430C-9CE5-DA6F2D5CF349}"/>
          </ac:spMkLst>
        </pc:spChg>
      </pc:sldChg>
      <pc:sldChg chg="modSp add">
        <pc:chgData name="Troels Mortensen (TRMO) | VIA" userId="48eeef65-5bf8-474b-9082-b56af31dd25e" providerId="ADAL" clId="{13EDC2D2-5F78-42F0-BEE0-39D7AE065855}" dt="2019-10-31T11:58:59.160" v="3627" actId="207"/>
        <pc:sldMkLst>
          <pc:docMk/>
          <pc:sldMk cId="1202903102" sldId="464"/>
        </pc:sldMkLst>
        <pc:spChg chg="mod">
          <ac:chgData name="Troels Mortensen (TRMO) | VIA" userId="48eeef65-5bf8-474b-9082-b56af31dd25e" providerId="ADAL" clId="{13EDC2D2-5F78-42F0-BEE0-39D7AE065855}" dt="2019-10-31T11:58:59.160" v="3627" actId="207"/>
          <ac:spMkLst>
            <pc:docMk/>
            <pc:sldMk cId="1202903102" sldId="464"/>
            <ac:spMk id="5" creationId="{D1044723-CE2C-430C-9CE5-DA6F2D5CF349}"/>
          </ac:spMkLst>
        </pc:spChg>
      </pc:sldChg>
      <pc:sldChg chg="modSp add">
        <pc:chgData name="Troels Mortensen (TRMO) | VIA" userId="48eeef65-5bf8-474b-9082-b56af31dd25e" providerId="ADAL" clId="{13EDC2D2-5F78-42F0-BEE0-39D7AE065855}" dt="2019-10-31T13:09:40.789" v="4347" actId="20577"/>
        <pc:sldMkLst>
          <pc:docMk/>
          <pc:sldMk cId="3524787627" sldId="465"/>
        </pc:sldMkLst>
        <pc:spChg chg="mod">
          <ac:chgData name="Troels Mortensen (TRMO) | VIA" userId="48eeef65-5bf8-474b-9082-b56af31dd25e" providerId="ADAL" clId="{13EDC2D2-5F78-42F0-BEE0-39D7AE065855}" dt="2019-10-31T13:09:40.789" v="4347" actId="20577"/>
          <ac:spMkLst>
            <pc:docMk/>
            <pc:sldMk cId="3524787627" sldId="465"/>
            <ac:spMk id="3" creationId="{6B16CAC1-C78B-4878-AB42-F802D2885BD4}"/>
          </ac:spMkLst>
        </pc:spChg>
      </pc:sldChg>
      <pc:sldChg chg="modSp add">
        <pc:chgData name="Troels Mortensen (TRMO) | VIA" userId="48eeef65-5bf8-474b-9082-b56af31dd25e" providerId="ADAL" clId="{13EDC2D2-5F78-42F0-BEE0-39D7AE065855}" dt="2019-10-31T13:52:17.675" v="9353" actId="207"/>
        <pc:sldMkLst>
          <pc:docMk/>
          <pc:sldMk cId="1909485007" sldId="466"/>
        </pc:sldMkLst>
        <pc:spChg chg="mod">
          <ac:chgData name="Troels Mortensen (TRMO) | VIA" userId="48eeef65-5bf8-474b-9082-b56af31dd25e" providerId="ADAL" clId="{13EDC2D2-5F78-42F0-BEE0-39D7AE065855}" dt="2019-10-31T13:52:17.675" v="9353" actId="207"/>
          <ac:spMkLst>
            <pc:docMk/>
            <pc:sldMk cId="1909485007" sldId="466"/>
            <ac:spMk id="5" creationId="{D1044723-CE2C-430C-9CE5-DA6F2D5CF349}"/>
          </ac:spMkLst>
        </pc:spChg>
      </pc:sldChg>
      <pc:sldChg chg="addSp delSp add">
        <pc:chgData name="Troels Mortensen (TRMO) | VIA" userId="48eeef65-5bf8-474b-9082-b56af31dd25e" providerId="ADAL" clId="{13EDC2D2-5F78-42F0-BEE0-39D7AE065855}" dt="2019-10-31T13:52:38.249" v="9356"/>
        <pc:sldMkLst>
          <pc:docMk/>
          <pc:sldMk cId="819976006" sldId="467"/>
        </pc:sldMkLst>
        <pc:spChg chg="del">
          <ac:chgData name="Troels Mortensen (TRMO) | VIA" userId="48eeef65-5bf8-474b-9082-b56af31dd25e" providerId="ADAL" clId="{13EDC2D2-5F78-42F0-BEE0-39D7AE065855}" dt="2019-10-31T13:52:37.927" v="9355" actId="478"/>
          <ac:spMkLst>
            <pc:docMk/>
            <pc:sldMk cId="819976006" sldId="467"/>
            <ac:spMk id="2" creationId="{2203AA47-0CF2-4BF5-A71C-C53866A1012C}"/>
          </ac:spMkLst>
        </pc:spChg>
        <pc:spChg chg="del">
          <ac:chgData name="Troels Mortensen (TRMO) | VIA" userId="48eeef65-5bf8-474b-9082-b56af31dd25e" providerId="ADAL" clId="{13EDC2D2-5F78-42F0-BEE0-39D7AE065855}" dt="2019-10-31T13:52:37.927" v="9355" actId="478"/>
          <ac:spMkLst>
            <pc:docMk/>
            <pc:sldMk cId="819976006" sldId="467"/>
            <ac:spMk id="3" creationId="{1B3D4BAE-077E-42CB-9620-58EE2D0CA864}"/>
          </ac:spMkLst>
        </pc:spChg>
        <pc:picChg chg="add">
          <ac:chgData name="Troels Mortensen (TRMO) | VIA" userId="48eeef65-5bf8-474b-9082-b56af31dd25e" providerId="ADAL" clId="{13EDC2D2-5F78-42F0-BEE0-39D7AE065855}" dt="2019-10-31T13:52:38.249" v="9356"/>
          <ac:picMkLst>
            <pc:docMk/>
            <pc:sldMk cId="819976006" sldId="467"/>
            <ac:picMk id="4" creationId="{46C5CC8C-063B-49C8-90F8-34B4AD8D79E0}"/>
          </ac:picMkLst>
        </pc:picChg>
      </pc:sldChg>
      <pc:sldChg chg="modSp add">
        <pc:chgData name="Troels Mortensen (TRMO) | VIA" userId="48eeef65-5bf8-474b-9082-b56af31dd25e" providerId="ADAL" clId="{13EDC2D2-5F78-42F0-BEE0-39D7AE065855}" dt="2019-10-31T13:53:03.185" v="9358" actId="207"/>
        <pc:sldMkLst>
          <pc:docMk/>
          <pc:sldMk cId="1885325355" sldId="468"/>
        </pc:sldMkLst>
        <pc:spChg chg="mod">
          <ac:chgData name="Troels Mortensen (TRMO) | VIA" userId="48eeef65-5bf8-474b-9082-b56af31dd25e" providerId="ADAL" clId="{13EDC2D2-5F78-42F0-BEE0-39D7AE065855}" dt="2019-10-31T13:53:03.185" v="9358" actId="207"/>
          <ac:spMkLst>
            <pc:docMk/>
            <pc:sldMk cId="1885325355" sldId="468"/>
            <ac:spMk id="5" creationId="{D1044723-CE2C-430C-9CE5-DA6F2D5CF349}"/>
          </ac:spMkLst>
        </pc:spChg>
      </pc:sldChg>
      <pc:sldChg chg="modSp add">
        <pc:chgData name="Troels Mortensen (TRMO) | VIA" userId="48eeef65-5bf8-474b-9082-b56af31dd25e" providerId="ADAL" clId="{13EDC2D2-5F78-42F0-BEE0-39D7AE065855}" dt="2019-10-31T13:53:20.393" v="9362" actId="207"/>
        <pc:sldMkLst>
          <pc:docMk/>
          <pc:sldMk cId="1026122740" sldId="469"/>
        </pc:sldMkLst>
        <pc:spChg chg="mod">
          <ac:chgData name="Troels Mortensen (TRMO) | VIA" userId="48eeef65-5bf8-474b-9082-b56af31dd25e" providerId="ADAL" clId="{13EDC2D2-5F78-42F0-BEE0-39D7AE065855}" dt="2019-10-31T13:53:20.393" v="9362" actId="207"/>
          <ac:spMkLst>
            <pc:docMk/>
            <pc:sldMk cId="1026122740" sldId="469"/>
            <ac:spMk id="5" creationId="{D1044723-CE2C-430C-9CE5-DA6F2D5CF349}"/>
          </ac:spMkLst>
        </pc:spChg>
      </pc:sldChg>
      <pc:sldChg chg="add del">
        <pc:chgData name="Troels Mortensen (TRMO) | VIA" userId="48eeef65-5bf8-474b-9082-b56af31dd25e" providerId="ADAL" clId="{13EDC2D2-5F78-42F0-BEE0-39D7AE065855}" dt="2019-10-31T13:53:10.348" v="9360" actId="47"/>
        <pc:sldMkLst>
          <pc:docMk/>
          <pc:sldMk cId="1386931311" sldId="469"/>
        </pc:sldMkLst>
      </pc:sldChg>
      <pc:sldChg chg="modSp add">
        <pc:chgData name="Troels Mortensen (TRMO) | VIA" userId="48eeef65-5bf8-474b-9082-b56af31dd25e" providerId="ADAL" clId="{13EDC2D2-5F78-42F0-BEE0-39D7AE065855}" dt="2019-10-31T13:53:31.586" v="9364" actId="207"/>
        <pc:sldMkLst>
          <pc:docMk/>
          <pc:sldMk cId="3353693594" sldId="470"/>
        </pc:sldMkLst>
        <pc:spChg chg="mod">
          <ac:chgData name="Troels Mortensen (TRMO) | VIA" userId="48eeef65-5bf8-474b-9082-b56af31dd25e" providerId="ADAL" clId="{13EDC2D2-5F78-42F0-BEE0-39D7AE065855}" dt="2019-10-31T13:53:31.586" v="9364" actId="207"/>
          <ac:spMkLst>
            <pc:docMk/>
            <pc:sldMk cId="3353693594" sldId="470"/>
            <ac:spMk id="5" creationId="{D1044723-CE2C-430C-9CE5-DA6F2D5CF349}"/>
          </ac:spMkLst>
        </pc:spChg>
      </pc:sldChg>
      <pc:sldChg chg="modSp add">
        <pc:chgData name="Troels Mortensen (TRMO) | VIA" userId="48eeef65-5bf8-474b-9082-b56af31dd25e" providerId="ADAL" clId="{13EDC2D2-5F78-42F0-BEE0-39D7AE065855}" dt="2019-11-01T06:48:51.362" v="9411" actId="20577"/>
        <pc:sldMkLst>
          <pc:docMk/>
          <pc:sldMk cId="21178135" sldId="471"/>
        </pc:sldMkLst>
        <pc:spChg chg="mod">
          <ac:chgData name="Troels Mortensen (TRMO) | VIA" userId="48eeef65-5bf8-474b-9082-b56af31dd25e" providerId="ADAL" clId="{13EDC2D2-5F78-42F0-BEE0-39D7AE065855}" dt="2019-11-01T06:48:51.362" v="9411" actId="20577"/>
          <ac:spMkLst>
            <pc:docMk/>
            <pc:sldMk cId="21178135" sldId="471"/>
            <ac:spMk id="3" creationId="{73333CE5-258D-4CE2-8543-3C66299B516C}"/>
          </ac:spMkLst>
        </pc:spChg>
      </pc:sldChg>
      <pc:sldChg chg="add del">
        <pc:chgData name="Troels Mortensen (TRMO) | VIA" userId="48eeef65-5bf8-474b-9082-b56af31dd25e" providerId="ADAL" clId="{13EDC2D2-5F78-42F0-BEE0-39D7AE065855}" dt="2019-11-01T06:48:34.512" v="9366" actId="47"/>
        <pc:sldMkLst>
          <pc:docMk/>
          <pc:sldMk cId="116773619" sldId="4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FF41E-4925-418D-80F2-C0050665DB83}"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AC9F9-F065-4A14-A245-04AFD0E4311E}" type="slidenum">
              <a:rPr lang="en-US" smtClean="0"/>
              <a:t>‹#›</a:t>
            </a:fld>
            <a:endParaRPr lang="en-US"/>
          </a:p>
        </p:txBody>
      </p:sp>
    </p:spTree>
    <p:extLst>
      <p:ext uri="{BB962C8B-B14F-4D97-AF65-F5344CB8AC3E}">
        <p14:creationId xmlns:p14="http://schemas.microsoft.com/office/powerpoint/2010/main" val="71488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Buffer_(computer_science)" TargetMode="External"/><Relationship Id="rId3" Type="http://schemas.openxmlformats.org/officeDocument/2006/relationships/hyperlink" Target="https://en.wikipedia.org/wiki/Computing" TargetMode="External"/><Relationship Id="rId7" Type="http://schemas.openxmlformats.org/officeDocument/2006/relationships/hyperlink" Target="https://en.wikipedia.org/wiki/Synchronization_(computer_science)" TargetMode="External"/><Relationship Id="rId12" Type="http://schemas.openxmlformats.org/officeDocument/2006/relationships/hyperlink" Target="https://en.wikipedia.org/wiki/Deadlock"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Process_(computing)" TargetMode="External"/><Relationship Id="rId11" Type="http://schemas.openxmlformats.org/officeDocument/2006/relationships/hyperlink" Target="https://en.wikipedia.org/wiki/Semaphore_(programming)" TargetMode="External"/><Relationship Id="rId5" Type="http://schemas.openxmlformats.org/officeDocument/2006/relationships/hyperlink" Target="https://en.wikipedia.org/wiki/Producer%E2%80%93consumer_problem#cite_note-ostep2-2" TargetMode="External"/><Relationship Id="rId10" Type="http://schemas.openxmlformats.org/officeDocument/2006/relationships/hyperlink" Target="https://en.wikipedia.org/wiki/Inter-process_communication" TargetMode="External"/><Relationship Id="rId4" Type="http://schemas.openxmlformats.org/officeDocument/2006/relationships/hyperlink" Target="https://en.wikipedia.org/wiki/Producer%E2%80%93consumer_problem#cite_note-ostep1-1" TargetMode="External"/><Relationship Id="rId9" Type="http://schemas.openxmlformats.org/officeDocument/2006/relationships/hyperlink" Target="https://en.wikipedia.org/wiki/Queue_(data_structur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Wikipedia:</a:t>
            </a:r>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omputing"/>
              </a:rPr>
              <a:t>computing</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producer–consumer problem</a:t>
            </a:r>
            <a:r>
              <a:rPr lang="en-US" sz="1200" b="0" i="0" u="none" strike="noStrike" kern="1200" baseline="30000" dirty="0">
                <a:solidFill>
                  <a:schemeClr val="tx1"/>
                </a:solidFill>
                <a:effectLst/>
                <a:latin typeface="+mn-lt"/>
                <a:ea typeface="+mn-ea"/>
                <a:cs typeface="+mn-cs"/>
                <a:hlinkClick r:id="rId4"/>
              </a:rPr>
              <a:t>[1]</a:t>
            </a:r>
            <a:r>
              <a:rPr lang="en-US" sz="1200" b="0" i="0" u="none" strike="noStrike" kern="1200" baseline="30000" dirty="0">
                <a:solidFill>
                  <a:schemeClr val="tx1"/>
                </a:solidFill>
                <a:effectLst/>
                <a:latin typeface="+mn-lt"/>
                <a:ea typeface="+mn-ea"/>
                <a:cs typeface="+mn-cs"/>
                <a:hlinkClick r:id="rId5"/>
              </a:rPr>
              <a:t>[2]</a:t>
            </a:r>
            <a:r>
              <a:rPr lang="en-US" sz="1200" b="0" i="0" kern="1200" dirty="0">
                <a:solidFill>
                  <a:schemeClr val="tx1"/>
                </a:solidFill>
                <a:effectLst/>
                <a:latin typeface="+mn-lt"/>
                <a:ea typeface="+mn-ea"/>
                <a:cs typeface="+mn-cs"/>
              </a:rPr>
              <a:t> (also known as the </a:t>
            </a:r>
            <a:r>
              <a:rPr lang="en-US" sz="1200" b="1" i="0" kern="1200" dirty="0">
                <a:solidFill>
                  <a:schemeClr val="tx1"/>
                </a:solidFill>
                <a:effectLst/>
                <a:latin typeface="+mn-lt"/>
                <a:ea typeface="+mn-ea"/>
                <a:cs typeface="+mn-cs"/>
              </a:rPr>
              <a:t>bounded-buffer problem</a:t>
            </a:r>
            <a:r>
              <a:rPr lang="en-US" sz="1200" b="0" i="0" kern="1200" dirty="0">
                <a:solidFill>
                  <a:schemeClr val="tx1"/>
                </a:solidFill>
                <a:effectLst/>
                <a:latin typeface="+mn-lt"/>
                <a:ea typeface="+mn-ea"/>
                <a:cs typeface="+mn-cs"/>
              </a:rPr>
              <a:t>) is a classic example of a multi-</a:t>
            </a:r>
            <a:r>
              <a:rPr lang="en-US" sz="1200" b="0" i="0" u="none" strike="noStrike" kern="1200" dirty="0">
                <a:solidFill>
                  <a:schemeClr val="tx1"/>
                </a:solidFill>
                <a:effectLst/>
                <a:latin typeface="+mn-lt"/>
                <a:ea typeface="+mn-ea"/>
                <a:cs typeface="+mn-cs"/>
                <a:hlinkClick r:id="rId6" tooltip="Process (computing)"/>
              </a:rPr>
              <a:t>process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tooltip="Synchronization (computer science)"/>
              </a:rPr>
              <a:t>synchronization</a:t>
            </a:r>
            <a:r>
              <a:rPr lang="en-US" sz="1200" b="0" i="0" kern="1200" dirty="0">
                <a:solidFill>
                  <a:schemeClr val="tx1"/>
                </a:solidFill>
                <a:effectLst/>
                <a:latin typeface="+mn-lt"/>
                <a:ea typeface="+mn-ea"/>
                <a:cs typeface="+mn-cs"/>
              </a:rPr>
              <a:t> problem. The problem describes two processes, the producer and the consumer, who share a common, fixed-size </a:t>
            </a:r>
            <a:r>
              <a:rPr lang="en-US" sz="1200" b="0" i="0" u="none" strike="noStrike" kern="1200" dirty="0">
                <a:solidFill>
                  <a:schemeClr val="tx1"/>
                </a:solidFill>
                <a:effectLst/>
                <a:latin typeface="+mn-lt"/>
                <a:ea typeface="+mn-ea"/>
                <a:cs typeface="+mn-cs"/>
                <a:hlinkClick r:id="rId8" tooltip="Buffer (computer science)"/>
              </a:rPr>
              <a:t>buffer</a:t>
            </a:r>
            <a:r>
              <a:rPr lang="en-US" sz="1200" b="0" i="0" kern="1200" dirty="0">
                <a:solidFill>
                  <a:schemeClr val="tx1"/>
                </a:solidFill>
                <a:effectLst/>
                <a:latin typeface="+mn-lt"/>
                <a:ea typeface="+mn-ea"/>
                <a:cs typeface="+mn-cs"/>
              </a:rPr>
              <a:t> used as a </a:t>
            </a:r>
            <a:r>
              <a:rPr lang="en-US" sz="1200" b="0" i="0" u="none" strike="noStrike" kern="1200" dirty="0">
                <a:solidFill>
                  <a:schemeClr val="tx1"/>
                </a:solidFill>
                <a:effectLst/>
                <a:latin typeface="+mn-lt"/>
                <a:ea typeface="+mn-ea"/>
                <a:cs typeface="+mn-cs"/>
                <a:hlinkClick r:id="rId9" tooltip="Queue (data structure)"/>
              </a:rPr>
              <a:t>queue</a:t>
            </a:r>
            <a:r>
              <a:rPr lang="en-US" sz="1200" b="0" i="0" kern="1200" dirty="0">
                <a:solidFill>
                  <a:schemeClr val="tx1"/>
                </a:solidFill>
                <a:effectLst/>
                <a:latin typeface="+mn-lt"/>
                <a:ea typeface="+mn-ea"/>
                <a:cs typeface="+mn-cs"/>
              </a:rPr>
              <a:t>. The producer's job is to generate data, put it into the buffer, and start again. At the same time, the consumer is consuming the data (i.e., removing it from the buffer), one piece at a time. The problem is to make sure that the producer won't try to add data into the buffer if it's full and that the consumer won't try to remove data from an empty buffer.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solution for the producer is to either go to sleep or discard data if the buffer is full. </a:t>
            </a:r>
          </a:p>
          <a:p>
            <a:r>
              <a:rPr lang="en-US" sz="1200" b="0" i="0" kern="1200" dirty="0">
                <a:solidFill>
                  <a:schemeClr val="tx1"/>
                </a:solidFill>
                <a:effectLst/>
                <a:latin typeface="+mn-lt"/>
                <a:ea typeface="+mn-ea"/>
                <a:cs typeface="+mn-cs"/>
              </a:rPr>
              <a:t>The next time the consumer removes an item from the buffer, it notifies the producer, who starts to fill the buffer again. In the same way, the consumer can go to sleep if it finds the buffer empty. </a:t>
            </a:r>
          </a:p>
          <a:p>
            <a:r>
              <a:rPr lang="en-US" sz="1200" b="0" i="0" kern="1200" dirty="0">
                <a:solidFill>
                  <a:schemeClr val="tx1"/>
                </a:solidFill>
                <a:effectLst/>
                <a:latin typeface="+mn-lt"/>
                <a:ea typeface="+mn-ea"/>
                <a:cs typeface="+mn-cs"/>
              </a:rPr>
              <a:t>The next time the producer puts data into the buffer, it wakes up the sleeping consumer. The solution can be reached by means of </a:t>
            </a:r>
            <a:r>
              <a:rPr lang="en-US" sz="1200" b="0" i="0" u="none" strike="noStrike" kern="1200" dirty="0">
                <a:solidFill>
                  <a:schemeClr val="tx1"/>
                </a:solidFill>
                <a:effectLst/>
                <a:latin typeface="+mn-lt"/>
                <a:ea typeface="+mn-ea"/>
                <a:cs typeface="+mn-cs"/>
                <a:hlinkClick r:id="rId10" tooltip="Inter-process communication"/>
              </a:rPr>
              <a:t>inter-process communication</a:t>
            </a:r>
            <a:r>
              <a:rPr lang="en-US" sz="1200" b="0" i="0" kern="1200" dirty="0">
                <a:solidFill>
                  <a:schemeClr val="tx1"/>
                </a:solidFill>
                <a:effectLst/>
                <a:latin typeface="+mn-lt"/>
                <a:ea typeface="+mn-ea"/>
                <a:cs typeface="+mn-cs"/>
              </a:rPr>
              <a:t>, typically using </a:t>
            </a:r>
            <a:r>
              <a:rPr lang="en-US" sz="1200" b="0" i="0" u="none" strike="noStrike" kern="1200" dirty="0">
                <a:solidFill>
                  <a:schemeClr val="tx1"/>
                </a:solidFill>
                <a:effectLst/>
                <a:latin typeface="+mn-lt"/>
                <a:ea typeface="+mn-ea"/>
                <a:cs typeface="+mn-cs"/>
                <a:hlinkClick r:id="rId11" tooltip="Semaphore (programming)"/>
              </a:rPr>
              <a:t>semaphores</a:t>
            </a:r>
            <a:r>
              <a:rPr lang="en-US" sz="1200" b="0" i="0" kern="1200" dirty="0">
                <a:solidFill>
                  <a:schemeClr val="tx1"/>
                </a:solidFill>
                <a:effectLst/>
                <a:latin typeface="+mn-lt"/>
                <a:ea typeface="+mn-ea"/>
                <a:cs typeface="+mn-cs"/>
              </a:rPr>
              <a:t>. An inadequate solution could result in a </a:t>
            </a:r>
            <a:r>
              <a:rPr lang="en-US" sz="1200" b="0" i="0" u="none" strike="noStrike" kern="1200" dirty="0">
                <a:solidFill>
                  <a:schemeClr val="tx1"/>
                </a:solidFill>
                <a:effectLst/>
                <a:latin typeface="+mn-lt"/>
                <a:ea typeface="+mn-ea"/>
                <a:cs typeface="+mn-cs"/>
                <a:hlinkClick r:id="rId12" tooltip="Deadlock"/>
              </a:rPr>
              <a:t>deadlock</a:t>
            </a:r>
            <a:r>
              <a:rPr lang="en-US" sz="1200" b="0" i="0" kern="1200" dirty="0">
                <a:solidFill>
                  <a:schemeClr val="tx1"/>
                </a:solidFill>
                <a:effectLst/>
                <a:latin typeface="+mn-lt"/>
                <a:ea typeface="+mn-ea"/>
                <a:cs typeface="+mn-cs"/>
              </a:rPr>
              <a:t> where both processes are waiting to be awakened. The problem can also be generalized to have multiple producers and consumers.</a:t>
            </a:r>
          </a:p>
          <a:p>
            <a:endParaRPr lang="en-US" dirty="0"/>
          </a:p>
        </p:txBody>
      </p:sp>
      <p:sp>
        <p:nvSpPr>
          <p:cNvPr id="4" name="Slide Number Placeholder 3"/>
          <p:cNvSpPr>
            <a:spLocks noGrp="1"/>
          </p:cNvSpPr>
          <p:nvPr>
            <p:ph type="sldNum" sz="quarter" idx="5"/>
          </p:nvPr>
        </p:nvSpPr>
        <p:spPr/>
        <p:txBody>
          <a:bodyPr/>
          <a:lstStyle/>
          <a:p>
            <a:fld id="{C94AC9F9-F065-4A14-A245-04AFD0E4311E}" type="slidenum">
              <a:rPr lang="en-US" smtClean="0"/>
              <a:t>3</a:t>
            </a:fld>
            <a:endParaRPr lang="en-US"/>
          </a:p>
        </p:txBody>
      </p:sp>
    </p:spTree>
    <p:extLst>
      <p:ext uri="{BB962C8B-B14F-4D97-AF65-F5344CB8AC3E}">
        <p14:creationId xmlns:p14="http://schemas.microsoft.com/office/powerpoint/2010/main" val="242643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time a task is added, the waiting Consumers are notified, and one of them will retrieve a task, and perform it.</a:t>
            </a:r>
          </a:p>
        </p:txBody>
      </p:sp>
      <p:sp>
        <p:nvSpPr>
          <p:cNvPr id="4" name="Slide Number Placeholder 3"/>
          <p:cNvSpPr>
            <a:spLocks noGrp="1"/>
          </p:cNvSpPr>
          <p:nvPr>
            <p:ph type="sldNum" sz="quarter" idx="5"/>
          </p:nvPr>
        </p:nvSpPr>
        <p:spPr/>
        <p:txBody>
          <a:bodyPr/>
          <a:lstStyle/>
          <a:p>
            <a:fld id="{C94AC9F9-F065-4A14-A245-04AFD0E4311E}" type="slidenum">
              <a:rPr lang="en-US" smtClean="0"/>
              <a:t>16</a:t>
            </a:fld>
            <a:endParaRPr lang="en-US"/>
          </a:p>
        </p:txBody>
      </p:sp>
    </p:spTree>
    <p:extLst>
      <p:ext uri="{BB962C8B-B14F-4D97-AF65-F5344CB8AC3E}">
        <p14:creationId xmlns:p14="http://schemas.microsoft.com/office/powerpoint/2010/main" val="1738593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(3,7) is computed, the result, 10, is printed out.</a:t>
            </a:r>
          </a:p>
          <a:p>
            <a:r>
              <a:rPr lang="en-US" dirty="0"/>
              <a:t>The other Consumers are also retrieving tasks, but that’s challenging to show in the slide show. Only one Consumer at a time can retrieve a task. </a:t>
            </a:r>
          </a:p>
          <a:p>
            <a:r>
              <a:rPr lang="en-US" dirty="0"/>
              <a:t>When a task is retrieved, others can also retrieve a task, while the first is performing said task. </a:t>
            </a:r>
          </a:p>
          <a:p>
            <a:r>
              <a:rPr lang="en-US" dirty="0"/>
              <a:t>So we can execute the tasks in parallel, on multiple threads, but only one thread at a time can interact with the Blocking Queue.</a:t>
            </a:r>
          </a:p>
        </p:txBody>
      </p:sp>
      <p:sp>
        <p:nvSpPr>
          <p:cNvPr id="4" name="Slide Number Placeholder 3"/>
          <p:cNvSpPr>
            <a:spLocks noGrp="1"/>
          </p:cNvSpPr>
          <p:nvPr>
            <p:ph type="sldNum" sz="quarter" idx="5"/>
          </p:nvPr>
        </p:nvSpPr>
        <p:spPr/>
        <p:txBody>
          <a:bodyPr/>
          <a:lstStyle/>
          <a:p>
            <a:fld id="{C94AC9F9-F065-4A14-A245-04AFD0E4311E}" type="slidenum">
              <a:rPr lang="en-US" smtClean="0"/>
              <a:t>17</a:t>
            </a:fld>
            <a:endParaRPr lang="en-US"/>
          </a:p>
        </p:txBody>
      </p:sp>
    </p:spTree>
    <p:extLst>
      <p:ext uri="{BB962C8B-B14F-4D97-AF65-F5344CB8AC3E}">
        <p14:creationId xmlns:p14="http://schemas.microsoft.com/office/powerpoint/2010/main" val="365234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tasks are created and more tasks are retrieved.</a:t>
            </a:r>
          </a:p>
        </p:txBody>
      </p:sp>
      <p:sp>
        <p:nvSpPr>
          <p:cNvPr id="4" name="Slide Number Placeholder 3"/>
          <p:cNvSpPr>
            <a:spLocks noGrp="1"/>
          </p:cNvSpPr>
          <p:nvPr>
            <p:ph type="sldNum" sz="quarter" idx="5"/>
          </p:nvPr>
        </p:nvSpPr>
        <p:spPr/>
        <p:txBody>
          <a:bodyPr/>
          <a:lstStyle/>
          <a:p>
            <a:fld id="{C94AC9F9-F065-4A14-A245-04AFD0E4311E}" type="slidenum">
              <a:rPr lang="en-US" smtClean="0"/>
              <a:t>19</a:t>
            </a:fld>
            <a:endParaRPr lang="en-US"/>
          </a:p>
        </p:txBody>
      </p:sp>
    </p:spTree>
    <p:extLst>
      <p:ext uri="{BB962C8B-B14F-4D97-AF65-F5344CB8AC3E}">
        <p14:creationId xmlns:p14="http://schemas.microsoft.com/office/powerpoint/2010/main" val="254035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the created task. Also printing out the result of a task performed</a:t>
            </a:r>
          </a:p>
        </p:txBody>
      </p:sp>
      <p:sp>
        <p:nvSpPr>
          <p:cNvPr id="4" name="Slide Number Placeholder 3"/>
          <p:cNvSpPr>
            <a:spLocks noGrp="1"/>
          </p:cNvSpPr>
          <p:nvPr>
            <p:ph type="sldNum" sz="quarter" idx="5"/>
          </p:nvPr>
        </p:nvSpPr>
        <p:spPr/>
        <p:txBody>
          <a:bodyPr/>
          <a:lstStyle/>
          <a:p>
            <a:fld id="{C94AC9F9-F065-4A14-A245-04AFD0E4311E}" type="slidenum">
              <a:rPr lang="en-US" smtClean="0"/>
              <a:t>20</a:t>
            </a:fld>
            <a:endParaRPr lang="en-US"/>
          </a:p>
        </p:txBody>
      </p:sp>
    </p:spTree>
    <p:extLst>
      <p:ext uri="{BB962C8B-B14F-4D97-AF65-F5344CB8AC3E}">
        <p14:creationId xmlns:p14="http://schemas.microsoft.com/office/powerpoint/2010/main" val="313536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about multiple clients wanting to interact with the Server’s persistence. Most modern database have their own internal multi-thread synchronization, but imagine the didn’t, or you just stored the data in file. In that case, the Server would have to handle access to the file.</a:t>
            </a:r>
          </a:p>
        </p:txBody>
      </p:sp>
      <p:sp>
        <p:nvSpPr>
          <p:cNvPr id="4" name="Slide Number Placeholder 3"/>
          <p:cNvSpPr>
            <a:spLocks noGrp="1"/>
          </p:cNvSpPr>
          <p:nvPr>
            <p:ph type="sldNum" sz="quarter" idx="5"/>
          </p:nvPr>
        </p:nvSpPr>
        <p:spPr/>
        <p:txBody>
          <a:bodyPr/>
          <a:lstStyle/>
          <a:p>
            <a:fld id="{C94AC9F9-F065-4A14-A245-04AFD0E4311E}" type="slidenum">
              <a:rPr lang="en-US" smtClean="0"/>
              <a:t>25</a:t>
            </a:fld>
            <a:endParaRPr lang="en-US"/>
          </a:p>
        </p:txBody>
      </p:sp>
    </p:spTree>
    <p:extLst>
      <p:ext uri="{BB962C8B-B14F-4D97-AF65-F5344CB8AC3E}">
        <p14:creationId xmlns:p14="http://schemas.microsoft.com/office/powerpoint/2010/main" val="2297746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here the Clients are considered Producers: they produce data, which they want added to the database. </a:t>
            </a:r>
          </a:p>
          <a:p>
            <a:endParaRPr lang="en-US" dirty="0"/>
          </a:p>
        </p:txBody>
      </p:sp>
      <p:sp>
        <p:nvSpPr>
          <p:cNvPr id="4" name="Slide Number Placeholder 3"/>
          <p:cNvSpPr>
            <a:spLocks noGrp="1"/>
          </p:cNvSpPr>
          <p:nvPr>
            <p:ph type="sldNum" sz="quarter" idx="5"/>
          </p:nvPr>
        </p:nvSpPr>
        <p:spPr/>
        <p:txBody>
          <a:bodyPr/>
          <a:lstStyle/>
          <a:p>
            <a:fld id="{C94AC9F9-F065-4A14-A245-04AFD0E4311E}" type="slidenum">
              <a:rPr lang="en-US" smtClean="0"/>
              <a:t>26</a:t>
            </a:fld>
            <a:endParaRPr lang="en-US"/>
          </a:p>
        </p:txBody>
      </p:sp>
    </p:spTree>
    <p:extLst>
      <p:ext uri="{BB962C8B-B14F-4D97-AF65-F5344CB8AC3E}">
        <p14:creationId xmlns:p14="http://schemas.microsoft.com/office/powerpoint/2010/main" val="1974717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will put these tasks in its blocking queue. We then have a single </a:t>
            </a:r>
            <a:r>
              <a:rPr lang="en-US" dirty="0" err="1"/>
              <a:t>DBThread</a:t>
            </a:r>
            <a:r>
              <a:rPr lang="en-US" dirty="0"/>
              <a:t>, our Consumer, which will take the tasks from the Blocking queue, and execute them.</a:t>
            </a:r>
          </a:p>
          <a:p>
            <a:r>
              <a:rPr lang="en-US" dirty="0"/>
              <a:t>The example could be expanded for Get data tasks.</a:t>
            </a:r>
          </a:p>
          <a:p>
            <a:r>
              <a:rPr lang="en-US" dirty="0"/>
              <a:t>Now we have secured the access to our database/file.</a:t>
            </a:r>
          </a:p>
        </p:txBody>
      </p:sp>
      <p:sp>
        <p:nvSpPr>
          <p:cNvPr id="4" name="Slide Number Placeholder 3"/>
          <p:cNvSpPr>
            <a:spLocks noGrp="1"/>
          </p:cNvSpPr>
          <p:nvPr>
            <p:ph type="sldNum" sz="quarter" idx="5"/>
          </p:nvPr>
        </p:nvSpPr>
        <p:spPr/>
        <p:txBody>
          <a:bodyPr/>
          <a:lstStyle/>
          <a:p>
            <a:fld id="{C94AC9F9-F065-4A14-A245-04AFD0E4311E}" type="slidenum">
              <a:rPr lang="en-US" smtClean="0"/>
              <a:t>27</a:t>
            </a:fld>
            <a:endParaRPr lang="en-US"/>
          </a:p>
        </p:txBody>
      </p:sp>
    </p:spTree>
    <p:extLst>
      <p:ext uri="{BB962C8B-B14F-4D97-AF65-F5344CB8AC3E}">
        <p14:creationId xmlns:p14="http://schemas.microsoft.com/office/powerpoint/2010/main" val="1871517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guarded block is to make sure a thread is not allowed to execute some functionality unless certain conditions are met.</a:t>
            </a:r>
          </a:p>
          <a:p>
            <a:r>
              <a:rPr lang="en-US" dirty="0"/>
              <a:t>In the simple example above, the “Joy and efficiency have been achieved” can only be printed out, if </a:t>
            </a:r>
            <a:r>
              <a:rPr lang="en-US" i="1" dirty="0"/>
              <a:t>joy</a:t>
            </a:r>
            <a:r>
              <a:rPr lang="en-US" i="0" dirty="0"/>
              <a:t> = true.</a:t>
            </a:r>
          </a:p>
          <a:p>
            <a:r>
              <a:rPr lang="en-US" i="0" dirty="0"/>
              <a:t>If </a:t>
            </a:r>
            <a:r>
              <a:rPr lang="en-US" i="1" dirty="0"/>
              <a:t>joy = false</a:t>
            </a:r>
            <a:r>
              <a:rPr lang="en-US" i="0" dirty="0"/>
              <a:t> the thread calling the </a:t>
            </a:r>
            <a:r>
              <a:rPr lang="en-US" i="0" dirty="0" err="1"/>
              <a:t>guardedJoy</a:t>
            </a:r>
            <a:r>
              <a:rPr lang="en-US" i="0" dirty="0"/>
              <a:t> method will go into the while loop, and call wait(). This puts the thread in a waiting state, where it does nothing. </a:t>
            </a:r>
          </a:p>
          <a:p>
            <a:r>
              <a:rPr lang="en-US" i="0" dirty="0"/>
              <a:t>When wait() is called, the thread also releases the class’ lock, so that other threads may call the synchronized methods on this class.</a:t>
            </a:r>
          </a:p>
          <a:p>
            <a:endParaRPr lang="en-US" i="0" dirty="0"/>
          </a:p>
          <a:p>
            <a:r>
              <a:rPr lang="en-US" i="0" dirty="0"/>
              <a:t>When the state of the class is changed, in this case </a:t>
            </a:r>
            <a:r>
              <a:rPr lang="en-US" i="1" dirty="0"/>
              <a:t>joy</a:t>
            </a:r>
            <a:r>
              <a:rPr lang="en-US" i="0" dirty="0"/>
              <a:t> is changed to true, then we want to let all waiting threads know that something has changed, which means they may now be allowed to perform whatever code they were trying to perform.</a:t>
            </a:r>
          </a:p>
          <a:p>
            <a:r>
              <a:rPr lang="en-US" i="0" dirty="0"/>
              <a:t>We notify the waiting threads about this change with the </a:t>
            </a:r>
            <a:r>
              <a:rPr lang="en-US" i="0" dirty="0" err="1"/>
              <a:t>notifyAll</a:t>
            </a:r>
            <a:r>
              <a:rPr lang="en-US" i="0" dirty="0"/>
              <a:t>() method call. One of the waiting threads will then acquire the lock, and check its condition in the while loop again. If the condition hasn’t changed, it’ll wait once more. If the while-condition </a:t>
            </a:r>
            <a:r>
              <a:rPr lang="en-US" i="1" dirty="0"/>
              <a:t>has</a:t>
            </a:r>
            <a:r>
              <a:rPr lang="en-US" i="0" dirty="0"/>
              <a:t> changed, it will exit the while loop, and execute the following code.</a:t>
            </a:r>
          </a:p>
          <a:p>
            <a:endParaRPr lang="en-US" i="0" dirty="0"/>
          </a:p>
          <a:p>
            <a:r>
              <a:rPr lang="en-US" i="0" dirty="0"/>
              <a:t>So the guarded block (the while-loop-with-a-wait) is a way to prevent threads executing certain code, until the condition is right.</a:t>
            </a:r>
            <a:endParaRPr lang="en-US" dirty="0"/>
          </a:p>
        </p:txBody>
      </p:sp>
      <p:sp>
        <p:nvSpPr>
          <p:cNvPr id="4" name="Slide Number Placeholder 3"/>
          <p:cNvSpPr>
            <a:spLocks noGrp="1"/>
          </p:cNvSpPr>
          <p:nvPr>
            <p:ph type="sldNum" sz="quarter" idx="5"/>
          </p:nvPr>
        </p:nvSpPr>
        <p:spPr/>
        <p:txBody>
          <a:bodyPr/>
          <a:lstStyle/>
          <a:p>
            <a:fld id="{C94AC9F9-F065-4A14-A245-04AFD0E4311E}" type="slidenum">
              <a:rPr lang="en-US" smtClean="0"/>
              <a:t>30</a:t>
            </a:fld>
            <a:endParaRPr lang="en-US"/>
          </a:p>
        </p:txBody>
      </p:sp>
    </p:spTree>
    <p:extLst>
      <p:ext uri="{BB962C8B-B14F-4D97-AF65-F5344CB8AC3E}">
        <p14:creationId xmlns:p14="http://schemas.microsoft.com/office/powerpoint/2010/main" val="198725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descriptions of the Blocking Queue says it is bounded, similar to the Queues you used in the Test session. They have a max capacity.</a:t>
            </a:r>
          </a:p>
        </p:txBody>
      </p:sp>
      <p:sp>
        <p:nvSpPr>
          <p:cNvPr id="4" name="Slide Number Placeholder 3"/>
          <p:cNvSpPr>
            <a:spLocks noGrp="1"/>
          </p:cNvSpPr>
          <p:nvPr>
            <p:ph type="sldNum" sz="quarter" idx="5"/>
          </p:nvPr>
        </p:nvSpPr>
        <p:spPr/>
        <p:txBody>
          <a:bodyPr/>
          <a:lstStyle/>
          <a:p>
            <a:fld id="{C94AC9F9-F065-4A14-A245-04AFD0E4311E}" type="slidenum">
              <a:rPr lang="en-US" smtClean="0"/>
              <a:t>33</a:t>
            </a:fld>
            <a:endParaRPr lang="en-US"/>
          </a:p>
        </p:txBody>
      </p:sp>
    </p:spTree>
    <p:extLst>
      <p:ext uri="{BB962C8B-B14F-4D97-AF65-F5344CB8AC3E}">
        <p14:creationId xmlns:p14="http://schemas.microsoft.com/office/powerpoint/2010/main" val="3956218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actually has a Blocking Queue, but we’re making our own to understand the mechanics.</a:t>
            </a:r>
          </a:p>
        </p:txBody>
      </p:sp>
      <p:sp>
        <p:nvSpPr>
          <p:cNvPr id="4" name="Slide Number Placeholder 3"/>
          <p:cNvSpPr>
            <a:spLocks noGrp="1"/>
          </p:cNvSpPr>
          <p:nvPr>
            <p:ph type="sldNum" sz="quarter" idx="5"/>
          </p:nvPr>
        </p:nvSpPr>
        <p:spPr/>
        <p:txBody>
          <a:bodyPr/>
          <a:lstStyle/>
          <a:p>
            <a:fld id="{C94AC9F9-F065-4A14-A245-04AFD0E4311E}" type="slidenum">
              <a:rPr lang="en-US" smtClean="0"/>
              <a:t>34</a:t>
            </a:fld>
            <a:endParaRPr lang="en-US"/>
          </a:p>
        </p:txBody>
      </p:sp>
    </p:spTree>
    <p:extLst>
      <p:ext uri="{BB962C8B-B14F-4D97-AF65-F5344CB8AC3E}">
        <p14:creationId xmlns:p14="http://schemas.microsoft.com/office/powerpoint/2010/main" val="2650679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types of proteins bends and folds in on itself, and in some areas of bio-informatic research it’s interesting to compute these folds.</a:t>
            </a:r>
          </a:p>
          <a:p>
            <a:endParaRPr lang="en-US" dirty="0"/>
          </a:p>
          <a:p>
            <a:r>
              <a:rPr lang="en-US" dirty="0"/>
              <a:t>There was a project where people could lend the computational power of their play station 3s to compute these protein folds.</a:t>
            </a:r>
          </a:p>
        </p:txBody>
      </p:sp>
      <p:sp>
        <p:nvSpPr>
          <p:cNvPr id="4" name="Slide Number Placeholder 3"/>
          <p:cNvSpPr>
            <a:spLocks noGrp="1"/>
          </p:cNvSpPr>
          <p:nvPr>
            <p:ph type="sldNum" sz="quarter" idx="5"/>
          </p:nvPr>
        </p:nvSpPr>
        <p:spPr/>
        <p:txBody>
          <a:bodyPr/>
          <a:lstStyle/>
          <a:p>
            <a:fld id="{C94AC9F9-F065-4A14-A245-04AFD0E4311E}" type="slidenum">
              <a:rPr lang="en-US" smtClean="0"/>
              <a:t>4</a:t>
            </a:fld>
            <a:endParaRPr lang="en-US"/>
          </a:p>
        </p:txBody>
      </p:sp>
    </p:spTree>
    <p:extLst>
      <p:ext uri="{BB962C8B-B14F-4D97-AF65-F5344CB8AC3E}">
        <p14:creationId xmlns:p14="http://schemas.microsoft.com/office/powerpoint/2010/main" val="2509346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BoundedArrayQueue</a:t>
            </a:r>
            <a:r>
              <a:rPr lang="en-US" dirty="0"/>
              <a:t> from the test session, we implemented the queue functionality ourselves (or I did for you). In this case, we’re not much interested in that part, and just reuse a Queue existing in Java. We will use the functionality of this Queue, and add our extra layer of guarded blocks to make the Queue into a Blocking Queue. We could consider this an adapter pattern, if our </a:t>
            </a:r>
            <a:r>
              <a:rPr lang="en-US" dirty="0" err="1"/>
              <a:t>BlockingQueue</a:t>
            </a:r>
            <a:r>
              <a:rPr lang="en-US" dirty="0"/>
              <a:t> had an interface. Then the </a:t>
            </a:r>
            <a:r>
              <a:rPr lang="en-US" dirty="0" err="1"/>
              <a:t>adaptee</a:t>
            </a:r>
            <a:r>
              <a:rPr lang="en-US" dirty="0"/>
              <a:t> is the Queue. We’ll actually be doing this in the next assignment.</a:t>
            </a:r>
          </a:p>
          <a:p>
            <a:r>
              <a:rPr lang="en-US" dirty="0"/>
              <a:t>The Queue in the code is an interface. I instantiate it to be a LinkedList.</a:t>
            </a:r>
          </a:p>
          <a:p>
            <a:r>
              <a:rPr lang="en-US" dirty="0"/>
              <a:t>I hardcode the capacity to 10 here. It would usually be good practice to get this capacity through the constructor.</a:t>
            </a:r>
          </a:p>
          <a:p>
            <a:endParaRPr lang="en-US" dirty="0"/>
          </a:p>
          <a:p>
            <a:r>
              <a:rPr lang="en-US" b="1" i="1" dirty="0"/>
              <a:t>Extra info:</a:t>
            </a:r>
          </a:p>
          <a:p>
            <a:r>
              <a:rPr lang="en-US" dirty="0"/>
              <a:t>The ArrayList and LinkedList both implement the List interface, so they can provide the same functionality. They just implement this functionality in different ways. The ArrayList uses an Array, the LinkedList uses something called a Linked Structure, you’ll see more about this on the 4</a:t>
            </a:r>
            <a:r>
              <a:rPr lang="en-US" baseline="30000" dirty="0"/>
              <a:t>th</a:t>
            </a:r>
            <a:r>
              <a:rPr lang="en-US" dirty="0"/>
              <a:t> semester in “Algorithms and Data Structures”. The ArrayList does not implement the Queue interface, which is why I use the LinkedList here instead. Because of the difference in implementation between the ArrayList and LinkedList, the LinkedList is more efficient at providing the functionality of a Queue.</a:t>
            </a:r>
          </a:p>
        </p:txBody>
      </p:sp>
      <p:sp>
        <p:nvSpPr>
          <p:cNvPr id="4" name="Slide Number Placeholder 3"/>
          <p:cNvSpPr>
            <a:spLocks noGrp="1"/>
          </p:cNvSpPr>
          <p:nvPr>
            <p:ph type="sldNum" sz="quarter" idx="5"/>
          </p:nvPr>
        </p:nvSpPr>
        <p:spPr/>
        <p:txBody>
          <a:bodyPr/>
          <a:lstStyle/>
          <a:p>
            <a:fld id="{C94AC9F9-F065-4A14-A245-04AFD0E4311E}" type="slidenum">
              <a:rPr lang="en-US" smtClean="0"/>
              <a:t>35</a:t>
            </a:fld>
            <a:endParaRPr lang="en-US"/>
          </a:p>
        </p:txBody>
      </p:sp>
    </p:spTree>
    <p:extLst>
      <p:ext uri="{BB962C8B-B14F-4D97-AF65-F5344CB8AC3E}">
        <p14:creationId xmlns:p14="http://schemas.microsoft.com/office/powerpoint/2010/main" val="2624168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guarded block here.</a:t>
            </a:r>
          </a:p>
          <a:p>
            <a:r>
              <a:rPr lang="en-US" dirty="0"/>
              <a:t>I should only be allowed to put a Task into the BQ, if there is actually room for it. So in the while-loop condition, I check if there’s room in the queue. If not, then the Thread waits, and releases the lock. If there is room, the while is skipped, and we call </a:t>
            </a:r>
            <a:r>
              <a:rPr lang="en-US" b="1" dirty="0" err="1"/>
              <a:t>queue.add</a:t>
            </a:r>
            <a:r>
              <a:rPr lang="en-US" b="1" dirty="0"/>
              <a:t>(t)</a:t>
            </a:r>
            <a:r>
              <a:rPr lang="en-US" b="0" dirty="0"/>
              <a:t>, and then notify all waiting threads, that something has changed.</a:t>
            </a:r>
          </a:p>
          <a:p>
            <a:endParaRPr lang="en-US" b="0" dirty="0"/>
          </a:p>
          <a:p>
            <a:pPr marL="228600" indent="-228600">
              <a:buAutoNum type="arabicParenR"/>
            </a:pPr>
            <a:r>
              <a:rPr lang="en-US" b="0" dirty="0"/>
              <a:t>We use the while loop </a:t>
            </a:r>
            <a:r>
              <a:rPr lang="en-US" b="0" i="1" dirty="0"/>
              <a:t>instead of an if-statement</a:t>
            </a:r>
            <a:r>
              <a:rPr lang="en-US" b="0" i="0" dirty="0"/>
              <a:t>, because threads “wake up” from their waiting on various occasions, and every time a thread wakes up, it </a:t>
            </a:r>
            <a:r>
              <a:rPr lang="en-US" b="0" i="1" dirty="0"/>
              <a:t>must</a:t>
            </a:r>
            <a:r>
              <a:rPr lang="en-US" b="0" i="0" dirty="0"/>
              <a:t> check whether it is allowed to proceed, or if it should just wait again. Had I used an if-statement instead of the while, my program would not perform as intended.</a:t>
            </a:r>
          </a:p>
          <a:p>
            <a:pPr marL="228600" indent="-228600">
              <a:buAutoNum type="arabicParenR"/>
            </a:pPr>
            <a:r>
              <a:rPr lang="en-US" b="0" i="0" dirty="0"/>
              <a:t>Wait() puts the thread to sleep, or in an idle state. The thread is blocked, and isn’t doing anything. It also releases the lock. </a:t>
            </a:r>
            <a:r>
              <a:rPr lang="en-US" b="1" i="0" u="sng" dirty="0"/>
              <a:t>If you want to call wait(), then the method must be synchronized.</a:t>
            </a:r>
            <a:r>
              <a:rPr lang="en-US" b="0" i="0" u="none" dirty="0"/>
              <a:t> </a:t>
            </a:r>
          </a:p>
          <a:p>
            <a:pPr marL="228600" indent="-228600">
              <a:buAutoNum type="arabicParenR"/>
            </a:pPr>
            <a:r>
              <a:rPr lang="en-US" b="0" i="0" u="none" dirty="0" err="1"/>
              <a:t>notifyAll</a:t>
            </a:r>
            <a:r>
              <a:rPr lang="en-US" b="0" i="0" u="none" dirty="0"/>
              <a:t>() wakes up all waiting threads. </a:t>
            </a:r>
            <a:r>
              <a:rPr lang="en-US" b="0" i="1" u="none" dirty="0"/>
              <a:t>One </a:t>
            </a:r>
            <a:r>
              <a:rPr lang="en-US" b="0" i="0" u="none" dirty="0"/>
              <a:t>of them then acquires the Lock. The threading framework behind everything handles this, we have no control. The other threads go back to waiting.</a:t>
            </a:r>
            <a:endParaRPr lang="en-US" b="1" u="sng" dirty="0"/>
          </a:p>
        </p:txBody>
      </p:sp>
      <p:sp>
        <p:nvSpPr>
          <p:cNvPr id="4" name="Slide Number Placeholder 3"/>
          <p:cNvSpPr>
            <a:spLocks noGrp="1"/>
          </p:cNvSpPr>
          <p:nvPr>
            <p:ph type="sldNum" sz="quarter" idx="5"/>
          </p:nvPr>
        </p:nvSpPr>
        <p:spPr/>
        <p:txBody>
          <a:bodyPr/>
          <a:lstStyle/>
          <a:p>
            <a:fld id="{C94AC9F9-F065-4A14-A245-04AFD0E4311E}" type="slidenum">
              <a:rPr lang="en-US" smtClean="0"/>
              <a:t>36</a:t>
            </a:fld>
            <a:endParaRPr lang="en-US"/>
          </a:p>
        </p:txBody>
      </p:sp>
    </p:spTree>
    <p:extLst>
      <p:ext uri="{BB962C8B-B14F-4D97-AF65-F5344CB8AC3E}">
        <p14:creationId xmlns:p14="http://schemas.microsoft.com/office/powerpoint/2010/main" val="2608467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idea here. A consumer thread can only take a Task from the BQ, if there is actually something in the queue. So another guarded block, with an appropriate condition.</a:t>
            </a:r>
          </a:p>
          <a:p>
            <a:r>
              <a:rPr lang="en-US" dirty="0"/>
              <a:t>At the end, we notify all waiting threads, that something changes, and use poll(), to get the next element out of the queue. We called this method </a:t>
            </a:r>
            <a:r>
              <a:rPr lang="en-US" i="1" dirty="0"/>
              <a:t>dequeue</a:t>
            </a:r>
            <a:r>
              <a:rPr lang="en-US" i="0" dirty="0"/>
              <a:t> last time.</a:t>
            </a:r>
            <a:endParaRPr lang="en-US" dirty="0"/>
          </a:p>
        </p:txBody>
      </p:sp>
      <p:sp>
        <p:nvSpPr>
          <p:cNvPr id="4" name="Slide Number Placeholder 3"/>
          <p:cNvSpPr>
            <a:spLocks noGrp="1"/>
          </p:cNvSpPr>
          <p:nvPr>
            <p:ph type="sldNum" sz="quarter" idx="5"/>
          </p:nvPr>
        </p:nvSpPr>
        <p:spPr/>
        <p:txBody>
          <a:bodyPr/>
          <a:lstStyle/>
          <a:p>
            <a:fld id="{C94AC9F9-F065-4A14-A245-04AFD0E4311E}" type="slidenum">
              <a:rPr lang="en-US" smtClean="0"/>
              <a:t>37</a:t>
            </a:fld>
            <a:endParaRPr lang="en-US"/>
          </a:p>
        </p:txBody>
      </p:sp>
    </p:spTree>
    <p:extLst>
      <p:ext uri="{BB962C8B-B14F-4D97-AF65-F5344CB8AC3E}">
        <p14:creationId xmlns:p14="http://schemas.microsoft.com/office/powerpoint/2010/main" val="2582328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slightly more elaborate explanation of how the wait-notify works.</a:t>
            </a:r>
          </a:p>
        </p:txBody>
      </p:sp>
      <p:sp>
        <p:nvSpPr>
          <p:cNvPr id="4" name="Slide Number Placeholder 3"/>
          <p:cNvSpPr>
            <a:spLocks noGrp="1"/>
          </p:cNvSpPr>
          <p:nvPr>
            <p:ph type="sldNum" sz="quarter" idx="5"/>
          </p:nvPr>
        </p:nvSpPr>
        <p:spPr/>
        <p:txBody>
          <a:bodyPr/>
          <a:lstStyle/>
          <a:p>
            <a:fld id="{C94AC9F9-F065-4A14-A245-04AFD0E4311E}" type="slidenum">
              <a:rPr lang="en-US" smtClean="0"/>
              <a:t>43</a:t>
            </a:fld>
            <a:endParaRPr lang="en-US"/>
          </a:p>
        </p:txBody>
      </p:sp>
    </p:spTree>
    <p:extLst>
      <p:ext uri="{BB962C8B-B14F-4D97-AF65-F5344CB8AC3E}">
        <p14:creationId xmlns:p14="http://schemas.microsoft.com/office/powerpoint/2010/main" val="2377175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another example of producer &amp; consumer. The laptops send documents to be printed. The printer then has a queue, where these print-tasks are inserted, and then “consumes” one task at a time, printing it out.</a:t>
            </a:r>
          </a:p>
        </p:txBody>
      </p:sp>
      <p:sp>
        <p:nvSpPr>
          <p:cNvPr id="4" name="Slide Number Placeholder 3"/>
          <p:cNvSpPr>
            <a:spLocks noGrp="1"/>
          </p:cNvSpPr>
          <p:nvPr>
            <p:ph type="sldNum" sz="quarter" idx="5"/>
          </p:nvPr>
        </p:nvSpPr>
        <p:spPr/>
        <p:txBody>
          <a:bodyPr/>
          <a:lstStyle/>
          <a:p>
            <a:fld id="{C94AC9F9-F065-4A14-A245-04AFD0E4311E}" type="slidenum">
              <a:rPr lang="en-US" smtClean="0"/>
              <a:t>69</a:t>
            </a:fld>
            <a:endParaRPr lang="en-US"/>
          </a:p>
        </p:txBody>
      </p:sp>
    </p:spTree>
    <p:extLst>
      <p:ext uri="{BB962C8B-B14F-4D97-AF65-F5344CB8AC3E}">
        <p14:creationId xmlns:p14="http://schemas.microsoft.com/office/powerpoint/2010/main" val="3147216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real life example: Passport control at an airport. We have to passport controllers, employees of the airport. The queue where people wait for an available employee is our </a:t>
            </a:r>
            <a:r>
              <a:rPr lang="en-US" dirty="0" err="1"/>
              <a:t>BlockingQueue</a:t>
            </a:r>
            <a:r>
              <a:rPr lang="en-US" dirty="0"/>
              <a:t>. The producers can be considered the travelers, so they are so of both producers and the tasks. </a:t>
            </a:r>
          </a:p>
        </p:txBody>
      </p:sp>
      <p:sp>
        <p:nvSpPr>
          <p:cNvPr id="4" name="Slide Number Placeholder 3"/>
          <p:cNvSpPr>
            <a:spLocks noGrp="1"/>
          </p:cNvSpPr>
          <p:nvPr>
            <p:ph type="sldNum" sz="quarter" idx="5"/>
          </p:nvPr>
        </p:nvSpPr>
        <p:spPr/>
        <p:txBody>
          <a:bodyPr/>
          <a:lstStyle/>
          <a:p>
            <a:fld id="{C94AC9F9-F065-4A14-A245-04AFD0E4311E}" type="slidenum">
              <a:rPr lang="en-US" smtClean="0"/>
              <a:t>75</a:t>
            </a:fld>
            <a:endParaRPr lang="en-US"/>
          </a:p>
        </p:txBody>
      </p:sp>
    </p:spTree>
    <p:extLst>
      <p:ext uri="{BB962C8B-B14F-4D97-AF65-F5344CB8AC3E}">
        <p14:creationId xmlns:p14="http://schemas.microsoft.com/office/powerpoint/2010/main" val="202509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didn’t use your PS3, you could allow the </a:t>
            </a:r>
            <a:r>
              <a:rPr lang="en-US" dirty="0" err="1"/>
              <a:t>folding@home</a:t>
            </a:r>
            <a:r>
              <a:rPr lang="en-US" dirty="0"/>
              <a:t> project to use it. The PS3 would connect to a server somewhere, retrieve a compute-protein-folding task, execute this task, and send the result back again.</a:t>
            </a:r>
          </a:p>
          <a:p>
            <a:r>
              <a:rPr lang="en-US" dirty="0"/>
              <a:t>In this case, the Server would produce folding tasks, and the PS3s (consumers) would retrieve and perform these tasks.</a:t>
            </a:r>
          </a:p>
        </p:txBody>
      </p:sp>
      <p:sp>
        <p:nvSpPr>
          <p:cNvPr id="4" name="Slide Number Placeholder 3"/>
          <p:cNvSpPr>
            <a:spLocks noGrp="1"/>
          </p:cNvSpPr>
          <p:nvPr>
            <p:ph type="sldNum" sz="quarter" idx="5"/>
          </p:nvPr>
        </p:nvSpPr>
        <p:spPr/>
        <p:txBody>
          <a:bodyPr/>
          <a:lstStyle/>
          <a:p>
            <a:fld id="{C94AC9F9-F065-4A14-A245-04AFD0E4311E}" type="slidenum">
              <a:rPr lang="en-US" smtClean="0"/>
              <a:t>5</a:t>
            </a:fld>
            <a:endParaRPr lang="en-US"/>
          </a:p>
        </p:txBody>
      </p:sp>
    </p:spTree>
    <p:extLst>
      <p:ext uri="{BB962C8B-B14F-4D97-AF65-F5344CB8AC3E}">
        <p14:creationId xmlns:p14="http://schemas.microsoft.com/office/powerpoint/2010/main" val="62764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Producer-Consumer setup needs a way of communicating, this is where we use a special kind of queue: Blocking Queue. </a:t>
            </a:r>
          </a:p>
          <a:p>
            <a:r>
              <a:rPr lang="en-US" dirty="0"/>
              <a:t>In my example here, the Producers will create tasks: two numbers need to be added together.</a:t>
            </a:r>
          </a:p>
          <a:p>
            <a:r>
              <a:rPr lang="en-US" dirty="0"/>
              <a:t>Consumers will retrieve tasks, execute the task, and print out the result.</a:t>
            </a:r>
          </a:p>
          <a:p>
            <a:endParaRPr lang="en-US" dirty="0"/>
          </a:p>
          <a:p>
            <a:r>
              <a:rPr lang="en-US" dirty="0"/>
              <a:t>Yes, fairly simple example, but the setup and idea is the same.</a:t>
            </a:r>
          </a:p>
        </p:txBody>
      </p:sp>
      <p:sp>
        <p:nvSpPr>
          <p:cNvPr id="4" name="Slide Number Placeholder 3"/>
          <p:cNvSpPr>
            <a:spLocks noGrp="1"/>
          </p:cNvSpPr>
          <p:nvPr>
            <p:ph type="sldNum" sz="quarter" idx="5"/>
          </p:nvPr>
        </p:nvSpPr>
        <p:spPr/>
        <p:txBody>
          <a:bodyPr/>
          <a:lstStyle/>
          <a:p>
            <a:fld id="{C94AC9F9-F065-4A14-A245-04AFD0E4311E}" type="slidenum">
              <a:rPr lang="en-US" smtClean="0"/>
              <a:t>6</a:t>
            </a:fld>
            <a:endParaRPr lang="en-US"/>
          </a:p>
        </p:txBody>
      </p:sp>
    </p:spTree>
    <p:extLst>
      <p:ext uri="{BB962C8B-B14F-4D97-AF65-F5344CB8AC3E}">
        <p14:creationId xmlns:p14="http://schemas.microsoft.com/office/powerpoint/2010/main" val="321683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producer threads, they produce the tasks. There can be any number of producer threads.</a:t>
            </a:r>
          </a:p>
        </p:txBody>
      </p:sp>
      <p:sp>
        <p:nvSpPr>
          <p:cNvPr id="4" name="Slide Number Placeholder 3"/>
          <p:cNvSpPr>
            <a:spLocks noGrp="1"/>
          </p:cNvSpPr>
          <p:nvPr>
            <p:ph type="sldNum" sz="quarter" idx="5"/>
          </p:nvPr>
        </p:nvSpPr>
        <p:spPr/>
        <p:txBody>
          <a:bodyPr/>
          <a:lstStyle/>
          <a:p>
            <a:fld id="{C94AC9F9-F065-4A14-A245-04AFD0E4311E}" type="slidenum">
              <a:rPr lang="en-US" smtClean="0"/>
              <a:t>7</a:t>
            </a:fld>
            <a:endParaRPr lang="en-US"/>
          </a:p>
        </p:txBody>
      </p:sp>
    </p:spTree>
    <p:extLst>
      <p:ext uri="{BB962C8B-B14F-4D97-AF65-F5344CB8AC3E}">
        <p14:creationId xmlns:p14="http://schemas.microsoft.com/office/powerpoint/2010/main" val="3479363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my consumer threads, again, any number is valid.</a:t>
            </a:r>
          </a:p>
        </p:txBody>
      </p:sp>
      <p:sp>
        <p:nvSpPr>
          <p:cNvPr id="4" name="Slide Number Placeholder 3"/>
          <p:cNvSpPr>
            <a:spLocks noGrp="1"/>
          </p:cNvSpPr>
          <p:nvPr>
            <p:ph type="sldNum" sz="quarter" idx="5"/>
          </p:nvPr>
        </p:nvSpPr>
        <p:spPr/>
        <p:txBody>
          <a:bodyPr/>
          <a:lstStyle/>
          <a:p>
            <a:fld id="{C94AC9F9-F065-4A14-A245-04AFD0E4311E}" type="slidenum">
              <a:rPr lang="en-US" smtClean="0"/>
              <a:t>8</a:t>
            </a:fld>
            <a:endParaRPr lang="en-US"/>
          </a:p>
        </p:txBody>
      </p:sp>
    </p:spTree>
    <p:extLst>
      <p:ext uri="{BB962C8B-B14F-4D97-AF65-F5344CB8AC3E}">
        <p14:creationId xmlns:p14="http://schemas.microsoft.com/office/powerpoint/2010/main" val="2569919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producer threads will continuously create tasks.</a:t>
            </a:r>
          </a:p>
        </p:txBody>
      </p:sp>
      <p:sp>
        <p:nvSpPr>
          <p:cNvPr id="4" name="Slide Number Placeholder 3"/>
          <p:cNvSpPr>
            <a:spLocks noGrp="1"/>
          </p:cNvSpPr>
          <p:nvPr>
            <p:ph type="sldNum" sz="quarter" idx="5"/>
          </p:nvPr>
        </p:nvSpPr>
        <p:spPr/>
        <p:txBody>
          <a:bodyPr/>
          <a:lstStyle/>
          <a:p>
            <a:fld id="{C94AC9F9-F065-4A14-A245-04AFD0E4311E}" type="slidenum">
              <a:rPr lang="en-US" smtClean="0"/>
              <a:t>11</a:t>
            </a:fld>
            <a:endParaRPr lang="en-US"/>
          </a:p>
        </p:txBody>
      </p:sp>
    </p:spTree>
    <p:extLst>
      <p:ext uri="{BB962C8B-B14F-4D97-AF65-F5344CB8AC3E}">
        <p14:creationId xmlns:p14="http://schemas.microsoft.com/office/powerpoint/2010/main" val="3717019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tasks are put into the queue. </a:t>
            </a:r>
          </a:p>
        </p:txBody>
      </p:sp>
      <p:sp>
        <p:nvSpPr>
          <p:cNvPr id="4" name="Slide Number Placeholder 3"/>
          <p:cNvSpPr>
            <a:spLocks noGrp="1"/>
          </p:cNvSpPr>
          <p:nvPr>
            <p:ph type="sldNum" sz="quarter" idx="5"/>
          </p:nvPr>
        </p:nvSpPr>
        <p:spPr/>
        <p:txBody>
          <a:bodyPr/>
          <a:lstStyle/>
          <a:p>
            <a:fld id="{C94AC9F9-F065-4A14-A245-04AFD0E4311E}" type="slidenum">
              <a:rPr lang="en-US" smtClean="0"/>
              <a:t>12</a:t>
            </a:fld>
            <a:endParaRPr lang="en-US"/>
          </a:p>
        </p:txBody>
      </p:sp>
    </p:spTree>
    <p:extLst>
      <p:ext uri="{BB962C8B-B14F-4D97-AF65-F5344CB8AC3E}">
        <p14:creationId xmlns:p14="http://schemas.microsoft.com/office/powerpoint/2010/main" val="1226276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producer creates tasks, but only one producer can actually insert a task at a time. Other threads will have to wait their turn for insertion.</a:t>
            </a:r>
          </a:p>
          <a:p>
            <a:r>
              <a:rPr lang="en-US" dirty="0"/>
              <a:t>While there is nothing in the Blocking Queue, the Consumers are just ‘idling’, not doing anything.</a:t>
            </a:r>
          </a:p>
        </p:txBody>
      </p:sp>
      <p:sp>
        <p:nvSpPr>
          <p:cNvPr id="4" name="Slide Number Placeholder 3"/>
          <p:cNvSpPr>
            <a:spLocks noGrp="1"/>
          </p:cNvSpPr>
          <p:nvPr>
            <p:ph type="sldNum" sz="quarter" idx="5"/>
          </p:nvPr>
        </p:nvSpPr>
        <p:spPr/>
        <p:txBody>
          <a:bodyPr/>
          <a:lstStyle/>
          <a:p>
            <a:fld id="{C94AC9F9-F065-4A14-A245-04AFD0E4311E}" type="slidenum">
              <a:rPr lang="en-US" smtClean="0"/>
              <a:t>13</a:t>
            </a:fld>
            <a:endParaRPr lang="en-US"/>
          </a:p>
        </p:txBody>
      </p:sp>
    </p:spTree>
    <p:extLst>
      <p:ext uri="{BB962C8B-B14F-4D97-AF65-F5344CB8AC3E}">
        <p14:creationId xmlns:p14="http://schemas.microsoft.com/office/powerpoint/2010/main" val="366484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9539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839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2859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Forside I - corporate">
    <p:spTree>
      <p:nvGrpSpPr>
        <p:cNvPr id="1" name=""/>
        <p:cNvGrpSpPr/>
        <p:nvPr/>
      </p:nvGrpSpPr>
      <p:grpSpPr>
        <a:xfrm>
          <a:off x="0" y="0"/>
          <a:ext cx="0" cy="0"/>
          <a:chOff x="0" y="0"/>
          <a:chExt cx="0" cy="0"/>
        </a:xfrm>
      </p:grpSpPr>
      <p:sp>
        <p:nvSpPr>
          <p:cNvPr id="14" name="Rectangle 24"/>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350" dirty="0"/>
          </a:p>
        </p:txBody>
      </p:sp>
      <p:sp>
        <p:nvSpPr>
          <p:cNvPr id="2" name="Title 1"/>
          <p:cNvSpPr>
            <a:spLocks noGrp="1"/>
          </p:cNvSpPr>
          <p:nvPr>
            <p:ph type="ctrTitle" hasCustomPrompt="1"/>
          </p:nvPr>
        </p:nvSpPr>
        <p:spPr>
          <a:xfrm>
            <a:off x="729643" y="1952837"/>
            <a:ext cx="7959276" cy="1647614"/>
          </a:xfrm>
        </p:spPr>
        <p:txBody>
          <a:bodyPr tIns="0" anchor="b" anchorCtr="0"/>
          <a:lstStyle>
            <a:lvl1pPr>
              <a:defRPr baseline="0">
                <a:latin typeface="Arial" panose="020B0604020202020204" pitchFamily="34" charset="0"/>
                <a:cs typeface="Arial" panose="020B0604020202020204" pitchFamily="34" charset="0"/>
              </a:defRPr>
            </a:lvl1pPr>
          </a:lstStyle>
          <a:p>
            <a:r>
              <a:rPr lang="da-DK" dirty="0" err="1"/>
              <a:t>Click</a:t>
            </a:r>
            <a:r>
              <a:rPr lang="da-DK" dirty="0"/>
              <a:t> to </a:t>
            </a:r>
            <a:r>
              <a:rPr lang="da-DK" dirty="0" err="1"/>
              <a:t>add</a:t>
            </a:r>
            <a:r>
              <a:rPr lang="da-DK" dirty="0"/>
              <a:t> Title</a:t>
            </a:r>
          </a:p>
        </p:txBody>
      </p:sp>
      <p:sp>
        <p:nvSpPr>
          <p:cNvPr id="3" name="Subtitle 2"/>
          <p:cNvSpPr>
            <a:spLocks noGrp="1"/>
          </p:cNvSpPr>
          <p:nvPr>
            <p:ph type="subTitle" idx="1" hasCustomPrompt="1"/>
          </p:nvPr>
        </p:nvSpPr>
        <p:spPr>
          <a:xfrm>
            <a:off x="768003" y="3707298"/>
            <a:ext cx="7920917" cy="1125858"/>
          </a:xfrm>
        </p:spPr>
        <p:txBody>
          <a:bodyPr/>
          <a:lstStyle>
            <a:lvl1pPr marL="0" indent="0" algn="l">
              <a:buNone/>
              <a:defRPr>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a-DK" dirty="0" err="1"/>
              <a:t>Click</a:t>
            </a:r>
            <a:r>
              <a:rPr lang="da-DK" dirty="0"/>
              <a:t> to </a:t>
            </a:r>
            <a:r>
              <a:rPr lang="da-DK" dirty="0" err="1"/>
              <a:t>add</a:t>
            </a:r>
            <a:r>
              <a:rPr lang="da-DK" dirty="0"/>
              <a:t> </a:t>
            </a:r>
            <a:r>
              <a:rPr lang="da-DK" dirty="0" err="1"/>
              <a:t>subtitle</a:t>
            </a:r>
            <a:endParaRPr lang="da-DK" dirty="0"/>
          </a:p>
        </p:txBody>
      </p:sp>
      <p:sp>
        <p:nvSpPr>
          <p:cNvPr id="11" name="AutoShape 4"/>
          <p:cNvSpPr>
            <a:spLocks/>
          </p:cNvSpPr>
          <p:nvPr userDrawn="1"/>
        </p:nvSpPr>
        <p:spPr bwMode="gray">
          <a:xfrm>
            <a:off x="-3107265" y="3168691"/>
            <a:ext cx="3001433"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defTabSz="457200" eaLnBrk="0" hangingPunct="0">
              <a:spcBef>
                <a:spcPct val="20000"/>
              </a:spcBef>
              <a:buChar char="•"/>
              <a:tabLst>
                <a:tab pos="177800" algn="l"/>
              </a:tabLst>
              <a:defRPr sz="3200">
                <a:solidFill>
                  <a:schemeClr val="tx1"/>
                </a:solidFill>
                <a:latin typeface="Arial" charset="0"/>
              </a:defRPr>
            </a:lvl1pPr>
            <a:lvl2pPr marL="742950" indent="-285750" defTabSz="457200" eaLnBrk="0" hangingPunct="0">
              <a:spcBef>
                <a:spcPct val="20000"/>
              </a:spcBef>
              <a:buChar char="–"/>
              <a:tabLst>
                <a:tab pos="177800" algn="l"/>
              </a:tabLst>
              <a:defRPr sz="2800">
                <a:solidFill>
                  <a:schemeClr val="tx1"/>
                </a:solidFill>
                <a:latin typeface="Arial" charset="0"/>
              </a:defRPr>
            </a:lvl2pPr>
            <a:lvl3pPr marL="1143000" indent="-228600" defTabSz="457200" eaLnBrk="0" hangingPunct="0">
              <a:spcBef>
                <a:spcPct val="20000"/>
              </a:spcBef>
              <a:buChar char="•"/>
              <a:tabLst>
                <a:tab pos="177800" algn="l"/>
              </a:tabLst>
              <a:defRPr sz="2400">
                <a:solidFill>
                  <a:schemeClr val="tx1"/>
                </a:solidFill>
                <a:latin typeface="Arial" charset="0"/>
              </a:defRPr>
            </a:lvl3pPr>
            <a:lvl4pPr marL="1600200" indent="-228600" defTabSz="457200" eaLnBrk="0" hangingPunct="0">
              <a:spcBef>
                <a:spcPct val="20000"/>
              </a:spcBef>
              <a:buChar char="–"/>
              <a:tabLst>
                <a:tab pos="177800" algn="l"/>
              </a:tabLst>
              <a:defRPr sz="2000">
                <a:solidFill>
                  <a:schemeClr val="tx1"/>
                </a:solidFill>
                <a:latin typeface="Arial" charset="0"/>
              </a:defRPr>
            </a:lvl4pPr>
            <a:lvl5pPr marL="2057400" indent="-228600" defTabSz="457200" eaLnBrk="0" hangingPunct="0">
              <a:spcBef>
                <a:spcPct val="20000"/>
              </a:spcBef>
              <a:buChar char="»"/>
              <a:tabLst>
                <a:tab pos="177800" algn="l"/>
              </a:tabLst>
              <a:defRPr sz="2000">
                <a:solidFill>
                  <a:schemeClr val="tx1"/>
                </a:solidFill>
                <a:latin typeface="Arial" charset="0"/>
              </a:defRPr>
            </a:lvl5pPr>
            <a:lvl6pPr marL="2514600" indent="-228600" defTabSz="457200" eaLnBrk="0" fontAlgn="base" hangingPunct="0">
              <a:spcBef>
                <a:spcPct val="20000"/>
              </a:spcBef>
              <a:spcAft>
                <a:spcPct val="0"/>
              </a:spcAft>
              <a:buChar char="»"/>
              <a:tabLst>
                <a:tab pos="177800" algn="l"/>
              </a:tabLst>
              <a:defRPr sz="2000">
                <a:solidFill>
                  <a:schemeClr val="tx1"/>
                </a:solidFill>
                <a:latin typeface="Arial" charset="0"/>
              </a:defRPr>
            </a:lvl6pPr>
            <a:lvl7pPr marL="2971800" indent="-228600" defTabSz="457200" eaLnBrk="0" fontAlgn="base" hangingPunct="0">
              <a:spcBef>
                <a:spcPct val="20000"/>
              </a:spcBef>
              <a:spcAft>
                <a:spcPct val="0"/>
              </a:spcAft>
              <a:buChar char="»"/>
              <a:tabLst>
                <a:tab pos="177800" algn="l"/>
              </a:tabLst>
              <a:defRPr sz="2000">
                <a:solidFill>
                  <a:schemeClr val="tx1"/>
                </a:solidFill>
                <a:latin typeface="Arial" charset="0"/>
              </a:defRPr>
            </a:lvl7pPr>
            <a:lvl8pPr marL="3429000" indent="-228600" defTabSz="457200" eaLnBrk="0" fontAlgn="base" hangingPunct="0">
              <a:spcBef>
                <a:spcPct val="20000"/>
              </a:spcBef>
              <a:spcAft>
                <a:spcPct val="0"/>
              </a:spcAft>
              <a:buChar char="»"/>
              <a:tabLst>
                <a:tab pos="177800" algn="l"/>
              </a:tabLst>
              <a:defRPr sz="2000">
                <a:solidFill>
                  <a:schemeClr val="tx1"/>
                </a:solidFill>
                <a:latin typeface="Arial" charset="0"/>
              </a:defRPr>
            </a:lvl8pPr>
            <a:lvl9pPr marL="3886200" indent="-228600" defTabSz="457200" eaLnBrk="0" fontAlgn="base" hangingPunct="0">
              <a:spcBef>
                <a:spcPct val="20000"/>
              </a:spcBef>
              <a:spcAft>
                <a:spcPct val="0"/>
              </a:spcAft>
              <a:buChar char="»"/>
              <a:tabLst>
                <a:tab pos="177800" algn="l"/>
              </a:tabLst>
              <a:defRPr sz="2000">
                <a:solidFill>
                  <a:schemeClr val="tx1"/>
                </a:solidFill>
                <a:latin typeface="Arial" charset="0"/>
              </a:defRPr>
            </a:lvl9pPr>
          </a:lstStyle>
          <a:p>
            <a:pPr algn="r" eaLnBrk="1" hangingPunct="1">
              <a:spcBef>
                <a:spcPct val="0"/>
              </a:spcBef>
              <a:buFontTx/>
              <a:buNone/>
              <a:defRPr/>
            </a:pPr>
            <a:r>
              <a:rPr lang="da-DK" altLang="da-DK" sz="750" b="1" noProof="1">
                <a:solidFill>
                  <a:schemeClr val="tx1"/>
                </a:solidFill>
                <a:latin typeface="+mn-lt"/>
                <a:cs typeface="Arial" charset="0"/>
              </a:rPr>
              <a:t>Indsæt hjælpelinjer til </a:t>
            </a:r>
            <a:br>
              <a:rPr lang="da-DK" altLang="da-DK" sz="750" b="1" noProof="1">
                <a:solidFill>
                  <a:schemeClr val="tx1"/>
                </a:solidFill>
                <a:latin typeface="+mn-lt"/>
                <a:cs typeface="Arial" charset="0"/>
              </a:rPr>
            </a:br>
            <a:r>
              <a:rPr lang="da-DK" altLang="da-DK" sz="750" b="1" noProof="1">
                <a:solidFill>
                  <a:schemeClr val="tx1"/>
                </a:solidFill>
                <a:latin typeface="+mn-lt"/>
                <a:cs typeface="Arial" charset="0"/>
              </a:rPr>
              <a:t>placering af objekter</a:t>
            </a:r>
          </a:p>
          <a:p>
            <a:pPr algn="r" eaLnBrk="1" hangingPunct="1">
              <a:spcBef>
                <a:spcPct val="0"/>
              </a:spcBef>
              <a:buFontTx/>
              <a:buNone/>
              <a:defRPr/>
            </a:pPr>
            <a:r>
              <a:rPr lang="da-DK" altLang="da-DK" sz="750" b="1" noProof="1">
                <a:solidFill>
                  <a:schemeClr val="tx1"/>
                </a:solidFill>
                <a:latin typeface="+mn-lt"/>
                <a:cs typeface="Arial" charset="0"/>
              </a:rPr>
              <a:t>1. </a:t>
            </a:r>
            <a:r>
              <a:rPr lang="da-DK" altLang="da-DK" sz="750" noProof="1">
                <a:solidFill>
                  <a:schemeClr val="tx1"/>
                </a:solidFill>
                <a:latin typeface="+mn-lt"/>
                <a:cs typeface="Arial" charset="0"/>
              </a:rPr>
              <a:t>Højre klik udenfor slidet </a:t>
            </a:r>
            <a:br>
              <a:rPr lang="da-DK" altLang="da-DK" sz="750" noProof="1">
                <a:solidFill>
                  <a:schemeClr val="tx1"/>
                </a:solidFill>
                <a:latin typeface="+mn-lt"/>
                <a:cs typeface="Arial" charset="0"/>
              </a:rPr>
            </a:br>
            <a:r>
              <a:rPr lang="da-DK" altLang="da-DK" sz="750" noProof="1">
                <a:solidFill>
                  <a:schemeClr val="tx1"/>
                </a:solidFill>
                <a:latin typeface="+mn-lt"/>
                <a:cs typeface="Arial" charset="0"/>
              </a:rPr>
              <a:t>og vælg </a:t>
            </a:r>
            <a:r>
              <a:rPr lang="da-DK" altLang="da-DK" sz="750" b="1" noProof="1">
                <a:solidFill>
                  <a:schemeClr val="tx1"/>
                </a:solidFill>
                <a:latin typeface="+mn-lt"/>
                <a:cs typeface="Arial" charset="0"/>
              </a:rPr>
              <a:t>’Gitter og hjælpelinjer’</a:t>
            </a:r>
          </a:p>
          <a:p>
            <a:pPr algn="r" eaLnBrk="1" hangingPunct="1">
              <a:spcBef>
                <a:spcPct val="0"/>
              </a:spcBef>
              <a:buFontTx/>
              <a:buNone/>
              <a:defRPr/>
            </a:pPr>
            <a:r>
              <a:rPr lang="da-DK" altLang="da-DK" sz="750" b="1" noProof="1">
                <a:solidFill>
                  <a:schemeClr val="tx1"/>
                </a:solidFill>
                <a:latin typeface="+mn-lt"/>
                <a:cs typeface="Arial" charset="0"/>
              </a:rPr>
              <a:t>2. </a:t>
            </a:r>
            <a:r>
              <a:rPr lang="da-DK" altLang="da-DK" sz="750" noProof="1">
                <a:solidFill>
                  <a:schemeClr val="tx1"/>
                </a:solidFill>
                <a:latin typeface="+mn-lt"/>
                <a:cs typeface="Arial" charset="0"/>
              </a:rPr>
              <a:t>Sæt kryds ved </a:t>
            </a:r>
            <a:r>
              <a:rPr lang="da-DK" altLang="da-DK" sz="750" b="1" noProof="1">
                <a:solidFill>
                  <a:schemeClr val="tx1"/>
                </a:solidFill>
                <a:latin typeface="+mn-lt"/>
                <a:cs typeface="Arial" charset="0"/>
              </a:rPr>
              <a:t>’Vis tegne-</a:t>
            </a:r>
            <a:br>
              <a:rPr lang="da-DK" altLang="da-DK" sz="750" b="1" noProof="1">
                <a:solidFill>
                  <a:schemeClr val="tx1"/>
                </a:solidFill>
                <a:latin typeface="+mn-lt"/>
                <a:cs typeface="Arial" charset="0"/>
              </a:rPr>
            </a:br>
            <a:r>
              <a:rPr lang="da-DK" altLang="da-DK" sz="750" b="1" noProof="1">
                <a:solidFill>
                  <a:schemeClr val="tx1"/>
                </a:solidFill>
                <a:latin typeface="+mn-lt"/>
                <a:cs typeface="Arial" charset="0"/>
              </a:rPr>
              <a:t>hjælpelinjer på skærmen’</a:t>
            </a:r>
          </a:p>
          <a:p>
            <a:pPr algn="r" eaLnBrk="1" hangingPunct="1">
              <a:spcBef>
                <a:spcPct val="0"/>
              </a:spcBef>
              <a:buFontTx/>
              <a:buNone/>
              <a:defRPr/>
            </a:pPr>
            <a:r>
              <a:rPr lang="da-DK" altLang="da-DK" sz="750" b="1" noProof="1">
                <a:solidFill>
                  <a:schemeClr val="tx1"/>
                </a:solidFill>
                <a:latin typeface="+mn-lt"/>
                <a:cs typeface="Arial" charset="0"/>
              </a:rPr>
              <a:t>3.</a:t>
            </a:r>
            <a:r>
              <a:rPr lang="da-DK" altLang="da-DK" sz="750" noProof="1">
                <a:solidFill>
                  <a:schemeClr val="tx1"/>
                </a:solidFill>
                <a:latin typeface="+mn-lt"/>
                <a:cs typeface="Arial" charset="0"/>
              </a:rPr>
              <a:t> Vælg </a:t>
            </a:r>
            <a:r>
              <a:rPr lang="da-DK" altLang="da-DK" sz="750" b="1" noProof="1">
                <a:solidFill>
                  <a:schemeClr val="tx1"/>
                </a:solidFill>
                <a:latin typeface="+mn-lt"/>
                <a:cs typeface="Arial" charset="0"/>
              </a:rPr>
              <a:t>’OK’</a:t>
            </a:r>
          </a:p>
        </p:txBody>
      </p:sp>
      <p:sp>
        <p:nvSpPr>
          <p:cNvPr id="18" name="TextBox 3"/>
          <p:cNvSpPr txBox="1"/>
          <p:nvPr userDrawn="1"/>
        </p:nvSpPr>
        <p:spPr>
          <a:xfrm>
            <a:off x="-3107267" y="1916115"/>
            <a:ext cx="2946400" cy="692497"/>
          </a:xfrm>
          <a:prstGeom prst="rect">
            <a:avLst/>
          </a:prstGeom>
          <a:noFill/>
        </p:spPr>
        <p:txBody>
          <a:bodyPr lIns="0" tIns="0" rIns="0" bIns="0">
            <a:spAutoFit/>
          </a:bodyPr>
          <a:lstStyle/>
          <a:p>
            <a:pPr algn="r">
              <a:spcBef>
                <a:spcPts val="450"/>
              </a:spcBef>
              <a:defRPr/>
            </a:pPr>
            <a:r>
              <a:rPr lang="en-GB" sz="750" b="1" noProof="1">
                <a:solidFill>
                  <a:schemeClr val="tx1"/>
                </a:solidFill>
                <a:latin typeface="+mn-lt"/>
                <a:cs typeface="Arial" panose="020B0604020202020204" pitchFamily="34" charset="0"/>
              </a:rPr>
              <a:t>Vælg layout/design</a:t>
            </a:r>
            <a:br>
              <a:rPr lang="en-GB" sz="750" b="1" noProof="1">
                <a:solidFill>
                  <a:schemeClr val="tx1"/>
                </a:solidFill>
                <a:latin typeface="+mn-lt"/>
                <a:cs typeface="Arial" panose="020B0604020202020204" pitchFamily="34" charset="0"/>
              </a:rPr>
            </a:br>
            <a:r>
              <a:rPr lang="en-GB" sz="750" b="1" noProof="1">
                <a:solidFill>
                  <a:schemeClr val="tx1"/>
                </a:solidFill>
                <a:latin typeface="+mn-lt"/>
                <a:cs typeface="Arial" panose="020B0604020202020204" pitchFamily="34" charset="0"/>
              </a:rPr>
              <a:t>1. </a:t>
            </a:r>
            <a:r>
              <a:rPr lang="en-GB" sz="750" noProof="1">
                <a:solidFill>
                  <a:schemeClr val="tx1"/>
                </a:solidFill>
                <a:latin typeface="+mn-lt"/>
                <a:cs typeface="Arial" panose="020B0604020202020204" pitchFamily="34" charset="0"/>
              </a:rPr>
              <a:t>Højre klik udenfor dit slide </a:t>
            </a:r>
            <a:br>
              <a:rPr lang="en-GB" sz="750" noProof="1">
                <a:solidFill>
                  <a:schemeClr val="tx1"/>
                </a:solidFill>
                <a:latin typeface="+mn-lt"/>
                <a:cs typeface="Arial" panose="020B0604020202020204" pitchFamily="34" charset="0"/>
              </a:rPr>
            </a:br>
            <a:r>
              <a:rPr lang="en-GB" sz="750" b="1" noProof="1">
                <a:solidFill>
                  <a:schemeClr val="tx1"/>
                </a:solidFill>
                <a:latin typeface="+mn-lt"/>
                <a:cs typeface="Arial" panose="020B0604020202020204" pitchFamily="34" charset="0"/>
              </a:rPr>
              <a:t>2. </a:t>
            </a:r>
            <a:r>
              <a:rPr lang="en-GB" sz="750" noProof="1">
                <a:solidFill>
                  <a:schemeClr val="tx1"/>
                </a:solidFill>
                <a:latin typeface="+mn-lt"/>
                <a:cs typeface="Arial" panose="020B0604020202020204" pitchFamily="34" charset="0"/>
              </a:rPr>
              <a:t>Vælg et passende layout </a:t>
            </a:r>
            <a:br>
              <a:rPr lang="en-GB" sz="750" noProof="1">
                <a:solidFill>
                  <a:schemeClr val="tx1"/>
                </a:solidFill>
                <a:latin typeface="+mn-lt"/>
                <a:cs typeface="Arial" panose="020B0604020202020204" pitchFamily="34" charset="0"/>
              </a:rPr>
            </a:br>
            <a:r>
              <a:rPr lang="en-GB" sz="750" noProof="1">
                <a:solidFill>
                  <a:schemeClr val="tx1"/>
                </a:solidFill>
                <a:latin typeface="+mn-lt"/>
                <a:cs typeface="Arial" panose="020B0604020202020204" pitchFamily="34" charset="0"/>
              </a:rPr>
              <a:t>fra “drop ned” menuen</a:t>
            </a:r>
            <a:br>
              <a:rPr lang="en-GB" sz="750" noProof="1">
                <a:solidFill>
                  <a:schemeClr val="tx1"/>
                </a:solidFill>
                <a:latin typeface="+mn-lt"/>
                <a:cs typeface="Arial" panose="020B0604020202020204" pitchFamily="34" charset="0"/>
              </a:rPr>
            </a:br>
            <a:r>
              <a:rPr lang="en-GB" sz="750" noProof="1">
                <a:solidFill>
                  <a:schemeClr val="tx1"/>
                </a:solidFill>
                <a:latin typeface="+mn-lt"/>
                <a:cs typeface="Arial" panose="020B0604020202020204" pitchFamily="34" charset="0"/>
              </a:rPr>
              <a:t>Når du laver et nyt slide kan du vælge layout direkt under knappen ‘Nyt dias’</a:t>
            </a:r>
          </a:p>
        </p:txBody>
      </p:sp>
      <p:sp>
        <p:nvSpPr>
          <p:cNvPr id="19" name="AutoShape 4"/>
          <p:cNvSpPr>
            <a:spLocks/>
          </p:cNvSpPr>
          <p:nvPr userDrawn="1"/>
        </p:nvSpPr>
        <p:spPr bwMode="gray">
          <a:xfrm>
            <a:off x="-2929001" y="584200"/>
            <a:ext cx="2823169"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defTabSz="457200" eaLnBrk="0" hangingPunct="0">
              <a:spcBef>
                <a:spcPct val="20000"/>
              </a:spcBef>
              <a:buChar char="•"/>
              <a:tabLst>
                <a:tab pos="177800" algn="l"/>
              </a:tabLst>
              <a:defRPr sz="3200">
                <a:solidFill>
                  <a:schemeClr val="tx1"/>
                </a:solidFill>
                <a:latin typeface="Arial" charset="0"/>
              </a:defRPr>
            </a:lvl1pPr>
            <a:lvl2pPr marL="742950" indent="-285750" defTabSz="457200" eaLnBrk="0" hangingPunct="0">
              <a:spcBef>
                <a:spcPct val="20000"/>
              </a:spcBef>
              <a:buChar char="–"/>
              <a:tabLst>
                <a:tab pos="177800" algn="l"/>
              </a:tabLst>
              <a:defRPr sz="2800">
                <a:solidFill>
                  <a:schemeClr val="tx1"/>
                </a:solidFill>
                <a:latin typeface="Arial" charset="0"/>
              </a:defRPr>
            </a:lvl2pPr>
            <a:lvl3pPr marL="1143000" indent="-228600" defTabSz="457200" eaLnBrk="0" hangingPunct="0">
              <a:spcBef>
                <a:spcPct val="20000"/>
              </a:spcBef>
              <a:buChar char="•"/>
              <a:tabLst>
                <a:tab pos="177800" algn="l"/>
              </a:tabLst>
              <a:defRPr sz="2400">
                <a:solidFill>
                  <a:schemeClr val="tx1"/>
                </a:solidFill>
                <a:latin typeface="Arial" charset="0"/>
              </a:defRPr>
            </a:lvl3pPr>
            <a:lvl4pPr marL="1600200" indent="-228600" defTabSz="457200" eaLnBrk="0" hangingPunct="0">
              <a:spcBef>
                <a:spcPct val="20000"/>
              </a:spcBef>
              <a:buChar char="–"/>
              <a:tabLst>
                <a:tab pos="177800" algn="l"/>
              </a:tabLst>
              <a:defRPr sz="2000">
                <a:solidFill>
                  <a:schemeClr val="tx1"/>
                </a:solidFill>
                <a:latin typeface="Arial" charset="0"/>
              </a:defRPr>
            </a:lvl4pPr>
            <a:lvl5pPr marL="2057400" indent="-228600" defTabSz="457200" eaLnBrk="0" hangingPunct="0">
              <a:spcBef>
                <a:spcPct val="20000"/>
              </a:spcBef>
              <a:buChar char="»"/>
              <a:tabLst>
                <a:tab pos="177800" algn="l"/>
              </a:tabLst>
              <a:defRPr sz="2000">
                <a:solidFill>
                  <a:schemeClr val="tx1"/>
                </a:solidFill>
                <a:latin typeface="Arial" charset="0"/>
              </a:defRPr>
            </a:lvl5pPr>
            <a:lvl6pPr marL="2514600" indent="-228600" defTabSz="457200" eaLnBrk="0" fontAlgn="base" hangingPunct="0">
              <a:spcBef>
                <a:spcPct val="20000"/>
              </a:spcBef>
              <a:spcAft>
                <a:spcPct val="0"/>
              </a:spcAft>
              <a:buChar char="»"/>
              <a:tabLst>
                <a:tab pos="177800" algn="l"/>
              </a:tabLst>
              <a:defRPr sz="2000">
                <a:solidFill>
                  <a:schemeClr val="tx1"/>
                </a:solidFill>
                <a:latin typeface="Arial" charset="0"/>
              </a:defRPr>
            </a:lvl6pPr>
            <a:lvl7pPr marL="2971800" indent="-228600" defTabSz="457200" eaLnBrk="0" fontAlgn="base" hangingPunct="0">
              <a:spcBef>
                <a:spcPct val="20000"/>
              </a:spcBef>
              <a:spcAft>
                <a:spcPct val="0"/>
              </a:spcAft>
              <a:buChar char="»"/>
              <a:tabLst>
                <a:tab pos="177800" algn="l"/>
              </a:tabLst>
              <a:defRPr sz="2000">
                <a:solidFill>
                  <a:schemeClr val="tx1"/>
                </a:solidFill>
                <a:latin typeface="Arial" charset="0"/>
              </a:defRPr>
            </a:lvl7pPr>
            <a:lvl8pPr marL="3429000" indent="-228600" defTabSz="457200" eaLnBrk="0" fontAlgn="base" hangingPunct="0">
              <a:spcBef>
                <a:spcPct val="20000"/>
              </a:spcBef>
              <a:spcAft>
                <a:spcPct val="0"/>
              </a:spcAft>
              <a:buChar char="»"/>
              <a:tabLst>
                <a:tab pos="177800" algn="l"/>
              </a:tabLst>
              <a:defRPr sz="2000">
                <a:solidFill>
                  <a:schemeClr val="tx1"/>
                </a:solidFill>
                <a:latin typeface="Arial" charset="0"/>
              </a:defRPr>
            </a:lvl8pPr>
            <a:lvl9pPr marL="3886200" indent="-228600" defTabSz="457200" eaLnBrk="0" fontAlgn="base" hangingPunct="0">
              <a:spcBef>
                <a:spcPct val="20000"/>
              </a:spcBef>
              <a:spcAft>
                <a:spcPct val="0"/>
              </a:spcAft>
              <a:buChar char="»"/>
              <a:tabLst>
                <a:tab pos="177800" algn="l"/>
              </a:tabLst>
              <a:defRPr sz="2000">
                <a:solidFill>
                  <a:schemeClr val="tx1"/>
                </a:solidFill>
                <a:latin typeface="Arial" charset="0"/>
              </a:defRPr>
            </a:lvl9pPr>
          </a:lstStyle>
          <a:p>
            <a:pPr algn="r" eaLnBrk="1" hangingPunct="1">
              <a:spcBef>
                <a:spcPct val="0"/>
              </a:spcBef>
              <a:buFontTx/>
              <a:buNone/>
              <a:defRPr/>
            </a:pPr>
            <a:r>
              <a:rPr lang="da-DK" altLang="da-DK" sz="750" b="1" kern="1200" noProof="1">
                <a:solidFill>
                  <a:schemeClr val="tx1"/>
                </a:solidFill>
                <a:latin typeface="+mn-lt"/>
                <a:ea typeface="+mn-ea"/>
                <a:cs typeface="Arial" charset="0"/>
              </a:rPr>
              <a:t>Indsæt nyt ikon </a:t>
            </a:r>
            <a:br>
              <a:rPr lang="da-DK" altLang="da-DK" sz="750" b="1" kern="1200" noProof="1">
                <a:solidFill>
                  <a:schemeClr val="tx1"/>
                </a:solidFill>
                <a:latin typeface="+mn-lt"/>
                <a:ea typeface="+mn-ea"/>
                <a:cs typeface="Arial" charset="0"/>
              </a:rPr>
            </a:br>
            <a:r>
              <a:rPr lang="da-DK" altLang="da-DK" sz="750" b="1" kern="1200" noProof="1">
                <a:solidFill>
                  <a:schemeClr val="tx1"/>
                </a:solidFill>
                <a:latin typeface="+mn-lt"/>
                <a:ea typeface="+mn-ea"/>
                <a:cs typeface="Arial" charset="0"/>
              </a:rPr>
              <a:t>1. </a:t>
            </a:r>
            <a:r>
              <a:rPr lang="da-DK" altLang="da-DK" sz="750" b="0" kern="1200" noProof="1">
                <a:solidFill>
                  <a:schemeClr val="tx1"/>
                </a:solidFill>
                <a:latin typeface="+mn-lt"/>
                <a:ea typeface="+mn-ea"/>
                <a:cs typeface="Arial" charset="0"/>
              </a:rPr>
              <a:t>Højre klik på ikonet</a:t>
            </a:r>
            <a:br>
              <a:rPr lang="da-DK" altLang="da-DK" sz="750" b="0" kern="1200" noProof="1">
                <a:solidFill>
                  <a:schemeClr val="tx1"/>
                </a:solidFill>
                <a:latin typeface="+mn-lt"/>
                <a:ea typeface="+mn-ea"/>
                <a:cs typeface="Arial" charset="0"/>
              </a:rPr>
            </a:br>
            <a:r>
              <a:rPr lang="da-DK" altLang="da-DK" sz="750" b="1" kern="1200" noProof="1">
                <a:solidFill>
                  <a:schemeClr val="tx1"/>
                </a:solidFill>
                <a:latin typeface="+mn-lt"/>
                <a:ea typeface="+mn-ea"/>
                <a:cs typeface="Arial" charset="0"/>
              </a:rPr>
              <a:t>2. </a:t>
            </a:r>
            <a:r>
              <a:rPr lang="da-DK" altLang="da-DK" sz="750" b="0" kern="1200" noProof="1">
                <a:solidFill>
                  <a:schemeClr val="tx1"/>
                </a:solidFill>
                <a:latin typeface="+mn-lt"/>
                <a:ea typeface="+mn-ea"/>
                <a:cs typeface="Arial" charset="0"/>
              </a:rPr>
              <a:t>Vælg</a:t>
            </a:r>
            <a:r>
              <a:rPr lang="da-DK" altLang="da-DK" sz="750" b="0" kern="1200" baseline="0" noProof="1">
                <a:solidFill>
                  <a:schemeClr val="tx1"/>
                </a:solidFill>
                <a:latin typeface="+mn-lt"/>
                <a:ea typeface="+mn-ea"/>
                <a:cs typeface="Arial" charset="0"/>
              </a:rPr>
              <a:t> </a:t>
            </a:r>
            <a:r>
              <a:rPr lang="da-DK" altLang="da-DK" sz="750" b="1" kern="1200" baseline="0" noProof="1">
                <a:solidFill>
                  <a:schemeClr val="tx1"/>
                </a:solidFill>
                <a:latin typeface="+mn-lt"/>
                <a:ea typeface="+mn-ea"/>
                <a:cs typeface="Arial" charset="0"/>
              </a:rPr>
              <a:t>Skift billede</a:t>
            </a:r>
          </a:p>
          <a:p>
            <a:pPr algn="r" eaLnBrk="1" hangingPunct="1">
              <a:spcBef>
                <a:spcPct val="0"/>
              </a:spcBef>
              <a:buFontTx/>
              <a:buNone/>
              <a:defRPr/>
            </a:pPr>
            <a:r>
              <a:rPr lang="da-DK" altLang="da-DK" sz="750" b="1" kern="1200" baseline="0" noProof="1">
                <a:solidFill>
                  <a:schemeClr val="tx1"/>
                </a:solidFill>
                <a:latin typeface="+mn-lt"/>
                <a:ea typeface="+mn-ea"/>
                <a:cs typeface="Arial" charset="0"/>
              </a:rPr>
              <a:t>3. </a:t>
            </a:r>
            <a:r>
              <a:rPr lang="da-DK" altLang="da-DK" sz="750" b="0" kern="1200" baseline="0" noProof="1">
                <a:solidFill>
                  <a:schemeClr val="tx1"/>
                </a:solidFill>
                <a:latin typeface="+mn-lt"/>
                <a:ea typeface="+mn-ea"/>
                <a:cs typeface="Arial" charset="0"/>
              </a:rPr>
              <a:t>Vælg det nye ikon</a:t>
            </a:r>
            <a:br>
              <a:rPr lang="da-DK" altLang="da-DK" sz="750" b="0" kern="1200" baseline="0" noProof="1">
                <a:solidFill>
                  <a:schemeClr val="tx1"/>
                </a:solidFill>
                <a:latin typeface="+mn-lt"/>
                <a:ea typeface="+mn-ea"/>
                <a:cs typeface="Arial" charset="0"/>
              </a:rPr>
            </a:br>
            <a:r>
              <a:rPr lang="da-DK" altLang="da-DK" sz="750" b="1" kern="1200" baseline="0" noProof="1">
                <a:solidFill>
                  <a:schemeClr val="tx1"/>
                </a:solidFill>
                <a:latin typeface="+mn-lt"/>
                <a:ea typeface="+mn-ea"/>
                <a:cs typeface="Arial" charset="0"/>
              </a:rPr>
              <a:t>4.</a:t>
            </a:r>
            <a:r>
              <a:rPr lang="da-DK" altLang="da-DK" sz="750" b="0" kern="1200" baseline="0" noProof="1">
                <a:solidFill>
                  <a:schemeClr val="tx1"/>
                </a:solidFill>
                <a:latin typeface="+mn-lt"/>
                <a:ea typeface="+mn-ea"/>
                <a:cs typeface="Arial" charset="0"/>
              </a:rPr>
              <a:t> Tryk </a:t>
            </a:r>
            <a:r>
              <a:rPr lang="da-DK" altLang="da-DK" sz="750" b="1" kern="1200" baseline="0" noProof="1">
                <a:solidFill>
                  <a:schemeClr val="tx1"/>
                </a:solidFill>
                <a:latin typeface="+mn-lt"/>
                <a:ea typeface="+mn-ea"/>
                <a:cs typeface="Arial" charset="0"/>
              </a:rPr>
              <a:t>Indsæt</a:t>
            </a:r>
            <a:br>
              <a:rPr lang="da-DK" altLang="da-DK" sz="750" b="1" kern="1200" baseline="0" noProof="1">
                <a:solidFill>
                  <a:schemeClr val="tx1"/>
                </a:solidFill>
                <a:latin typeface="+mn-lt"/>
                <a:ea typeface="+mn-ea"/>
                <a:cs typeface="Arial" charset="0"/>
              </a:rPr>
            </a:br>
            <a:r>
              <a:rPr lang="da-DK" altLang="da-DK" sz="750" b="1" kern="1200" baseline="0" noProof="1">
                <a:solidFill>
                  <a:schemeClr val="tx1"/>
                </a:solidFill>
                <a:latin typeface="+mn-lt"/>
                <a:ea typeface="+mn-ea"/>
                <a:cs typeface="Arial" charset="0"/>
              </a:rPr>
              <a:t>5. </a:t>
            </a:r>
            <a:r>
              <a:rPr lang="da-DK" altLang="da-DK" sz="750" b="0" kern="1200" baseline="0" noProof="1">
                <a:solidFill>
                  <a:schemeClr val="tx1"/>
                </a:solidFill>
                <a:latin typeface="+mn-lt"/>
                <a:ea typeface="+mn-ea"/>
                <a:cs typeface="Arial" charset="0"/>
              </a:rPr>
              <a:t>Højre klik og vælg </a:t>
            </a:r>
            <a:r>
              <a:rPr lang="da-DK" altLang="da-DK" sz="750" b="1" kern="1200" baseline="0" noProof="1">
                <a:solidFill>
                  <a:schemeClr val="tx1"/>
                </a:solidFill>
                <a:latin typeface="+mn-lt"/>
                <a:ea typeface="+mn-ea"/>
                <a:cs typeface="Arial" charset="0"/>
              </a:rPr>
              <a:t>Nulstil</a:t>
            </a:r>
            <a:r>
              <a:rPr lang="da-DK" altLang="da-DK" sz="750" b="0" kern="1200" baseline="0" noProof="1">
                <a:solidFill>
                  <a:schemeClr val="tx1"/>
                </a:solidFill>
                <a:latin typeface="+mn-lt"/>
                <a:ea typeface="+mn-ea"/>
                <a:cs typeface="Arial" charset="0"/>
              </a:rPr>
              <a:t> hvis  pladsholderen forandrer sig</a:t>
            </a:r>
            <a:endParaRPr lang="da-DK" altLang="da-DK" sz="750" b="0" kern="1200" noProof="1">
              <a:solidFill>
                <a:schemeClr val="tx1"/>
              </a:solidFill>
              <a:latin typeface="+mn-lt"/>
              <a:ea typeface="+mn-ea"/>
              <a:cs typeface="Arial" charset="0"/>
            </a:endParaRPr>
          </a:p>
        </p:txBody>
      </p:sp>
      <p:sp>
        <p:nvSpPr>
          <p:cNvPr id="16" name="TextBox 17"/>
          <p:cNvSpPr txBox="1">
            <a:spLocks noChangeArrowheads="1"/>
          </p:cNvSpPr>
          <p:nvPr userDrawn="1"/>
        </p:nvSpPr>
        <p:spPr bwMode="auto">
          <a:xfrm>
            <a:off x="-3160184" y="5934672"/>
            <a:ext cx="3041651"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a-DK" altLang="da-DK" sz="750" b="1" dirty="0">
                <a:solidFill>
                  <a:schemeClr val="tx1"/>
                </a:solidFill>
                <a:latin typeface="+mn-lt"/>
              </a:rPr>
              <a:t>Generer titlen til alle slides</a:t>
            </a:r>
          </a:p>
          <a:p>
            <a:pPr algn="r" eaLnBrk="1" hangingPunct="1">
              <a:spcBef>
                <a:spcPct val="0"/>
              </a:spcBef>
              <a:buFontTx/>
              <a:buNone/>
            </a:pPr>
            <a:r>
              <a:rPr lang="da-DK" altLang="da-DK" sz="750" b="1" dirty="0">
                <a:solidFill>
                  <a:schemeClr val="tx1"/>
                </a:solidFill>
                <a:latin typeface="+mn-lt"/>
              </a:rPr>
              <a:t>1. </a:t>
            </a:r>
            <a:r>
              <a:rPr lang="da-DK" altLang="da-DK" sz="750" dirty="0">
                <a:solidFill>
                  <a:schemeClr val="tx1"/>
                </a:solidFill>
                <a:latin typeface="+mn-lt"/>
              </a:rPr>
              <a:t>Vælg </a:t>
            </a:r>
            <a:r>
              <a:rPr lang="da-DK" altLang="da-DK" sz="750" b="1" dirty="0">
                <a:solidFill>
                  <a:schemeClr val="tx1"/>
                </a:solidFill>
                <a:latin typeface="+mn-lt"/>
              </a:rPr>
              <a:t>’Indsæt’</a:t>
            </a:r>
            <a:r>
              <a:rPr lang="da-DK" altLang="da-DK" sz="750" dirty="0">
                <a:solidFill>
                  <a:schemeClr val="tx1"/>
                </a:solidFill>
                <a:latin typeface="+mn-lt"/>
              </a:rPr>
              <a:t> i topmenuen</a:t>
            </a:r>
          </a:p>
          <a:p>
            <a:pPr algn="r" eaLnBrk="1" hangingPunct="1">
              <a:spcBef>
                <a:spcPct val="0"/>
              </a:spcBef>
              <a:buFontTx/>
              <a:buNone/>
            </a:pPr>
            <a:r>
              <a:rPr lang="da-DK" altLang="da-DK" sz="750" b="1" dirty="0">
                <a:solidFill>
                  <a:schemeClr val="tx1"/>
                </a:solidFill>
                <a:latin typeface="+mn-lt"/>
              </a:rPr>
              <a:t>2. </a:t>
            </a:r>
            <a:r>
              <a:rPr lang="da-DK" altLang="da-DK" sz="750" dirty="0">
                <a:solidFill>
                  <a:schemeClr val="tx1"/>
                </a:solidFill>
                <a:latin typeface="+mn-lt"/>
              </a:rPr>
              <a:t>Vælg </a:t>
            </a:r>
            <a:r>
              <a:rPr lang="da-DK" altLang="da-DK" sz="750" b="1" dirty="0">
                <a:solidFill>
                  <a:schemeClr val="tx1"/>
                </a:solidFill>
                <a:latin typeface="+mn-lt"/>
              </a:rPr>
              <a:t>’Sidehoved og Sidefod’</a:t>
            </a:r>
          </a:p>
          <a:p>
            <a:pPr algn="r" eaLnBrk="1" hangingPunct="1">
              <a:spcBef>
                <a:spcPct val="0"/>
              </a:spcBef>
              <a:buFontTx/>
              <a:buNone/>
            </a:pPr>
            <a:r>
              <a:rPr lang="da-DK" altLang="da-DK" sz="750" b="1" dirty="0">
                <a:solidFill>
                  <a:schemeClr val="tx1"/>
                </a:solidFill>
                <a:latin typeface="+mn-lt"/>
              </a:rPr>
              <a:t>3. </a:t>
            </a:r>
            <a:r>
              <a:rPr lang="da-DK" altLang="da-DK" sz="750" dirty="0">
                <a:solidFill>
                  <a:schemeClr val="tx1"/>
                </a:solidFill>
                <a:latin typeface="+mn-lt"/>
              </a:rPr>
              <a:t>Skriv titel på præsentation </a:t>
            </a:r>
            <a:br>
              <a:rPr lang="da-DK" altLang="da-DK" sz="750" dirty="0">
                <a:solidFill>
                  <a:schemeClr val="tx1"/>
                </a:solidFill>
                <a:latin typeface="+mn-lt"/>
              </a:rPr>
            </a:br>
            <a:r>
              <a:rPr lang="da-DK" altLang="da-DK" sz="750" dirty="0">
                <a:solidFill>
                  <a:schemeClr val="tx1"/>
                </a:solidFill>
                <a:latin typeface="+mn-lt"/>
              </a:rPr>
              <a:t>ind i tekstfeltet</a:t>
            </a:r>
          </a:p>
          <a:p>
            <a:pPr algn="r" eaLnBrk="1" hangingPunct="1">
              <a:spcBef>
                <a:spcPct val="0"/>
              </a:spcBef>
              <a:buFontTx/>
              <a:buNone/>
            </a:pPr>
            <a:r>
              <a:rPr lang="da-DK" altLang="da-DK" sz="750" b="1" dirty="0">
                <a:solidFill>
                  <a:schemeClr val="tx1"/>
                </a:solidFill>
                <a:latin typeface="+mn-lt"/>
              </a:rPr>
              <a:t>4. </a:t>
            </a:r>
            <a:r>
              <a:rPr lang="da-DK" altLang="da-DK" sz="750" dirty="0">
                <a:solidFill>
                  <a:schemeClr val="tx1"/>
                </a:solidFill>
                <a:latin typeface="+mn-lt"/>
              </a:rPr>
              <a:t>Tryk </a:t>
            </a:r>
            <a:r>
              <a:rPr lang="da-DK" altLang="da-DK" sz="750" b="1" dirty="0">
                <a:solidFill>
                  <a:schemeClr val="tx1"/>
                </a:solidFill>
                <a:latin typeface="+mn-lt"/>
              </a:rPr>
              <a:t>’Anvend på alle’</a:t>
            </a:r>
          </a:p>
        </p:txBody>
      </p:sp>
      <p:sp>
        <p:nvSpPr>
          <p:cNvPr id="7" name="TextBox 6"/>
          <p:cNvSpPr txBox="1"/>
          <p:nvPr userDrawn="1"/>
        </p:nvSpPr>
        <p:spPr>
          <a:xfrm>
            <a:off x="768351" y="584202"/>
            <a:ext cx="2639351" cy="343427"/>
          </a:xfrm>
          <a:prstGeom prst="rect">
            <a:avLst/>
          </a:prstGeom>
          <a:noFill/>
        </p:spPr>
        <p:txBody>
          <a:bodyPr wrap="square" lIns="0" tIns="0" rIns="0" bIns="0" rtlCol="0">
            <a:spAutoFit/>
          </a:bodyPr>
          <a:lstStyle/>
          <a:p>
            <a:pPr marL="0" lvl="0" indent="0" algn="l" defTabSz="685800" rtl="0" eaLnBrk="1" latinLnBrk="0" hangingPunct="1">
              <a:lnSpc>
                <a:spcPct val="83000"/>
              </a:lnSpc>
              <a:spcBef>
                <a:spcPct val="20000"/>
              </a:spcBef>
              <a:buFont typeface="VIA Type Office" panose="02000503000000020004" pitchFamily="2" charset="0"/>
              <a:buNone/>
            </a:pPr>
            <a:endParaRPr lang="da-DK" sz="1200" kern="1200" spc="-75" baseline="0" noProof="1">
              <a:solidFill>
                <a:schemeClr val="tx1"/>
              </a:solidFill>
              <a:latin typeface="Arial" panose="020B0604020202020204" pitchFamily="34" charset="0"/>
              <a:ea typeface="+mn-ea"/>
              <a:cs typeface="Arial" panose="020B0604020202020204" pitchFamily="34" charset="0"/>
            </a:endParaRPr>
          </a:p>
          <a:p>
            <a:pPr marL="0" lvl="0" indent="0" algn="l" defTabSz="685800" rtl="0" eaLnBrk="1" latinLnBrk="0" hangingPunct="1">
              <a:lnSpc>
                <a:spcPct val="83000"/>
              </a:lnSpc>
              <a:spcBef>
                <a:spcPct val="20000"/>
              </a:spcBef>
              <a:buFont typeface="VIA Type Office" panose="02000503000000020004" pitchFamily="2" charset="0"/>
              <a:buNone/>
            </a:pPr>
            <a:r>
              <a:rPr lang="da-DK" sz="1200" kern="1200" spc="-75" baseline="0" noProof="1">
                <a:solidFill>
                  <a:schemeClr val="tx1"/>
                </a:solidFill>
                <a:latin typeface="Arial" panose="020B0604020202020204" pitchFamily="34" charset="0"/>
                <a:ea typeface="+mn-ea"/>
                <a:cs typeface="Arial" panose="020B0604020202020204" pitchFamily="34" charset="0"/>
              </a:rPr>
              <a:t>VIA University College</a:t>
            </a:r>
          </a:p>
        </p:txBody>
      </p:sp>
      <p:pic>
        <p:nvPicPr>
          <p:cNvPr id="15" name="Picture 1" descr="cid:image001.jpg@01CF78C4.0E36819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9949" y="1204905"/>
            <a:ext cx="83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57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om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8F499-3B6C-43EB-B6FA-4CA79B2F4AEB}" type="datetime2">
              <a:rPr lang="da-DK" smtClean="0"/>
              <a:t>31. oktober 2019</a:t>
            </a:fld>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5BA07366-CB75-4AA8-9E5B-928B849F427C}" type="slidenum">
              <a:rPr lang="da-DK" smtClean="0"/>
              <a:t>‹#›</a:t>
            </a:fld>
            <a:endParaRPr lang="da-DK" dirty="0"/>
          </a:p>
        </p:txBody>
      </p:sp>
      <p:grpSp>
        <p:nvGrpSpPr>
          <p:cNvPr id="6" name="Gruppe 5"/>
          <p:cNvGrpSpPr/>
          <p:nvPr userDrawn="1"/>
        </p:nvGrpSpPr>
        <p:grpSpPr>
          <a:xfrm>
            <a:off x="-3014960" y="3657183"/>
            <a:ext cx="2864223" cy="3180414"/>
            <a:chOff x="-2261220" y="2628888"/>
            <a:chExt cx="2148167" cy="3180414"/>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61220" y="3506000"/>
              <a:ext cx="2131203" cy="204856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8" name="TextBox 11"/>
            <p:cNvSpPr txBox="1"/>
            <p:nvPr userDrawn="1"/>
          </p:nvSpPr>
          <p:spPr>
            <a:xfrm>
              <a:off x="-1944724" y="2628888"/>
              <a:ext cx="1824090" cy="846386"/>
            </a:xfrm>
            <a:prstGeom prst="rect">
              <a:avLst/>
            </a:prstGeom>
            <a:noFill/>
            <a:ln>
              <a:noFill/>
            </a:ln>
          </p:spPr>
          <p:txBody>
            <a:bodyPr wrap="square" lIns="0" tIns="0" rIns="0" bIns="0">
              <a:spAutoFit/>
            </a:bodyPr>
            <a:lstStyle/>
            <a:p>
              <a:pPr algn="r">
                <a:spcBef>
                  <a:spcPts val="600"/>
                </a:spcBef>
                <a:defRPr/>
              </a:pPr>
              <a:r>
                <a:rPr lang="da-DK" sz="1000" b="1" noProof="1">
                  <a:solidFill>
                    <a:schemeClr val="tx1"/>
                  </a:solidFill>
                  <a:latin typeface="+mn-lt"/>
                  <a:cs typeface="Arial" panose="020B0604020202020204" pitchFamily="34" charset="0"/>
                </a:rPr>
                <a:t>Skift baggrundsfarve</a:t>
              </a:r>
              <a:br>
                <a:rPr lang="da-DK" sz="1000" b="1" noProof="1">
                  <a:solidFill>
                    <a:schemeClr val="tx1"/>
                  </a:solidFill>
                  <a:latin typeface="+mn-lt"/>
                  <a:cs typeface="Arial" panose="020B0604020202020204" pitchFamily="34" charset="0"/>
                </a:rPr>
              </a:br>
              <a:r>
                <a:rPr lang="da-DK" sz="1000" b="1" noProof="1">
                  <a:solidFill>
                    <a:schemeClr val="tx1"/>
                  </a:solidFill>
                  <a:latin typeface="+mn-lt"/>
                  <a:cs typeface="Arial" panose="020B0604020202020204" pitchFamily="34" charset="0"/>
                </a:rPr>
                <a:t>1. </a:t>
              </a:r>
              <a:r>
                <a:rPr lang="da-DK" sz="1000" b="0" noProof="1">
                  <a:solidFill>
                    <a:schemeClr val="tx1"/>
                  </a:solidFill>
                  <a:latin typeface="+mn-lt"/>
                  <a:cs typeface="Arial" panose="020B0604020202020204" pitchFamily="34" charset="0"/>
                </a:rPr>
                <a:t>K</a:t>
              </a:r>
              <a:r>
                <a:rPr lang="da-DK" sz="1000" noProof="1">
                  <a:solidFill>
                    <a:schemeClr val="tx1"/>
                  </a:solidFill>
                  <a:latin typeface="+mn-lt"/>
                  <a:cs typeface="Arial" panose="020B0604020202020204" pitchFamily="34" charset="0"/>
                </a:rPr>
                <a:t>lik udenfor diaset,</a:t>
              </a:r>
              <a:r>
                <a:rPr lang="da-DK" sz="1000" baseline="0" noProof="1">
                  <a:solidFill>
                    <a:schemeClr val="tx1"/>
                  </a:solidFill>
                  <a:latin typeface="+mn-lt"/>
                  <a:cs typeface="Arial" panose="020B0604020202020204" pitchFamily="34" charset="0"/>
                </a:rPr>
                <a:t> vælg </a:t>
              </a:r>
              <a:r>
                <a:rPr lang="da-DK" sz="1000" b="1" baseline="0" noProof="1">
                  <a:solidFill>
                    <a:schemeClr val="tx1"/>
                  </a:solidFill>
                  <a:latin typeface="+mn-lt"/>
                  <a:cs typeface="Arial" panose="020B0604020202020204" pitchFamily="34" charset="0"/>
                </a:rPr>
                <a:t>Formater baggrund </a:t>
              </a:r>
            </a:p>
            <a:p>
              <a:pPr algn="r">
                <a:spcBef>
                  <a:spcPts val="600"/>
                </a:spcBef>
                <a:defRPr/>
              </a:pPr>
              <a:r>
                <a:rPr lang="da-DK" sz="1000" b="1" noProof="1">
                  <a:solidFill>
                    <a:schemeClr val="tx1"/>
                  </a:solidFill>
                  <a:latin typeface="+mn-lt"/>
                  <a:cs typeface="Arial" panose="020B0604020202020204" pitchFamily="34" charset="0"/>
                </a:rPr>
                <a:t>2. </a:t>
              </a:r>
              <a:r>
                <a:rPr lang="da-DK" sz="1000" b="0" noProof="1">
                  <a:solidFill>
                    <a:schemeClr val="tx1"/>
                  </a:solidFill>
                  <a:latin typeface="+mn-lt"/>
                  <a:cs typeface="Arial" panose="020B0604020202020204" pitchFamily="34" charset="0"/>
                </a:rPr>
                <a:t>Vælg</a:t>
              </a:r>
              <a:r>
                <a:rPr lang="da-DK" sz="1000" b="1" noProof="1">
                  <a:solidFill>
                    <a:schemeClr val="tx1"/>
                  </a:solidFill>
                  <a:latin typeface="+mn-lt"/>
                  <a:cs typeface="Arial" panose="020B0604020202020204" pitchFamily="34" charset="0"/>
                </a:rPr>
                <a:t> ‘Massiv udfyldning’</a:t>
              </a:r>
              <a:r>
                <a:rPr lang="da-DK" sz="1000" b="0" noProof="1">
                  <a:solidFill>
                    <a:schemeClr val="tx1"/>
                  </a:solidFill>
                  <a:latin typeface="+mn-lt"/>
                  <a:cs typeface="Arial" panose="020B0604020202020204" pitchFamily="34" charset="0"/>
                </a:rPr>
                <a:t> og vælg farve</a:t>
              </a:r>
              <a:r>
                <a:rPr lang="da-DK" sz="1000" b="0" baseline="0" noProof="1">
                  <a:solidFill>
                    <a:schemeClr val="tx1"/>
                  </a:solidFill>
                  <a:latin typeface="+mn-lt"/>
                  <a:cs typeface="Arial" panose="020B0604020202020204" pitchFamily="34" charset="0"/>
                </a:rPr>
                <a:t> fra VIAs farvepalette</a:t>
              </a:r>
            </a:p>
          </p:txBody>
        </p:sp>
        <p:grpSp>
          <p:nvGrpSpPr>
            <p:cNvPr id="9" name="Gruppe 8"/>
            <p:cNvGrpSpPr/>
            <p:nvPr userDrawn="1"/>
          </p:nvGrpSpPr>
          <p:grpSpPr>
            <a:xfrm>
              <a:off x="-1426464" y="4317211"/>
              <a:ext cx="1313411" cy="1492091"/>
              <a:chOff x="-1426464" y="4279878"/>
              <a:chExt cx="1313411" cy="1492091"/>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94252" y="4279878"/>
                <a:ext cx="1264235" cy="149209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cxnSp>
            <p:nvCxnSpPr>
              <p:cNvPr id="11" name="Lige forbindelse 10"/>
              <p:cNvCxnSpPr/>
              <p:nvPr userDrawn="1"/>
            </p:nvCxnSpPr>
            <p:spPr>
              <a:xfrm>
                <a:off x="-1426464" y="5486400"/>
                <a:ext cx="1313411" cy="129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Lige forbindelse 11"/>
              <p:cNvCxnSpPr/>
              <p:nvPr userDrawn="1"/>
            </p:nvCxnSpPr>
            <p:spPr>
              <a:xfrm flipV="1">
                <a:off x="-1426464" y="5486400"/>
                <a:ext cx="1306761" cy="136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ktangel 12"/>
              <p:cNvSpPr/>
              <p:nvPr userDrawn="1"/>
            </p:nvSpPr>
            <p:spPr>
              <a:xfrm>
                <a:off x="-1124764" y="4855860"/>
                <a:ext cx="105385" cy="1080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grpSp>
      </p:grpSp>
      <p:sp>
        <p:nvSpPr>
          <p:cNvPr id="14" name="Tekstboks 13"/>
          <p:cNvSpPr txBox="1"/>
          <p:nvPr userDrawn="1"/>
        </p:nvSpPr>
        <p:spPr>
          <a:xfrm>
            <a:off x="-3185352" y="5918968"/>
            <a:ext cx="1283400" cy="534368"/>
          </a:xfrm>
          <a:prstGeom prst="rect">
            <a:avLst/>
          </a:prstGeom>
          <a:solidFill>
            <a:schemeClr val="bg2">
              <a:lumMod val="20000"/>
              <a:lumOff val="80000"/>
            </a:schemeClr>
          </a:solidFill>
        </p:spPr>
        <p:txBody>
          <a:bodyPr wrap="square" lIns="0" tIns="36000" rIns="36000" bIns="36000" rtlCol="0">
            <a:spAutoFit/>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kumimoji="0" lang="da-DK" sz="1000" b="0" i="0" u="none" strike="noStrike" kern="1200" cap="none" spc="0" normalizeH="0" baseline="0" noProof="1">
                <a:ln>
                  <a:noFill/>
                </a:ln>
                <a:solidFill>
                  <a:srgbClr val="414141"/>
                </a:solidFill>
                <a:effectLst/>
                <a:uLnTx/>
                <a:uFillTx/>
                <a:latin typeface="+mn-lt"/>
                <a:cs typeface="Arial" panose="020B0604020202020204" pitchFamily="34" charset="0"/>
              </a:rPr>
              <a:t>Den lyse grå baggrundsfarve </a:t>
            </a:r>
            <a:br>
              <a:rPr kumimoji="0" lang="da-DK" sz="1000" b="0" i="0" u="none" strike="noStrike" kern="1200" cap="none" spc="0" normalizeH="0" baseline="0" noProof="1">
                <a:ln>
                  <a:noFill/>
                </a:ln>
                <a:solidFill>
                  <a:srgbClr val="414141"/>
                </a:solidFill>
                <a:effectLst/>
                <a:uLnTx/>
                <a:uFillTx/>
                <a:latin typeface="+mn-lt"/>
                <a:cs typeface="Arial" panose="020B0604020202020204" pitchFamily="34" charset="0"/>
              </a:rPr>
            </a:br>
            <a:r>
              <a:rPr kumimoji="0" lang="da-DK" sz="1000" b="0" i="0" u="none" strike="noStrike" kern="1200" cap="none" spc="0" normalizeH="0" baseline="0" noProof="1">
                <a:ln>
                  <a:noFill/>
                </a:ln>
                <a:solidFill>
                  <a:srgbClr val="414141"/>
                </a:solidFill>
                <a:effectLst/>
                <a:uLnTx/>
                <a:uFillTx/>
                <a:latin typeface="+mn-lt"/>
                <a:cs typeface="Arial" panose="020B0604020202020204" pitchFamily="34" charset="0"/>
              </a:rPr>
              <a:t>er highlightet </a:t>
            </a:r>
            <a:endParaRPr kumimoji="0" lang="da-DK" sz="1000" b="1" i="0" u="none" strike="noStrike" kern="1200" cap="none" spc="0" normalizeH="0" baseline="0" noProof="1">
              <a:ln>
                <a:noFill/>
              </a:ln>
              <a:solidFill>
                <a:srgbClr val="414141"/>
              </a:solidFill>
              <a:effectLst/>
              <a:uLnTx/>
              <a:uFillTx/>
              <a:latin typeface="+mn-lt"/>
              <a:cs typeface="Arial" panose="020B0604020202020204" pitchFamily="34" charset="0"/>
            </a:endParaRPr>
          </a:p>
        </p:txBody>
      </p:sp>
      <p:sp>
        <p:nvSpPr>
          <p:cNvPr id="15" name="Rektangel 14"/>
          <p:cNvSpPr/>
          <p:nvPr userDrawn="1"/>
        </p:nvSpPr>
        <p:spPr>
          <a:xfrm>
            <a:off x="-1359172" y="5918968"/>
            <a:ext cx="1185816" cy="1105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cxnSp>
        <p:nvCxnSpPr>
          <p:cNvPr id="16" name="Lige forbindelse 15"/>
          <p:cNvCxnSpPr>
            <a:endCxn id="15" idx="0"/>
          </p:cNvCxnSpPr>
          <p:nvPr userDrawn="1"/>
        </p:nvCxnSpPr>
        <p:spPr>
          <a:xfrm>
            <a:off x="-960784" y="4503570"/>
            <a:ext cx="194520" cy="1415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3"/>
          <p:cNvSpPr txBox="1"/>
          <p:nvPr userDrawn="1"/>
        </p:nvSpPr>
        <p:spPr>
          <a:xfrm>
            <a:off x="-3107267" y="6631"/>
            <a:ext cx="2946400" cy="923330"/>
          </a:xfrm>
          <a:prstGeom prst="rect">
            <a:avLst/>
          </a:prstGeom>
          <a:noFill/>
        </p:spPr>
        <p:txBody>
          <a:bodyPr lIns="0" tIns="0" rIns="0" bIns="0">
            <a:spAutoFit/>
          </a:bodyPr>
          <a:lstStyle/>
          <a:p>
            <a:pPr algn="r">
              <a:spcBef>
                <a:spcPts val="600"/>
              </a:spcBef>
              <a:defRPr/>
            </a:pPr>
            <a:r>
              <a:rPr lang="en-GB" sz="1000" b="1" noProof="1">
                <a:solidFill>
                  <a:schemeClr val="tx1"/>
                </a:solidFill>
                <a:latin typeface="+mn-lt"/>
                <a:cs typeface="Arial" panose="020B0604020202020204" pitchFamily="34" charset="0"/>
              </a:rPr>
              <a:t>Vælg layout/design</a:t>
            </a:r>
            <a:br>
              <a:rPr lang="en-GB" sz="1000" b="1" noProof="1">
                <a:solidFill>
                  <a:schemeClr val="tx1"/>
                </a:solidFill>
                <a:latin typeface="+mn-lt"/>
                <a:cs typeface="Arial" panose="020B0604020202020204" pitchFamily="34" charset="0"/>
              </a:rPr>
            </a:br>
            <a:r>
              <a:rPr lang="en-GB" sz="1000" b="1" noProof="1">
                <a:solidFill>
                  <a:schemeClr val="tx1"/>
                </a:solidFill>
                <a:latin typeface="+mn-lt"/>
                <a:cs typeface="Arial" panose="020B0604020202020204" pitchFamily="34" charset="0"/>
              </a:rPr>
              <a:t>1. </a:t>
            </a:r>
            <a:r>
              <a:rPr lang="en-GB" sz="1000" noProof="1">
                <a:solidFill>
                  <a:schemeClr val="tx1"/>
                </a:solidFill>
                <a:latin typeface="+mn-lt"/>
                <a:cs typeface="Arial" panose="020B0604020202020204" pitchFamily="34" charset="0"/>
              </a:rPr>
              <a:t>Højre klik udenfor dit slide </a:t>
            </a:r>
            <a:br>
              <a:rPr lang="en-GB" sz="1000" noProof="1">
                <a:solidFill>
                  <a:schemeClr val="tx1"/>
                </a:solidFill>
                <a:latin typeface="+mn-lt"/>
                <a:cs typeface="Arial" panose="020B0604020202020204" pitchFamily="34" charset="0"/>
              </a:rPr>
            </a:br>
            <a:r>
              <a:rPr lang="en-GB" sz="1000" b="1" noProof="1">
                <a:solidFill>
                  <a:schemeClr val="tx1"/>
                </a:solidFill>
                <a:latin typeface="+mn-lt"/>
                <a:cs typeface="Arial" panose="020B0604020202020204" pitchFamily="34" charset="0"/>
              </a:rPr>
              <a:t>2. </a:t>
            </a:r>
            <a:r>
              <a:rPr lang="en-GB" sz="1000" noProof="1">
                <a:solidFill>
                  <a:schemeClr val="tx1"/>
                </a:solidFill>
                <a:latin typeface="+mn-lt"/>
                <a:cs typeface="Arial" panose="020B0604020202020204" pitchFamily="34" charset="0"/>
              </a:rPr>
              <a:t>Vælg et passende layout </a:t>
            </a:r>
            <a:br>
              <a:rPr lang="en-GB" sz="1000" noProof="1">
                <a:solidFill>
                  <a:schemeClr val="tx1"/>
                </a:solidFill>
                <a:latin typeface="+mn-lt"/>
                <a:cs typeface="Arial" panose="020B0604020202020204" pitchFamily="34" charset="0"/>
              </a:rPr>
            </a:br>
            <a:r>
              <a:rPr lang="en-GB" sz="1000" noProof="1">
                <a:solidFill>
                  <a:schemeClr val="tx1"/>
                </a:solidFill>
                <a:latin typeface="+mn-lt"/>
                <a:cs typeface="Arial" panose="020B0604020202020204" pitchFamily="34" charset="0"/>
              </a:rPr>
              <a:t>fra “drop ned” menuen</a:t>
            </a:r>
            <a:br>
              <a:rPr lang="en-GB" sz="1000" noProof="1">
                <a:solidFill>
                  <a:schemeClr val="tx1"/>
                </a:solidFill>
                <a:latin typeface="+mn-lt"/>
                <a:cs typeface="Arial" panose="020B0604020202020204" pitchFamily="34" charset="0"/>
              </a:rPr>
            </a:br>
            <a:r>
              <a:rPr lang="en-GB" sz="1000" noProof="1">
                <a:solidFill>
                  <a:schemeClr val="tx1"/>
                </a:solidFill>
                <a:latin typeface="+mn-lt"/>
                <a:cs typeface="Arial" panose="020B0604020202020204" pitchFamily="34" charset="0"/>
              </a:rPr>
              <a:t>Når du laver et nyt slide kan du vælge layout direkt under knappen ‘Nyt dias’</a:t>
            </a:r>
          </a:p>
        </p:txBody>
      </p:sp>
      <p:sp>
        <p:nvSpPr>
          <p:cNvPr id="18" name="Text Placeholder 16"/>
          <p:cNvSpPr>
            <a:spLocks noGrp="1"/>
          </p:cNvSpPr>
          <p:nvPr>
            <p:ph type="body" sz="quarter" idx="14"/>
          </p:nvPr>
        </p:nvSpPr>
        <p:spPr>
          <a:xfrm>
            <a:off x="768000" y="5922000"/>
            <a:ext cx="2448000" cy="374400"/>
          </a:xfrm>
          <a:blipFill>
            <a:blip r:embed="rId4"/>
            <a:stretch>
              <a:fillRect/>
            </a:stretch>
          </a:blipFill>
        </p:spPr>
        <p:txBody>
          <a:bodyPr tIns="0">
            <a:normAutofit/>
          </a:bodyPr>
          <a:lstStyle>
            <a:lvl1pPr>
              <a:defRPr sz="100"/>
            </a:lvl1pPr>
          </a:lstStyle>
          <a:p>
            <a:pPr lvl="0"/>
            <a:r>
              <a:rPr lang="en-US" noProof="1"/>
              <a:t>Edit Master text styles</a:t>
            </a:r>
          </a:p>
        </p:txBody>
      </p:sp>
    </p:spTree>
    <p:extLst>
      <p:ext uri="{BB962C8B-B14F-4D97-AF65-F5344CB8AC3E}">
        <p14:creationId xmlns:p14="http://schemas.microsoft.com/office/powerpoint/2010/main" val="1694059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0515600" cy="8211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94283" y="1174459"/>
            <a:ext cx="11403434" cy="53013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11939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8" r:id="rId3"/>
    <p:sldLayoutId id="2147483679"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jpe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7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7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7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7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8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ormAutofit/>
          </a:bodyPr>
          <a:lstStyle/>
          <a:p>
            <a:r>
              <a:rPr lang="da-DK" dirty="0">
                <a:latin typeface="Arial" panose="020B0604020202020204" pitchFamily="34" charset="0"/>
                <a:cs typeface="Arial" panose="020B0604020202020204" pitchFamily="34" charset="0"/>
              </a:rPr>
              <a:t>Software Development with </a:t>
            </a:r>
            <a:r>
              <a:rPr lang="da-DK" dirty="0"/>
              <a:t>UML and Java 2</a:t>
            </a:r>
            <a:endParaRPr lang="da-DK"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a:t>Producer &amp; consumer</a:t>
            </a:r>
          </a:p>
        </p:txBody>
      </p:sp>
    </p:spTree>
    <p:extLst>
      <p:ext uri="{BB962C8B-B14F-4D97-AF65-F5344CB8AC3E}">
        <p14:creationId xmlns:p14="http://schemas.microsoft.com/office/powerpoint/2010/main" val="140613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Tree>
    <p:extLst>
      <p:ext uri="{BB962C8B-B14F-4D97-AF65-F5344CB8AC3E}">
        <p14:creationId xmlns:p14="http://schemas.microsoft.com/office/powerpoint/2010/main" val="4875476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2" name="Cube 1">
            <a:extLst>
              <a:ext uri="{FF2B5EF4-FFF2-40B4-BE49-F238E27FC236}">
                <a16:creationId xmlns:a16="http://schemas.microsoft.com/office/drawing/2014/main" id="{6DB80615-3F6B-4867-86AB-E967A4F24017}"/>
              </a:ext>
            </a:extLst>
          </p:cNvPr>
          <p:cNvSpPr/>
          <p:nvPr/>
        </p:nvSpPr>
        <p:spPr>
          <a:xfrm>
            <a:off x="2599005" y="405189"/>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3, 7</a:t>
            </a:r>
          </a:p>
        </p:txBody>
      </p:sp>
    </p:spTree>
    <p:extLst>
      <p:ext uri="{BB962C8B-B14F-4D97-AF65-F5344CB8AC3E}">
        <p14:creationId xmlns:p14="http://schemas.microsoft.com/office/powerpoint/2010/main" val="8984075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2" name="Cube 1">
            <a:extLst>
              <a:ext uri="{FF2B5EF4-FFF2-40B4-BE49-F238E27FC236}">
                <a16:creationId xmlns:a16="http://schemas.microsoft.com/office/drawing/2014/main" id="{6DB80615-3F6B-4867-86AB-E967A4F24017}"/>
              </a:ext>
            </a:extLst>
          </p:cNvPr>
          <p:cNvSpPr/>
          <p:nvPr/>
        </p:nvSpPr>
        <p:spPr>
          <a:xfrm>
            <a:off x="5463082" y="1443981"/>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3, 7</a:t>
            </a:r>
          </a:p>
        </p:txBody>
      </p:sp>
    </p:spTree>
    <p:extLst>
      <p:ext uri="{BB962C8B-B14F-4D97-AF65-F5344CB8AC3E}">
        <p14:creationId xmlns:p14="http://schemas.microsoft.com/office/powerpoint/2010/main" val="10341931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2" name="Cube 1">
            <a:extLst>
              <a:ext uri="{FF2B5EF4-FFF2-40B4-BE49-F238E27FC236}">
                <a16:creationId xmlns:a16="http://schemas.microsoft.com/office/drawing/2014/main" id="{6DB80615-3F6B-4867-86AB-E967A4F24017}"/>
              </a:ext>
            </a:extLst>
          </p:cNvPr>
          <p:cNvSpPr/>
          <p:nvPr/>
        </p:nvSpPr>
        <p:spPr>
          <a:xfrm>
            <a:off x="5463082" y="1443981"/>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3, 7</a:t>
            </a:r>
          </a:p>
        </p:txBody>
      </p:sp>
      <p:sp>
        <p:nvSpPr>
          <p:cNvPr id="13" name="Cube 12">
            <a:extLst>
              <a:ext uri="{FF2B5EF4-FFF2-40B4-BE49-F238E27FC236}">
                <a16:creationId xmlns:a16="http://schemas.microsoft.com/office/drawing/2014/main" id="{8E46A8CE-867F-49AA-ADA6-99482624AF48}"/>
              </a:ext>
            </a:extLst>
          </p:cNvPr>
          <p:cNvSpPr/>
          <p:nvPr/>
        </p:nvSpPr>
        <p:spPr>
          <a:xfrm>
            <a:off x="2543885" y="1239875"/>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2, 1</a:t>
            </a:r>
          </a:p>
        </p:txBody>
      </p:sp>
      <p:sp>
        <p:nvSpPr>
          <p:cNvPr id="18" name="Cube 17">
            <a:extLst>
              <a:ext uri="{FF2B5EF4-FFF2-40B4-BE49-F238E27FC236}">
                <a16:creationId xmlns:a16="http://schemas.microsoft.com/office/drawing/2014/main" id="{AEA8D402-7A4A-4488-AFDD-E967B578C167}"/>
              </a:ext>
            </a:extLst>
          </p:cNvPr>
          <p:cNvSpPr/>
          <p:nvPr/>
        </p:nvSpPr>
        <p:spPr>
          <a:xfrm>
            <a:off x="2572239" y="2117358"/>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Tree>
    <p:extLst>
      <p:ext uri="{BB962C8B-B14F-4D97-AF65-F5344CB8AC3E}">
        <p14:creationId xmlns:p14="http://schemas.microsoft.com/office/powerpoint/2010/main" val="18131646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2" name="Cube 1">
            <a:extLst>
              <a:ext uri="{FF2B5EF4-FFF2-40B4-BE49-F238E27FC236}">
                <a16:creationId xmlns:a16="http://schemas.microsoft.com/office/drawing/2014/main" id="{6DB80615-3F6B-4867-86AB-E967A4F24017}"/>
              </a:ext>
            </a:extLst>
          </p:cNvPr>
          <p:cNvSpPr/>
          <p:nvPr/>
        </p:nvSpPr>
        <p:spPr>
          <a:xfrm>
            <a:off x="5463082" y="1443981"/>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3, 7</a:t>
            </a:r>
          </a:p>
        </p:txBody>
      </p:sp>
      <p:sp>
        <p:nvSpPr>
          <p:cNvPr id="13" name="Cube 12">
            <a:extLst>
              <a:ext uri="{FF2B5EF4-FFF2-40B4-BE49-F238E27FC236}">
                <a16:creationId xmlns:a16="http://schemas.microsoft.com/office/drawing/2014/main" id="{8E46A8CE-867F-49AA-ADA6-99482624AF48}"/>
              </a:ext>
            </a:extLst>
          </p:cNvPr>
          <p:cNvSpPr/>
          <p:nvPr/>
        </p:nvSpPr>
        <p:spPr>
          <a:xfrm>
            <a:off x="5463081" y="2260602"/>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2, 1</a:t>
            </a:r>
          </a:p>
        </p:txBody>
      </p:sp>
      <p:sp>
        <p:nvSpPr>
          <p:cNvPr id="18" name="Cube 17">
            <a:extLst>
              <a:ext uri="{FF2B5EF4-FFF2-40B4-BE49-F238E27FC236}">
                <a16:creationId xmlns:a16="http://schemas.microsoft.com/office/drawing/2014/main" id="{AEA8D402-7A4A-4488-AFDD-E967B578C167}"/>
              </a:ext>
            </a:extLst>
          </p:cNvPr>
          <p:cNvSpPr/>
          <p:nvPr/>
        </p:nvSpPr>
        <p:spPr>
          <a:xfrm>
            <a:off x="2572239" y="2117358"/>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Tree>
    <p:extLst>
      <p:ext uri="{BB962C8B-B14F-4D97-AF65-F5344CB8AC3E}">
        <p14:creationId xmlns:p14="http://schemas.microsoft.com/office/powerpoint/2010/main" val="4132386942"/>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2" name="Cube 1">
            <a:extLst>
              <a:ext uri="{FF2B5EF4-FFF2-40B4-BE49-F238E27FC236}">
                <a16:creationId xmlns:a16="http://schemas.microsoft.com/office/drawing/2014/main" id="{6DB80615-3F6B-4867-86AB-E967A4F24017}"/>
              </a:ext>
            </a:extLst>
          </p:cNvPr>
          <p:cNvSpPr/>
          <p:nvPr/>
        </p:nvSpPr>
        <p:spPr>
          <a:xfrm>
            <a:off x="5463082" y="1443981"/>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3, 7</a:t>
            </a:r>
          </a:p>
        </p:txBody>
      </p:sp>
      <p:sp>
        <p:nvSpPr>
          <p:cNvPr id="13" name="Cube 12">
            <a:extLst>
              <a:ext uri="{FF2B5EF4-FFF2-40B4-BE49-F238E27FC236}">
                <a16:creationId xmlns:a16="http://schemas.microsoft.com/office/drawing/2014/main" id="{8E46A8CE-867F-49AA-ADA6-99482624AF48}"/>
              </a:ext>
            </a:extLst>
          </p:cNvPr>
          <p:cNvSpPr/>
          <p:nvPr/>
        </p:nvSpPr>
        <p:spPr>
          <a:xfrm>
            <a:off x="5463081" y="2260602"/>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2, 1</a:t>
            </a:r>
          </a:p>
        </p:txBody>
      </p:sp>
      <p:sp>
        <p:nvSpPr>
          <p:cNvPr id="18" name="Cube 17">
            <a:extLst>
              <a:ext uri="{FF2B5EF4-FFF2-40B4-BE49-F238E27FC236}">
                <a16:creationId xmlns:a16="http://schemas.microsoft.com/office/drawing/2014/main" id="{AEA8D402-7A4A-4488-AFDD-E967B578C167}"/>
              </a:ext>
            </a:extLst>
          </p:cNvPr>
          <p:cNvSpPr/>
          <p:nvPr/>
        </p:nvSpPr>
        <p:spPr>
          <a:xfrm>
            <a:off x="5463080" y="3105999"/>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Tree>
    <p:extLst>
      <p:ext uri="{BB962C8B-B14F-4D97-AF65-F5344CB8AC3E}">
        <p14:creationId xmlns:p14="http://schemas.microsoft.com/office/powerpoint/2010/main" val="10962596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2" name="Cube 1">
            <a:extLst>
              <a:ext uri="{FF2B5EF4-FFF2-40B4-BE49-F238E27FC236}">
                <a16:creationId xmlns:a16="http://schemas.microsoft.com/office/drawing/2014/main" id="{6DB80615-3F6B-4867-86AB-E967A4F24017}"/>
              </a:ext>
            </a:extLst>
          </p:cNvPr>
          <p:cNvSpPr/>
          <p:nvPr/>
        </p:nvSpPr>
        <p:spPr>
          <a:xfrm>
            <a:off x="7376942" y="882843"/>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3, 7</a:t>
            </a:r>
          </a:p>
        </p:txBody>
      </p:sp>
      <p:sp>
        <p:nvSpPr>
          <p:cNvPr id="13" name="Cube 12">
            <a:extLst>
              <a:ext uri="{FF2B5EF4-FFF2-40B4-BE49-F238E27FC236}">
                <a16:creationId xmlns:a16="http://schemas.microsoft.com/office/drawing/2014/main" id="{8E46A8CE-867F-49AA-ADA6-99482624AF48}"/>
              </a:ext>
            </a:extLst>
          </p:cNvPr>
          <p:cNvSpPr/>
          <p:nvPr/>
        </p:nvSpPr>
        <p:spPr>
          <a:xfrm>
            <a:off x="5463081" y="1420624"/>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2, 1</a:t>
            </a:r>
          </a:p>
        </p:txBody>
      </p:sp>
      <p:sp>
        <p:nvSpPr>
          <p:cNvPr id="18" name="Cube 17">
            <a:extLst>
              <a:ext uri="{FF2B5EF4-FFF2-40B4-BE49-F238E27FC236}">
                <a16:creationId xmlns:a16="http://schemas.microsoft.com/office/drawing/2014/main" id="{AEA8D402-7A4A-4488-AFDD-E967B578C167}"/>
              </a:ext>
            </a:extLst>
          </p:cNvPr>
          <p:cNvSpPr/>
          <p:nvPr/>
        </p:nvSpPr>
        <p:spPr>
          <a:xfrm>
            <a:off x="5463080" y="2266021"/>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Tree>
    <p:extLst>
      <p:ext uri="{BB962C8B-B14F-4D97-AF65-F5344CB8AC3E}">
        <p14:creationId xmlns:p14="http://schemas.microsoft.com/office/powerpoint/2010/main" val="1607879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3" name="Cube 12">
            <a:extLst>
              <a:ext uri="{FF2B5EF4-FFF2-40B4-BE49-F238E27FC236}">
                <a16:creationId xmlns:a16="http://schemas.microsoft.com/office/drawing/2014/main" id="{8E46A8CE-867F-49AA-ADA6-99482624AF48}"/>
              </a:ext>
            </a:extLst>
          </p:cNvPr>
          <p:cNvSpPr/>
          <p:nvPr/>
        </p:nvSpPr>
        <p:spPr>
          <a:xfrm>
            <a:off x="5463081" y="1420624"/>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2, 1</a:t>
            </a:r>
          </a:p>
        </p:txBody>
      </p:sp>
      <p:sp>
        <p:nvSpPr>
          <p:cNvPr id="18" name="Cube 17">
            <a:extLst>
              <a:ext uri="{FF2B5EF4-FFF2-40B4-BE49-F238E27FC236}">
                <a16:creationId xmlns:a16="http://schemas.microsoft.com/office/drawing/2014/main" id="{AEA8D402-7A4A-4488-AFDD-E967B578C167}"/>
              </a:ext>
            </a:extLst>
          </p:cNvPr>
          <p:cNvSpPr/>
          <p:nvPr/>
        </p:nvSpPr>
        <p:spPr>
          <a:xfrm>
            <a:off x="5463080" y="2266021"/>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
        <p:nvSpPr>
          <p:cNvPr id="19" name="Arrow: Right 18">
            <a:extLst>
              <a:ext uri="{FF2B5EF4-FFF2-40B4-BE49-F238E27FC236}">
                <a16:creationId xmlns:a16="http://schemas.microsoft.com/office/drawing/2014/main" id="{766E9672-EA59-44B6-A576-4BE9808EF2FE}"/>
              </a:ext>
            </a:extLst>
          </p:cNvPr>
          <p:cNvSpPr/>
          <p:nvPr/>
        </p:nvSpPr>
        <p:spPr>
          <a:xfrm>
            <a:off x="9144362" y="308345"/>
            <a:ext cx="1257824" cy="105675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Tree>
    <p:extLst>
      <p:ext uri="{BB962C8B-B14F-4D97-AF65-F5344CB8AC3E}">
        <p14:creationId xmlns:p14="http://schemas.microsoft.com/office/powerpoint/2010/main" val="42587587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3" name="Cube 12">
            <a:extLst>
              <a:ext uri="{FF2B5EF4-FFF2-40B4-BE49-F238E27FC236}">
                <a16:creationId xmlns:a16="http://schemas.microsoft.com/office/drawing/2014/main" id="{8E46A8CE-867F-49AA-ADA6-99482624AF48}"/>
              </a:ext>
            </a:extLst>
          </p:cNvPr>
          <p:cNvSpPr/>
          <p:nvPr/>
        </p:nvSpPr>
        <p:spPr>
          <a:xfrm>
            <a:off x="5463081" y="1420624"/>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2, 1</a:t>
            </a:r>
          </a:p>
        </p:txBody>
      </p:sp>
      <p:sp>
        <p:nvSpPr>
          <p:cNvPr id="18" name="Cube 17">
            <a:extLst>
              <a:ext uri="{FF2B5EF4-FFF2-40B4-BE49-F238E27FC236}">
                <a16:creationId xmlns:a16="http://schemas.microsoft.com/office/drawing/2014/main" id="{AEA8D402-7A4A-4488-AFDD-E967B578C167}"/>
              </a:ext>
            </a:extLst>
          </p:cNvPr>
          <p:cNvSpPr/>
          <p:nvPr/>
        </p:nvSpPr>
        <p:spPr>
          <a:xfrm>
            <a:off x="5463080" y="2266021"/>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
        <p:nvSpPr>
          <p:cNvPr id="19" name="Arrow: Right 18">
            <a:extLst>
              <a:ext uri="{FF2B5EF4-FFF2-40B4-BE49-F238E27FC236}">
                <a16:creationId xmlns:a16="http://schemas.microsoft.com/office/drawing/2014/main" id="{766E9672-EA59-44B6-A576-4BE9808EF2FE}"/>
              </a:ext>
            </a:extLst>
          </p:cNvPr>
          <p:cNvSpPr/>
          <p:nvPr/>
        </p:nvSpPr>
        <p:spPr>
          <a:xfrm>
            <a:off x="12560958" y="254518"/>
            <a:ext cx="1257824" cy="105675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Tree>
    <p:extLst>
      <p:ext uri="{BB962C8B-B14F-4D97-AF65-F5344CB8AC3E}">
        <p14:creationId xmlns:p14="http://schemas.microsoft.com/office/powerpoint/2010/main" val="35769630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3" name="Cube 12">
            <a:extLst>
              <a:ext uri="{FF2B5EF4-FFF2-40B4-BE49-F238E27FC236}">
                <a16:creationId xmlns:a16="http://schemas.microsoft.com/office/drawing/2014/main" id="{8E46A8CE-867F-49AA-ADA6-99482624AF48}"/>
              </a:ext>
            </a:extLst>
          </p:cNvPr>
          <p:cNvSpPr/>
          <p:nvPr/>
        </p:nvSpPr>
        <p:spPr>
          <a:xfrm>
            <a:off x="7385521" y="1723972"/>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2, 1</a:t>
            </a:r>
          </a:p>
        </p:txBody>
      </p:sp>
      <p:sp>
        <p:nvSpPr>
          <p:cNvPr id="18" name="Cube 17">
            <a:extLst>
              <a:ext uri="{FF2B5EF4-FFF2-40B4-BE49-F238E27FC236}">
                <a16:creationId xmlns:a16="http://schemas.microsoft.com/office/drawing/2014/main" id="{AEA8D402-7A4A-4488-AFDD-E967B578C167}"/>
              </a:ext>
            </a:extLst>
          </p:cNvPr>
          <p:cNvSpPr/>
          <p:nvPr/>
        </p:nvSpPr>
        <p:spPr>
          <a:xfrm>
            <a:off x="5463082" y="1477966"/>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
        <p:nvSpPr>
          <p:cNvPr id="20" name="Cube 19">
            <a:extLst>
              <a:ext uri="{FF2B5EF4-FFF2-40B4-BE49-F238E27FC236}">
                <a16:creationId xmlns:a16="http://schemas.microsoft.com/office/drawing/2014/main" id="{A1280C7E-C2B3-471C-A97C-EC98A7D93D5A}"/>
              </a:ext>
            </a:extLst>
          </p:cNvPr>
          <p:cNvSpPr/>
          <p:nvPr/>
        </p:nvSpPr>
        <p:spPr>
          <a:xfrm>
            <a:off x="2326756" y="3296095"/>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3, 4</a:t>
            </a:r>
          </a:p>
        </p:txBody>
      </p:sp>
    </p:spTree>
    <p:extLst>
      <p:ext uri="{BB962C8B-B14F-4D97-AF65-F5344CB8AC3E}">
        <p14:creationId xmlns:p14="http://schemas.microsoft.com/office/powerpoint/2010/main" val="41537899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954EE4-08C4-45D4-A3E3-8901534325A6}"/>
              </a:ext>
            </a:extLst>
          </p:cNvPr>
          <p:cNvSpPr>
            <a:spLocks noGrp="1"/>
          </p:cNvSpPr>
          <p:nvPr>
            <p:ph type="title"/>
          </p:nvPr>
        </p:nvSpPr>
        <p:spPr>
          <a:xfrm>
            <a:off x="205903" y="0"/>
            <a:ext cx="10515600" cy="597913"/>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D1044723-CE2C-430C-9CE5-DA6F2D5CF349}"/>
              </a:ext>
            </a:extLst>
          </p:cNvPr>
          <p:cNvSpPr>
            <a:spLocks noGrp="1"/>
          </p:cNvSpPr>
          <p:nvPr>
            <p:ph idx="1"/>
          </p:nvPr>
        </p:nvSpPr>
        <p:spPr/>
        <p:txBody>
          <a:bodyPr>
            <a:normAutofit lnSpcReduction="10000"/>
          </a:bodyPr>
          <a:lstStyle/>
          <a:p>
            <a:r>
              <a:rPr lang="en-US" dirty="0"/>
              <a:t>Problem introduction</a:t>
            </a:r>
          </a:p>
          <a:p>
            <a:pPr lvl="1"/>
            <a:r>
              <a:rPr lang="en-US" dirty="0"/>
              <a:t>Example – Folding @ home</a:t>
            </a:r>
          </a:p>
          <a:p>
            <a:r>
              <a:rPr lang="en-US" dirty="0"/>
              <a:t>Concept idea, producers, consumers, queue</a:t>
            </a:r>
          </a:p>
          <a:p>
            <a:r>
              <a:rPr lang="en-US" dirty="0"/>
              <a:t>Client-server-persistence example</a:t>
            </a:r>
          </a:p>
          <a:p>
            <a:r>
              <a:rPr lang="en-US" dirty="0"/>
              <a:t>Guarded blocks refresh</a:t>
            </a:r>
          </a:p>
          <a:p>
            <a:r>
              <a:rPr lang="en-US" dirty="0"/>
              <a:t>The blocking queue</a:t>
            </a:r>
          </a:p>
          <a:p>
            <a:pPr lvl="1"/>
            <a:r>
              <a:rPr lang="en-US" dirty="0"/>
              <a:t>Overview</a:t>
            </a:r>
          </a:p>
          <a:p>
            <a:pPr lvl="1"/>
            <a:r>
              <a:rPr lang="en-US" dirty="0"/>
              <a:t>Implementation requirements</a:t>
            </a:r>
          </a:p>
          <a:p>
            <a:pPr lvl="1"/>
            <a:r>
              <a:rPr lang="en-US" dirty="0"/>
              <a:t>Code</a:t>
            </a:r>
          </a:p>
          <a:p>
            <a:r>
              <a:rPr lang="en-US" dirty="0"/>
              <a:t>Using the Blocking queue</a:t>
            </a:r>
          </a:p>
          <a:p>
            <a:r>
              <a:rPr lang="en-US" dirty="0"/>
              <a:t>Wait &amp; </a:t>
            </a:r>
            <a:r>
              <a:rPr lang="en-US" dirty="0" err="1"/>
              <a:t>notifyAll</a:t>
            </a:r>
            <a:r>
              <a:rPr lang="en-US" dirty="0"/>
              <a:t> explanation</a:t>
            </a:r>
          </a:p>
          <a:p>
            <a:r>
              <a:rPr lang="en-US" dirty="0"/>
              <a:t>Other examples</a:t>
            </a:r>
          </a:p>
        </p:txBody>
      </p:sp>
    </p:spTree>
    <p:extLst>
      <p:ext uri="{BB962C8B-B14F-4D97-AF65-F5344CB8AC3E}">
        <p14:creationId xmlns:p14="http://schemas.microsoft.com/office/powerpoint/2010/main" val="1784482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8" name="Cube 17">
            <a:extLst>
              <a:ext uri="{FF2B5EF4-FFF2-40B4-BE49-F238E27FC236}">
                <a16:creationId xmlns:a16="http://schemas.microsoft.com/office/drawing/2014/main" id="{AEA8D402-7A4A-4488-AFDD-E967B578C167}"/>
              </a:ext>
            </a:extLst>
          </p:cNvPr>
          <p:cNvSpPr/>
          <p:nvPr/>
        </p:nvSpPr>
        <p:spPr>
          <a:xfrm>
            <a:off x="5463082" y="1477966"/>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
        <p:nvSpPr>
          <p:cNvPr id="20" name="Cube 19">
            <a:extLst>
              <a:ext uri="{FF2B5EF4-FFF2-40B4-BE49-F238E27FC236}">
                <a16:creationId xmlns:a16="http://schemas.microsoft.com/office/drawing/2014/main" id="{A1280C7E-C2B3-471C-A97C-EC98A7D93D5A}"/>
              </a:ext>
            </a:extLst>
          </p:cNvPr>
          <p:cNvSpPr/>
          <p:nvPr/>
        </p:nvSpPr>
        <p:spPr>
          <a:xfrm>
            <a:off x="5457725" y="2301969"/>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3, 4</a:t>
            </a:r>
          </a:p>
        </p:txBody>
      </p:sp>
      <p:sp>
        <p:nvSpPr>
          <p:cNvPr id="19" name="Arrow: Right 18">
            <a:extLst>
              <a:ext uri="{FF2B5EF4-FFF2-40B4-BE49-F238E27FC236}">
                <a16:creationId xmlns:a16="http://schemas.microsoft.com/office/drawing/2014/main" id="{311B0947-8C47-4852-835B-1E40EA294EFD}"/>
              </a:ext>
            </a:extLst>
          </p:cNvPr>
          <p:cNvSpPr/>
          <p:nvPr/>
        </p:nvSpPr>
        <p:spPr>
          <a:xfrm>
            <a:off x="9148934" y="1972359"/>
            <a:ext cx="1257824" cy="105675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Tree>
    <p:extLst>
      <p:ext uri="{BB962C8B-B14F-4D97-AF65-F5344CB8AC3E}">
        <p14:creationId xmlns:p14="http://schemas.microsoft.com/office/powerpoint/2010/main" val="2305088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8" name="Cube 17">
            <a:extLst>
              <a:ext uri="{FF2B5EF4-FFF2-40B4-BE49-F238E27FC236}">
                <a16:creationId xmlns:a16="http://schemas.microsoft.com/office/drawing/2014/main" id="{AEA8D402-7A4A-4488-AFDD-E967B578C167}"/>
              </a:ext>
            </a:extLst>
          </p:cNvPr>
          <p:cNvSpPr/>
          <p:nvPr/>
        </p:nvSpPr>
        <p:spPr>
          <a:xfrm>
            <a:off x="5463082" y="1477966"/>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
        <p:nvSpPr>
          <p:cNvPr id="20" name="Cube 19">
            <a:extLst>
              <a:ext uri="{FF2B5EF4-FFF2-40B4-BE49-F238E27FC236}">
                <a16:creationId xmlns:a16="http://schemas.microsoft.com/office/drawing/2014/main" id="{A1280C7E-C2B3-471C-A97C-EC98A7D93D5A}"/>
              </a:ext>
            </a:extLst>
          </p:cNvPr>
          <p:cNvSpPr/>
          <p:nvPr/>
        </p:nvSpPr>
        <p:spPr>
          <a:xfrm>
            <a:off x="5457725" y="2301969"/>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3, 4</a:t>
            </a:r>
          </a:p>
        </p:txBody>
      </p:sp>
      <p:sp>
        <p:nvSpPr>
          <p:cNvPr id="19" name="Arrow: Right 18">
            <a:extLst>
              <a:ext uri="{FF2B5EF4-FFF2-40B4-BE49-F238E27FC236}">
                <a16:creationId xmlns:a16="http://schemas.microsoft.com/office/drawing/2014/main" id="{311B0947-8C47-4852-835B-1E40EA294EFD}"/>
              </a:ext>
            </a:extLst>
          </p:cNvPr>
          <p:cNvSpPr/>
          <p:nvPr/>
        </p:nvSpPr>
        <p:spPr>
          <a:xfrm>
            <a:off x="12469836" y="1969979"/>
            <a:ext cx="1257824" cy="105675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Tree>
    <p:extLst>
      <p:ext uri="{BB962C8B-B14F-4D97-AF65-F5344CB8AC3E}">
        <p14:creationId xmlns:p14="http://schemas.microsoft.com/office/powerpoint/2010/main" val="3392583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8" name="Cube 17">
            <a:extLst>
              <a:ext uri="{FF2B5EF4-FFF2-40B4-BE49-F238E27FC236}">
                <a16:creationId xmlns:a16="http://schemas.microsoft.com/office/drawing/2014/main" id="{AEA8D402-7A4A-4488-AFDD-E967B578C167}"/>
              </a:ext>
            </a:extLst>
          </p:cNvPr>
          <p:cNvSpPr/>
          <p:nvPr/>
        </p:nvSpPr>
        <p:spPr>
          <a:xfrm>
            <a:off x="5463082" y="1477966"/>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6, 1</a:t>
            </a:r>
          </a:p>
        </p:txBody>
      </p:sp>
      <p:sp>
        <p:nvSpPr>
          <p:cNvPr id="20" name="Cube 19">
            <a:extLst>
              <a:ext uri="{FF2B5EF4-FFF2-40B4-BE49-F238E27FC236}">
                <a16:creationId xmlns:a16="http://schemas.microsoft.com/office/drawing/2014/main" id="{A1280C7E-C2B3-471C-A97C-EC98A7D93D5A}"/>
              </a:ext>
            </a:extLst>
          </p:cNvPr>
          <p:cNvSpPr/>
          <p:nvPr/>
        </p:nvSpPr>
        <p:spPr>
          <a:xfrm>
            <a:off x="5457725" y="2301969"/>
            <a:ext cx="939769" cy="727149"/>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3, 4</a:t>
            </a:r>
          </a:p>
        </p:txBody>
      </p:sp>
      <p:sp>
        <p:nvSpPr>
          <p:cNvPr id="2" name="Oval 1">
            <a:extLst>
              <a:ext uri="{FF2B5EF4-FFF2-40B4-BE49-F238E27FC236}">
                <a16:creationId xmlns:a16="http://schemas.microsoft.com/office/drawing/2014/main" id="{0061CFDA-F2B5-4256-AAA3-E254F0FBAA97}"/>
              </a:ext>
            </a:extLst>
          </p:cNvPr>
          <p:cNvSpPr/>
          <p:nvPr/>
        </p:nvSpPr>
        <p:spPr>
          <a:xfrm>
            <a:off x="1811080" y="4774020"/>
            <a:ext cx="1690577" cy="136096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Producers</a:t>
            </a:r>
          </a:p>
        </p:txBody>
      </p:sp>
      <p:sp>
        <p:nvSpPr>
          <p:cNvPr id="21" name="Oval 20">
            <a:extLst>
              <a:ext uri="{FF2B5EF4-FFF2-40B4-BE49-F238E27FC236}">
                <a16:creationId xmlns:a16="http://schemas.microsoft.com/office/drawing/2014/main" id="{427F6DF3-72E6-4A91-B530-C6DF106DC85B}"/>
              </a:ext>
            </a:extLst>
          </p:cNvPr>
          <p:cNvSpPr/>
          <p:nvPr/>
        </p:nvSpPr>
        <p:spPr>
          <a:xfrm>
            <a:off x="7697409" y="5046582"/>
            <a:ext cx="1811642" cy="136096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Consumers</a:t>
            </a:r>
          </a:p>
        </p:txBody>
      </p:sp>
      <p:sp>
        <p:nvSpPr>
          <p:cNvPr id="22" name="Oval 21">
            <a:extLst>
              <a:ext uri="{FF2B5EF4-FFF2-40B4-BE49-F238E27FC236}">
                <a16:creationId xmlns:a16="http://schemas.microsoft.com/office/drawing/2014/main" id="{868D5348-4169-4925-8581-01EE5C5F0A4F}"/>
              </a:ext>
            </a:extLst>
          </p:cNvPr>
          <p:cNvSpPr/>
          <p:nvPr/>
        </p:nvSpPr>
        <p:spPr>
          <a:xfrm>
            <a:off x="5021787" y="5308879"/>
            <a:ext cx="1811642" cy="136096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Blocking queue</a:t>
            </a:r>
          </a:p>
        </p:txBody>
      </p:sp>
    </p:spTree>
    <p:extLst>
      <p:ext uri="{BB962C8B-B14F-4D97-AF65-F5344CB8AC3E}">
        <p14:creationId xmlns:p14="http://schemas.microsoft.com/office/powerpoint/2010/main" val="1387658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lateret billede">
            <a:extLst>
              <a:ext uri="{FF2B5EF4-FFF2-40B4-BE49-F238E27FC236}">
                <a16:creationId xmlns:a16="http://schemas.microsoft.com/office/drawing/2014/main" id="{8B1E7C4D-4E13-42EA-946F-C4A99D4F3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269" y="764705"/>
            <a:ext cx="7077464"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63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954EE4-08C4-45D4-A3E3-8901534325A6}"/>
              </a:ext>
            </a:extLst>
          </p:cNvPr>
          <p:cNvSpPr>
            <a:spLocks noGrp="1"/>
          </p:cNvSpPr>
          <p:nvPr>
            <p:ph type="title"/>
          </p:nvPr>
        </p:nvSpPr>
        <p:spPr>
          <a:xfrm>
            <a:off x="205903" y="0"/>
            <a:ext cx="10515600" cy="597913"/>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D1044723-CE2C-430C-9CE5-DA6F2D5CF349}"/>
              </a:ext>
            </a:extLst>
          </p:cNvPr>
          <p:cNvSpPr>
            <a:spLocks noGrp="1"/>
          </p:cNvSpPr>
          <p:nvPr>
            <p:ph idx="1"/>
          </p:nvPr>
        </p:nvSpPr>
        <p:spPr/>
        <p:txBody>
          <a:bodyPr>
            <a:normAutofit lnSpcReduction="10000"/>
          </a:bodyPr>
          <a:lstStyle/>
          <a:p>
            <a:r>
              <a:rPr lang="en-US" dirty="0">
                <a:solidFill>
                  <a:schemeClr val="bg1">
                    <a:lumMod val="75000"/>
                  </a:schemeClr>
                </a:solidFill>
              </a:rPr>
              <a:t>Problem introduction</a:t>
            </a:r>
          </a:p>
          <a:p>
            <a:pPr lvl="1"/>
            <a:r>
              <a:rPr lang="en-US" dirty="0">
                <a:solidFill>
                  <a:schemeClr val="bg1">
                    <a:lumMod val="75000"/>
                  </a:schemeClr>
                </a:solidFill>
              </a:rPr>
              <a:t>Example – Folding @ home</a:t>
            </a:r>
          </a:p>
          <a:p>
            <a:r>
              <a:rPr lang="en-US" dirty="0">
                <a:solidFill>
                  <a:schemeClr val="bg1">
                    <a:lumMod val="75000"/>
                  </a:schemeClr>
                </a:solidFill>
              </a:rPr>
              <a:t>Concept idea, producers, consumers, queue</a:t>
            </a:r>
          </a:p>
          <a:p>
            <a:r>
              <a:rPr lang="en-US" dirty="0"/>
              <a:t>Client-server-persistence example</a:t>
            </a:r>
          </a:p>
          <a:p>
            <a:r>
              <a:rPr lang="en-US" dirty="0"/>
              <a:t>Guarded blocks refresh</a:t>
            </a:r>
          </a:p>
          <a:p>
            <a:r>
              <a:rPr lang="en-US" dirty="0"/>
              <a:t>The blocking queue</a:t>
            </a:r>
          </a:p>
          <a:p>
            <a:pPr lvl="1"/>
            <a:r>
              <a:rPr lang="en-US" dirty="0"/>
              <a:t>Overview</a:t>
            </a:r>
          </a:p>
          <a:p>
            <a:pPr lvl="1"/>
            <a:r>
              <a:rPr lang="en-US" dirty="0"/>
              <a:t>Implementation requirements</a:t>
            </a:r>
          </a:p>
          <a:p>
            <a:pPr lvl="1"/>
            <a:r>
              <a:rPr lang="en-US" dirty="0"/>
              <a:t>Code</a:t>
            </a:r>
          </a:p>
          <a:p>
            <a:r>
              <a:rPr lang="en-US" dirty="0"/>
              <a:t>Using the Blocking queue</a:t>
            </a:r>
          </a:p>
          <a:p>
            <a:r>
              <a:rPr lang="en-US" dirty="0"/>
              <a:t>Wait &amp; </a:t>
            </a:r>
            <a:r>
              <a:rPr lang="en-US" dirty="0" err="1"/>
              <a:t>notifyAll</a:t>
            </a:r>
            <a:r>
              <a:rPr lang="en-US" dirty="0"/>
              <a:t> explanation</a:t>
            </a:r>
          </a:p>
          <a:p>
            <a:r>
              <a:rPr lang="en-US" dirty="0"/>
              <a:t>Other examples</a:t>
            </a:r>
          </a:p>
        </p:txBody>
      </p:sp>
    </p:spTree>
    <p:extLst>
      <p:ext uri="{BB962C8B-B14F-4D97-AF65-F5344CB8AC3E}">
        <p14:creationId xmlns:p14="http://schemas.microsoft.com/office/powerpoint/2010/main" val="3646225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database icon">
            <a:extLst>
              <a:ext uri="{FF2B5EF4-FFF2-40B4-BE49-F238E27FC236}">
                <a16:creationId xmlns:a16="http://schemas.microsoft.com/office/drawing/2014/main" id="{68F86044-925C-43A9-82A4-33AE58D6E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5120" y="4667694"/>
            <a:ext cx="1608507" cy="16085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61E7E494-AD2D-4BCD-8B82-48FA346891EA}"/>
              </a:ext>
            </a:extLst>
          </p:cNvPr>
          <p:cNvGraphicFramePr>
            <a:graphicFrameLocks noGrp="1"/>
          </p:cNvGraphicFramePr>
          <p:nvPr/>
        </p:nvGraphicFramePr>
        <p:xfrm>
          <a:off x="362688" y="3813740"/>
          <a:ext cx="8128000" cy="960278"/>
        </p:xfrm>
        <a:graphic>
          <a:graphicData uri="http://schemas.openxmlformats.org/drawingml/2006/table">
            <a:tbl>
              <a:tblPr bandRow="1">
                <a:tableStyleId>{073A0DAA-6AF3-43AB-8588-CEC1D06C72B9}</a:tableStyleId>
              </a:tblPr>
              <a:tblGrid>
                <a:gridCol w="1016000">
                  <a:extLst>
                    <a:ext uri="{9D8B030D-6E8A-4147-A177-3AD203B41FA5}">
                      <a16:colId xmlns:a16="http://schemas.microsoft.com/office/drawing/2014/main" val="3875017206"/>
                    </a:ext>
                  </a:extLst>
                </a:gridCol>
                <a:gridCol w="1016000">
                  <a:extLst>
                    <a:ext uri="{9D8B030D-6E8A-4147-A177-3AD203B41FA5}">
                      <a16:colId xmlns:a16="http://schemas.microsoft.com/office/drawing/2014/main" val="1744484169"/>
                    </a:ext>
                  </a:extLst>
                </a:gridCol>
                <a:gridCol w="1016000">
                  <a:extLst>
                    <a:ext uri="{9D8B030D-6E8A-4147-A177-3AD203B41FA5}">
                      <a16:colId xmlns:a16="http://schemas.microsoft.com/office/drawing/2014/main" val="780895344"/>
                    </a:ext>
                  </a:extLst>
                </a:gridCol>
                <a:gridCol w="1016000">
                  <a:extLst>
                    <a:ext uri="{9D8B030D-6E8A-4147-A177-3AD203B41FA5}">
                      <a16:colId xmlns:a16="http://schemas.microsoft.com/office/drawing/2014/main" val="3529159873"/>
                    </a:ext>
                  </a:extLst>
                </a:gridCol>
                <a:gridCol w="1016000">
                  <a:extLst>
                    <a:ext uri="{9D8B030D-6E8A-4147-A177-3AD203B41FA5}">
                      <a16:colId xmlns:a16="http://schemas.microsoft.com/office/drawing/2014/main" val="3933622440"/>
                    </a:ext>
                  </a:extLst>
                </a:gridCol>
                <a:gridCol w="1016000">
                  <a:extLst>
                    <a:ext uri="{9D8B030D-6E8A-4147-A177-3AD203B41FA5}">
                      <a16:colId xmlns:a16="http://schemas.microsoft.com/office/drawing/2014/main" val="2994784249"/>
                    </a:ext>
                  </a:extLst>
                </a:gridCol>
                <a:gridCol w="1016000">
                  <a:extLst>
                    <a:ext uri="{9D8B030D-6E8A-4147-A177-3AD203B41FA5}">
                      <a16:colId xmlns:a16="http://schemas.microsoft.com/office/drawing/2014/main" val="1672269689"/>
                    </a:ext>
                  </a:extLst>
                </a:gridCol>
                <a:gridCol w="1016000">
                  <a:extLst>
                    <a:ext uri="{9D8B030D-6E8A-4147-A177-3AD203B41FA5}">
                      <a16:colId xmlns:a16="http://schemas.microsoft.com/office/drawing/2014/main" val="1466440172"/>
                    </a:ext>
                  </a:extLst>
                </a:gridCol>
              </a:tblGrid>
              <a:tr h="96027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31308554"/>
                  </a:ext>
                </a:extLst>
              </a:tr>
            </a:tbl>
          </a:graphicData>
        </a:graphic>
      </p:graphicFrame>
      <p:sp>
        <p:nvSpPr>
          <p:cNvPr id="5" name="Rectangle: Rounded Corners 4">
            <a:extLst>
              <a:ext uri="{FF2B5EF4-FFF2-40B4-BE49-F238E27FC236}">
                <a16:creationId xmlns:a16="http://schemas.microsoft.com/office/drawing/2014/main" id="{ABC0ACB0-D15E-4EFC-A13D-CF7D7CB46BB5}"/>
              </a:ext>
            </a:extLst>
          </p:cNvPr>
          <p:cNvSpPr/>
          <p:nvPr/>
        </p:nvSpPr>
        <p:spPr>
          <a:xfrm>
            <a:off x="362688" y="606056"/>
            <a:ext cx="1551172" cy="96027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7" name="Rectangle: Rounded Corners 6">
            <a:extLst>
              <a:ext uri="{FF2B5EF4-FFF2-40B4-BE49-F238E27FC236}">
                <a16:creationId xmlns:a16="http://schemas.microsoft.com/office/drawing/2014/main" id="{2BAF5CC2-EAC4-4D13-B4CA-523D3B848BE3}"/>
              </a:ext>
            </a:extLst>
          </p:cNvPr>
          <p:cNvSpPr/>
          <p:nvPr/>
        </p:nvSpPr>
        <p:spPr>
          <a:xfrm>
            <a:off x="2755014" y="606056"/>
            <a:ext cx="1551172" cy="96027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8" name="Rectangle: Rounded Corners 7">
            <a:extLst>
              <a:ext uri="{FF2B5EF4-FFF2-40B4-BE49-F238E27FC236}">
                <a16:creationId xmlns:a16="http://schemas.microsoft.com/office/drawing/2014/main" id="{1B6981FB-A85F-481E-9E48-E5A55E39FAB9}"/>
              </a:ext>
            </a:extLst>
          </p:cNvPr>
          <p:cNvSpPr/>
          <p:nvPr/>
        </p:nvSpPr>
        <p:spPr>
          <a:xfrm>
            <a:off x="5062279" y="606056"/>
            <a:ext cx="1551172" cy="96027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9" name="Rectangle: Rounded Corners 8">
            <a:extLst>
              <a:ext uri="{FF2B5EF4-FFF2-40B4-BE49-F238E27FC236}">
                <a16:creationId xmlns:a16="http://schemas.microsoft.com/office/drawing/2014/main" id="{DE03E3F2-45C6-4FD0-9A4A-ABAA20F48829}"/>
              </a:ext>
            </a:extLst>
          </p:cNvPr>
          <p:cNvSpPr/>
          <p:nvPr/>
        </p:nvSpPr>
        <p:spPr>
          <a:xfrm>
            <a:off x="809256" y="2468722"/>
            <a:ext cx="1551172" cy="96027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sp>
        <p:nvSpPr>
          <p:cNvPr id="10" name="Rectangle: Rounded Corners 9">
            <a:extLst>
              <a:ext uri="{FF2B5EF4-FFF2-40B4-BE49-F238E27FC236}">
                <a16:creationId xmlns:a16="http://schemas.microsoft.com/office/drawing/2014/main" id="{5DACB176-3F43-431C-8961-8372B0519564}"/>
              </a:ext>
            </a:extLst>
          </p:cNvPr>
          <p:cNvSpPr/>
          <p:nvPr/>
        </p:nvSpPr>
        <p:spPr>
          <a:xfrm>
            <a:off x="6455144" y="5158758"/>
            <a:ext cx="1551172" cy="9602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DBThread</a:t>
            </a:r>
            <a:endParaRPr lang="en-US" dirty="0">
              <a:solidFill>
                <a:schemeClr val="tx1"/>
              </a:solidFill>
            </a:endParaRPr>
          </a:p>
        </p:txBody>
      </p:sp>
      <p:cxnSp>
        <p:nvCxnSpPr>
          <p:cNvPr id="11" name="Straight Connector 10">
            <a:extLst>
              <a:ext uri="{FF2B5EF4-FFF2-40B4-BE49-F238E27FC236}">
                <a16:creationId xmlns:a16="http://schemas.microsoft.com/office/drawing/2014/main" id="{51BB7127-4F6F-4593-AA3E-3698651212DA}"/>
              </a:ext>
            </a:extLst>
          </p:cNvPr>
          <p:cNvCxnSpPr/>
          <p:nvPr/>
        </p:nvCxnSpPr>
        <p:spPr>
          <a:xfrm>
            <a:off x="85060" y="2083981"/>
            <a:ext cx="1149379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peech Bubble: Rectangle with Corners Rounded 1">
            <a:extLst>
              <a:ext uri="{FF2B5EF4-FFF2-40B4-BE49-F238E27FC236}">
                <a16:creationId xmlns:a16="http://schemas.microsoft.com/office/drawing/2014/main" id="{20195B88-9DD9-4227-8DAD-A9E1808FD8C0}"/>
              </a:ext>
            </a:extLst>
          </p:cNvPr>
          <p:cNvSpPr/>
          <p:nvPr/>
        </p:nvSpPr>
        <p:spPr>
          <a:xfrm>
            <a:off x="9048206" y="2551611"/>
            <a:ext cx="2334538" cy="1097276"/>
          </a:xfrm>
          <a:prstGeom prst="wedgeRoundRectCallout">
            <a:avLst>
              <a:gd name="adj1" fmla="val 6398"/>
              <a:gd name="adj2" fmla="val 1188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Assuming older type database with little synchronization</a:t>
            </a:r>
          </a:p>
        </p:txBody>
      </p:sp>
    </p:spTree>
    <p:extLst>
      <p:ext uri="{BB962C8B-B14F-4D97-AF65-F5344CB8AC3E}">
        <p14:creationId xmlns:p14="http://schemas.microsoft.com/office/powerpoint/2010/main" val="2189936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database icon">
            <a:extLst>
              <a:ext uri="{FF2B5EF4-FFF2-40B4-BE49-F238E27FC236}">
                <a16:creationId xmlns:a16="http://schemas.microsoft.com/office/drawing/2014/main" id="{68F86044-925C-43A9-82A4-33AE58D6E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5120" y="4667694"/>
            <a:ext cx="1608507" cy="16085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61E7E494-AD2D-4BCD-8B82-48FA346891EA}"/>
              </a:ext>
            </a:extLst>
          </p:cNvPr>
          <p:cNvGraphicFramePr>
            <a:graphicFrameLocks noGrp="1"/>
          </p:cNvGraphicFramePr>
          <p:nvPr/>
        </p:nvGraphicFramePr>
        <p:xfrm>
          <a:off x="362688" y="3813740"/>
          <a:ext cx="8128000" cy="960278"/>
        </p:xfrm>
        <a:graphic>
          <a:graphicData uri="http://schemas.openxmlformats.org/drawingml/2006/table">
            <a:tbl>
              <a:tblPr bandRow="1">
                <a:tableStyleId>{073A0DAA-6AF3-43AB-8588-CEC1D06C72B9}</a:tableStyleId>
              </a:tblPr>
              <a:tblGrid>
                <a:gridCol w="1016000">
                  <a:extLst>
                    <a:ext uri="{9D8B030D-6E8A-4147-A177-3AD203B41FA5}">
                      <a16:colId xmlns:a16="http://schemas.microsoft.com/office/drawing/2014/main" val="3875017206"/>
                    </a:ext>
                  </a:extLst>
                </a:gridCol>
                <a:gridCol w="1016000">
                  <a:extLst>
                    <a:ext uri="{9D8B030D-6E8A-4147-A177-3AD203B41FA5}">
                      <a16:colId xmlns:a16="http://schemas.microsoft.com/office/drawing/2014/main" val="1744484169"/>
                    </a:ext>
                  </a:extLst>
                </a:gridCol>
                <a:gridCol w="1016000">
                  <a:extLst>
                    <a:ext uri="{9D8B030D-6E8A-4147-A177-3AD203B41FA5}">
                      <a16:colId xmlns:a16="http://schemas.microsoft.com/office/drawing/2014/main" val="780895344"/>
                    </a:ext>
                  </a:extLst>
                </a:gridCol>
                <a:gridCol w="1016000">
                  <a:extLst>
                    <a:ext uri="{9D8B030D-6E8A-4147-A177-3AD203B41FA5}">
                      <a16:colId xmlns:a16="http://schemas.microsoft.com/office/drawing/2014/main" val="3529159873"/>
                    </a:ext>
                  </a:extLst>
                </a:gridCol>
                <a:gridCol w="1016000">
                  <a:extLst>
                    <a:ext uri="{9D8B030D-6E8A-4147-A177-3AD203B41FA5}">
                      <a16:colId xmlns:a16="http://schemas.microsoft.com/office/drawing/2014/main" val="3933622440"/>
                    </a:ext>
                  </a:extLst>
                </a:gridCol>
                <a:gridCol w="1016000">
                  <a:extLst>
                    <a:ext uri="{9D8B030D-6E8A-4147-A177-3AD203B41FA5}">
                      <a16:colId xmlns:a16="http://schemas.microsoft.com/office/drawing/2014/main" val="2994784249"/>
                    </a:ext>
                  </a:extLst>
                </a:gridCol>
                <a:gridCol w="1016000">
                  <a:extLst>
                    <a:ext uri="{9D8B030D-6E8A-4147-A177-3AD203B41FA5}">
                      <a16:colId xmlns:a16="http://schemas.microsoft.com/office/drawing/2014/main" val="1672269689"/>
                    </a:ext>
                  </a:extLst>
                </a:gridCol>
                <a:gridCol w="1016000">
                  <a:extLst>
                    <a:ext uri="{9D8B030D-6E8A-4147-A177-3AD203B41FA5}">
                      <a16:colId xmlns:a16="http://schemas.microsoft.com/office/drawing/2014/main" val="1466440172"/>
                    </a:ext>
                  </a:extLst>
                </a:gridCol>
              </a:tblGrid>
              <a:tr h="96027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31308554"/>
                  </a:ext>
                </a:extLst>
              </a:tr>
            </a:tbl>
          </a:graphicData>
        </a:graphic>
      </p:graphicFrame>
      <p:sp>
        <p:nvSpPr>
          <p:cNvPr id="5" name="Rectangle: Rounded Corners 4">
            <a:extLst>
              <a:ext uri="{FF2B5EF4-FFF2-40B4-BE49-F238E27FC236}">
                <a16:creationId xmlns:a16="http://schemas.microsoft.com/office/drawing/2014/main" id="{ABC0ACB0-D15E-4EFC-A13D-CF7D7CB46BB5}"/>
              </a:ext>
            </a:extLst>
          </p:cNvPr>
          <p:cNvSpPr/>
          <p:nvPr/>
        </p:nvSpPr>
        <p:spPr>
          <a:xfrm>
            <a:off x="362688" y="606056"/>
            <a:ext cx="1551172" cy="96027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7" name="Rectangle: Rounded Corners 6">
            <a:extLst>
              <a:ext uri="{FF2B5EF4-FFF2-40B4-BE49-F238E27FC236}">
                <a16:creationId xmlns:a16="http://schemas.microsoft.com/office/drawing/2014/main" id="{2BAF5CC2-EAC4-4D13-B4CA-523D3B848BE3}"/>
              </a:ext>
            </a:extLst>
          </p:cNvPr>
          <p:cNvSpPr/>
          <p:nvPr/>
        </p:nvSpPr>
        <p:spPr>
          <a:xfrm>
            <a:off x="2755014" y="606056"/>
            <a:ext cx="1551172" cy="96027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8" name="Rectangle: Rounded Corners 7">
            <a:extLst>
              <a:ext uri="{FF2B5EF4-FFF2-40B4-BE49-F238E27FC236}">
                <a16:creationId xmlns:a16="http://schemas.microsoft.com/office/drawing/2014/main" id="{1B6981FB-A85F-481E-9E48-E5A55E39FAB9}"/>
              </a:ext>
            </a:extLst>
          </p:cNvPr>
          <p:cNvSpPr/>
          <p:nvPr/>
        </p:nvSpPr>
        <p:spPr>
          <a:xfrm>
            <a:off x="5062279" y="606056"/>
            <a:ext cx="1551172" cy="96027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9" name="Rectangle: Rounded Corners 8">
            <a:extLst>
              <a:ext uri="{FF2B5EF4-FFF2-40B4-BE49-F238E27FC236}">
                <a16:creationId xmlns:a16="http://schemas.microsoft.com/office/drawing/2014/main" id="{DE03E3F2-45C6-4FD0-9A4A-ABAA20F48829}"/>
              </a:ext>
            </a:extLst>
          </p:cNvPr>
          <p:cNvSpPr/>
          <p:nvPr/>
        </p:nvSpPr>
        <p:spPr>
          <a:xfrm>
            <a:off x="809256" y="2468722"/>
            <a:ext cx="1551172" cy="96027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sp>
        <p:nvSpPr>
          <p:cNvPr id="10" name="Rectangle: Rounded Corners 9">
            <a:extLst>
              <a:ext uri="{FF2B5EF4-FFF2-40B4-BE49-F238E27FC236}">
                <a16:creationId xmlns:a16="http://schemas.microsoft.com/office/drawing/2014/main" id="{5DACB176-3F43-431C-8961-8372B0519564}"/>
              </a:ext>
            </a:extLst>
          </p:cNvPr>
          <p:cNvSpPr/>
          <p:nvPr/>
        </p:nvSpPr>
        <p:spPr>
          <a:xfrm>
            <a:off x="6455144" y="5158758"/>
            <a:ext cx="1551172" cy="9602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DBThread</a:t>
            </a:r>
            <a:endParaRPr lang="en-US" dirty="0">
              <a:solidFill>
                <a:schemeClr val="tx1"/>
              </a:solidFill>
            </a:endParaRPr>
          </a:p>
        </p:txBody>
      </p:sp>
      <p:cxnSp>
        <p:nvCxnSpPr>
          <p:cNvPr id="11" name="Straight Connector 10">
            <a:extLst>
              <a:ext uri="{FF2B5EF4-FFF2-40B4-BE49-F238E27FC236}">
                <a16:creationId xmlns:a16="http://schemas.microsoft.com/office/drawing/2014/main" id="{51BB7127-4F6F-4593-AA3E-3698651212DA}"/>
              </a:ext>
            </a:extLst>
          </p:cNvPr>
          <p:cNvCxnSpPr/>
          <p:nvPr/>
        </p:nvCxnSpPr>
        <p:spPr>
          <a:xfrm>
            <a:off x="85060" y="2083981"/>
            <a:ext cx="1149379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DFA2839-9259-40AD-A537-0DC089D913C4}"/>
              </a:ext>
            </a:extLst>
          </p:cNvPr>
          <p:cNvSpPr/>
          <p:nvPr/>
        </p:nvSpPr>
        <p:spPr>
          <a:xfrm>
            <a:off x="1138274" y="1190847"/>
            <a:ext cx="1010093" cy="6591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a:t>
            </a:r>
          </a:p>
          <a:p>
            <a:pPr algn="ctr"/>
            <a:r>
              <a:rPr lang="en-US" dirty="0">
                <a:solidFill>
                  <a:schemeClr val="tx1"/>
                </a:solidFill>
              </a:rPr>
              <a:t>Data1</a:t>
            </a:r>
          </a:p>
        </p:txBody>
      </p:sp>
      <p:sp>
        <p:nvSpPr>
          <p:cNvPr id="12" name="Rectangle: Rounded Corners 11">
            <a:extLst>
              <a:ext uri="{FF2B5EF4-FFF2-40B4-BE49-F238E27FC236}">
                <a16:creationId xmlns:a16="http://schemas.microsoft.com/office/drawing/2014/main" id="{1A41C0C1-FD3A-444B-8223-000278FFA63E}"/>
              </a:ext>
            </a:extLst>
          </p:cNvPr>
          <p:cNvSpPr/>
          <p:nvPr/>
        </p:nvSpPr>
        <p:spPr>
          <a:xfrm>
            <a:off x="3801139" y="1287566"/>
            <a:ext cx="1010093" cy="6591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a:t>
            </a:r>
          </a:p>
          <a:p>
            <a:pPr algn="ctr"/>
            <a:r>
              <a:rPr lang="en-US" dirty="0">
                <a:solidFill>
                  <a:schemeClr val="tx1"/>
                </a:solidFill>
              </a:rPr>
              <a:t>Data2</a:t>
            </a:r>
          </a:p>
        </p:txBody>
      </p:sp>
      <p:sp>
        <p:nvSpPr>
          <p:cNvPr id="13" name="Rectangle: Rounded Corners 12">
            <a:extLst>
              <a:ext uri="{FF2B5EF4-FFF2-40B4-BE49-F238E27FC236}">
                <a16:creationId xmlns:a16="http://schemas.microsoft.com/office/drawing/2014/main" id="{2BCE6E3B-A4CB-4867-8CE7-C96B804451AB}"/>
              </a:ext>
            </a:extLst>
          </p:cNvPr>
          <p:cNvSpPr/>
          <p:nvPr/>
        </p:nvSpPr>
        <p:spPr>
          <a:xfrm>
            <a:off x="6108404" y="1289563"/>
            <a:ext cx="1010093" cy="6591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a:t>
            </a:r>
          </a:p>
          <a:p>
            <a:pPr algn="ctr"/>
            <a:r>
              <a:rPr lang="en-US" dirty="0">
                <a:solidFill>
                  <a:schemeClr val="tx1"/>
                </a:solidFill>
              </a:rPr>
              <a:t>Data3</a:t>
            </a:r>
          </a:p>
        </p:txBody>
      </p:sp>
    </p:spTree>
    <p:extLst>
      <p:ext uri="{BB962C8B-B14F-4D97-AF65-F5344CB8AC3E}">
        <p14:creationId xmlns:p14="http://schemas.microsoft.com/office/powerpoint/2010/main" val="375705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22222E-6 L -0.01524 0.21713 " pathEditMode="relative" rAng="0" ptsTypes="AA">
                                      <p:cBhvr>
                                        <p:cTn id="6" dur="2000" fill="hold"/>
                                        <p:tgtEl>
                                          <p:spTgt spid="2"/>
                                        </p:tgtEl>
                                        <p:attrNameLst>
                                          <p:attrName>ppt_x</p:attrName>
                                          <p:attrName>ppt_y</p:attrName>
                                        </p:attrNameLst>
                                      </p:cBhvr>
                                      <p:rCtr x="-768" y="10856"/>
                                    </p:animMotion>
                                  </p:childTnLst>
                                </p:cTn>
                              </p:par>
                              <p:par>
                                <p:cTn id="7" presetID="42" presetClass="path" presetSubtype="0" accel="50000" decel="50000" fill="hold" grpId="0" nodeType="withEffect">
                                  <p:stCondLst>
                                    <p:cond delay="500"/>
                                  </p:stCondLst>
                                  <p:childTnLst>
                                    <p:animMotion origin="layout" path="M 5E-6 1.85185E-6 L -0.23359 0.20301 " pathEditMode="relative" rAng="0" ptsTypes="AA">
                                      <p:cBhvr>
                                        <p:cTn id="8" dur="2000" fill="hold"/>
                                        <p:tgtEl>
                                          <p:spTgt spid="12"/>
                                        </p:tgtEl>
                                        <p:attrNameLst>
                                          <p:attrName>ppt_x</p:attrName>
                                          <p:attrName>ppt_y</p:attrName>
                                        </p:attrNameLst>
                                      </p:cBhvr>
                                      <p:rCtr x="-11250" y="9838"/>
                                    </p:animMotion>
                                  </p:childTnLst>
                                </p:cTn>
                              </p:par>
                              <p:par>
                                <p:cTn id="9" presetID="42" presetClass="path" presetSubtype="0" accel="50000" decel="50000" fill="hold" grpId="0" nodeType="withEffect">
                                  <p:stCondLst>
                                    <p:cond delay="1000"/>
                                  </p:stCondLst>
                                  <p:childTnLst>
                                    <p:animMotion origin="layout" path="M 2.08333E-6 -1.11111E-6 L -0.42291 0.20254 " pathEditMode="relative" rAng="0" ptsTypes="AA">
                                      <p:cBhvr>
                                        <p:cTn id="10" dur="2000" fill="hold"/>
                                        <p:tgtEl>
                                          <p:spTgt spid="13"/>
                                        </p:tgtEl>
                                        <p:attrNameLst>
                                          <p:attrName>ppt_x</p:attrName>
                                          <p:attrName>ppt_y</p:attrName>
                                        </p:attrNameLst>
                                      </p:cBhvr>
                                      <p:rCtr x="-20677" y="10394"/>
                                    </p:animMotion>
                                  </p:childTnLst>
                                </p:cTn>
                              </p:par>
                              <p:par>
                                <p:cTn id="11" presetID="42" presetClass="path" presetSubtype="0" accel="50000" decel="50000" fill="hold" grpId="1" nodeType="withEffect">
                                  <p:stCondLst>
                                    <p:cond delay="2000"/>
                                  </p:stCondLst>
                                  <p:childTnLst>
                                    <p:animMotion origin="layout" path="M -0.01523 0.21713 L -0.06198 0.4125 " pathEditMode="relative" rAng="0" ptsTypes="AA">
                                      <p:cBhvr>
                                        <p:cTn id="12" dur="2000" fill="hold"/>
                                        <p:tgtEl>
                                          <p:spTgt spid="2"/>
                                        </p:tgtEl>
                                        <p:attrNameLst>
                                          <p:attrName>ppt_x</p:attrName>
                                          <p:attrName>ppt_y</p:attrName>
                                        </p:attrNameLst>
                                      </p:cBhvr>
                                      <p:rCtr x="-2253" y="9491"/>
                                    </p:animMotion>
                                  </p:childTnLst>
                                </p:cTn>
                              </p:par>
                              <p:par>
                                <p:cTn id="13" presetID="42" presetClass="path" presetSubtype="0" accel="50000" decel="50000" fill="hold" grpId="1" nodeType="withEffect">
                                  <p:stCondLst>
                                    <p:cond delay="2500"/>
                                  </p:stCondLst>
                                  <p:childTnLst>
                                    <p:animMotion origin="layout" path="M -0.2336 0.20301 L -0.20573 0.39375 " pathEditMode="relative" rAng="0" ptsTypes="AA">
                                      <p:cBhvr>
                                        <p:cTn id="14" dur="2000" fill="hold"/>
                                        <p:tgtEl>
                                          <p:spTgt spid="12"/>
                                        </p:tgtEl>
                                        <p:attrNameLst>
                                          <p:attrName>ppt_x</p:attrName>
                                          <p:attrName>ppt_y</p:attrName>
                                        </p:attrNameLst>
                                      </p:cBhvr>
                                      <p:rCtr x="1302" y="9259"/>
                                    </p:animMotion>
                                  </p:childTnLst>
                                </p:cTn>
                              </p:par>
                              <p:par>
                                <p:cTn id="15" presetID="42" presetClass="path" presetSubtype="0" accel="50000" decel="50000" fill="hold" grpId="1" nodeType="withEffect">
                                  <p:stCondLst>
                                    <p:cond delay="3000"/>
                                  </p:stCondLst>
                                  <p:childTnLst>
                                    <p:animMotion origin="layout" path="M -0.42292 0.20255 L -0.29571 0.39028 " pathEditMode="relative" rAng="0" ptsTypes="AA">
                                      <p:cBhvr>
                                        <p:cTn id="16" dur="2000" fill="hold"/>
                                        <p:tgtEl>
                                          <p:spTgt spid="13"/>
                                        </p:tgtEl>
                                        <p:attrNameLst>
                                          <p:attrName>ppt_x</p:attrName>
                                          <p:attrName>ppt_y</p:attrName>
                                        </p:attrNameLst>
                                      </p:cBhvr>
                                      <p:rCtr x="6354" y="9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2" grpId="0" animBg="1"/>
      <p:bldP spid="12" grpId="1" animBg="1"/>
      <p:bldP spid="13" grpId="0" animBg="1"/>
      <p:bldP spid="1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database icon">
            <a:extLst>
              <a:ext uri="{FF2B5EF4-FFF2-40B4-BE49-F238E27FC236}">
                <a16:creationId xmlns:a16="http://schemas.microsoft.com/office/drawing/2014/main" id="{68F86044-925C-43A9-82A4-33AE58D6E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5120" y="4667694"/>
            <a:ext cx="1608507" cy="16085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61E7E494-AD2D-4BCD-8B82-48FA346891EA}"/>
              </a:ext>
            </a:extLst>
          </p:cNvPr>
          <p:cNvGraphicFramePr>
            <a:graphicFrameLocks noGrp="1"/>
          </p:cNvGraphicFramePr>
          <p:nvPr/>
        </p:nvGraphicFramePr>
        <p:xfrm>
          <a:off x="362688" y="3813740"/>
          <a:ext cx="8128000" cy="960278"/>
        </p:xfrm>
        <a:graphic>
          <a:graphicData uri="http://schemas.openxmlformats.org/drawingml/2006/table">
            <a:tbl>
              <a:tblPr bandRow="1">
                <a:tableStyleId>{073A0DAA-6AF3-43AB-8588-CEC1D06C72B9}</a:tableStyleId>
              </a:tblPr>
              <a:tblGrid>
                <a:gridCol w="1016000">
                  <a:extLst>
                    <a:ext uri="{9D8B030D-6E8A-4147-A177-3AD203B41FA5}">
                      <a16:colId xmlns:a16="http://schemas.microsoft.com/office/drawing/2014/main" val="3875017206"/>
                    </a:ext>
                  </a:extLst>
                </a:gridCol>
                <a:gridCol w="1016000">
                  <a:extLst>
                    <a:ext uri="{9D8B030D-6E8A-4147-A177-3AD203B41FA5}">
                      <a16:colId xmlns:a16="http://schemas.microsoft.com/office/drawing/2014/main" val="1744484169"/>
                    </a:ext>
                  </a:extLst>
                </a:gridCol>
                <a:gridCol w="1016000">
                  <a:extLst>
                    <a:ext uri="{9D8B030D-6E8A-4147-A177-3AD203B41FA5}">
                      <a16:colId xmlns:a16="http://schemas.microsoft.com/office/drawing/2014/main" val="780895344"/>
                    </a:ext>
                  </a:extLst>
                </a:gridCol>
                <a:gridCol w="1016000">
                  <a:extLst>
                    <a:ext uri="{9D8B030D-6E8A-4147-A177-3AD203B41FA5}">
                      <a16:colId xmlns:a16="http://schemas.microsoft.com/office/drawing/2014/main" val="3529159873"/>
                    </a:ext>
                  </a:extLst>
                </a:gridCol>
                <a:gridCol w="1016000">
                  <a:extLst>
                    <a:ext uri="{9D8B030D-6E8A-4147-A177-3AD203B41FA5}">
                      <a16:colId xmlns:a16="http://schemas.microsoft.com/office/drawing/2014/main" val="3933622440"/>
                    </a:ext>
                  </a:extLst>
                </a:gridCol>
                <a:gridCol w="1016000">
                  <a:extLst>
                    <a:ext uri="{9D8B030D-6E8A-4147-A177-3AD203B41FA5}">
                      <a16:colId xmlns:a16="http://schemas.microsoft.com/office/drawing/2014/main" val="2994784249"/>
                    </a:ext>
                  </a:extLst>
                </a:gridCol>
                <a:gridCol w="1016000">
                  <a:extLst>
                    <a:ext uri="{9D8B030D-6E8A-4147-A177-3AD203B41FA5}">
                      <a16:colId xmlns:a16="http://schemas.microsoft.com/office/drawing/2014/main" val="1672269689"/>
                    </a:ext>
                  </a:extLst>
                </a:gridCol>
                <a:gridCol w="1016000">
                  <a:extLst>
                    <a:ext uri="{9D8B030D-6E8A-4147-A177-3AD203B41FA5}">
                      <a16:colId xmlns:a16="http://schemas.microsoft.com/office/drawing/2014/main" val="1466440172"/>
                    </a:ext>
                  </a:extLst>
                </a:gridCol>
              </a:tblGrid>
              <a:tr h="96027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31308554"/>
                  </a:ext>
                </a:extLst>
              </a:tr>
            </a:tbl>
          </a:graphicData>
        </a:graphic>
      </p:graphicFrame>
      <p:sp>
        <p:nvSpPr>
          <p:cNvPr id="5" name="Rectangle: Rounded Corners 4">
            <a:extLst>
              <a:ext uri="{FF2B5EF4-FFF2-40B4-BE49-F238E27FC236}">
                <a16:creationId xmlns:a16="http://schemas.microsoft.com/office/drawing/2014/main" id="{ABC0ACB0-D15E-4EFC-A13D-CF7D7CB46BB5}"/>
              </a:ext>
            </a:extLst>
          </p:cNvPr>
          <p:cNvSpPr/>
          <p:nvPr/>
        </p:nvSpPr>
        <p:spPr>
          <a:xfrm>
            <a:off x="362688" y="606056"/>
            <a:ext cx="1551172" cy="96027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7" name="Rectangle: Rounded Corners 6">
            <a:extLst>
              <a:ext uri="{FF2B5EF4-FFF2-40B4-BE49-F238E27FC236}">
                <a16:creationId xmlns:a16="http://schemas.microsoft.com/office/drawing/2014/main" id="{2BAF5CC2-EAC4-4D13-B4CA-523D3B848BE3}"/>
              </a:ext>
            </a:extLst>
          </p:cNvPr>
          <p:cNvSpPr/>
          <p:nvPr/>
        </p:nvSpPr>
        <p:spPr>
          <a:xfrm>
            <a:off x="2755014" y="606056"/>
            <a:ext cx="1551172" cy="96027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8" name="Rectangle: Rounded Corners 7">
            <a:extLst>
              <a:ext uri="{FF2B5EF4-FFF2-40B4-BE49-F238E27FC236}">
                <a16:creationId xmlns:a16="http://schemas.microsoft.com/office/drawing/2014/main" id="{1B6981FB-A85F-481E-9E48-E5A55E39FAB9}"/>
              </a:ext>
            </a:extLst>
          </p:cNvPr>
          <p:cNvSpPr/>
          <p:nvPr/>
        </p:nvSpPr>
        <p:spPr>
          <a:xfrm>
            <a:off x="5062279" y="606056"/>
            <a:ext cx="1551172" cy="96027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9" name="Rectangle: Rounded Corners 8">
            <a:extLst>
              <a:ext uri="{FF2B5EF4-FFF2-40B4-BE49-F238E27FC236}">
                <a16:creationId xmlns:a16="http://schemas.microsoft.com/office/drawing/2014/main" id="{DE03E3F2-45C6-4FD0-9A4A-ABAA20F48829}"/>
              </a:ext>
            </a:extLst>
          </p:cNvPr>
          <p:cNvSpPr/>
          <p:nvPr/>
        </p:nvSpPr>
        <p:spPr>
          <a:xfrm>
            <a:off x="809256" y="2468722"/>
            <a:ext cx="1551172" cy="960278"/>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sp>
        <p:nvSpPr>
          <p:cNvPr id="10" name="Rectangle: Rounded Corners 9">
            <a:extLst>
              <a:ext uri="{FF2B5EF4-FFF2-40B4-BE49-F238E27FC236}">
                <a16:creationId xmlns:a16="http://schemas.microsoft.com/office/drawing/2014/main" id="{5DACB176-3F43-431C-8961-8372B0519564}"/>
              </a:ext>
            </a:extLst>
          </p:cNvPr>
          <p:cNvSpPr/>
          <p:nvPr/>
        </p:nvSpPr>
        <p:spPr>
          <a:xfrm>
            <a:off x="6455144" y="5158758"/>
            <a:ext cx="1551172" cy="9602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DBThread</a:t>
            </a:r>
            <a:endParaRPr lang="en-US" dirty="0">
              <a:solidFill>
                <a:schemeClr val="tx1"/>
              </a:solidFill>
            </a:endParaRPr>
          </a:p>
        </p:txBody>
      </p:sp>
      <p:cxnSp>
        <p:nvCxnSpPr>
          <p:cNvPr id="11" name="Straight Connector 10">
            <a:extLst>
              <a:ext uri="{FF2B5EF4-FFF2-40B4-BE49-F238E27FC236}">
                <a16:creationId xmlns:a16="http://schemas.microsoft.com/office/drawing/2014/main" id="{51BB7127-4F6F-4593-AA3E-3698651212DA}"/>
              </a:ext>
            </a:extLst>
          </p:cNvPr>
          <p:cNvCxnSpPr/>
          <p:nvPr/>
        </p:nvCxnSpPr>
        <p:spPr>
          <a:xfrm>
            <a:off x="85060" y="2083981"/>
            <a:ext cx="1149379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DFA2839-9259-40AD-A537-0DC089D913C4}"/>
              </a:ext>
            </a:extLst>
          </p:cNvPr>
          <p:cNvSpPr/>
          <p:nvPr/>
        </p:nvSpPr>
        <p:spPr>
          <a:xfrm>
            <a:off x="362688" y="4008503"/>
            <a:ext cx="1010093" cy="6591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a:t>
            </a:r>
          </a:p>
          <a:p>
            <a:pPr algn="ctr"/>
            <a:r>
              <a:rPr lang="en-US" dirty="0">
                <a:solidFill>
                  <a:schemeClr val="tx1"/>
                </a:solidFill>
              </a:rPr>
              <a:t>Data1</a:t>
            </a:r>
          </a:p>
        </p:txBody>
      </p:sp>
      <p:sp>
        <p:nvSpPr>
          <p:cNvPr id="12" name="Rectangle: Rounded Corners 11">
            <a:extLst>
              <a:ext uri="{FF2B5EF4-FFF2-40B4-BE49-F238E27FC236}">
                <a16:creationId xmlns:a16="http://schemas.microsoft.com/office/drawing/2014/main" id="{1A41C0C1-FD3A-444B-8223-000278FFA63E}"/>
              </a:ext>
            </a:extLst>
          </p:cNvPr>
          <p:cNvSpPr/>
          <p:nvPr/>
        </p:nvSpPr>
        <p:spPr>
          <a:xfrm>
            <a:off x="1436576" y="3956338"/>
            <a:ext cx="1010093" cy="6591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a:t>
            </a:r>
          </a:p>
          <a:p>
            <a:pPr algn="ctr"/>
            <a:r>
              <a:rPr lang="en-US" dirty="0">
                <a:solidFill>
                  <a:schemeClr val="tx1"/>
                </a:solidFill>
              </a:rPr>
              <a:t>Data2</a:t>
            </a:r>
          </a:p>
        </p:txBody>
      </p:sp>
      <p:sp>
        <p:nvSpPr>
          <p:cNvPr id="13" name="Rectangle: Rounded Corners 12">
            <a:extLst>
              <a:ext uri="{FF2B5EF4-FFF2-40B4-BE49-F238E27FC236}">
                <a16:creationId xmlns:a16="http://schemas.microsoft.com/office/drawing/2014/main" id="{2BCE6E3B-A4CB-4867-8CE7-C96B804451AB}"/>
              </a:ext>
            </a:extLst>
          </p:cNvPr>
          <p:cNvSpPr/>
          <p:nvPr/>
        </p:nvSpPr>
        <p:spPr>
          <a:xfrm>
            <a:off x="2446669" y="3977602"/>
            <a:ext cx="1010093" cy="6591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a:t>
            </a:r>
          </a:p>
          <a:p>
            <a:pPr algn="ctr"/>
            <a:r>
              <a:rPr lang="en-US" dirty="0">
                <a:solidFill>
                  <a:schemeClr val="tx1"/>
                </a:solidFill>
              </a:rPr>
              <a:t>Data3</a:t>
            </a:r>
          </a:p>
        </p:txBody>
      </p:sp>
    </p:spTree>
    <p:extLst>
      <p:ext uri="{BB962C8B-B14F-4D97-AF65-F5344CB8AC3E}">
        <p14:creationId xmlns:p14="http://schemas.microsoft.com/office/powerpoint/2010/main" val="22120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59259E-6 L 0.45834 0.23449 " pathEditMode="relative" rAng="0" ptsTypes="AA">
                                      <p:cBhvr>
                                        <p:cTn id="6" dur="1500" fill="hold"/>
                                        <p:tgtEl>
                                          <p:spTgt spid="2"/>
                                        </p:tgtEl>
                                        <p:attrNameLst>
                                          <p:attrName>ppt_x</p:attrName>
                                          <p:attrName>ppt_y</p:attrName>
                                        </p:attrNameLst>
                                      </p:cBhvr>
                                      <p:rCtr x="22917" y="11713"/>
                                    </p:animMotion>
                                  </p:childTnLst>
                                </p:cTn>
                              </p:par>
                            </p:childTnLst>
                          </p:cTn>
                        </p:par>
                        <p:par>
                          <p:cTn id="7" fill="hold">
                            <p:stCondLst>
                              <p:cond delay="1500"/>
                            </p:stCondLst>
                            <p:childTnLst>
                              <p:par>
                                <p:cTn id="8" presetID="42" presetClass="path" presetSubtype="0" accel="50000" decel="50000" fill="hold" grpId="1" nodeType="afterEffect">
                                  <p:stCondLst>
                                    <p:cond delay="0"/>
                                  </p:stCondLst>
                                  <p:childTnLst>
                                    <p:animMotion origin="layout" path="M 0.45834 0.23449 L 0.77409 0.23449 " pathEditMode="relative" rAng="0" ptsTypes="AA">
                                      <p:cBhvr>
                                        <p:cTn id="9" dur="1500" fill="hold"/>
                                        <p:tgtEl>
                                          <p:spTgt spid="2"/>
                                        </p:tgtEl>
                                        <p:attrNameLst>
                                          <p:attrName>ppt_x</p:attrName>
                                          <p:attrName>ppt_y</p:attrName>
                                        </p:attrNameLst>
                                      </p:cBhvr>
                                      <p:rCtr x="15781" y="0"/>
                                    </p:animMotion>
                                  </p:childTnLst>
                                </p:cTn>
                              </p:par>
                            </p:childTnLst>
                          </p:cTn>
                        </p:par>
                        <p:par>
                          <p:cTn id="10" fill="hold">
                            <p:stCondLst>
                              <p:cond delay="3000"/>
                            </p:stCondLst>
                            <p:childTnLst>
                              <p:par>
                                <p:cTn id="11" presetID="42" presetClass="path" presetSubtype="0" accel="50000" decel="50000" fill="hold" grpId="0" nodeType="afterEffect">
                                  <p:stCondLst>
                                    <p:cond delay="0"/>
                                  </p:stCondLst>
                                  <p:childTnLst>
                                    <p:animMotion origin="layout" path="M -4.79167E-6 1.48148E-6 L 0.44441 0.26759 " pathEditMode="relative" rAng="0" ptsTypes="AA">
                                      <p:cBhvr>
                                        <p:cTn id="12" dur="1500" fill="hold"/>
                                        <p:tgtEl>
                                          <p:spTgt spid="12"/>
                                        </p:tgtEl>
                                        <p:attrNameLst>
                                          <p:attrName>ppt_x</p:attrName>
                                          <p:attrName>ppt_y</p:attrName>
                                        </p:attrNameLst>
                                      </p:cBhvr>
                                      <p:rCtr x="22214" y="13380"/>
                                    </p:animMotion>
                                  </p:childTnLst>
                                </p:cTn>
                              </p:par>
                            </p:childTnLst>
                          </p:cTn>
                        </p:par>
                        <p:par>
                          <p:cTn id="13" fill="hold">
                            <p:stCondLst>
                              <p:cond delay="4500"/>
                            </p:stCondLst>
                            <p:childTnLst>
                              <p:par>
                                <p:cTn id="14" presetID="42" presetClass="path" presetSubtype="0" accel="50000" decel="50000" fill="hold" grpId="1" nodeType="afterEffect">
                                  <p:stCondLst>
                                    <p:cond delay="0"/>
                                  </p:stCondLst>
                                  <p:childTnLst>
                                    <p:animMotion origin="layout" path="M 0.44441 0.26759 L 0.69688 0.21597 " pathEditMode="relative" rAng="0" ptsTypes="AA">
                                      <p:cBhvr>
                                        <p:cTn id="15" dur="1500" fill="hold"/>
                                        <p:tgtEl>
                                          <p:spTgt spid="12"/>
                                        </p:tgtEl>
                                        <p:attrNameLst>
                                          <p:attrName>ppt_x</p:attrName>
                                          <p:attrName>ppt_y</p:attrName>
                                        </p:attrNameLst>
                                      </p:cBhvr>
                                      <p:rCtr x="12617" y="-2593"/>
                                    </p:animMotion>
                                  </p:childTnLst>
                                </p:cTn>
                              </p:par>
                            </p:childTnLst>
                          </p:cTn>
                        </p:par>
                        <p:par>
                          <p:cTn id="16" fill="hold">
                            <p:stCondLst>
                              <p:cond delay="6000"/>
                            </p:stCondLst>
                            <p:childTnLst>
                              <p:par>
                                <p:cTn id="17" presetID="42" presetClass="path" presetSubtype="0" accel="50000" decel="50000" fill="hold" grpId="0" nodeType="afterEffect">
                                  <p:stCondLst>
                                    <p:cond delay="0"/>
                                  </p:stCondLst>
                                  <p:childTnLst>
                                    <p:animMotion origin="layout" path="M 2.70833E-6 7.40741E-7 L 0.31953 0.28356 " pathEditMode="relative" rAng="0" ptsTypes="AA">
                                      <p:cBhvr>
                                        <p:cTn id="18" dur="1500" fill="hold"/>
                                        <p:tgtEl>
                                          <p:spTgt spid="13"/>
                                        </p:tgtEl>
                                        <p:attrNameLst>
                                          <p:attrName>ppt_x</p:attrName>
                                          <p:attrName>ppt_y</p:attrName>
                                        </p:attrNameLst>
                                      </p:cBhvr>
                                      <p:rCtr x="15977" y="14167"/>
                                    </p:animMotion>
                                  </p:childTnLst>
                                </p:cTn>
                              </p:par>
                            </p:childTnLst>
                          </p:cTn>
                        </p:par>
                        <p:par>
                          <p:cTn id="19" fill="hold">
                            <p:stCondLst>
                              <p:cond delay="7500"/>
                            </p:stCondLst>
                            <p:childTnLst>
                              <p:par>
                                <p:cTn id="20" presetID="42" presetClass="path" presetSubtype="0" accel="50000" decel="50000" fill="hold" grpId="1" nodeType="afterEffect">
                                  <p:stCondLst>
                                    <p:cond delay="0"/>
                                  </p:stCondLst>
                                  <p:childTnLst>
                                    <p:animMotion origin="layout" path="M 0.28737 0.23889 L 0.62409 0.1243 " pathEditMode="relative" rAng="0" ptsTypes="AA">
                                      <p:cBhvr>
                                        <p:cTn id="21" dur="1500" fill="hold"/>
                                        <p:tgtEl>
                                          <p:spTgt spid="13"/>
                                        </p:tgtEl>
                                        <p:attrNameLst>
                                          <p:attrName>ppt_x</p:attrName>
                                          <p:attrName>ppt_y</p:attrName>
                                        </p:attrNameLst>
                                      </p:cBhvr>
                                      <p:rCtr x="16836"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2" grpId="0" animBg="1"/>
      <p:bldP spid="12" grpId="1" animBg="1"/>
      <p:bldP spid="13" grpId="0" animBg="1"/>
      <p:bldP spid="1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954EE4-08C4-45D4-A3E3-8901534325A6}"/>
              </a:ext>
            </a:extLst>
          </p:cNvPr>
          <p:cNvSpPr>
            <a:spLocks noGrp="1"/>
          </p:cNvSpPr>
          <p:nvPr>
            <p:ph type="title"/>
          </p:nvPr>
        </p:nvSpPr>
        <p:spPr>
          <a:xfrm>
            <a:off x="205903" y="0"/>
            <a:ext cx="10515600" cy="597913"/>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D1044723-CE2C-430C-9CE5-DA6F2D5CF349}"/>
              </a:ext>
            </a:extLst>
          </p:cNvPr>
          <p:cNvSpPr>
            <a:spLocks noGrp="1"/>
          </p:cNvSpPr>
          <p:nvPr>
            <p:ph idx="1"/>
          </p:nvPr>
        </p:nvSpPr>
        <p:spPr/>
        <p:txBody>
          <a:bodyPr>
            <a:normAutofit lnSpcReduction="10000"/>
          </a:bodyPr>
          <a:lstStyle/>
          <a:p>
            <a:r>
              <a:rPr lang="en-US" dirty="0">
                <a:solidFill>
                  <a:schemeClr val="bg1">
                    <a:lumMod val="75000"/>
                  </a:schemeClr>
                </a:solidFill>
              </a:rPr>
              <a:t>Problem introduction</a:t>
            </a:r>
          </a:p>
          <a:p>
            <a:pPr lvl="1"/>
            <a:r>
              <a:rPr lang="en-US" dirty="0">
                <a:solidFill>
                  <a:schemeClr val="bg1">
                    <a:lumMod val="75000"/>
                  </a:schemeClr>
                </a:solidFill>
              </a:rPr>
              <a:t>Example – Folding @ home</a:t>
            </a:r>
          </a:p>
          <a:p>
            <a:r>
              <a:rPr lang="en-US" dirty="0">
                <a:solidFill>
                  <a:schemeClr val="bg1">
                    <a:lumMod val="75000"/>
                  </a:schemeClr>
                </a:solidFill>
              </a:rPr>
              <a:t>Concept idea, producers, consumers, queue</a:t>
            </a:r>
          </a:p>
          <a:p>
            <a:r>
              <a:rPr lang="en-US" dirty="0">
                <a:solidFill>
                  <a:schemeClr val="bg1">
                    <a:lumMod val="75000"/>
                  </a:schemeClr>
                </a:solidFill>
              </a:rPr>
              <a:t>Client-server-persistence example</a:t>
            </a:r>
          </a:p>
          <a:p>
            <a:r>
              <a:rPr lang="en-US" dirty="0"/>
              <a:t>Guarded blocks refresh</a:t>
            </a:r>
          </a:p>
          <a:p>
            <a:r>
              <a:rPr lang="en-US" dirty="0"/>
              <a:t>The blocking queue</a:t>
            </a:r>
          </a:p>
          <a:p>
            <a:pPr lvl="1"/>
            <a:r>
              <a:rPr lang="en-US" dirty="0"/>
              <a:t>Overview</a:t>
            </a:r>
          </a:p>
          <a:p>
            <a:pPr lvl="1"/>
            <a:r>
              <a:rPr lang="en-US" dirty="0"/>
              <a:t>Implementation requirements</a:t>
            </a:r>
          </a:p>
          <a:p>
            <a:pPr lvl="1"/>
            <a:r>
              <a:rPr lang="en-US" dirty="0"/>
              <a:t>Code</a:t>
            </a:r>
          </a:p>
          <a:p>
            <a:r>
              <a:rPr lang="en-US" dirty="0"/>
              <a:t>Using the Blocking queue</a:t>
            </a:r>
          </a:p>
          <a:p>
            <a:r>
              <a:rPr lang="en-US" dirty="0"/>
              <a:t>Wait &amp; </a:t>
            </a:r>
            <a:r>
              <a:rPr lang="en-US" dirty="0" err="1"/>
              <a:t>notifyAll</a:t>
            </a:r>
            <a:r>
              <a:rPr lang="en-US" dirty="0"/>
              <a:t> explanation</a:t>
            </a:r>
          </a:p>
          <a:p>
            <a:r>
              <a:rPr lang="en-US" dirty="0"/>
              <a:t>Other examples</a:t>
            </a:r>
          </a:p>
        </p:txBody>
      </p:sp>
    </p:spTree>
    <p:extLst>
      <p:ext uri="{BB962C8B-B14F-4D97-AF65-F5344CB8AC3E}">
        <p14:creationId xmlns:p14="http://schemas.microsoft.com/office/powerpoint/2010/main" val="120290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9D30-1AC4-4B98-9A01-55173CDBA8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16CAC1-C78B-4878-AB42-F802D2885BD4}"/>
              </a:ext>
            </a:extLst>
          </p:cNvPr>
          <p:cNvSpPr>
            <a:spLocks noGrp="1"/>
          </p:cNvSpPr>
          <p:nvPr>
            <p:ph idx="1"/>
          </p:nvPr>
        </p:nvSpPr>
        <p:spPr/>
        <p:txBody>
          <a:bodyPr/>
          <a:lstStyle/>
          <a:p>
            <a:r>
              <a:rPr lang="en-US" dirty="0"/>
              <a:t>Do we remember Lock objects?</a:t>
            </a:r>
          </a:p>
        </p:txBody>
      </p:sp>
    </p:spTree>
    <p:extLst>
      <p:ext uri="{BB962C8B-B14F-4D97-AF65-F5344CB8AC3E}">
        <p14:creationId xmlns:p14="http://schemas.microsoft.com/office/powerpoint/2010/main" val="352478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4F63-77C0-4CF2-B9DE-63D5115BECF6}"/>
              </a:ext>
            </a:extLst>
          </p:cNvPr>
          <p:cNvSpPr>
            <a:spLocks noGrp="1"/>
          </p:cNvSpPr>
          <p:nvPr>
            <p:ph type="title"/>
          </p:nvPr>
        </p:nvSpPr>
        <p:spPr/>
        <p:txBody>
          <a:bodyPr/>
          <a:lstStyle/>
          <a:p>
            <a:r>
              <a:rPr lang="en-US" dirty="0"/>
              <a:t>Producer &amp; consumer</a:t>
            </a:r>
          </a:p>
        </p:txBody>
      </p:sp>
      <p:sp>
        <p:nvSpPr>
          <p:cNvPr id="3" name="Content Placeholder 2">
            <a:extLst>
              <a:ext uri="{FF2B5EF4-FFF2-40B4-BE49-F238E27FC236}">
                <a16:creationId xmlns:a16="http://schemas.microsoft.com/office/drawing/2014/main" id="{13FF0A27-5D1A-4C95-8F50-A7C040616869}"/>
              </a:ext>
            </a:extLst>
          </p:cNvPr>
          <p:cNvSpPr>
            <a:spLocks noGrp="1"/>
          </p:cNvSpPr>
          <p:nvPr>
            <p:ph idx="1"/>
          </p:nvPr>
        </p:nvSpPr>
        <p:spPr/>
        <p:txBody>
          <a:bodyPr/>
          <a:lstStyle/>
          <a:p>
            <a:r>
              <a:rPr lang="en-US" dirty="0"/>
              <a:t>Used when multiple threads need to work together</a:t>
            </a:r>
          </a:p>
          <a:p>
            <a:r>
              <a:rPr lang="en-US" dirty="0"/>
              <a:t>You have </a:t>
            </a:r>
            <a:r>
              <a:rPr lang="en-US" i="1" dirty="0"/>
              <a:t>Producer</a:t>
            </a:r>
            <a:r>
              <a:rPr lang="en-US" dirty="0"/>
              <a:t> threads, which creates tasks of some kind</a:t>
            </a:r>
          </a:p>
          <a:p>
            <a:r>
              <a:rPr lang="en-US" dirty="0"/>
              <a:t>You have </a:t>
            </a:r>
            <a:r>
              <a:rPr lang="en-US" i="1" dirty="0"/>
              <a:t>Consumer</a:t>
            </a:r>
            <a:r>
              <a:rPr lang="en-US" dirty="0"/>
              <a:t> threads, which take tasks and perform them.</a:t>
            </a:r>
          </a:p>
          <a:p>
            <a:endParaRPr lang="en-US" dirty="0"/>
          </a:p>
        </p:txBody>
      </p:sp>
    </p:spTree>
    <p:extLst>
      <p:ext uri="{BB962C8B-B14F-4D97-AF65-F5344CB8AC3E}">
        <p14:creationId xmlns:p14="http://schemas.microsoft.com/office/powerpoint/2010/main" val="3013792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99CB-E898-4A19-B6B9-D15EA8C363C4}"/>
              </a:ext>
            </a:extLst>
          </p:cNvPr>
          <p:cNvSpPr>
            <a:spLocks noGrp="1"/>
          </p:cNvSpPr>
          <p:nvPr>
            <p:ph type="title"/>
          </p:nvPr>
        </p:nvSpPr>
        <p:spPr>
          <a:xfrm>
            <a:off x="1524000" y="166823"/>
            <a:ext cx="7886700" cy="571308"/>
          </a:xfrm>
        </p:spPr>
        <p:txBody>
          <a:bodyPr>
            <a:normAutofit fontScale="90000"/>
          </a:bodyPr>
          <a:lstStyle/>
          <a:p>
            <a:r>
              <a:rPr lang="en-US" dirty="0"/>
              <a:t>Guarded blocks</a:t>
            </a:r>
          </a:p>
        </p:txBody>
      </p:sp>
      <p:pic>
        <p:nvPicPr>
          <p:cNvPr id="6" name="Picture 5">
            <a:extLst>
              <a:ext uri="{FF2B5EF4-FFF2-40B4-BE49-F238E27FC236}">
                <a16:creationId xmlns:a16="http://schemas.microsoft.com/office/drawing/2014/main" id="{5CE4A29C-97D8-4CB1-80BD-ED83DA45B69C}"/>
              </a:ext>
            </a:extLst>
          </p:cNvPr>
          <p:cNvPicPr>
            <a:picLocks noChangeAspect="1"/>
          </p:cNvPicPr>
          <p:nvPr/>
        </p:nvPicPr>
        <p:blipFill>
          <a:blip r:embed="rId3"/>
          <a:stretch>
            <a:fillRect/>
          </a:stretch>
        </p:blipFill>
        <p:spPr>
          <a:xfrm>
            <a:off x="1691228" y="875831"/>
            <a:ext cx="6675562" cy="2553169"/>
          </a:xfrm>
          <a:prstGeom prst="rect">
            <a:avLst/>
          </a:prstGeom>
        </p:spPr>
      </p:pic>
      <p:pic>
        <p:nvPicPr>
          <p:cNvPr id="7" name="Picture 6">
            <a:extLst>
              <a:ext uri="{FF2B5EF4-FFF2-40B4-BE49-F238E27FC236}">
                <a16:creationId xmlns:a16="http://schemas.microsoft.com/office/drawing/2014/main" id="{F3A4FDEF-E098-4A92-9A1D-94807277FD4F}"/>
              </a:ext>
            </a:extLst>
          </p:cNvPr>
          <p:cNvPicPr>
            <a:picLocks noChangeAspect="1"/>
          </p:cNvPicPr>
          <p:nvPr/>
        </p:nvPicPr>
        <p:blipFill>
          <a:blip r:embed="rId4"/>
          <a:stretch>
            <a:fillRect/>
          </a:stretch>
        </p:blipFill>
        <p:spPr>
          <a:xfrm>
            <a:off x="1691229" y="4242277"/>
            <a:ext cx="4184435" cy="1380542"/>
          </a:xfrm>
          <a:prstGeom prst="rect">
            <a:avLst/>
          </a:prstGeom>
        </p:spPr>
      </p:pic>
      <p:sp>
        <p:nvSpPr>
          <p:cNvPr id="8" name="Speech Bubble: Rectangle with Corners Rounded 7">
            <a:extLst>
              <a:ext uri="{FF2B5EF4-FFF2-40B4-BE49-F238E27FC236}">
                <a16:creationId xmlns:a16="http://schemas.microsoft.com/office/drawing/2014/main" id="{2006CF59-C4ED-4A6B-810D-98BC313403CF}"/>
              </a:ext>
            </a:extLst>
          </p:cNvPr>
          <p:cNvSpPr/>
          <p:nvPr/>
        </p:nvSpPr>
        <p:spPr>
          <a:xfrm>
            <a:off x="6305320" y="1426696"/>
            <a:ext cx="4195452" cy="1211856"/>
          </a:xfrm>
          <a:prstGeom prst="wedgeRoundRectCallout">
            <a:avLst>
              <a:gd name="adj1" fmla="val -110902"/>
              <a:gd name="adj2" fmla="val 20681"/>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occasionally wakes up automatically, so it must be a while loop, rather than an if-statement!</a:t>
            </a:r>
          </a:p>
        </p:txBody>
      </p:sp>
      <p:sp>
        <p:nvSpPr>
          <p:cNvPr id="9" name="Speech Bubble: Rectangle with Corners Rounded 8">
            <a:extLst>
              <a:ext uri="{FF2B5EF4-FFF2-40B4-BE49-F238E27FC236}">
                <a16:creationId xmlns:a16="http://schemas.microsoft.com/office/drawing/2014/main" id="{ECD40976-EF3A-4B44-83CA-37FEB82CBDC7}"/>
              </a:ext>
            </a:extLst>
          </p:cNvPr>
          <p:cNvSpPr/>
          <p:nvPr/>
        </p:nvSpPr>
        <p:spPr>
          <a:xfrm>
            <a:off x="6269064" y="4770314"/>
            <a:ext cx="4195452" cy="1211856"/>
          </a:xfrm>
          <a:prstGeom prst="wedgeRoundRectCallout">
            <a:avLst>
              <a:gd name="adj1" fmla="val -102762"/>
              <a:gd name="adj2" fmla="val -23864"/>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Somewhere else the state changes, in this case ‘joy’, so we </a:t>
            </a:r>
            <a:r>
              <a:rPr lang="en-US" dirty="0" err="1">
                <a:solidFill>
                  <a:schemeClr val="tx1"/>
                </a:solidFill>
              </a:rPr>
              <a:t>notifyAll</a:t>
            </a:r>
            <a:r>
              <a:rPr lang="en-US" dirty="0">
                <a:solidFill>
                  <a:schemeClr val="tx1"/>
                </a:solidFill>
              </a:rPr>
              <a:t> to wake up waiting threads.</a:t>
            </a:r>
          </a:p>
        </p:txBody>
      </p:sp>
    </p:spTree>
    <p:extLst>
      <p:ext uri="{BB962C8B-B14F-4D97-AF65-F5344CB8AC3E}">
        <p14:creationId xmlns:p14="http://schemas.microsoft.com/office/powerpoint/2010/main" val="419303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ret billede">
            <a:extLst>
              <a:ext uri="{FF2B5EF4-FFF2-40B4-BE49-F238E27FC236}">
                <a16:creationId xmlns:a16="http://schemas.microsoft.com/office/drawing/2014/main" id="{46C5CC8C-063B-49C8-90F8-34B4AD8D7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7" y="692697"/>
            <a:ext cx="5472608"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976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954EE4-08C4-45D4-A3E3-8901534325A6}"/>
              </a:ext>
            </a:extLst>
          </p:cNvPr>
          <p:cNvSpPr>
            <a:spLocks noGrp="1"/>
          </p:cNvSpPr>
          <p:nvPr>
            <p:ph type="title"/>
          </p:nvPr>
        </p:nvSpPr>
        <p:spPr>
          <a:xfrm>
            <a:off x="205903" y="0"/>
            <a:ext cx="10515600" cy="597913"/>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D1044723-CE2C-430C-9CE5-DA6F2D5CF349}"/>
              </a:ext>
            </a:extLst>
          </p:cNvPr>
          <p:cNvSpPr>
            <a:spLocks noGrp="1"/>
          </p:cNvSpPr>
          <p:nvPr>
            <p:ph idx="1"/>
          </p:nvPr>
        </p:nvSpPr>
        <p:spPr/>
        <p:txBody>
          <a:bodyPr>
            <a:normAutofit lnSpcReduction="10000"/>
          </a:bodyPr>
          <a:lstStyle/>
          <a:p>
            <a:r>
              <a:rPr lang="en-US" dirty="0">
                <a:solidFill>
                  <a:schemeClr val="bg1">
                    <a:lumMod val="75000"/>
                  </a:schemeClr>
                </a:solidFill>
              </a:rPr>
              <a:t>Problem introduction</a:t>
            </a:r>
          </a:p>
          <a:p>
            <a:pPr lvl="1"/>
            <a:r>
              <a:rPr lang="en-US" dirty="0">
                <a:solidFill>
                  <a:schemeClr val="bg1">
                    <a:lumMod val="75000"/>
                  </a:schemeClr>
                </a:solidFill>
              </a:rPr>
              <a:t>Example – Folding @ home</a:t>
            </a:r>
          </a:p>
          <a:p>
            <a:r>
              <a:rPr lang="en-US" dirty="0">
                <a:solidFill>
                  <a:schemeClr val="bg1">
                    <a:lumMod val="75000"/>
                  </a:schemeClr>
                </a:solidFill>
              </a:rPr>
              <a:t>Concept idea, producers, consumers, queue</a:t>
            </a:r>
          </a:p>
          <a:p>
            <a:r>
              <a:rPr lang="en-US" dirty="0">
                <a:solidFill>
                  <a:schemeClr val="bg1">
                    <a:lumMod val="75000"/>
                  </a:schemeClr>
                </a:solidFill>
              </a:rPr>
              <a:t>Client-server-persistence example</a:t>
            </a:r>
          </a:p>
          <a:p>
            <a:r>
              <a:rPr lang="en-US" dirty="0">
                <a:solidFill>
                  <a:schemeClr val="bg1">
                    <a:lumMod val="75000"/>
                  </a:schemeClr>
                </a:solidFill>
              </a:rPr>
              <a:t>Guarded blocks refresh</a:t>
            </a:r>
          </a:p>
          <a:p>
            <a:r>
              <a:rPr lang="en-US" dirty="0"/>
              <a:t>The blocking queue</a:t>
            </a:r>
          </a:p>
          <a:p>
            <a:pPr lvl="1"/>
            <a:r>
              <a:rPr lang="en-US" dirty="0"/>
              <a:t>Overview</a:t>
            </a:r>
          </a:p>
          <a:p>
            <a:pPr lvl="1"/>
            <a:r>
              <a:rPr lang="en-US" dirty="0"/>
              <a:t>Implementation requirements</a:t>
            </a:r>
          </a:p>
          <a:p>
            <a:pPr lvl="1"/>
            <a:r>
              <a:rPr lang="en-US" dirty="0"/>
              <a:t>Code</a:t>
            </a:r>
          </a:p>
          <a:p>
            <a:r>
              <a:rPr lang="en-US" dirty="0"/>
              <a:t>Using the Blocking queue</a:t>
            </a:r>
          </a:p>
          <a:p>
            <a:r>
              <a:rPr lang="en-US" dirty="0"/>
              <a:t>Wait &amp; </a:t>
            </a:r>
            <a:r>
              <a:rPr lang="en-US" dirty="0" err="1"/>
              <a:t>notifyAll</a:t>
            </a:r>
            <a:r>
              <a:rPr lang="en-US" dirty="0"/>
              <a:t> explanation</a:t>
            </a:r>
          </a:p>
          <a:p>
            <a:r>
              <a:rPr lang="en-US" dirty="0"/>
              <a:t>Other examples</a:t>
            </a:r>
          </a:p>
        </p:txBody>
      </p:sp>
    </p:spTree>
    <p:extLst>
      <p:ext uri="{BB962C8B-B14F-4D97-AF65-F5344CB8AC3E}">
        <p14:creationId xmlns:p14="http://schemas.microsoft.com/office/powerpoint/2010/main" val="1909485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897-3BD7-47D0-A42E-A2F74FBAA483}"/>
              </a:ext>
            </a:extLst>
          </p:cNvPr>
          <p:cNvSpPr>
            <a:spLocks noGrp="1"/>
          </p:cNvSpPr>
          <p:nvPr>
            <p:ph type="title"/>
          </p:nvPr>
        </p:nvSpPr>
        <p:spPr/>
        <p:txBody>
          <a:bodyPr/>
          <a:lstStyle/>
          <a:p>
            <a:r>
              <a:rPr lang="en-US" dirty="0"/>
              <a:t>Blocking queue, overview</a:t>
            </a:r>
          </a:p>
        </p:txBody>
      </p:sp>
      <p:sp>
        <p:nvSpPr>
          <p:cNvPr id="3" name="Content Placeholder 2">
            <a:extLst>
              <a:ext uri="{FF2B5EF4-FFF2-40B4-BE49-F238E27FC236}">
                <a16:creationId xmlns:a16="http://schemas.microsoft.com/office/drawing/2014/main" id="{A4F9D56D-8117-4116-B479-B8D281552F8B}"/>
              </a:ext>
            </a:extLst>
          </p:cNvPr>
          <p:cNvSpPr>
            <a:spLocks noGrp="1"/>
          </p:cNvSpPr>
          <p:nvPr>
            <p:ph idx="1"/>
          </p:nvPr>
        </p:nvSpPr>
        <p:spPr>
          <a:xfrm>
            <a:off x="838200" y="1825625"/>
            <a:ext cx="10515600" cy="2215152"/>
          </a:xfrm>
        </p:spPr>
        <p:txBody>
          <a:bodyPr>
            <a:normAutofit/>
          </a:bodyPr>
          <a:lstStyle/>
          <a:p>
            <a:r>
              <a:rPr lang="en-US" dirty="0"/>
              <a:t>May have a limited number of cells</a:t>
            </a:r>
          </a:p>
          <a:p>
            <a:r>
              <a:rPr lang="en-US" dirty="0"/>
              <a:t>Producers can insert. If there’s no room, they will wait.</a:t>
            </a:r>
          </a:p>
          <a:p>
            <a:r>
              <a:rPr lang="en-US" dirty="0"/>
              <a:t>Consumers will retrieve. If there’s no task, they will wait.</a:t>
            </a:r>
          </a:p>
          <a:p>
            <a:endParaRPr lang="en-US" dirty="0"/>
          </a:p>
          <a:p>
            <a:endParaRPr lang="en-US" dirty="0"/>
          </a:p>
        </p:txBody>
      </p:sp>
    </p:spTree>
    <p:extLst>
      <p:ext uri="{BB962C8B-B14F-4D97-AF65-F5344CB8AC3E}">
        <p14:creationId xmlns:p14="http://schemas.microsoft.com/office/powerpoint/2010/main" val="2177122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CF79-70CB-48B7-827E-6094CA94A7A9}"/>
              </a:ext>
            </a:extLst>
          </p:cNvPr>
          <p:cNvSpPr>
            <a:spLocks noGrp="1"/>
          </p:cNvSpPr>
          <p:nvPr>
            <p:ph type="title"/>
          </p:nvPr>
        </p:nvSpPr>
        <p:spPr/>
        <p:txBody>
          <a:bodyPr/>
          <a:lstStyle/>
          <a:p>
            <a:r>
              <a:rPr lang="en-US" dirty="0"/>
              <a:t>Blocking queue, </a:t>
            </a:r>
            <a:r>
              <a:rPr lang="en-US" dirty="0" err="1"/>
              <a:t>impl</a:t>
            </a:r>
            <a:r>
              <a:rPr lang="en-US" dirty="0"/>
              <a:t> requirements</a:t>
            </a:r>
          </a:p>
        </p:txBody>
      </p:sp>
      <p:sp>
        <p:nvSpPr>
          <p:cNvPr id="3" name="Content Placeholder 2">
            <a:extLst>
              <a:ext uri="{FF2B5EF4-FFF2-40B4-BE49-F238E27FC236}">
                <a16:creationId xmlns:a16="http://schemas.microsoft.com/office/drawing/2014/main" id="{AA507B06-F074-4D87-9747-0302019AD928}"/>
              </a:ext>
            </a:extLst>
          </p:cNvPr>
          <p:cNvSpPr>
            <a:spLocks noGrp="1"/>
          </p:cNvSpPr>
          <p:nvPr>
            <p:ph idx="1"/>
          </p:nvPr>
        </p:nvSpPr>
        <p:spPr/>
        <p:txBody>
          <a:bodyPr/>
          <a:lstStyle/>
          <a:p>
            <a:r>
              <a:rPr lang="en-US" dirty="0"/>
              <a:t>We need a specific kind of queue</a:t>
            </a:r>
          </a:p>
          <a:p>
            <a:r>
              <a:rPr lang="en-US" dirty="0"/>
              <a:t>It must be thread safe</a:t>
            </a:r>
          </a:p>
          <a:p>
            <a:r>
              <a:rPr lang="en-US" dirty="0"/>
              <a:t>It must make threads wait, if there is no more room in the queue</a:t>
            </a:r>
          </a:p>
          <a:p>
            <a:r>
              <a:rPr lang="en-US" dirty="0"/>
              <a:t>It must make threads wait, if they try to retrieve something from an empty queue</a:t>
            </a:r>
          </a:p>
        </p:txBody>
      </p:sp>
    </p:spTree>
    <p:extLst>
      <p:ext uri="{BB962C8B-B14F-4D97-AF65-F5344CB8AC3E}">
        <p14:creationId xmlns:p14="http://schemas.microsoft.com/office/powerpoint/2010/main" val="37255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D2EB971-3F12-46AA-AD2B-B7B28079152D}"/>
              </a:ext>
            </a:extLst>
          </p:cNvPr>
          <p:cNvSpPr>
            <a:spLocks noChangeArrowheads="1"/>
          </p:cNvSpPr>
          <p:nvPr/>
        </p:nvSpPr>
        <p:spPr bwMode="auto">
          <a:xfrm>
            <a:off x="1885507" y="858173"/>
            <a:ext cx="8032968" cy="111722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da-DK" altLang="da-DK" sz="2000" b="1" dirty="0">
                <a:solidFill>
                  <a:srgbClr val="000080"/>
                </a:solidFill>
                <a:latin typeface="Courier New" panose="02070309020205020404" pitchFamily="49" charset="0"/>
                <a:cs typeface="Courier New" panose="02070309020205020404" pitchFamily="49" charset="0"/>
              </a:rPr>
              <a:t>package </a:t>
            </a:r>
            <a:r>
              <a:rPr lang="da-DK" altLang="da-DK" sz="2000" dirty="0">
                <a:solidFill>
                  <a:srgbClr val="000000"/>
                </a:solidFill>
                <a:latin typeface="Courier New" panose="02070309020205020404" pitchFamily="49" charset="0"/>
                <a:cs typeface="Courier New" panose="02070309020205020404" pitchFamily="49" charset="0"/>
              </a:rPr>
              <a:t>blockingqueueexample;</a:t>
            </a:r>
            <a:br>
              <a:rPr lang="da-DK" altLang="da-DK" sz="2000" dirty="0">
                <a:solidFill>
                  <a:srgbClr val="000000"/>
                </a:solidFill>
                <a:latin typeface="Courier New" panose="02070309020205020404" pitchFamily="49" charset="0"/>
                <a:cs typeface="Courier New" panose="02070309020205020404" pitchFamily="49" charset="0"/>
              </a:rPr>
            </a:b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b="1" dirty="0">
                <a:solidFill>
                  <a:srgbClr val="000080"/>
                </a:solidFill>
                <a:latin typeface="Courier New" panose="02070309020205020404" pitchFamily="49" charset="0"/>
                <a:cs typeface="Courier New" panose="02070309020205020404" pitchFamily="49" charset="0"/>
              </a:rPr>
              <a:t>import </a:t>
            </a:r>
            <a:r>
              <a:rPr lang="da-DK" altLang="da-DK" sz="2000" dirty="0">
                <a:solidFill>
                  <a:srgbClr val="000000"/>
                </a:solidFill>
                <a:latin typeface="Courier New" panose="02070309020205020404" pitchFamily="49" charset="0"/>
                <a:cs typeface="Courier New" panose="02070309020205020404" pitchFamily="49" charset="0"/>
              </a:rPr>
              <a:t>java.util.LinkedList;</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b="1" dirty="0">
                <a:solidFill>
                  <a:srgbClr val="000080"/>
                </a:solidFill>
                <a:latin typeface="Courier New" panose="02070309020205020404" pitchFamily="49" charset="0"/>
                <a:cs typeface="Courier New" panose="02070309020205020404" pitchFamily="49" charset="0"/>
              </a:rPr>
              <a:t>import </a:t>
            </a:r>
            <a:r>
              <a:rPr lang="da-DK" altLang="da-DK" sz="2000" dirty="0">
                <a:solidFill>
                  <a:srgbClr val="000000"/>
                </a:solidFill>
                <a:latin typeface="Courier New" panose="02070309020205020404" pitchFamily="49" charset="0"/>
                <a:cs typeface="Courier New" panose="02070309020205020404" pitchFamily="49" charset="0"/>
              </a:rPr>
              <a:t>java.util.Queue;</a:t>
            </a:r>
            <a:br>
              <a:rPr lang="da-DK" altLang="da-DK" sz="2000" dirty="0">
                <a:solidFill>
                  <a:srgbClr val="000000"/>
                </a:solidFill>
                <a:latin typeface="Courier New" panose="02070309020205020404" pitchFamily="49" charset="0"/>
                <a:cs typeface="Courier New" panose="02070309020205020404" pitchFamily="49" charset="0"/>
              </a:rPr>
            </a:b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b="1" dirty="0">
                <a:solidFill>
                  <a:srgbClr val="000080"/>
                </a:solidFill>
                <a:latin typeface="Courier New" panose="02070309020205020404" pitchFamily="49" charset="0"/>
                <a:cs typeface="Courier New" panose="02070309020205020404" pitchFamily="49" charset="0"/>
              </a:rPr>
              <a:t>public class </a:t>
            </a:r>
            <a:r>
              <a:rPr lang="da-DK" altLang="da-DK" sz="2000" dirty="0">
                <a:solidFill>
                  <a:srgbClr val="000000"/>
                </a:solidFill>
                <a:latin typeface="Courier New" panose="02070309020205020404" pitchFamily="49" charset="0"/>
                <a:cs typeface="Courier New" panose="02070309020205020404" pitchFamily="49" charset="0"/>
              </a:rPr>
              <a:t>BlockingQueue {</a:t>
            </a:r>
            <a:br>
              <a:rPr lang="da-DK" altLang="da-DK" sz="2000" dirty="0">
                <a:solidFill>
                  <a:srgbClr val="000000"/>
                </a:solidFill>
                <a:latin typeface="Courier New" panose="02070309020205020404" pitchFamily="49" charset="0"/>
                <a:cs typeface="Courier New" panose="02070309020205020404" pitchFamily="49" charset="0"/>
              </a:rPr>
            </a:b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private </a:t>
            </a:r>
            <a:r>
              <a:rPr lang="da-DK" altLang="da-DK" sz="2000" dirty="0">
                <a:solidFill>
                  <a:srgbClr val="000000"/>
                </a:solidFill>
                <a:latin typeface="Courier New" panose="02070309020205020404" pitchFamily="49" charset="0"/>
                <a:cs typeface="Courier New" panose="02070309020205020404" pitchFamily="49" charset="0"/>
              </a:rPr>
              <a:t>Queue&lt;Task&gt; </a:t>
            </a:r>
            <a:r>
              <a:rPr lang="da-DK" altLang="da-DK" sz="2000" b="1" dirty="0">
                <a:solidFill>
                  <a:srgbClr val="660E7A"/>
                </a:solidFill>
                <a:latin typeface="Courier New" panose="02070309020205020404" pitchFamily="49" charset="0"/>
                <a:cs typeface="Courier New" panose="02070309020205020404" pitchFamily="49" charset="0"/>
              </a:rPr>
              <a:t>queue </a:t>
            </a: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new </a:t>
            </a:r>
            <a:r>
              <a:rPr lang="da-DK" altLang="da-DK" sz="2000" dirty="0">
                <a:solidFill>
                  <a:srgbClr val="000000"/>
                </a:solidFill>
                <a:latin typeface="Courier New" panose="02070309020205020404" pitchFamily="49" charset="0"/>
                <a:cs typeface="Courier New" panose="02070309020205020404" pitchFamily="49" charset="0"/>
              </a:rPr>
              <a:t>LinkedList&lt;&gt;();</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private int </a:t>
            </a:r>
            <a:r>
              <a:rPr lang="da-DK" altLang="da-DK" sz="2000" b="1" dirty="0">
                <a:solidFill>
                  <a:srgbClr val="660E7A"/>
                </a:solidFill>
                <a:latin typeface="Courier New" panose="02070309020205020404" pitchFamily="49" charset="0"/>
                <a:cs typeface="Courier New" panose="02070309020205020404" pitchFamily="49" charset="0"/>
              </a:rPr>
              <a:t>capacity </a:t>
            </a: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dirty="0">
                <a:solidFill>
                  <a:srgbClr val="0000FF"/>
                </a:solidFill>
                <a:latin typeface="Courier New" panose="02070309020205020404" pitchFamily="49" charset="0"/>
                <a:cs typeface="Courier New" panose="02070309020205020404" pitchFamily="49" charset="0"/>
              </a:rPr>
              <a:t>10</a:t>
            </a:r>
            <a:r>
              <a:rPr lang="da-DK" altLang="da-DK" sz="2000" dirty="0">
                <a:solidFill>
                  <a:srgbClr val="000000"/>
                </a:solidFill>
                <a:latin typeface="Courier New" panose="02070309020205020404" pitchFamily="49" charset="0"/>
                <a:cs typeface="Courier New" panose="02070309020205020404" pitchFamily="49" charset="0"/>
              </a:rPr>
              <a:t>;</a:t>
            </a:r>
            <a:br>
              <a:rPr lang="da-DK" altLang="da-DK" sz="2000" dirty="0">
                <a:solidFill>
                  <a:srgbClr val="000000"/>
                </a:solidFill>
                <a:latin typeface="Courier New" panose="02070309020205020404" pitchFamily="49" charset="0"/>
                <a:cs typeface="Courier New" panose="02070309020205020404" pitchFamily="49" charset="0"/>
              </a:rPr>
            </a:b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public synchronized void </a:t>
            </a:r>
            <a:r>
              <a:rPr lang="da-DK" altLang="da-DK" sz="2000" dirty="0">
                <a:solidFill>
                  <a:srgbClr val="000000"/>
                </a:solidFill>
                <a:latin typeface="Courier New" panose="02070309020205020404" pitchFamily="49" charset="0"/>
                <a:cs typeface="Courier New" panose="02070309020205020404" pitchFamily="49" charset="0"/>
              </a:rPr>
              <a:t>put(Task t)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while</a:t>
            </a:r>
            <a:r>
              <a:rPr lang="da-DK" altLang="da-DK" sz="2000" dirty="0">
                <a:solidFill>
                  <a:srgbClr val="000000"/>
                </a:solidFill>
                <a:latin typeface="Courier New" panose="02070309020205020404" pitchFamily="49" charset="0"/>
                <a:cs typeface="Courier New" panose="02070309020205020404" pitchFamily="49" charset="0"/>
              </a:rPr>
              <a:t>(</a:t>
            </a:r>
            <a:r>
              <a:rPr lang="da-DK" altLang="da-DK" sz="2000" b="1" dirty="0">
                <a:solidFill>
                  <a:srgbClr val="660E7A"/>
                </a:solidFill>
                <a:latin typeface="Courier New" panose="02070309020205020404" pitchFamily="49" charset="0"/>
                <a:cs typeface="Courier New" panose="02070309020205020404" pitchFamily="49" charset="0"/>
              </a:rPr>
              <a:t>queue</a:t>
            </a:r>
            <a:r>
              <a:rPr lang="da-DK" altLang="da-DK" sz="2000" dirty="0">
                <a:solidFill>
                  <a:srgbClr val="000000"/>
                </a:solidFill>
                <a:latin typeface="Courier New" panose="02070309020205020404" pitchFamily="49" charset="0"/>
                <a:cs typeface="Courier New" panose="02070309020205020404" pitchFamily="49" charset="0"/>
              </a:rPr>
              <a:t>.size() &gt;= </a:t>
            </a:r>
            <a:r>
              <a:rPr lang="da-DK" altLang="da-DK" sz="2000" dirty="0">
                <a:solidFill>
                  <a:srgbClr val="0000FF"/>
                </a:solidFill>
                <a:latin typeface="Courier New" panose="02070309020205020404" pitchFamily="49" charset="0"/>
                <a:cs typeface="Courier New" panose="02070309020205020404" pitchFamily="49" charset="0"/>
              </a:rPr>
              <a:t>10</a:t>
            </a:r>
            <a:r>
              <a:rPr lang="da-DK" altLang="da-DK" sz="2000" dirty="0">
                <a:solidFill>
                  <a:srgbClr val="000000"/>
                </a:solidFill>
                <a:latin typeface="Courier New" panose="02070309020205020404" pitchFamily="49" charset="0"/>
                <a:cs typeface="Courier New" panose="02070309020205020404" pitchFamily="49" charset="0"/>
              </a:rPr>
              <a:t>)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try </a:t>
            </a:r>
            <a:r>
              <a:rPr lang="da-DK" altLang="da-DK" sz="2000" dirty="0">
                <a:solidFill>
                  <a:srgbClr val="000000"/>
                </a:solidFill>
                <a:latin typeface="Courier New" panose="02070309020205020404" pitchFamily="49" charset="0"/>
                <a:cs typeface="Courier New" panose="02070309020205020404" pitchFamily="49" charset="0"/>
              </a:rPr>
              <a:t>{</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wait();</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 </a:t>
            </a:r>
            <a:r>
              <a:rPr lang="da-DK" altLang="da-DK" sz="2000" b="1" dirty="0">
                <a:solidFill>
                  <a:srgbClr val="000080"/>
                </a:solidFill>
                <a:latin typeface="Courier New" panose="02070309020205020404" pitchFamily="49" charset="0"/>
                <a:cs typeface="Courier New" panose="02070309020205020404" pitchFamily="49" charset="0"/>
              </a:rPr>
              <a:t>catch </a:t>
            </a:r>
            <a:r>
              <a:rPr lang="da-DK" altLang="da-DK" sz="2000" dirty="0">
                <a:solidFill>
                  <a:srgbClr val="000000"/>
                </a:solidFill>
                <a:latin typeface="Courier New" panose="02070309020205020404" pitchFamily="49" charset="0"/>
                <a:cs typeface="Courier New" panose="02070309020205020404" pitchFamily="49" charset="0"/>
              </a:rPr>
              <a:t>(InterruptedException e)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e.printStackTrace();</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660E7A"/>
                </a:solidFill>
                <a:latin typeface="Courier New" panose="02070309020205020404" pitchFamily="49" charset="0"/>
                <a:cs typeface="Courier New" panose="02070309020205020404" pitchFamily="49" charset="0"/>
              </a:rPr>
              <a:t>queue</a:t>
            </a:r>
            <a:r>
              <a:rPr lang="da-DK" altLang="da-DK" sz="2000" dirty="0">
                <a:solidFill>
                  <a:srgbClr val="000000"/>
                </a:solidFill>
                <a:latin typeface="Courier New" panose="02070309020205020404" pitchFamily="49" charset="0"/>
                <a:cs typeface="Courier New" panose="02070309020205020404" pitchFamily="49" charset="0"/>
              </a:rPr>
              <a:t>.add(t);</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notifyAll();</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br>
              <a:rPr lang="da-DK" altLang="da-DK" sz="2000" dirty="0">
                <a:solidFill>
                  <a:srgbClr val="000000"/>
                </a:solidFill>
                <a:latin typeface="Courier New" panose="02070309020205020404" pitchFamily="49" charset="0"/>
                <a:cs typeface="Courier New" panose="02070309020205020404" pitchFamily="49" charset="0"/>
              </a:rPr>
            </a:b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public synchronized </a:t>
            </a:r>
            <a:r>
              <a:rPr lang="da-DK" altLang="da-DK" sz="2000" dirty="0">
                <a:solidFill>
                  <a:srgbClr val="000000"/>
                </a:solidFill>
                <a:latin typeface="Courier New" panose="02070309020205020404" pitchFamily="49" charset="0"/>
                <a:cs typeface="Courier New" panose="02070309020205020404" pitchFamily="49" charset="0"/>
              </a:rPr>
              <a:t>Task take()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while</a:t>
            </a:r>
            <a:r>
              <a:rPr lang="da-DK" altLang="da-DK" sz="2000" dirty="0">
                <a:solidFill>
                  <a:srgbClr val="000000"/>
                </a:solidFill>
                <a:latin typeface="Courier New" panose="02070309020205020404" pitchFamily="49" charset="0"/>
                <a:cs typeface="Courier New" panose="02070309020205020404" pitchFamily="49" charset="0"/>
              </a:rPr>
              <a:t>(</a:t>
            </a:r>
            <a:r>
              <a:rPr lang="da-DK" altLang="da-DK" sz="2000" b="1" dirty="0">
                <a:solidFill>
                  <a:srgbClr val="660E7A"/>
                </a:solidFill>
                <a:latin typeface="Courier New" panose="02070309020205020404" pitchFamily="49" charset="0"/>
                <a:cs typeface="Courier New" panose="02070309020205020404" pitchFamily="49" charset="0"/>
              </a:rPr>
              <a:t>queue</a:t>
            </a:r>
            <a:r>
              <a:rPr lang="da-DK" altLang="da-DK" sz="2000" dirty="0">
                <a:solidFill>
                  <a:srgbClr val="000000"/>
                </a:solidFill>
                <a:latin typeface="Courier New" panose="02070309020205020404" pitchFamily="49" charset="0"/>
                <a:cs typeface="Courier New" panose="02070309020205020404" pitchFamily="49" charset="0"/>
              </a:rPr>
              <a:t>.size() &lt;= </a:t>
            </a:r>
            <a:r>
              <a:rPr lang="da-DK" altLang="da-DK" sz="2000" dirty="0">
                <a:solidFill>
                  <a:srgbClr val="0000FF"/>
                </a:solidFill>
                <a:latin typeface="Courier New" panose="02070309020205020404" pitchFamily="49" charset="0"/>
                <a:cs typeface="Courier New" panose="02070309020205020404" pitchFamily="49" charset="0"/>
              </a:rPr>
              <a:t>0</a:t>
            </a:r>
            <a:r>
              <a:rPr lang="da-DK" altLang="da-DK" sz="2000" dirty="0">
                <a:solidFill>
                  <a:srgbClr val="000000"/>
                </a:solidFill>
                <a:latin typeface="Courier New" panose="02070309020205020404" pitchFamily="49" charset="0"/>
                <a:cs typeface="Courier New" panose="02070309020205020404" pitchFamily="49" charset="0"/>
              </a:rPr>
              <a:t>)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try </a:t>
            </a:r>
            <a:r>
              <a:rPr lang="da-DK" altLang="da-DK" sz="2000" dirty="0">
                <a:solidFill>
                  <a:srgbClr val="000000"/>
                </a:solidFill>
                <a:latin typeface="Courier New" panose="02070309020205020404" pitchFamily="49" charset="0"/>
                <a:cs typeface="Courier New" panose="02070309020205020404" pitchFamily="49" charset="0"/>
              </a:rPr>
              <a:t>{</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wait();</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 </a:t>
            </a:r>
            <a:r>
              <a:rPr lang="da-DK" altLang="da-DK" sz="2000" b="1" dirty="0">
                <a:solidFill>
                  <a:srgbClr val="000080"/>
                </a:solidFill>
                <a:latin typeface="Courier New" panose="02070309020205020404" pitchFamily="49" charset="0"/>
                <a:cs typeface="Courier New" panose="02070309020205020404" pitchFamily="49" charset="0"/>
              </a:rPr>
              <a:t>catch </a:t>
            </a:r>
            <a:r>
              <a:rPr lang="da-DK" altLang="da-DK" sz="2000" dirty="0">
                <a:solidFill>
                  <a:srgbClr val="000000"/>
                </a:solidFill>
                <a:latin typeface="Courier New" panose="02070309020205020404" pitchFamily="49" charset="0"/>
                <a:cs typeface="Courier New" panose="02070309020205020404" pitchFamily="49" charset="0"/>
              </a:rPr>
              <a:t>(InterruptedException e)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e.printStackTrace();</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notifyAll();</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r>
              <a:rPr lang="da-DK" altLang="da-DK" sz="2000" b="1" dirty="0">
                <a:solidFill>
                  <a:srgbClr val="000080"/>
                </a:solidFill>
                <a:latin typeface="Courier New" panose="02070309020205020404" pitchFamily="49" charset="0"/>
                <a:cs typeface="Courier New" panose="02070309020205020404" pitchFamily="49" charset="0"/>
              </a:rPr>
              <a:t>return </a:t>
            </a:r>
            <a:r>
              <a:rPr lang="da-DK" altLang="da-DK" sz="2000" b="1" dirty="0">
                <a:solidFill>
                  <a:srgbClr val="660E7A"/>
                </a:solidFill>
                <a:latin typeface="Courier New" panose="02070309020205020404" pitchFamily="49" charset="0"/>
                <a:cs typeface="Courier New" panose="02070309020205020404" pitchFamily="49" charset="0"/>
              </a:rPr>
              <a:t>queue</a:t>
            </a:r>
            <a:r>
              <a:rPr lang="da-DK" altLang="da-DK" sz="2000" dirty="0">
                <a:solidFill>
                  <a:srgbClr val="000000"/>
                </a:solidFill>
                <a:latin typeface="Courier New" panose="02070309020205020404" pitchFamily="49" charset="0"/>
                <a:cs typeface="Courier New" panose="02070309020205020404" pitchFamily="49" charset="0"/>
              </a:rPr>
              <a:t>.poll();</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    }</a:t>
            </a:r>
            <a:br>
              <a:rPr lang="da-DK" altLang="da-DK" sz="2000" dirty="0">
                <a:solidFill>
                  <a:srgbClr val="000000"/>
                </a:solidFill>
                <a:latin typeface="Courier New" panose="02070309020205020404" pitchFamily="49" charset="0"/>
                <a:cs typeface="Courier New" panose="02070309020205020404" pitchFamily="49" charset="0"/>
              </a:rPr>
            </a:br>
            <a:r>
              <a:rPr lang="da-DK" altLang="da-DK" sz="2000" dirty="0">
                <a:solidFill>
                  <a:srgbClr val="000000"/>
                </a:solidFill>
                <a:latin typeface="Courier New" panose="02070309020205020404" pitchFamily="49" charset="0"/>
                <a:cs typeface="Courier New" panose="02070309020205020404" pitchFamily="49" charset="0"/>
              </a:rPr>
              <a:t>}</a:t>
            </a:r>
            <a:br>
              <a:rPr lang="da-DK" altLang="da-DK" sz="2000" dirty="0">
                <a:solidFill>
                  <a:srgbClr val="000000"/>
                </a:solidFill>
                <a:latin typeface="Courier New" panose="02070309020205020404" pitchFamily="49" charset="0"/>
                <a:cs typeface="Courier New" panose="02070309020205020404" pitchFamily="49" charset="0"/>
              </a:rPr>
            </a:br>
            <a:endParaRPr lang="da-DK" altLang="da-DK" sz="4400" dirty="0">
              <a:latin typeface="Arial" panose="020B0604020202020204" pitchFamily="34" charset="0"/>
            </a:endParaRPr>
          </a:p>
        </p:txBody>
      </p:sp>
      <p:sp>
        <p:nvSpPr>
          <p:cNvPr id="6" name="Rectangle 5">
            <a:extLst>
              <a:ext uri="{FF2B5EF4-FFF2-40B4-BE49-F238E27FC236}">
                <a16:creationId xmlns:a16="http://schemas.microsoft.com/office/drawing/2014/main" id="{5959D9FA-5B30-4DFC-96F4-7DCC83E47264}"/>
              </a:ext>
            </a:extLst>
          </p:cNvPr>
          <p:cNvSpPr/>
          <p:nvPr/>
        </p:nvSpPr>
        <p:spPr>
          <a:xfrm>
            <a:off x="540680" y="3787476"/>
            <a:ext cx="10504968" cy="3476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954F4507-5DAA-4F78-8040-2215FFF6BDC2}"/>
              </a:ext>
            </a:extLst>
          </p:cNvPr>
          <p:cNvSpPr/>
          <p:nvPr/>
        </p:nvSpPr>
        <p:spPr>
          <a:xfrm>
            <a:off x="2308302" y="2955073"/>
            <a:ext cx="4170557" cy="473927"/>
          </a:xfrm>
          <a:prstGeom prst="roundRect">
            <a:avLst/>
          </a:prstGeom>
          <a:no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41C2B3A-3712-44A3-A990-DCBF0AA75734}"/>
              </a:ext>
            </a:extLst>
          </p:cNvPr>
          <p:cNvSpPr txBox="1">
            <a:spLocks/>
          </p:cNvSpPr>
          <p:nvPr/>
        </p:nvSpPr>
        <p:spPr>
          <a:xfrm>
            <a:off x="714104" y="0"/>
            <a:ext cx="11189686" cy="858172"/>
          </a:xfrm>
          <a:prstGeom prst="rect">
            <a:avLst/>
          </a:prstGeom>
          <a:solidFill>
            <a:schemeClr val="bg1"/>
          </a:solidFill>
          <a:ln>
            <a:solidFill>
              <a:srgbClr val="0070C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Blocking queue</a:t>
            </a:r>
            <a:endParaRPr lang="en-US" dirty="0"/>
          </a:p>
        </p:txBody>
      </p:sp>
      <p:sp>
        <p:nvSpPr>
          <p:cNvPr id="4" name="Speech Bubble: Rectangle with Corners Rounded 3">
            <a:extLst>
              <a:ext uri="{FF2B5EF4-FFF2-40B4-BE49-F238E27FC236}">
                <a16:creationId xmlns:a16="http://schemas.microsoft.com/office/drawing/2014/main" id="{881E3E79-D119-405B-9AA6-A96866284E04}"/>
              </a:ext>
            </a:extLst>
          </p:cNvPr>
          <p:cNvSpPr/>
          <p:nvPr/>
        </p:nvSpPr>
        <p:spPr>
          <a:xfrm>
            <a:off x="9212897" y="3659766"/>
            <a:ext cx="2438423" cy="929651"/>
          </a:xfrm>
          <a:prstGeom prst="wedgeRoundRectCallout">
            <a:avLst>
              <a:gd name="adj1" fmla="val -154465"/>
              <a:gd name="adj2" fmla="val -62118"/>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Default size.</a:t>
            </a:r>
          </a:p>
          <a:p>
            <a:pPr algn="ctr"/>
            <a:r>
              <a:rPr lang="en-US" dirty="0">
                <a:solidFill>
                  <a:schemeClr val="tx1"/>
                </a:solidFill>
              </a:rPr>
              <a:t>Could set this through a constructor.</a:t>
            </a:r>
          </a:p>
        </p:txBody>
      </p:sp>
    </p:spTree>
    <p:extLst>
      <p:ext uri="{BB962C8B-B14F-4D97-AF65-F5344CB8AC3E}">
        <p14:creationId xmlns:p14="http://schemas.microsoft.com/office/powerpoint/2010/main" val="362550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D2EB971-3F12-46AA-AD2B-B7B28079152D}"/>
              </a:ext>
            </a:extLst>
          </p:cNvPr>
          <p:cNvSpPr>
            <a:spLocks noChangeArrowheads="1"/>
          </p:cNvSpPr>
          <p:nvPr/>
        </p:nvSpPr>
        <p:spPr bwMode="auto">
          <a:xfrm>
            <a:off x="1226289" y="-2518233"/>
            <a:ext cx="11780875" cy="13326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da-DK" altLang="da-DK" sz="2400" b="1" dirty="0">
                <a:solidFill>
                  <a:srgbClr val="000080"/>
                </a:solidFill>
                <a:latin typeface="Courier New" panose="02070309020205020404" pitchFamily="49" charset="0"/>
                <a:cs typeface="Courier New" panose="02070309020205020404" pitchFamily="49" charset="0"/>
              </a:rPr>
              <a:t>package </a:t>
            </a:r>
            <a:r>
              <a:rPr lang="da-DK" altLang="da-DK" sz="2400" dirty="0">
                <a:solidFill>
                  <a:srgbClr val="000000"/>
                </a:solidFill>
                <a:latin typeface="Courier New" panose="02070309020205020404" pitchFamily="49" charset="0"/>
                <a:cs typeface="Courier New" panose="02070309020205020404" pitchFamily="49" charset="0"/>
              </a:rPr>
              <a:t>blockingqueueexample;</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b="1" dirty="0">
                <a:solidFill>
                  <a:srgbClr val="000080"/>
                </a:solidFill>
                <a:latin typeface="Courier New" panose="02070309020205020404" pitchFamily="49" charset="0"/>
                <a:cs typeface="Courier New" panose="02070309020205020404" pitchFamily="49" charset="0"/>
              </a:rPr>
              <a:t>import </a:t>
            </a:r>
            <a:r>
              <a:rPr lang="da-DK" altLang="da-DK" sz="2400" dirty="0">
                <a:solidFill>
                  <a:srgbClr val="000000"/>
                </a:solidFill>
                <a:latin typeface="Courier New" panose="02070309020205020404" pitchFamily="49" charset="0"/>
                <a:cs typeface="Courier New" panose="02070309020205020404" pitchFamily="49" charset="0"/>
              </a:rPr>
              <a:t>java.util.LinkedList;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b="1" dirty="0">
                <a:solidFill>
                  <a:srgbClr val="000080"/>
                </a:solidFill>
                <a:latin typeface="Courier New" panose="02070309020205020404" pitchFamily="49" charset="0"/>
                <a:cs typeface="Courier New" panose="02070309020205020404" pitchFamily="49" charset="0"/>
              </a:rPr>
              <a:t>import </a:t>
            </a:r>
            <a:r>
              <a:rPr lang="da-DK" altLang="da-DK" sz="2400" dirty="0">
                <a:solidFill>
                  <a:srgbClr val="000000"/>
                </a:solidFill>
                <a:latin typeface="Courier New" panose="02070309020205020404" pitchFamily="49" charset="0"/>
                <a:cs typeface="Courier New" panose="02070309020205020404" pitchFamily="49" charset="0"/>
              </a:rPr>
              <a:t>java.util.Queue;</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b="1" dirty="0">
                <a:solidFill>
                  <a:srgbClr val="000080"/>
                </a:solidFill>
                <a:latin typeface="Courier New" panose="02070309020205020404" pitchFamily="49" charset="0"/>
                <a:cs typeface="Courier New" panose="02070309020205020404" pitchFamily="49" charset="0"/>
              </a:rPr>
              <a:t>public class </a:t>
            </a:r>
            <a:r>
              <a:rPr lang="da-DK" altLang="da-DK" sz="2400" dirty="0">
                <a:solidFill>
                  <a:srgbClr val="000000"/>
                </a:solidFill>
                <a:latin typeface="Courier New" panose="02070309020205020404" pitchFamily="49" charset="0"/>
                <a:cs typeface="Courier New" panose="02070309020205020404" pitchFamily="49" charset="0"/>
              </a:rPr>
              <a:t>BlockingQueue {</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private </a:t>
            </a:r>
            <a:r>
              <a:rPr lang="da-DK" altLang="da-DK" sz="2400" dirty="0">
                <a:solidFill>
                  <a:srgbClr val="000000"/>
                </a:solidFill>
                <a:latin typeface="Courier New" panose="02070309020205020404" pitchFamily="49" charset="0"/>
                <a:cs typeface="Courier New" panose="02070309020205020404" pitchFamily="49" charset="0"/>
              </a:rPr>
              <a:t>Queue&lt;Task&gt; </a:t>
            </a:r>
            <a:r>
              <a:rPr lang="da-DK" altLang="da-DK" sz="2400" b="1" dirty="0">
                <a:solidFill>
                  <a:srgbClr val="660E7A"/>
                </a:solidFill>
                <a:latin typeface="Courier New" panose="02070309020205020404" pitchFamily="49" charset="0"/>
                <a:cs typeface="Courier New" panose="02070309020205020404" pitchFamily="49" charset="0"/>
              </a:rPr>
              <a:t>queue </a:t>
            </a: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new </a:t>
            </a:r>
            <a:r>
              <a:rPr lang="da-DK" altLang="da-DK" sz="2400" dirty="0">
                <a:solidFill>
                  <a:srgbClr val="000000"/>
                </a:solidFill>
                <a:latin typeface="Courier New" panose="02070309020205020404" pitchFamily="49" charset="0"/>
                <a:cs typeface="Courier New" panose="02070309020205020404" pitchFamily="49" charset="0"/>
              </a:rPr>
              <a:t>LinkedList&lt;&gt;();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private int </a:t>
            </a:r>
            <a:r>
              <a:rPr lang="da-DK" altLang="da-DK" sz="2400" b="1" dirty="0">
                <a:solidFill>
                  <a:srgbClr val="660E7A"/>
                </a:solidFill>
                <a:latin typeface="Courier New" panose="02070309020205020404" pitchFamily="49" charset="0"/>
                <a:cs typeface="Courier New" panose="02070309020205020404" pitchFamily="49" charset="0"/>
              </a:rPr>
              <a:t>capacity </a:t>
            </a: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dirty="0">
                <a:solidFill>
                  <a:srgbClr val="0000FF"/>
                </a:solidFill>
                <a:latin typeface="Courier New" panose="02070309020205020404" pitchFamily="49" charset="0"/>
                <a:cs typeface="Courier New" panose="02070309020205020404" pitchFamily="49" charset="0"/>
              </a:rPr>
              <a:t>10</a:t>
            </a:r>
            <a:r>
              <a:rPr lang="da-DK" altLang="da-DK" sz="2400" dirty="0">
                <a:solidFill>
                  <a:srgbClr val="000000"/>
                </a:solidFill>
                <a:latin typeface="Courier New" panose="02070309020205020404" pitchFamily="49" charset="0"/>
                <a:cs typeface="Courier New" panose="02070309020205020404" pitchFamily="49" charset="0"/>
              </a:rPr>
              <a:t>;</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public synchronized void </a:t>
            </a:r>
            <a:r>
              <a:rPr lang="da-DK" altLang="da-DK" sz="2400" dirty="0">
                <a:solidFill>
                  <a:srgbClr val="000000"/>
                </a:solidFill>
                <a:latin typeface="Courier New" panose="02070309020205020404" pitchFamily="49" charset="0"/>
                <a:cs typeface="Courier New" panose="02070309020205020404" pitchFamily="49" charset="0"/>
              </a:rPr>
              <a:t>put(Task 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while</a:t>
            </a:r>
            <a:r>
              <a:rPr lang="da-DK" altLang="da-DK" sz="2400" dirty="0">
                <a:solidFill>
                  <a:srgbClr val="000000"/>
                </a:solidFill>
                <a:latin typeface="Courier New" panose="02070309020205020404" pitchFamily="49" charset="0"/>
                <a:cs typeface="Courier New" panose="02070309020205020404" pitchFamily="49" charset="0"/>
              </a:rPr>
              <a:t>(</a:t>
            </a:r>
            <a:r>
              <a:rPr lang="da-DK" altLang="da-DK" sz="2400" b="1" dirty="0">
                <a:solidFill>
                  <a:srgbClr val="660E7A"/>
                </a:solidFill>
                <a:latin typeface="Courier New" panose="02070309020205020404" pitchFamily="49" charset="0"/>
                <a:cs typeface="Courier New" panose="02070309020205020404" pitchFamily="49" charset="0"/>
              </a:rPr>
              <a:t>queue</a:t>
            </a:r>
            <a:r>
              <a:rPr lang="da-DK" altLang="da-DK" sz="2400" dirty="0">
                <a:solidFill>
                  <a:srgbClr val="000000"/>
                </a:solidFill>
                <a:latin typeface="Courier New" panose="02070309020205020404" pitchFamily="49" charset="0"/>
                <a:cs typeface="Courier New" panose="02070309020205020404" pitchFamily="49" charset="0"/>
              </a:rPr>
              <a:t>.size() &gt;= </a:t>
            </a:r>
            <a:r>
              <a:rPr lang="da-DK" altLang="da-DK" sz="2400" b="1" dirty="0">
                <a:solidFill>
                  <a:srgbClr val="660E7A"/>
                </a:solidFill>
                <a:latin typeface="Courier New" panose="02070309020205020404" pitchFamily="49" charset="0"/>
                <a:cs typeface="Courier New" panose="02070309020205020404" pitchFamily="49" charset="0"/>
              </a:rPr>
              <a:t>capacity</a:t>
            </a: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try </a:t>
            </a:r>
            <a:r>
              <a:rPr lang="da-DK" altLang="da-DK" sz="2400" dirty="0">
                <a:solidFill>
                  <a:srgbClr val="000000"/>
                </a:solidFill>
                <a:latin typeface="Courier New" panose="02070309020205020404" pitchFamily="49" charset="0"/>
                <a:cs typeface="Courier New" panose="02070309020205020404" pitchFamily="49" charset="0"/>
              </a:rPr>
              <a: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wait();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 </a:t>
            </a:r>
            <a:r>
              <a:rPr lang="da-DK" altLang="da-DK" sz="2400" b="1" dirty="0">
                <a:solidFill>
                  <a:srgbClr val="000080"/>
                </a:solidFill>
                <a:latin typeface="Courier New" panose="02070309020205020404" pitchFamily="49" charset="0"/>
                <a:cs typeface="Courier New" panose="02070309020205020404" pitchFamily="49" charset="0"/>
              </a:rPr>
              <a:t>catch </a:t>
            </a:r>
            <a:r>
              <a:rPr lang="da-DK" altLang="da-DK" sz="2400" dirty="0">
                <a:solidFill>
                  <a:srgbClr val="000000"/>
                </a:solidFill>
                <a:latin typeface="Courier New" panose="02070309020205020404" pitchFamily="49" charset="0"/>
                <a:cs typeface="Courier New" panose="02070309020205020404" pitchFamily="49" charset="0"/>
              </a:rPr>
              <a:t>(InterruptedException e)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e.printStackTrace();</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660E7A"/>
                </a:solidFill>
                <a:latin typeface="Courier New" panose="02070309020205020404" pitchFamily="49" charset="0"/>
                <a:cs typeface="Courier New" panose="02070309020205020404" pitchFamily="49" charset="0"/>
              </a:rPr>
              <a:t>queue</a:t>
            </a:r>
            <a:r>
              <a:rPr lang="da-DK" altLang="da-DK" sz="2400" dirty="0">
                <a:solidFill>
                  <a:srgbClr val="000000"/>
                </a:solidFill>
                <a:latin typeface="Courier New" panose="02070309020205020404" pitchFamily="49" charset="0"/>
                <a:cs typeface="Courier New" panose="02070309020205020404" pitchFamily="49" charset="0"/>
              </a:rPr>
              <a:t>.add(t);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notifyAll();</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public synchronized </a:t>
            </a:r>
            <a:r>
              <a:rPr lang="da-DK" altLang="da-DK" sz="2400" dirty="0">
                <a:solidFill>
                  <a:srgbClr val="000000"/>
                </a:solidFill>
                <a:latin typeface="Courier New" panose="02070309020205020404" pitchFamily="49" charset="0"/>
                <a:cs typeface="Courier New" panose="02070309020205020404" pitchFamily="49" charset="0"/>
              </a:rPr>
              <a:t>Task take()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while</a:t>
            </a:r>
            <a:r>
              <a:rPr lang="da-DK" altLang="da-DK" sz="2400" dirty="0">
                <a:solidFill>
                  <a:srgbClr val="000000"/>
                </a:solidFill>
                <a:latin typeface="Courier New" panose="02070309020205020404" pitchFamily="49" charset="0"/>
                <a:cs typeface="Courier New" panose="02070309020205020404" pitchFamily="49" charset="0"/>
              </a:rPr>
              <a:t>(</a:t>
            </a:r>
            <a:r>
              <a:rPr lang="da-DK" altLang="da-DK" sz="2400" b="1" dirty="0">
                <a:solidFill>
                  <a:srgbClr val="660E7A"/>
                </a:solidFill>
                <a:latin typeface="Courier New" panose="02070309020205020404" pitchFamily="49" charset="0"/>
                <a:cs typeface="Courier New" panose="02070309020205020404" pitchFamily="49" charset="0"/>
              </a:rPr>
              <a:t>queue</a:t>
            </a:r>
            <a:r>
              <a:rPr lang="da-DK" altLang="da-DK" sz="2400" dirty="0">
                <a:solidFill>
                  <a:srgbClr val="000000"/>
                </a:solidFill>
                <a:latin typeface="Courier New" panose="02070309020205020404" pitchFamily="49" charset="0"/>
                <a:cs typeface="Courier New" panose="02070309020205020404" pitchFamily="49" charset="0"/>
              </a:rPr>
              <a:t>.size() &lt;= </a:t>
            </a:r>
            <a:r>
              <a:rPr lang="da-DK" altLang="da-DK" sz="2400" dirty="0">
                <a:solidFill>
                  <a:srgbClr val="0000FF"/>
                </a:solidFill>
                <a:latin typeface="Courier New" panose="02070309020205020404" pitchFamily="49" charset="0"/>
                <a:cs typeface="Courier New" panose="02070309020205020404" pitchFamily="49" charset="0"/>
              </a:rPr>
              <a:t>0</a:t>
            </a: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try </a:t>
            </a:r>
            <a:r>
              <a:rPr lang="da-DK" altLang="da-DK" sz="2400" dirty="0">
                <a:solidFill>
                  <a:srgbClr val="000000"/>
                </a:solidFill>
                <a:latin typeface="Courier New" panose="02070309020205020404" pitchFamily="49" charset="0"/>
                <a:cs typeface="Courier New" panose="02070309020205020404" pitchFamily="49" charset="0"/>
              </a:rPr>
              <a: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wait();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 </a:t>
            </a:r>
            <a:r>
              <a:rPr lang="da-DK" altLang="da-DK" sz="2400" b="1" dirty="0">
                <a:solidFill>
                  <a:srgbClr val="000080"/>
                </a:solidFill>
                <a:latin typeface="Courier New" panose="02070309020205020404" pitchFamily="49" charset="0"/>
                <a:cs typeface="Courier New" panose="02070309020205020404" pitchFamily="49" charset="0"/>
              </a:rPr>
              <a:t>catch </a:t>
            </a:r>
            <a:r>
              <a:rPr lang="da-DK" altLang="da-DK" sz="2400" dirty="0">
                <a:solidFill>
                  <a:srgbClr val="000000"/>
                </a:solidFill>
                <a:latin typeface="Courier New" panose="02070309020205020404" pitchFamily="49" charset="0"/>
                <a:cs typeface="Courier New" panose="02070309020205020404" pitchFamily="49" charset="0"/>
              </a:rPr>
              <a:t>(InterruptedException e)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e.printStackTrace();</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notifyAll();</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return </a:t>
            </a:r>
            <a:r>
              <a:rPr lang="da-DK" altLang="da-DK" sz="2400" b="1" dirty="0">
                <a:solidFill>
                  <a:srgbClr val="660E7A"/>
                </a:solidFill>
                <a:latin typeface="Courier New" panose="02070309020205020404" pitchFamily="49" charset="0"/>
                <a:cs typeface="Courier New" panose="02070309020205020404" pitchFamily="49" charset="0"/>
              </a:rPr>
              <a:t>queue</a:t>
            </a:r>
            <a:r>
              <a:rPr lang="da-DK" altLang="da-DK" sz="2400" dirty="0">
                <a:solidFill>
                  <a:srgbClr val="000000"/>
                </a:solidFill>
                <a:latin typeface="Courier New" panose="02070309020205020404" pitchFamily="49" charset="0"/>
                <a:cs typeface="Courier New" panose="02070309020205020404" pitchFamily="49" charset="0"/>
              </a:rPr>
              <a:t>.poll();</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a:t>
            </a:r>
            <a:br>
              <a:rPr lang="da-DK" altLang="da-DK" sz="2400" dirty="0">
                <a:solidFill>
                  <a:srgbClr val="000000"/>
                </a:solidFill>
                <a:latin typeface="Courier New" panose="02070309020205020404" pitchFamily="49" charset="0"/>
                <a:cs typeface="Courier New" panose="02070309020205020404" pitchFamily="49" charset="0"/>
              </a:rPr>
            </a:br>
            <a:endParaRPr lang="da-DK" altLang="da-DK" sz="4800" dirty="0">
              <a:latin typeface="Arial" panose="020B0604020202020204" pitchFamily="34" charset="0"/>
            </a:endParaRPr>
          </a:p>
        </p:txBody>
      </p:sp>
      <p:sp>
        <p:nvSpPr>
          <p:cNvPr id="2" name="Title 1">
            <a:extLst>
              <a:ext uri="{FF2B5EF4-FFF2-40B4-BE49-F238E27FC236}">
                <a16:creationId xmlns:a16="http://schemas.microsoft.com/office/drawing/2014/main" id="{05029EBD-5FD7-4D03-9F2B-2B64D2AFADAD}"/>
              </a:ext>
            </a:extLst>
          </p:cNvPr>
          <p:cNvSpPr>
            <a:spLocks noGrp="1"/>
          </p:cNvSpPr>
          <p:nvPr>
            <p:ph type="title"/>
          </p:nvPr>
        </p:nvSpPr>
        <p:spPr>
          <a:xfrm>
            <a:off x="714104" y="0"/>
            <a:ext cx="11189686" cy="858172"/>
          </a:xfrm>
          <a:solidFill>
            <a:schemeClr val="bg1"/>
          </a:solidFill>
          <a:ln>
            <a:solidFill>
              <a:srgbClr val="0070C0"/>
            </a:solidFill>
          </a:ln>
        </p:spPr>
        <p:txBody>
          <a:bodyPr/>
          <a:lstStyle/>
          <a:p>
            <a:pPr algn="ctr"/>
            <a:r>
              <a:rPr lang="en-US" dirty="0"/>
              <a:t>Blocking queue</a:t>
            </a:r>
          </a:p>
        </p:txBody>
      </p:sp>
      <p:sp>
        <p:nvSpPr>
          <p:cNvPr id="6" name="Rectangle 5">
            <a:extLst>
              <a:ext uri="{FF2B5EF4-FFF2-40B4-BE49-F238E27FC236}">
                <a16:creationId xmlns:a16="http://schemas.microsoft.com/office/drawing/2014/main" id="{5959D9FA-5B30-4DFC-96F4-7DCC83E47264}"/>
              </a:ext>
            </a:extLst>
          </p:cNvPr>
          <p:cNvSpPr/>
          <p:nvPr/>
        </p:nvSpPr>
        <p:spPr>
          <a:xfrm>
            <a:off x="992372" y="5667163"/>
            <a:ext cx="10504968" cy="3476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78F67B35-B942-42BA-A79A-2BE83F193AE2}"/>
              </a:ext>
            </a:extLst>
          </p:cNvPr>
          <p:cNvSpPr/>
          <p:nvPr/>
        </p:nvSpPr>
        <p:spPr>
          <a:xfrm>
            <a:off x="9751239" y="1225586"/>
            <a:ext cx="2428943" cy="858173"/>
          </a:xfrm>
          <a:prstGeom prst="wedgeRoundRectCallout">
            <a:avLst>
              <a:gd name="adj1" fmla="val -80180"/>
              <a:gd name="adj2" fmla="val 22190"/>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Why the while loop?</a:t>
            </a:r>
          </a:p>
        </p:txBody>
      </p:sp>
      <p:sp>
        <p:nvSpPr>
          <p:cNvPr id="8" name="Speech Bubble: Rectangle with Corners Rounded 7">
            <a:extLst>
              <a:ext uri="{FF2B5EF4-FFF2-40B4-BE49-F238E27FC236}">
                <a16:creationId xmlns:a16="http://schemas.microsoft.com/office/drawing/2014/main" id="{E3F4EA82-8934-4D33-8917-15068A2A549C}"/>
              </a:ext>
            </a:extLst>
          </p:cNvPr>
          <p:cNvSpPr/>
          <p:nvPr/>
        </p:nvSpPr>
        <p:spPr>
          <a:xfrm>
            <a:off x="494027" y="2083759"/>
            <a:ext cx="2428943" cy="858173"/>
          </a:xfrm>
          <a:prstGeom prst="wedgeRoundRectCallout">
            <a:avLst>
              <a:gd name="adj1" fmla="val 85389"/>
              <a:gd name="adj2" fmla="val -1603"/>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does wait do?</a:t>
            </a:r>
          </a:p>
        </p:txBody>
      </p:sp>
      <p:sp>
        <p:nvSpPr>
          <p:cNvPr id="9" name="Speech Bubble: Rectangle with Corners Rounded 8">
            <a:extLst>
              <a:ext uri="{FF2B5EF4-FFF2-40B4-BE49-F238E27FC236}">
                <a16:creationId xmlns:a16="http://schemas.microsoft.com/office/drawing/2014/main" id="{1463BB57-7FD8-46FC-ACDF-6D1F2ED54A3F}"/>
              </a:ext>
            </a:extLst>
          </p:cNvPr>
          <p:cNvSpPr/>
          <p:nvPr/>
        </p:nvSpPr>
        <p:spPr>
          <a:xfrm>
            <a:off x="5580932" y="4516240"/>
            <a:ext cx="2428943" cy="858173"/>
          </a:xfrm>
          <a:prstGeom prst="wedgeRoundRectCallout">
            <a:avLst>
              <a:gd name="adj1" fmla="val -73967"/>
              <a:gd name="adj2" fmla="val -27465"/>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does </a:t>
            </a:r>
            <a:r>
              <a:rPr lang="en-US" dirty="0" err="1">
                <a:solidFill>
                  <a:schemeClr val="tx1"/>
                </a:solidFill>
              </a:rPr>
              <a:t>notifyAll</a:t>
            </a:r>
            <a:r>
              <a:rPr lang="en-US" dirty="0">
                <a:solidFill>
                  <a:schemeClr val="tx1"/>
                </a:solidFill>
              </a:rPr>
              <a:t> do?</a:t>
            </a:r>
          </a:p>
        </p:txBody>
      </p:sp>
    </p:spTree>
    <p:extLst>
      <p:ext uri="{BB962C8B-B14F-4D97-AF65-F5344CB8AC3E}">
        <p14:creationId xmlns:p14="http://schemas.microsoft.com/office/powerpoint/2010/main" val="827538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D2EB971-3F12-46AA-AD2B-B7B28079152D}"/>
              </a:ext>
            </a:extLst>
          </p:cNvPr>
          <p:cNvSpPr>
            <a:spLocks noChangeArrowheads="1"/>
          </p:cNvSpPr>
          <p:nvPr/>
        </p:nvSpPr>
        <p:spPr bwMode="auto">
          <a:xfrm>
            <a:off x="1226289" y="-7132761"/>
            <a:ext cx="11780875" cy="13326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da-DK" altLang="da-DK" sz="2400" b="1" dirty="0">
                <a:solidFill>
                  <a:srgbClr val="000080"/>
                </a:solidFill>
                <a:latin typeface="Courier New" panose="02070309020205020404" pitchFamily="49" charset="0"/>
                <a:cs typeface="Courier New" panose="02070309020205020404" pitchFamily="49" charset="0"/>
              </a:rPr>
              <a:t>package </a:t>
            </a:r>
            <a:r>
              <a:rPr lang="da-DK" altLang="da-DK" sz="2400" dirty="0">
                <a:solidFill>
                  <a:srgbClr val="000000"/>
                </a:solidFill>
                <a:latin typeface="Courier New" panose="02070309020205020404" pitchFamily="49" charset="0"/>
                <a:cs typeface="Courier New" panose="02070309020205020404" pitchFamily="49" charset="0"/>
              </a:rPr>
              <a:t>blockingqueueexample;</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b="1" dirty="0">
                <a:solidFill>
                  <a:srgbClr val="000080"/>
                </a:solidFill>
                <a:latin typeface="Courier New" panose="02070309020205020404" pitchFamily="49" charset="0"/>
                <a:cs typeface="Courier New" panose="02070309020205020404" pitchFamily="49" charset="0"/>
              </a:rPr>
              <a:t>import </a:t>
            </a:r>
            <a:r>
              <a:rPr lang="da-DK" altLang="da-DK" sz="2400" dirty="0">
                <a:solidFill>
                  <a:srgbClr val="000000"/>
                </a:solidFill>
                <a:latin typeface="Courier New" panose="02070309020205020404" pitchFamily="49" charset="0"/>
                <a:cs typeface="Courier New" panose="02070309020205020404" pitchFamily="49" charset="0"/>
              </a:rPr>
              <a:t>java.util.LinkedList;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b="1" dirty="0">
                <a:solidFill>
                  <a:srgbClr val="000080"/>
                </a:solidFill>
                <a:latin typeface="Courier New" panose="02070309020205020404" pitchFamily="49" charset="0"/>
                <a:cs typeface="Courier New" panose="02070309020205020404" pitchFamily="49" charset="0"/>
              </a:rPr>
              <a:t>import </a:t>
            </a:r>
            <a:r>
              <a:rPr lang="da-DK" altLang="da-DK" sz="2400" dirty="0">
                <a:solidFill>
                  <a:srgbClr val="000000"/>
                </a:solidFill>
                <a:latin typeface="Courier New" panose="02070309020205020404" pitchFamily="49" charset="0"/>
                <a:cs typeface="Courier New" panose="02070309020205020404" pitchFamily="49" charset="0"/>
              </a:rPr>
              <a:t>java.util.Queue;</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b="1" dirty="0">
                <a:solidFill>
                  <a:srgbClr val="000080"/>
                </a:solidFill>
                <a:latin typeface="Courier New" panose="02070309020205020404" pitchFamily="49" charset="0"/>
                <a:cs typeface="Courier New" panose="02070309020205020404" pitchFamily="49" charset="0"/>
              </a:rPr>
              <a:t>public class </a:t>
            </a:r>
            <a:r>
              <a:rPr lang="da-DK" altLang="da-DK" sz="2400" dirty="0">
                <a:solidFill>
                  <a:srgbClr val="000000"/>
                </a:solidFill>
                <a:latin typeface="Courier New" panose="02070309020205020404" pitchFamily="49" charset="0"/>
                <a:cs typeface="Courier New" panose="02070309020205020404" pitchFamily="49" charset="0"/>
              </a:rPr>
              <a:t>BlockingQueue {</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private </a:t>
            </a:r>
            <a:r>
              <a:rPr lang="da-DK" altLang="da-DK" sz="2400" dirty="0">
                <a:solidFill>
                  <a:srgbClr val="000000"/>
                </a:solidFill>
                <a:latin typeface="Courier New" panose="02070309020205020404" pitchFamily="49" charset="0"/>
                <a:cs typeface="Courier New" panose="02070309020205020404" pitchFamily="49" charset="0"/>
              </a:rPr>
              <a:t>Queue&lt;Task&gt; </a:t>
            </a:r>
            <a:r>
              <a:rPr lang="da-DK" altLang="da-DK" sz="2400" b="1" dirty="0">
                <a:solidFill>
                  <a:srgbClr val="660E7A"/>
                </a:solidFill>
                <a:latin typeface="Courier New" panose="02070309020205020404" pitchFamily="49" charset="0"/>
                <a:cs typeface="Courier New" panose="02070309020205020404" pitchFamily="49" charset="0"/>
              </a:rPr>
              <a:t>queue </a:t>
            </a: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new </a:t>
            </a:r>
            <a:r>
              <a:rPr lang="da-DK" altLang="da-DK" sz="2400" dirty="0">
                <a:solidFill>
                  <a:srgbClr val="000000"/>
                </a:solidFill>
                <a:latin typeface="Courier New" panose="02070309020205020404" pitchFamily="49" charset="0"/>
                <a:cs typeface="Courier New" panose="02070309020205020404" pitchFamily="49" charset="0"/>
              </a:rPr>
              <a:t>LinkedList&lt;&gt;();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private int </a:t>
            </a:r>
            <a:r>
              <a:rPr lang="da-DK" altLang="da-DK" sz="2400" b="1" dirty="0">
                <a:solidFill>
                  <a:srgbClr val="660E7A"/>
                </a:solidFill>
                <a:latin typeface="Courier New" panose="02070309020205020404" pitchFamily="49" charset="0"/>
                <a:cs typeface="Courier New" panose="02070309020205020404" pitchFamily="49" charset="0"/>
              </a:rPr>
              <a:t>capacity </a:t>
            </a: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dirty="0">
                <a:solidFill>
                  <a:srgbClr val="0000FF"/>
                </a:solidFill>
                <a:latin typeface="Courier New" panose="02070309020205020404" pitchFamily="49" charset="0"/>
                <a:cs typeface="Courier New" panose="02070309020205020404" pitchFamily="49" charset="0"/>
              </a:rPr>
              <a:t>10</a:t>
            </a:r>
            <a:r>
              <a:rPr lang="da-DK" altLang="da-DK" sz="2400" dirty="0">
                <a:solidFill>
                  <a:srgbClr val="000000"/>
                </a:solidFill>
                <a:latin typeface="Courier New" panose="02070309020205020404" pitchFamily="49" charset="0"/>
                <a:cs typeface="Courier New" panose="02070309020205020404" pitchFamily="49" charset="0"/>
              </a:rPr>
              <a:t>;</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public synchronized void </a:t>
            </a:r>
            <a:r>
              <a:rPr lang="da-DK" altLang="da-DK" sz="2400" dirty="0">
                <a:solidFill>
                  <a:srgbClr val="000000"/>
                </a:solidFill>
                <a:latin typeface="Courier New" panose="02070309020205020404" pitchFamily="49" charset="0"/>
                <a:cs typeface="Courier New" panose="02070309020205020404" pitchFamily="49" charset="0"/>
              </a:rPr>
              <a:t>put(Task 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while</a:t>
            </a:r>
            <a:r>
              <a:rPr lang="da-DK" altLang="da-DK" sz="2400" dirty="0">
                <a:solidFill>
                  <a:srgbClr val="000000"/>
                </a:solidFill>
                <a:latin typeface="Courier New" panose="02070309020205020404" pitchFamily="49" charset="0"/>
                <a:cs typeface="Courier New" panose="02070309020205020404" pitchFamily="49" charset="0"/>
              </a:rPr>
              <a:t>(</a:t>
            </a:r>
            <a:r>
              <a:rPr lang="da-DK" altLang="da-DK" sz="2400" b="1" dirty="0">
                <a:solidFill>
                  <a:srgbClr val="660E7A"/>
                </a:solidFill>
                <a:latin typeface="Courier New" panose="02070309020205020404" pitchFamily="49" charset="0"/>
                <a:cs typeface="Courier New" panose="02070309020205020404" pitchFamily="49" charset="0"/>
              </a:rPr>
              <a:t>queue</a:t>
            </a:r>
            <a:r>
              <a:rPr lang="da-DK" altLang="da-DK" sz="2400" dirty="0">
                <a:solidFill>
                  <a:srgbClr val="000000"/>
                </a:solidFill>
                <a:latin typeface="Courier New" panose="02070309020205020404" pitchFamily="49" charset="0"/>
                <a:cs typeface="Courier New" panose="02070309020205020404" pitchFamily="49" charset="0"/>
              </a:rPr>
              <a:t>.size() &gt;= </a:t>
            </a:r>
            <a:r>
              <a:rPr lang="da-DK" altLang="da-DK" sz="2400" b="1" dirty="0">
                <a:solidFill>
                  <a:srgbClr val="660E7A"/>
                </a:solidFill>
                <a:latin typeface="Courier New" panose="02070309020205020404" pitchFamily="49" charset="0"/>
                <a:cs typeface="Courier New" panose="02070309020205020404" pitchFamily="49" charset="0"/>
              </a:rPr>
              <a:t>capacity</a:t>
            </a: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try </a:t>
            </a:r>
            <a:r>
              <a:rPr lang="da-DK" altLang="da-DK" sz="2400" dirty="0">
                <a:solidFill>
                  <a:srgbClr val="000000"/>
                </a:solidFill>
                <a:latin typeface="Courier New" panose="02070309020205020404" pitchFamily="49" charset="0"/>
                <a:cs typeface="Courier New" panose="02070309020205020404" pitchFamily="49" charset="0"/>
              </a:rPr>
              <a: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wait();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 </a:t>
            </a:r>
            <a:r>
              <a:rPr lang="da-DK" altLang="da-DK" sz="2400" b="1" dirty="0">
                <a:solidFill>
                  <a:srgbClr val="000080"/>
                </a:solidFill>
                <a:latin typeface="Courier New" panose="02070309020205020404" pitchFamily="49" charset="0"/>
                <a:cs typeface="Courier New" panose="02070309020205020404" pitchFamily="49" charset="0"/>
              </a:rPr>
              <a:t>catch </a:t>
            </a:r>
            <a:r>
              <a:rPr lang="da-DK" altLang="da-DK" sz="2400" dirty="0">
                <a:solidFill>
                  <a:srgbClr val="000000"/>
                </a:solidFill>
                <a:latin typeface="Courier New" panose="02070309020205020404" pitchFamily="49" charset="0"/>
                <a:cs typeface="Courier New" panose="02070309020205020404" pitchFamily="49" charset="0"/>
              </a:rPr>
              <a:t>(InterruptedException e)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e.printStackTrace();</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660E7A"/>
                </a:solidFill>
                <a:latin typeface="Courier New" panose="02070309020205020404" pitchFamily="49" charset="0"/>
                <a:cs typeface="Courier New" panose="02070309020205020404" pitchFamily="49" charset="0"/>
              </a:rPr>
              <a:t>queue</a:t>
            </a:r>
            <a:r>
              <a:rPr lang="da-DK" altLang="da-DK" sz="2400" dirty="0">
                <a:solidFill>
                  <a:srgbClr val="000000"/>
                </a:solidFill>
                <a:latin typeface="Courier New" panose="02070309020205020404" pitchFamily="49" charset="0"/>
                <a:cs typeface="Courier New" panose="02070309020205020404" pitchFamily="49" charset="0"/>
              </a:rPr>
              <a:t>.add(t);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notifyAll();</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public synchronized </a:t>
            </a:r>
            <a:r>
              <a:rPr lang="da-DK" altLang="da-DK" sz="2400" dirty="0">
                <a:solidFill>
                  <a:srgbClr val="000000"/>
                </a:solidFill>
                <a:latin typeface="Courier New" panose="02070309020205020404" pitchFamily="49" charset="0"/>
                <a:cs typeface="Courier New" panose="02070309020205020404" pitchFamily="49" charset="0"/>
              </a:rPr>
              <a:t>Task take()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while</a:t>
            </a:r>
            <a:r>
              <a:rPr lang="da-DK" altLang="da-DK" sz="2400" dirty="0">
                <a:solidFill>
                  <a:srgbClr val="000000"/>
                </a:solidFill>
                <a:latin typeface="Courier New" panose="02070309020205020404" pitchFamily="49" charset="0"/>
                <a:cs typeface="Courier New" panose="02070309020205020404" pitchFamily="49" charset="0"/>
              </a:rPr>
              <a:t>(</a:t>
            </a:r>
            <a:r>
              <a:rPr lang="da-DK" altLang="da-DK" sz="2400" b="1" dirty="0">
                <a:solidFill>
                  <a:srgbClr val="660E7A"/>
                </a:solidFill>
                <a:latin typeface="Courier New" panose="02070309020205020404" pitchFamily="49" charset="0"/>
                <a:cs typeface="Courier New" panose="02070309020205020404" pitchFamily="49" charset="0"/>
              </a:rPr>
              <a:t>queue</a:t>
            </a:r>
            <a:r>
              <a:rPr lang="da-DK" altLang="da-DK" sz="2400" dirty="0">
                <a:solidFill>
                  <a:srgbClr val="000000"/>
                </a:solidFill>
                <a:latin typeface="Courier New" panose="02070309020205020404" pitchFamily="49" charset="0"/>
                <a:cs typeface="Courier New" panose="02070309020205020404" pitchFamily="49" charset="0"/>
              </a:rPr>
              <a:t>.size() &lt;= </a:t>
            </a:r>
            <a:r>
              <a:rPr lang="da-DK" altLang="da-DK" sz="2400" dirty="0">
                <a:solidFill>
                  <a:srgbClr val="0000FF"/>
                </a:solidFill>
                <a:latin typeface="Courier New" panose="02070309020205020404" pitchFamily="49" charset="0"/>
                <a:cs typeface="Courier New" panose="02070309020205020404" pitchFamily="49" charset="0"/>
              </a:rPr>
              <a:t>0</a:t>
            </a: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try </a:t>
            </a:r>
            <a:r>
              <a:rPr lang="da-DK" altLang="da-DK" sz="2400" dirty="0">
                <a:solidFill>
                  <a:srgbClr val="000000"/>
                </a:solidFill>
                <a:latin typeface="Courier New" panose="02070309020205020404" pitchFamily="49" charset="0"/>
                <a:cs typeface="Courier New" panose="02070309020205020404" pitchFamily="49" charset="0"/>
              </a:rPr>
              <a: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wait();</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 </a:t>
            </a:r>
            <a:r>
              <a:rPr lang="da-DK" altLang="da-DK" sz="2400" b="1" dirty="0">
                <a:solidFill>
                  <a:srgbClr val="000080"/>
                </a:solidFill>
                <a:latin typeface="Courier New" panose="02070309020205020404" pitchFamily="49" charset="0"/>
                <a:cs typeface="Courier New" panose="02070309020205020404" pitchFamily="49" charset="0"/>
              </a:rPr>
              <a:t>catch </a:t>
            </a:r>
            <a:r>
              <a:rPr lang="da-DK" altLang="da-DK" sz="2400" dirty="0">
                <a:solidFill>
                  <a:srgbClr val="000000"/>
                </a:solidFill>
                <a:latin typeface="Courier New" panose="02070309020205020404" pitchFamily="49" charset="0"/>
                <a:cs typeface="Courier New" panose="02070309020205020404" pitchFamily="49" charset="0"/>
              </a:rPr>
              <a:t>(InterruptedException e)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e.printStackTrace();</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notifyAll();</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r>
              <a:rPr lang="da-DK" altLang="da-DK" sz="2400" b="1" dirty="0">
                <a:solidFill>
                  <a:srgbClr val="000080"/>
                </a:solidFill>
                <a:latin typeface="Courier New" panose="02070309020205020404" pitchFamily="49" charset="0"/>
                <a:cs typeface="Courier New" panose="02070309020205020404" pitchFamily="49" charset="0"/>
              </a:rPr>
              <a:t>return </a:t>
            </a:r>
            <a:r>
              <a:rPr lang="da-DK" altLang="da-DK" sz="2400" b="1" dirty="0">
                <a:solidFill>
                  <a:srgbClr val="660E7A"/>
                </a:solidFill>
                <a:latin typeface="Courier New" panose="02070309020205020404" pitchFamily="49" charset="0"/>
                <a:cs typeface="Courier New" panose="02070309020205020404" pitchFamily="49" charset="0"/>
              </a:rPr>
              <a:t>queue</a:t>
            </a:r>
            <a:r>
              <a:rPr lang="da-DK" altLang="da-DK" sz="2400" dirty="0">
                <a:solidFill>
                  <a:srgbClr val="000000"/>
                </a:solidFill>
                <a:latin typeface="Courier New" panose="02070309020205020404" pitchFamily="49" charset="0"/>
                <a:cs typeface="Courier New" panose="02070309020205020404" pitchFamily="49" charset="0"/>
              </a:rPr>
              <a:t>.poll();</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    }</a:t>
            </a:r>
            <a:br>
              <a:rPr lang="da-DK" altLang="da-DK" sz="2400" dirty="0">
                <a:solidFill>
                  <a:srgbClr val="000000"/>
                </a:solidFill>
                <a:latin typeface="Courier New" panose="02070309020205020404" pitchFamily="49" charset="0"/>
                <a:cs typeface="Courier New" panose="02070309020205020404" pitchFamily="49" charset="0"/>
              </a:rPr>
            </a:br>
            <a:r>
              <a:rPr lang="da-DK" altLang="da-DK" sz="2400" dirty="0">
                <a:solidFill>
                  <a:srgbClr val="000000"/>
                </a:solidFill>
                <a:latin typeface="Courier New" panose="02070309020205020404" pitchFamily="49" charset="0"/>
                <a:cs typeface="Courier New" panose="02070309020205020404" pitchFamily="49" charset="0"/>
              </a:rPr>
              <a:t>}</a:t>
            </a:r>
            <a:br>
              <a:rPr lang="da-DK" altLang="da-DK" sz="2400" dirty="0">
                <a:solidFill>
                  <a:srgbClr val="000000"/>
                </a:solidFill>
                <a:latin typeface="Courier New" panose="02070309020205020404" pitchFamily="49" charset="0"/>
                <a:cs typeface="Courier New" panose="02070309020205020404" pitchFamily="49" charset="0"/>
              </a:rPr>
            </a:br>
            <a:endParaRPr lang="da-DK" altLang="da-DK" sz="4800" dirty="0">
              <a:latin typeface="Arial" panose="020B0604020202020204" pitchFamily="34" charset="0"/>
            </a:endParaRPr>
          </a:p>
        </p:txBody>
      </p:sp>
      <p:sp>
        <p:nvSpPr>
          <p:cNvPr id="6" name="Rectangle 5">
            <a:extLst>
              <a:ext uri="{FF2B5EF4-FFF2-40B4-BE49-F238E27FC236}">
                <a16:creationId xmlns:a16="http://schemas.microsoft.com/office/drawing/2014/main" id="{5959D9FA-5B30-4DFC-96F4-7DCC83E47264}"/>
              </a:ext>
            </a:extLst>
          </p:cNvPr>
          <p:cNvSpPr/>
          <p:nvPr/>
        </p:nvSpPr>
        <p:spPr>
          <a:xfrm>
            <a:off x="992372" y="7985059"/>
            <a:ext cx="10504968" cy="3476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Rectangle with Corners Rounded 2">
            <a:extLst>
              <a:ext uri="{FF2B5EF4-FFF2-40B4-BE49-F238E27FC236}">
                <a16:creationId xmlns:a16="http://schemas.microsoft.com/office/drawing/2014/main" id="{59B91F93-6812-4BAD-93B4-9564304B6723}"/>
              </a:ext>
            </a:extLst>
          </p:cNvPr>
          <p:cNvSpPr/>
          <p:nvPr/>
        </p:nvSpPr>
        <p:spPr>
          <a:xfrm>
            <a:off x="7214839" y="4170556"/>
            <a:ext cx="2798956" cy="1081668"/>
          </a:xfrm>
          <a:prstGeom prst="wedgeRoundRectCallout">
            <a:avLst>
              <a:gd name="adj1" fmla="val -73821"/>
              <a:gd name="adj2" fmla="val -26160"/>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Dequeue, take the next element out of the queue</a:t>
            </a:r>
          </a:p>
        </p:txBody>
      </p:sp>
      <p:sp>
        <p:nvSpPr>
          <p:cNvPr id="8" name="Title 1">
            <a:extLst>
              <a:ext uri="{FF2B5EF4-FFF2-40B4-BE49-F238E27FC236}">
                <a16:creationId xmlns:a16="http://schemas.microsoft.com/office/drawing/2014/main" id="{A6F91BD6-2AA1-4E01-928A-24A27934BBF9}"/>
              </a:ext>
            </a:extLst>
          </p:cNvPr>
          <p:cNvSpPr txBox="1">
            <a:spLocks/>
          </p:cNvSpPr>
          <p:nvPr/>
        </p:nvSpPr>
        <p:spPr>
          <a:xfrm>
            <a:off x="714104" y="0"/>
            <a:ext cx="11189686" cy="858172"/>
          </a:xfrm>
          <a:prstGeom prst="rect">
            <a:avLst/>
          </a:prstGeom>
          <a:solidFill>
            <a:schemeClr val="bg1"/>
          </a:solidFill>
          <a:ln>
            <a:solidFill>
              <a:srgbClr val="0070C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Blocking queue</a:t>
            </a:r>
            <a:endParaRPr lang="en-US" dirty="0"/>
          </a:p>
        </p:txBody>
      </p:sp>
    </p:spTree>
    <p:extLst>
      <p:ext uri="{BB962C8B-B14F-4D97-AF65-F5344CB8AC3E}">
        <p14:creationId xmlns:p14="http://schemas.microsoft.com/office/powerpoint/2010/main" val="3785718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lledresultat for guy with question mark">
            <a:extLst>
              <a:ext uri="{FF2B5EF4-FFF2-40B4-BE49-F238E27FC236}">
                <a16:creationId xmlns:a16="http://schemas.microsoft.com/office/drawing/2014/main" id="{2E4FECC4-0C73-493C-B632-7C9D7F4BFC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1" y="0"/>
            <a:ext cx="7008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743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954EE4-08C4-45D4-A3E3-8901534325A6}"/>
              </a:ext>
            </a:extLst>
          </p:cNvPr>
          <p:cNvSpPr>
            <a:spLocks noGrp="1"/>
          </p:cNvSpPr>
          <p:nvPr>
            <p:ph type="title"/>
          </p:nvPr>
        </p:nvSpPr>
        <p:spPr>
          <a:xfrm>
            <a:off x="205903" y="0"/>
            <a:ext cx="10515600" cy="597913"/>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D1044723-CE2C-430C-9CE5-DA6F2D5CF349}"/>
              </a:ext>
            </a:extLst>
          </p:cNvPr>
          <p:cNvSpPr>
            <a:spLocks noGrp="1"/>
          </p:cNvSpPr>
          <p:nvPr>
            <p:ph idx="1"/>
          </p:nvPr>
        </p:nvSpPr>
        <p:spPr/>
        <p:txBody>
          <a:bodyPr>
            <a:normAutofit lnSpcReduction="10000"/>
          </a:bodyPr>
          <a:lstStyle/>
          <a:p>
            <a:r>
              <a:rPr lang="en-US" dirty="0">
                <a:solidFill>
                  <a:schemeClr val="bg1">
                    <a:lumMod val="75000"/>
                  </a:schemeClr>
                </a:solidFill>
              </a:rPr>
              <a:t>Problem introduction</a:t>
            </a:r>
          </a:p>
          <a:p>
            <a:pPr lvl="1"/>
            <a:r>
              <a:rPr lang="en-US" dirty="0">
                <a:solidFill>
                  <a:schemeClr val="bg1">
                    <a:lumMod val="75000"/>
                  </a:schemeClr>
                </a:solidFill>
              </a:rPr>
              <a:t>Example – Folding @ home</a:t>
            </a:r>
          </a:p>
          <a:p>
            <a:r>
              <a:rPr lang="en-US" dirty="0">
                <a:solidFill>
                  <a:schemeClr val="bg1">
                    <a:lumMod val="75000"/>
                  </a:schemeClr>
                </a:solidFill>
              </a:rPr>
              <a:t>Concept idea, producers, consumers, queue</a:t>
            </a:r>
          </a:p>
          <a:p>
            <a:r>
              <a:rPr lang="en-US" dirty="0">
                <a:solidFill>
                  <a:schemeClr val="bg1">
                    <a:lumMod val="75000"/>
                  </a:schemeClr>
                </a:solidFill>
              </a:rPr>
              <a:t>Client-server-persistence example</a:t>
            </a:r>
          </a:p>
          <a:p>
            <a:r>
              <a:rPr lang="en-US" dirty="0">
                <a:solidFill>
                  <a:schemeClr val="bg1">
                    <a:lumMod val="75000"/>
                  </a:schemeClr>
                </a:solidFill>
              </a:rPr>
              <a:t>Guarded blocks refresh</a:t>
            </a:r>
          </a:p>
          <a:p>
            <a:r>
              <a:rPr lang="en-US" dirty="0">
                <a:solidFill>
                  <a:schemeClr val="bg1">
                    <a:lumMod val="75000"/>
                  </a:schemeClr>
                </a:solidFill>
              </a:rPr>
              <a:t>The blocking queue</a:t>
            </a:r>
          </a:p>
          <a:p>
            <a:pPr lvl="1"/>
            <a:r>
              <a:rPr lang="en-US" dirty="0">
                <a:solidFill>
                  <a:schemeClr val="bg1">
                    <a:lumMod val="75000"/>
                  </a:schemeClr>
                </a:solidFill>
              </a:rPr>
              <a:t>Overview</a:t>
            </a:r>
          </a:p>
          <a:p>
            <a:pPr lvl="1"/>
            <a:r>
              <a:rPr lang="en-US" dirty="0">
                <a:solidFill>
                  <a:schemeClr val="bg1">
                    <a:lumMod val="75000"/>
                  </a:schemeClr>
                </a:solidFill>
              </a:rPr>
              <a:t>Implementation requirements</a:t>
            </a:r>
          </a:p>
          <a:p>
            <a:pPr lvl="1"/>
            <a:r>
              <a:rPr lang="en-US" dirty="0">
                <a:solidFill>
                  <a:schemeClr val="bg1">
                    <a:lumMod val="75000"/>
                  </a:schemeClr>
                </a:solidFill>
              </a:rPr>
              <a:t>Code</a:t>
            </a:r>
          </a:p>
          <a:p>
            <a:r>
              <a:rPr lang="en-US" dirty="0"/>
              <a:t>Using the Blocking queue</a:t>
            </a:r>
          </a:p>
          <a:p>
            <a:r>
              <a:rPr lang="en-US" dirty="0"/>
              <a:t>Wait &amp; </a:t>
            </a:r>
            <a:r>
              <a:rPr lang="en-US" dirty="0" err="1"/>
              <a:t>notifyAll</a:t>
            </a:r>
            <a:r>
              <a:rPr lang="en-US" dirty="0"/>
              <a:t> explanation</a:t>
            </a:r>
          </a:p>
          <a:p>
            <a:r>
              <a:rPr lang="en-US" dirty="0"/>
              <a:t>Other examples</a:t>
            </a:r>
          </a:p>
        </p:txBody>
      </p:sp>
    </p:spTree>
    <p:extLst>
      <p:ext uri="{BB962C8B-B14F-4D97-AF65-F5344CB8AC3E}">
        <p14:creationId xmlns:p14="http://schemas.microsoft.com/office/powerpoint/2010/main" val="188532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FF99-3813-4FA2-ABA9-6715E01683A0}"/>
              </a:ext>
            </a:extLst>
          </p:cNvPr>
          <p:cNvSpPr>
            <a:spLocks noGrp="1"/>
          </p:cNvSpPr>
          <p:nvPr>
            <p:ph type="title"/>
          </p:nvPr>
        </p:nvSpPr>
        <p:spPr/>
        <p:txBody>
          <a:bodyPr>
            <a:normAutofit fontScale="90000"/>
          </a:bodyPr>
          <a:lstStyle/>
          <a:p>
            <a:r>
              <a:rPr lang="en-US" dirty="0"/>
              <a:t>Example</a:t>
            </a:r>
            <a:br>
              <a:rPr lang="en-US" dirty="0"/>
            </a:br>
            <a:r>
              <a:rPr lang="en-US" dirty="0" err="1"/>
              <a:t>Folding@Home</a:t>
            </a:r>
            <a:endParaRPr lang="en-US" dirty="0"/>
          </a:p>
        </p:txBody>
      </p:sp>
      <p:sp>
        <p:nvSpPr>
          <p:cNvPr id="3" name="Content Placeholder 2">
            <a:extLst>
              <a:ext uri="{FF2B5EF4-FFF2-40B4-BE49-F238E27FC236}">
                <a16:creationId xmlns:a16="http://schemas.microsoft.com/office/drawing/2014/main" id="{EF4275F0-AEE3-4125-A206-F88CC834D79E}"/>
              </a:ext>
            </a:extLst>
          </p:cNvPr>
          <p:cNvSpPr>
            <a:spLocks noGrp="1"/>
          </p:cNvSpPr>
          <p:nvPr>
            <p:ph idx="1"/>
          </p:nvPr>
        </p:nvSpPr>
        <p:spPr/>
        <p:txBody>
          <a:bodyPr/>
          <a:lstStyle/>
          <a:p>
            <a:r>
              <a:rPr lang="en-US" dirty="0"/>
              <a:t>Protein folding</a:t>
            </a:r>
          </a:p>
          <a:p>
            <a:endParaRPr lang="en-US" dirty="0"/>
          </a:p>
          <a:p>
            <a:endParaRPr lang="en-US" dirty="0"/>
          </a:p>
          <a:p>
            <a:r>
              <a:rPr lang="en-US" dirty="0"/>
              <a:t>Biology, calculating what folded protein looks like can require large computation time.</a:t>
            </a:r>
          </a:p>
          <a:p>
            <a:r>
              <a:rPr lang="en-US" dirty="0"/>
              <a:t>A project would make people set up their </a:t>
            </a:r>
            <a:r>
              <a:rPr lang="en-US" dirty="0" err="1"/>
              <a:t>Playstation</a:t>
            </a:r>
            <a:r>
              <a:rPr lang="en-US" dirty="0"/>
              <a:t> 3 to fetch a folding task, compute the task, send back the result.</a:t>
            </a:r>
          </a:p>
        </p:txBody>
      </p:sp>
      <p:pic>
        <p:nvPicPr>
          <p:cNvPr id="1026" name="Picture 2" descr="Billedresultat for protein folding">
            <a:extLst>
              <a:ext uri="{FF2B5EF4-FFF2-40B4-BE49-F238E27FC236}">
                <a16:creationId xmlns:a16="http://schemas.microsoft.com/office/drawing/2014/main" id="{219A237A-BCB5-4412-911E-874EC0ED9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363" y="43657"/>
            <a:ext cx="4180637" cy="3135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06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65BB0D-13EA-48AA-A789-D670F8D6C4B7}"/>
              </a:ext>
            </a:extLst>
          </p:cNvPr>
          <p:cNvSpPr>
            <a:spLocks noGrp="1"/>
          </p:cNvSpPr>
          <p:nvPr>
            <p:ph type="title"/>
          </p:nvPr>
        </p:nvSpPr>
        <p:spPr/>
        <p:txBody>
          <a:bodyPr/>
          <a:lstStyle/>
          <a:p>
            <a:r>
              <a:rPr lang="en-US" dirty="0"/>
              <a:t>Let’s finish the example</a:t>
            </a:r>
          </a:p>
        </p:txBody>
      </p:sp>
      <p:sp>
        <p:nvSpPr>
          <p:cNvPr id="4" name="Content Placeholder 3">
            <a:extLst>
              <a:ext uri="{FF2B5EF4-FFF2-40B4-BE49-F238E27FC236}">
                <a16:creationId xmlns:a16="http://schemas.microsoft.com/office/drawing/2014/main" id="{99FD1271-C1C4-4A25-8280-285BF51B7B99}"/>
              </a:ext>
            </a:extLst>
          </p:cNvPr>
          <p:cNvSpPr>
            <a:spLocks noGrp="1"/>
          </p:cNvSpPr>
          <p:nvPr>
            <p:ph idx="1"/>
          </p:nvPr>
        </p:nvSpPr>
        <p:spPr/>
        <p:txBody>
          <a:bodyPr/>
          <a:lstStyle/>
          <a:p>
            <a:r>
              <a:rPr lang="en-US" dirty="0"/>
              <a:t>Create two thread types:</a:t>
            </a:r>
          </a:p>
          <a:p>
            <a:pPr lvl="1"/>
            <a:r>
              <a:rPr lang="en-US" dirty="0"/>
              <a:t>Producer to create tasks</a:t>
            </a:r>
          </a:p>
          <a:p>
            <a:pPr lvl="1"/>
            <a:r>
              <a:rPr lang="en-US" dirty="0"/>
              <a:t>Consumer to retrieve and perform tasks</a:t>
            </a:r>
          </a:p>
        </p:txBody>
      </p:sp>
      <p:grpSp>
        <p:nvGrpSpPr>
          <p:cNvPr id="5" name="Group 4">
            <a:extLst>
              <a:ext uri="{FF2B5EF4-FFF2-40B4-BE49-F238E27FC236}">
                <a16:creationId xmlns:a16="http://schemas.microsoft.com/office/drawing/2014/main" id="{2AA34A12-9DB7-4822-84AF-C96B4F4E5917}"/>
              </a:ext>
            </a:extLst>
          </p:cNvPr>
          <p:cNvGrpSpPr/>
          <p:nvPr/>
        </p:nvGrpSpPr>
        <p:grpSpPr>
          <a:xfrm rot="20915293">
            <a:off x="7631869" y="2505664"/>
            <a:ext cx="2198873" cy="2038815"/>
            <a:chOff x="2426852" y="3235847"/>
            <a:chExt cx="849241" cy="800982"/>
          </a:xfrm>
          <a:solidFill>
            <a:schemeClr val="bg1">
              <a:lumMod val="85000"/>
            </a:schemeClr>
          </a:solidFill>
        </p:grpSpPr>
        <p:sp>
          <p:nvSpPr>
            <p:cNvPr id="6" name="Parallelogram 5">
              <a:extLst>
                <a:ext uri="{FF2B5EF4-FFF2-40B4-BE49-F238E27FC236}">
                  <a16:creationId xmlns:a16="http://schemas.microsoft.com/office/drawing/2014/main" id="{A3183A77-C396-41F3-87ED-604D85FB8296}"/>
                </a:ext>
              </a:extLst>
            </p:cNvPr>
            <p:cNvSpPr/>
            <p:nvPr/>
          </p:nvSpPr>
          <p:spPr>
            <a:xfrm>
              <a:off x="2518598" y="3665424"/>
              <a:ext cx="757495" cy="366113"/>
            </a:xfrm>
            <a:prstGeom prst="parallelogram">
              <a:avLst>
                <a:gd name="adj" fmla="val 7243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AE193947-FF24-4203-B2DD-C9843635290B}"/>
                </a:ext>
              </a:extLst>
            </p:cNvPr>
            <p:cNvSpPr/>
            <p:nvPr/>
          </p:nvSpPr>
          <p:spPr>
            <a:xfrm rot="4694830" flipH="1">
              <a:off x="2201210" y="3461489"/>
              <a:ext cx="762150" cy="310865"/>
            </a:xfrm>
            <a:prstGeom prst="parallelogram">
              <a:avLst>
                <a:gd name="adj" fmla="val 86315"/>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86D5AF7-A909-4FBD-9797-67D46EDF825B}"/>
                </a:ext>
              </a:extLst>
            </p:cNvPr>
            <p:cNvCxnSpPr>
              <a:endCxn id="6" idx="0"/>
            </p:cNvCxnSpPr>
            <p:nvPr/>
          </p:nvCxnSpPr>
          <p:spPr>
            <a:xfrm flipV="1">
              <a:off x="2581072" y="3666972"/>
              <a:ext cx="270344" cy="36456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BE2E38-04CE-43F4-885B-C5EF81AB371C}"/>
                </a:ext>
              </a:extLst>
            </p:cNvPr>
            <p:cNvCxnSpPr/>
            <p:nvPr/>
          </p:nvCxnSpPr>
          <p:spPr>
            <a:xfrm flipV="1">
              <a:off x="2733472" y="3668295"/>
              <a:ext cx="270344" cy="36456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087E0E-F851-4E64-B503-F490E797CEA3}"/>
                </a:ext>
              </a:extLst>
            </p:cNvPr>
            <p:cNvCxnSpPr/>
            <p:nvPr/>
          </p:nvCxnSpPr>
          <p:spPr>
            <a:xfrm flipV="1">
              <a:off x="2885872" y="3665642"/>
              <a:ext cx="270344" cy="36456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5D8872-ACF3-40D9-B991-EF7573FD81DA}"/>
                </a:ext>
              </a:extLst>
            </p:cNvPr>
            <p:cNvCxnSpPr/>
            <p:nvPr/>
          </p:nvCxnSpPr>
          <p:spPr>
            <a:xfrm flipV="1">
              <a:off x="2644681" y="3666965"/>
              <a:ext cx="270344" cy="36456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020099-D03D-43E3-999F-6E5E19A579EA}"/>
                </a:ext>
              </a:extLst>
            </p:cNvPr>
            <p:cNvCxnSpPr/>
            <p:nvPr/>
          </p:nvCxnSpPr>
          <p:spPr>
            <a:xfrm flipV="1">
              <a:off x="2809008" y="3672264"/>
              <a:ext cx="270344" cy="36456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960295-5EA7-4A4C-AB06-B7229DD4ED7F}"/>
                </a:ext>
              </a:extLst>
            </p:cNvPr>
            <p:cNvCxnSpPr>
              <a:cxnSpLocks/>
            </p:cNvCxnSpPr>
            <p:nvPr/>
          </p:nvCxnSpPr>
          <p:spPr>
            <a:xfrm>
              <a:off x="2604926" y="3981049"/>
              <a:ext cx="322028" cy="397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3EA8130-B1A0-4B57-B23A-86CBEB2A229C}"/>
                </a:ext>
              </a:extLst>
            </p:cNvPr>
            <p:cNvCxnSpPr>
              <a:cxnSpLocks/>
            </p:cNvCxnSpPr>
            <p:nvPr/>
          </p:nvCxnSpPr>
          <p:spPr>
            <a:xfrm>
              <a:off x="2653955" y="3930691"/>
              <a:ext cx="322028" cy="397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44DF015-52D2-4635-AA19-3155C19EFD7B}"/>
                </a:ext>
              </a:extLst>
            </p:cNvPr>
            <p:cNvCxnSpPr>
              <a:cxnSpLocks/>
            </p:cNvCxnSpPr>
            <p:nvPr/>
          </p:nvCxnSpPr>
          <p:spPr>
            <a:xfrm>
              <a:off x="2695032" y="3880333"/>
              <a:ext cx="322028" cy="397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CD9BA7-E73C-4302-BE7D-6A08556CDCA5}"/>
                </a:ext>
              </a:extLst>
            </p:cNvPr>
            <p:cNvCxnSpPr>
              <a:cxnSpLocks/>
            </p:cNvCxnSpPr>
            <p:nvPr/>
          </p:nvCxnSpPr>
          <p:spPr>
            <a:xfrm>
              <a:off x="2724181" y="3829975"/>
              <a:ext cx="322028" cy="397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D30B8-39D2-4C08-B361-C9FF3DB11F36}"/>
                </a:ext>
              </a:extLst>
            </p:cNvPr>
            <p:cNvCxnSpPr>
              <a:cxnSpLocks/>
            </p:cNvCxnSpPr>
            <p:nvPr/>
          </p:nvCxnSpPr>
          <p:spPr>
            <a:xfrm>
              <a:off x="2753330" y="3779617"/>
              <a:ext cx="322028" cy="397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6820CC1-DA2F-48F5-A892-07B51CA516EA}"/>
                </a:ext>
              </a:extLst>
            </p:cNvPr>
            <p:cNvCxnSpPr>
              <a:cxnSpLocks/>
            </p:cNvCxnSpPr>
            <p:nvPr/>
          </p:nvCxnSpPr>
          <p:spPr>
            <a:xfrm>
              <a:off x="2782479" y="3729259"/>
              <a:ext cx="322028" cy="397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B46AC44-1381-4EF7-95AE-7D6F79617697}"/>
              </a:ext>
            </a:extLst>
          </p:cNvPr>
          <p:cNvGrpSpPr/>
          <p:nvPr/>
        </p:nvGrpSpPr>
        <p:grpSpPr>
          <a:xfrm>
            <a:off x="10029784" y="2442155"/>
            <a:ext cx="1397138" cy="3688625"/>
            <a:chOff x="6850984" y="3487990"/>
            <a:chExt cx="457186" cy="1207030"/>
          </a:xfrm>
        </p:grpSpPr>
        <p:grpSp>
          <p:nvGrpSpPr>
            <p:cNvPr id="20" name="Group 19">
              <a:extLst>
                <a:ext uri="{FF2B5EF4-FFF2-40B4-BE49-F238E27FC236}">
                  <a16:creationId xmlns:a16="http://schemas.microsoft.com/office/drawing/2014/main" id="{C6D530F2-A98F-4A54-B0BF-BAAB3EBCE18B}"/>
                </a:ext>
              </a:extLst>
            </p:cNvPr>
            <p:cNvGrpSpPr/>
            <p:nvPr/>
          </p:nvGrpSpPr>
          <p:grpSpPr>
            <a:xfrm>
              <a:off x="6850984" y="3915480"/>
              <a:ext cx="457186" cy="779540"/>
              <a:chOff x="4876149" y="3373120"/>
              <a:chExt cx="831234" cy="1417320"/>
            </a:xfrm>
          </p:grpSpPr>
          <p:sp>
            <p:nvSpPr>
              <p:cNvPr id="22" name="Rectangle 21">
                <a:extLst>
                  <a:ext uri="{FF2B5EF4-FFF2-40B4-BE49-F238E27FC236}">
                    <a16:creationId xmlns:a16="http://schemas.microsoft.com/office/drawing/2014/main" id="{81947D61-2552-4CEB-B8C2-E42FFDFEB6F3}"/>
                  </a:ext>
                </a:extLst>
              </p:cNvPr>
              <p:cNvSpPr/>
              <p:nvPr/>
            </p:nvSpPr>
            <p:spPr>
              <a:xfrm>
                <a:off x="5355560" y="3665870"/>
                <a:ext cx="138223" cy="96756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C770F4A-4AD6-4408-BD8D-7E6FC820EA5B}"/>
                  </a:ext>
                </a:extLst>
              </p:cNvPr>
              <p:cNvSpPr/>
              <p:nvPr/>
            </p:nvSpPr>
            <p:spPr>
              <a:xfrm>
                <a:off x="5089746" y="3665870"/>
                <a:ext cx="138223" cy="96756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B0A9329-7C6C-4CAA-BF2E-8B9B6C34DF0B}"/>
                  </a:ext>
                </a:extLst>
              </p:cNvPr>
              <p:cNvSpPr/>
              <p:nvPr/>
            </p:nvSpPr>
            <p:spPr>
              <a:xfrm>
                <a:off x="5355563" y="4633433"/>
                <a:ext cx="351820" cy="157007"/>
              </a:xfrm>
              <a:prstGeom prst="rect">
                <a:avLst/>
              </a:prstGeom>
              <a:solidFill>
                <a:schemeClr val="accent2">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D5E529-C02B-4952-B65F-076EEF5689E7}"/>
                  </a:ext>
                </a:extLst>
              </p:cNvPr>
              <p:cNvSpPr/>
              <p:nvPr/>
            </p:nvSpPr>
            <p:spPr>
              <a:xfrm>
                <a:off x="4876149" y="4633433"/>
                <a:ext cx="351820" cy="157007"/>
              </a:xfrm>
              <a:prstGeom prst="rect">
                <a:avLst/>
              </a:prstGeom>
              <a:solidFill>
                <a:schemeClr val="accent2">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5E5221B2-E551-4C25-A875-148CCBE3A75C}"/>
                  </a:ext>
                </a:extLst>
              </p:cNvPr>
              <p:cNvSpPr/>
              <p:nvPr/>
            </p:nvSpPr>
            <p:spPr>
              <a:xfrm>
                <a:off x="4982829" y="3373120"/>
                <a:ext cx="617872" cy="29275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Rounded Corners 20">
              <a:extLst>
                <a:ext uri="{FF2B5EF4-FFF2-40B4-BE49-F238E27FC236}">
                  <a16:creationId xmlns:a16="http://schemas.microsoft.com/office/drawing/2014/main" id="{DDF38AD4-1604-480D-A439-6C04305A6C75}"/>
                </a:ext>
              </a:extLst>
            </p:cNvPr>
            <p:cNvSpPr/>
            <p:nvPr/>
          </p:nvSpPr>
          <p:spPr>
            <a:xfrm>
              <a:off x="6909663" y="3487990"/>
              <a:ext cx="339836" cy="48616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T</a:t>
              </a:r>
            </a:p>
          </p:txBody>
        </p:sp>
      </p:grpSp>
      <p:grpSp>
        <p:nvGrpSpPr>
          <p:cNvPr id="27" name="Group 26">
            <a:extLst>
              <a:ext uri="{FF2B5EF4-FFF2-40B4-BE49-F238E27FC236}">
                <a16:creationId xmlns:a16="http://schemas.microsoft.com/office/drawing/2014/main" id="{9D52352D-6942-441A-937A-7F09356C2031}"/>
              </a:ext>
            </a:extLst>
          </p:cNvPr>
          <p:cNvGrpSpPr/>
          <p:nvPr/>
        </p:nvGrpSpPr>
        <p:grpSpPr>
          <a:xfrm flipH="1">
            <a:off x="10033885" y="365125"/>
            <a:ext cx="1636473" cy="2021949"/>
            <a:chOff x="4878045" y="1584843"/>
            <a:chExt cx="780424" cy="964254"/>
          </a:xfrm>
        </p:grpSpPr>
        <p:sp>
          <p:nvSpPr>
            <p:cNvPr id="28" name="Chord 27">
              <a:extLst>
                <a:ext uri="{FF2B5EF4-FFF2-40B4-BE49-F238E27FC236}">
                  <a16:creationId xmlns:a16="http://schemas.microsoft.com/office/drawing/2014/main" id="{3B63F5AD-A017-471C-AD41-768A2817154B}"/>
                </a:ext>
              </a:extLst>
            </p:cNvPr>
            <p:cNvSpPr/>
            <p:nvPr/>
          </p:nvSpPr>
          <p:spPr>
            <a:xfrm>
              <a:off x="4982829" y="1675101"/>
              <a:ext cx="624840" cy="762000"/>
            </a:xfrm>
            <a:prstGeom prst="chord">
              <a:avLst>
                <a:gd name="adj1" fmla="val 8077825"/>
                <a:gd name="adj2" fmla="val 1640993"/>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hord 28">
              <a:extLst>
                <a:ext uri="{FF2B5EF4-FFF2-40B4-BE49-F238E27FC236}">
                  <a16:creationId xmlns:a16="http://schemas.microsoft.com/office/drawing/2014/main" id="{D16AD393-8CF0-43A4-B705-B8D747A13A2D}"/>
                </a:ext>
              </a:extLst>
            </p:cNvPr>
            <p:cNvSpPr/>
            <p:nvPr/>
          </p:nvSpPr>
          <p:spPr>
            <a:xfrm>
              <a:off x="5033629" y="1787097"/>
              <a:ext cx="624840" cy="762000"/>
            </a:xfrm>
            <a:prstGeom prst="chord">
              <a:avLst>
                <a:gd name="adj1" fmla="val 2113028"/>
                <a:gd name="adj2" fmla="val 9233185"/>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F19C051-1C50-4CBB-AD86-27D757F5FF0B}"/>
                </a:ext>
              </a:extLst>
            </p:cNvPr>
            <p:cNvSpPr/>
            <p:nvPr/>
          </p:nvSpPr>
          <p:spPr>
            <a:xfrm>
              <a:off x="5164765" y="1939792"/>
              <a:ext cx="127000" cy="15854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7193A79-9927-4985-8F03-35E4FE204D1A}"/>
                </a:ext>
              </a:extLst>
            </p:cNvPr>
            <p:cNvSpPr/>
            <p:nvPr/>
          </p:nvSpPr>
          <p:spPr>
            <a:xfrm>
              <a:off x="5338429" y="1895491"/>
              <a:ext cx="127000" cy="15854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loud 31">
              <a:extLst>
                <a:ext uri="{FF2B5EF4-FFF2-40B4-BE49-F238E27FC236}">
                  <a16:creationId xmlns:a16="http://schemas.microsoft.com/office/drawing/2014/main" id="{FBF025EB-7BD6-459E-BAA3-C5D6DD871CD7}"/>
                </a:ext>
              </a:extLst>
            </p:cNvPr>
            <p:cNvSpPr/>
            <p:nvPr/>
          </p:nvSpPr>
          <p:spPr>
            <a:xfrm rot="20605853">
              <a:off x="4878045" y="1584843"/>
              <a:ext cx="595906" cy="303737"/>
            </a:xfrm>
            <a:prstGeom prst="cloud">
              <a:avLst/>
            </a:prstGeom>
            <a:solidFill>
              <a:schemeClr val="accent4">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1F67C89-930A-4777-9211-42AC6019777D}"/>
              </a:ext>
            </a:extLst>
          </p:cNvPr>
          <p:cNvGrpSpPr/>
          <p:nvPr/>
        </p:nvGrpSpPr>
        <p:grpSpPr>
          <a:xfrm rot="21253058">
            <a:off x="9487239" y="2076440"/>
            <a:ext cx="2897485" cy="1789897"/>
            <a:chOff x="3000203" y="3130343"/>
            <a:chExt cx="988470" cy="610619"/>
          </a:xfrm>
        </p:grpSpPr>
        <p:grpSp>
          <p:nvGrpSpPr>
            <p:cNvPr id="34" name="Group 33">
              <a:extLst>
                <a:ext uri="{FF2B5EF4-FFF2-40B4-BE49-F238E27FC236}">
                  <a16:creationId xmlns:a16="http://schemas.microsoft.com/office/drawing/2014/main" id="{F6677F03-6C7A-4058-A85B-9852D91AEF6D}"/>
                </a:ext>
              </a:extLst>
            </p:cNvPr>
            <p:cNvGrpSpPr/>
            <p:nvPr/>
          </p:nvGrpSpPr>
          <p:grpSpPr>
            <a:xfrm rot="1371369">
              <a:off x="3000203" y="3147606"/>
              <a:ext cx="259025" cy="593356"/>
              <a:chOff x="4340664" y="2697991"/>
              <a:chExt cx="470946" cy="1078810"/>
            </a:xfrm>
          </p:grpSpPr>
          <p:sp>
            <p:nvSpPr>
              <p:cNvPr id="36" name="Rectangle 35">
                <a:extLst>
                  <a:ext uri="{FF2B5EF4-FFF2-40B4-BE49-F238E27FC236}">
                    <a16:creationId xmlns:a16="http://schemas.microsoft.com/office/drawing/2014/main" id="{3205A800-A925-4C48-B70C-26582F1FE974}"/>
                  </a:ext>
                </a:extLst>
              </p:cNvPr>
              <p:cNvSpPr/>
              <p:nvPr/>
            </p:nvSpPr>
            <p:spPr>
              <a:xfrm rot="1864674">
                <a:off x="4673387" y="2697991"/>
                <a:ext cx="138223" cy="9675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0842BF6-2BC9-4318-88CC-CEE451C3A4AC}"/>
                  </a:ext>
                </a:extLst>
              </p:cNvPr>
              <p:cNvSpPr/>
              <p:nvPr/>
            </p:nvSpPr>
            <p:spPr>
              <a:xfrm rot="1864674">
                <a:off x="4340664" y="3595339"/>
                <a:ext cx="169407" cy="1814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6FB8AAF7-19D6-40CC-B905-135B2B6620D1}"/>
                </a:ext>
              </a:extLst>
            </p:cNvPr>
            <p:cNvSpPr/>
            <p:nvPr/>
          </p:nvSpPr>
          <p:spPr>
            <a:xfrm>
              <a:off x="3899299" y="3130343"/>
              <a:ext cx="89374" cy="12963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05386A23-194D-459B-AC9D-4DFD8F4CA73C}"/>
              </a:ext>
            </a:extLst>
          </p:cNvPr>
          <p:cNvGrpSpPr/>
          <p:nvPr/>
        </p:nvGrpSpPr>
        <p:grpSpPr>
          <a:xfrm rot="1392295">
            <a:off x="8594313" y="1874909"/>
            <a:ext cx="3156617" cy="1627475"/>
            <a:chOff x="2964158" y="3261121"/>
            <a:chExt cx="1076872" cy="555209"/>
          </a:xfrm>
        </p:grpSpPr>
        <p:grpSp>
          <p:nvGrpSpPr>
            <p:cNvPr id="39" name="Group 38">
              <a:extLst>
                <a:ext uri="{FF2B5EF4-FFF2-40B4-BE49-F238E27FC236}">
                  <a16:creationId xmlns:a16="http://schemas.microsoft.com/office/drawing/2014/main" id="{6FCB5119-CBB4-4D4C-BC14-13950F02D2A9}"/>
                </a:ext>
              </a:extLst>
            </p:cNvPr>
            <p:cNvGrpSpPr/>
            <p:nvPr/>
          </p:nvGrpSpPr>
          <p:grpSpPr>
            <a:xfrm rot="5111613">
              <a:off x="3158188" y="3397994"/>
              <a:ext cx="224306" cy="612365"/>
              <a:chOff x="5772882" y="2688898"/>
              <a:chExt cx="407821" cy="1113371"/>
            </a:xfrm>
          </p:grpSpPr>
          <p:sp>
            <p:nvSpPr>
              <p:cNvPr id="41" name="Rectangle 40">
                <a:extLst>
                  <a:ext uri="{FF2B5EF4-FFF2-40B4-BE49-F238E27FC236}">
                    <a16:creationId xmlns:a16="http://schemas.microsoft.com/office/drawing/2014/main" id="{5C57CB17-0DC0-437D-A670-D703773C86A4}"/>
                  </a:ext>
                </a:extLst>
              </p:cNvPr>
              <p:cNvSpPr/>
              <p:nvPr/>
            </p:nvSpPr>
            <p:spPr>
              <a:xfrm rot="20020544">
                <a:off x="5772882" y="2688898"/>
                <a:ext cx="138223" cy="9675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BCC0506-72F7-4935-A757-9ECDE4877F84}"/>
                  </a:ext>
                </a:extLst>
              </p:cNvPr>
              <p:cNvSpPr/>
              <p:nvPr/>
            </p:nvSpPr>
            <p:spPr>
              <a:xfrm rot="20020544">
                <a:off x="6011296" y="3620807"/>
                <a:ext cx="169407" cy="1814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a:extLst>
                <a:ext uri="{FF2B5EF4-FFF2-40B4-BE49-F238E27FC236}">
                  <a16:creationId xmlns:a16="http://schemas.microsoft.com/office/drawing/2014/main" id="{12EE610F-8AF9-4C26-AA6F-9F67EDED2D1E}"/>
                </a:ext>
              </a:extLst>
            </p:cNvPr>
            <p:cNvSpPr/>
            <p:nvPr/>
          </p:nvSpPr>
          <p:spPr>
            <a:xfrm>
              <a:off x="3951656" y="3261121"/>
              <a:ext cx="89374" cy="1296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B9C597A7-4F39-47BC-932B-6F9B1A5BC7E4}"/>
              </a:ext>
            </a:extLst>
          </p:cNvPr>
          <p:cNvSpPr txBox="1"/>
          <p:nvPr/>
        </p:nvSpPr>
        <p:spPr>
          <a:xfrm rot="19985423">
            <a:off x="8308514" y="1614835"/>
            <a:ext cx="1507144" cy="646331"/>
          </a:xfrm>
          <a:prstGeom prst="rect">
            <a:avLst/>
          </a:prstGeom>
          <a:noFill/>
        </p:spPr>
        <p:txBody>
          <a:bodyPr wrap="none" rtlCol="0">
            <a:spAutoFit/>
          </a:bodyPr>
          <a:lstStyle/>
          <a:p>
            <a:r>
              <a:rPr lang="en-US" sz="3600" dirty="0"/>
              <a:t>*Click*</a:t>
            </a:r>
          </a:p>
        </p:txBody>
      </p:sp>
      <p:sp>
        <p:nvSpPr>
          <p:cNvPr id="44" name="TextBox 43">
            <a:extLst>
              <a:ext uri="{FF2B5EF4-FFF2-40B4-BE49-F238E27FC236}">
                <a16:creationId xmlns:a16="http://schemas.microsoft.com/office/drawing/2014/main" id="{14E2FB56-D84A-450C-A57C-76EF347F7676}"/>
              </a:ext>
            </a:extLst>
          </p:cNvPr>
          <p:cNvSpPr txBox="1"/>
          <p:nvPr/>
        </p:nvSpPr>
        <p:spPr>
          <a:xfrm rot="21425351">
            <a:off x="7189692" y="901041"/>
            <a:ext cx="1622560" cy="646331"/>
          </a:xfrm>
          <a:prstGeom prst="rect">
            <a:avLst/>
          </a:prstGeom>
          <a:noFill/>
        </p:spPr>
        <p:txBody>
          <a:bodyPr wrap="none" rtlCol="0">
            <a:spAutoFit/>
          </a:bodyPr>
          <a:lstStyle/>
          <a:p>
            <a:r>
              <a:rPr lang="en-US" sz="3600" dirty="0"/>
              <a:t>*Clack*</a:t>
            </a:r>
          </a:p>
        </p:txBody>
      </p:sp>
    </p:spTree>
    <p:extLst>
      <p:ext uri="{BB962C8B-B14F-4D97-AF65-F5344CB8AC3E}">
        <p14:creationId xmlns:p14="http://schemas.microsoft.com/office/powerpoint/2010/main" val="320939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utoRev="1" fill="remove" nodeType="afterEffect">
                                  <p:stCondLst>
                                    <p:cond delay="0"/>
                                  </p:stCondLst>
                                  <p:endCondLst>
                                    <p:cond evt="onNext" delay="0">
                                      <p:tgtEl>
                                        <p:sldTgt/>
                                      </p:tgtEl>
                                    </p:cond>
                                  </p:endCondLst>
                                  <p:childTnLst>
                                    <p:animRot by="1800000">
                                      <p:cBhvr>
                                        <p:cTn id="6" dur="200" fill="hold"/>
                                        <p:tgtEl>
                                          <p:spTgt spid="33"/>
                                        </p:tgtEl>
                                        <p:attrNameLst>
                                          <p:attrName>r</p:attrName>
                                        </p:attrNameLst>
                                      </p:cBhvr>
                                    </p:animRot>
                                  </p:childTnLst>
                                </p:cTn>
                              </p:par>
                              <p:par>
                                <p:cTn id="7" presetID="8" presetClass="emph" presetSubtype="0" repeatCount="indefinite" autoRev="1" fill="remove" nodeType="withEffect">
                                  <p:stCondLst>
                                    <p:cond delay="0"/>
                                  </p:stCondLst>
                                  <p:endCondLst>
                                    <p:cond evt="onNext" delay="0">
                                      <p:tgtEl>
                                        <p:sldTgt/>
                                      </p:tgtEl>
                                    </p:cond>
                                  </p:endCondLst>
                                  <p:childTnLst>
                                    <p:animRot by="-1200000">
                                      <p:cBhvr>
                                        <p:cTn id="8" dur="200" fill="hold"/>
                                        <p:tgtEl>
                                          <p:spTgt spid="38"/>
                                        </p:tgtEl>
                                        <p:attrNameLst>
                                          <p:attrName>r</p:attrName>
                                        </p:attrNameLst>
                                      </p:cBhvr>
                                    </p:animRot>
                                  </p:childTnLst>
                                </p:cTn>
                              </p:par>
                              <p:par>
                                <p:cTn id="9" presetID="10" presetClass="entr" presetSubtype="0" repeatCount="indefinite" fill="remove"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250"/>
                                        <p:tgtEl>
                                          <p:spTgt spid="43"/>
                                        </p:tgtEl>
                                      </p:cBhvr>
                                    </p:animEffect>
                                  </p:childTnLst>
                                </p:cTn>
                              </p:par>
                              <p:par>
                                <p:cTn id="12" presetID="10" presetClass="entr" presetSubtype="0" repeatCount="indefinite" fill="remove" grpId="0" nodeType="withEffect">
                                  <p:stCondLst>
                                    <p:cond delay="10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250"/>
                                        <p:tgtEl>
                                          <p:spTgt spid="44"/>
                                        </p:tgtEl>
                                      </p:cBhvr>
                                    </p:animEffect>
                                  </p:childTnLst>
                                </p:cTn>
                              </p:par>
                              <p:par>
                                <p:cTn id="15" presetID="32" presetClass="emph" presetSubtype="0" repeatCount="indefinite" fill="hold" nodeType="withEffect">
                                  <p:stCondLst>
                                    <p:cond delay="100"/>
                                  </p:stCondLst>
                                  <p:childTnLst>
                                    <p:animRot by="120000">
                                      <p:cBhvr>
                                        <p:cTn id="16" dur="50" fill="hold">
                                          <p:stCondLst>
                                            <p:cond delay="0"/>
                                          </p:stCondLst>
                                        </p:cTn>
                                        <p:tgtEl>
                                          <p:spTgt spid="27"/>
                                        </p:tgtEl>
                                        <p:attrNameLst>
                                          <p:attrName>r</p:attrName>
                                        </p:attrNameLst>
                                      </p:cBhvr>
                                    </p:animRot>
                                    <p:animRot by="-240000">
                                      <p:cBhvr>
                                        <p:cTn id="17" dur="100" fill="hold">
                                          <p:stCondLst>
                                            <p:cond delay="100"/>
                                          </p:stCondLst>
                                        </p:cTn>
                                        <p:tgtEl>
                                          <p:spTgt spid="27"/>
                                        </p:tgtEl>
                                        <p:attrNameLst>
                                          <p:attrName>r</p:attrName>
                                        </p:attrNameLst>
                                      </p:cBhvr>
                                    </p:animRot>
                                    <p:animRot by="240000">
                                      <p:cBhvr>
                                        <p:cTn id="18" dur="100" fill="hold">
                                          <p:stCondLst>
                                            <p:cond delay="200"/>
                                          </p:stCondLst>
                                        </p:cTn>
                                        <p:tgtEl>
                                          <p:spTgt spid="27"/>
                                        </p:tgtEl>
                                        <p:attrNameLst>
                                          <p:attrName>r</p:attrName>
                                        </p:attrNameLst>
                                      </p:cBhvr>
                                    </p:animRot>
                                    <p:animRot by="-240000">
                                      <p:cBhvr>
                                        <p:cTn id="19" dur="100" fill="hold">
                                          <p:stCondLst>
                                            <p:cond delay="300"/>
                                          </p:stCondLst>
                                        </p:cTn>
                                        <p:tgtEl>
                                          <p:spTgt spid="27"/>
                                        </p:tgtEl>
                                        <p:attrNameLst>
                                          <p:attrName>r</p:attrName>
                                        </p:attrNameLst>
                                      </p:cBhvr>
                                    </p:animRot>
                                    <p:animRot by="120000">
                                      <p:cBhvr>
                                        <p:cTn id="20" dur="100" fill="hold">
                                          <p:stCondLst>
                                            <p:cond delay="40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illedresultat for guy with question mark">
            <a:extLst>
              <a:ext uri="{FF2B5EF4-FFF2-40B4-BE49-F238E27FC236}">
                <a16:creationId xmlns:a16="http://schemas.microsoft.com/office/drawing/2014/main" id="{862ED715-A1BD-4278-B429-7B3AECD29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5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954EE4-08C4-45D4-A3E3-8901534325A6}"/>
              </a:ext>
            </a:extLst>
          </p:cNvPr>
          <p:cNvSpPr>
            <a:spLocks noGrp="1"/>
          </p:cNvSpPr>
          <p:nvPr>
            <p:ph type="title"/>
          </p:nvPr>
        </p:nvSpPr>
        <p:spPr>
          <a:xfrm>
            <a:off x="205903" y="0"/>
            <a:ext cx="10515600" cy="597913"/>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D1044723-CE2C-430C-9CE5-DA6F2D5CF349}"/>
              </a:ext>
            </a:extLst>
          </p:cNvPr>
          <p:cNvSpPr>
            <a:spLocks noGrp="1"/>
          </p:cNvSpPr>
          <p:nvPr>
            <p:ph idx="1"/>
          </p:nvPr>
        </p:nvSpPr>
        <p:spPr/>
        <p:txBody>
          <a:bodyPr>
            <a:normAutofit lnSpcReduction="10000"/>
          </a:bodyPr>
          <a:lstStyle/>
          <a:p>
            <a:r>
              <a:rPr lang="en-US" dirty="0">
                <a:solidFill>
                  <a:schemeClr val="bg1">
                    <a:lumMod val="75000"/>
                  </a:schemeClr>
                </a:solidFill>
              </a:rPr>
              <a:t>Problem introduction</a:t>
            </a:r>
          </a:p>
          <a:p>
            <a:pPr lvl="1"/>
            <a:r>
              <a:rPr lang="en-US" dirty="0">
                <a:solidFill>
                  <a:schemeClr val="bg1">
                    <a:lumMod val="75000"/>
                  </a:schemeClr>
                </a:solidFill>
              </a:rPr>
              <a:t>Example – Folding @ home</a:t>
            </a:r>
          </a:p>
          <a:p>
            <a:r>
              <a:rPr lang="en-US" dirty="0">
                <a:solidFill>
                  <a:schemeClr val="bg1">
                    <a:lumMod val="75000"/>
                  </a:schemeClr>
                </a:solidFill>
              </a:rPr>
              <a:t>Concept idea, producers, consumers, queue</a:t>
            </a:r>
          </a:p>
          <a:p>
            <a:r>
              <a:rPr lang="en-US" dirty="0">
                <a:solidFill>
                  <a:schemeClr val="bg1">
                    <a:lumMod val="75000"/>
                  </a:schemeClr>
                </a:solidFill>
              </a:rPr>
              <a:t>Client-server-persistence example</a:t>
            </a:r>
          </a:p>
          <a:p>
            <a:r>
              <a:rPr lang="en-US" dirty="0">
                <a:solidFill>
                  <a:schemeClr val="bg1">
                    <a:lumMod val="75000"/>
                  </a:schemeClr>
                </a:solidFill>
              </a:rPr>
              <a:t>Guarded blocks refresh</a:t>
            </a:r>
          </a:p>
          <a:p>
            <a:r>
              <a:rPr lang="en-US" dirty="0">
                <a:solidFill>
                  <a:schemeClr val="bg1">
                    <a:lumMod val="75000"/>
                  </a:schemeClr>
                </a:solidFill>
              </a:rPr>
              <a:t>The blocking queue</a:t>
            </a:r>
          </a:p>
          <a:p>
            <a:pPr lvl="1"/>
            <a:r>
              <a:rPr lang="en-US" dirty="0">
                <a:solidFill>
                  <a:schemeClr val="bg1">
                    <a:lumMod val="75000"/>
                  </a:schemeClr>
                </a:solidFill>
              </a:rPr>
              <a:t>Overview</a:t>
            </a:r>
          </a:p>
          <a:p>
            <a:pPr lvl="1"/>
            <a:r>
              <a:rPr lang="en-US" dirty="0">
                <a:solidFill>
                  <a:schemeClr val="bg1">
                    <a:lumMod val="75000"/>
                  </a:schemeClr>
                </a:solidFill>
              </a:rPr>
              <a:t>Implementation requirements</a:t>
            </a:r>
          </a:p>
          <a:p>
            <a:pPr lvl="1"/>
            <a:r>
              <a:rPr lang="en-US" dirty="0">
                <a:solidFill>
                  <a:schemeClr val="bg1">
                    <a:lumMod val="75000"/>
                  </a:schemeClr>
                </a:solidFill>
              </a:rPr>
              <a:t>Code</a:t>
            </a:r>
          </a:p>
          <a:p>
            <a:r>
              <a:rPr lang="en-US" dirty="0">
                <a:solidFill>
                  <a:schemeClr val="bg1">
                    <a:lumMod val="75000"/>
                  </a:schemeClr>
                </a:solidFill>
              </a:rPr>
              <a:t>Using the Blocking queue</a:t>
            </a:r>
          </a:p>
          <a:p>
            <a:r>
              <a:rPr lang="en-US" dirty="0"/>
              <a:t>Wait &amp; </a:t>
            </a:r>
            <a:r>
              <a:rPr lang="en-US" dirty="0" err="1"/>
              <a:t>notifyAll</a:t>
            </a:r>
            <a:r>
              <a:rPr lang="en-US" dirty="0"/>
              <a:t> explanation</a:t>
            </a:r>
          </a:p>
          <a:p>
            <a:r>
              <a:rPr lang="en-US" dirty="0"/>
              <a:t>Other examples</a:t>
            </a:r>
          </a:p>
        </p:txBody>
      </p:sp>
    </p:spTree>
    <p:extLst>
      <p:ext uri="{BB962C8B-B14F-4D97-AF65-F5344CB8AC3E}">
        <p14:creationId xmlns:p14="http://schemas.microsoft.com/office/powerpoint/2010/main" val="1026122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3"/>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927100" y="154483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Tree>
    <p:extLst>
      <p:ext uri="{BB962C8B-B14F-4D97-AF65-F5344CB8AC3E}">
        <p14:creationId xmlns:p14="http://schemas.microsoft.com/office/powerpoint/2010/main" val="3306944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43576" y="149175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2501902" cy="1219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T1 attempt to call method</a:t>
            </a:r>
          </a:p>
        </p:txBody>
      </p:sp>
    </p:spTree>
    <p:extLst>
      <p:ext uri="{BB962C8B-B14F-4D97-AF65-F5344CB8AC3E}">
        <p14:creationId xmlns:p14="http://schemas.microsoft.com/office/powerpoint/2010/main" val="4143811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20025" y="2837061"/>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4657202" y="118394"/>
            <a:ext cx="5388499" cy="402307"/>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2501902" cy="1219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T1 attempt to call method</a:t>
            </a:r>
          </a:p>
        </p:txBody>
      </p:sp>
    </p:spTree>
    <p:extLst>
      <p:ext uri="{BB962C8B-B14F-4D97-AF65-F5344CB8AC3E}">
        <p14:creationId xmlns:p14="http://schemas.microsoft.com/office/powerpoint/2010/main" val="3837867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473725" y="4371181"/>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4657202" y="118394"/>
            <a:ext cx="5388499" cy="402307"/>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2501902" cy="1219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Because no other thread has the lock, T1 receives the lock</a:t>
            </a:r>
          </a:p>
        </p:txBody>
      </p:sp>
      <p:sp>
        <p:nvSpPr>
          <p:cNvPr id="15" name="Oval 14">
            <a:extLst>
              <a:ext uri="{FF2B5EF4-FFF2-40B4-BE49-F238E27FC236}">
                <a16:creationId xmlns:a16="http://schemas.microsoft.com/office/drawing/2014/main" id="{1AF1BFEE-FB8E-421C-B43D-B239EFC08135}"/>
              </a:ext>
            </a:extLst>
          </p:cNvPr>
          <p:cNvSpPr/>
          <p:nvPr/>
        </p:nvSpPr>
        <p:spPr>
          <a:xfrm>
            <a:off x="-1031475" y="1534417"/>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Tree>
    <p:extLst>
      <p:ext uri="{BB962C8B-B14F-4D97-AF65-F5344CB8AC3E}">
        <p14:creationId xmlns:p14="http://schemas.microsoft.com/office/powerpoint/2010/main" val="1048800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473725" y="4371181"/>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4657202" y="118394"/>
            <a:ext cx="5388499" cy="402307"/>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2501902" cy="1219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T2 attempts to call the method</a:t>
            </a:r>
          </a:p>
        </p:txBody>
      </p:sp>
      <p:sp>
        <p:nvSpPr>
          <p:cNvPr id="15" name="Oval 14">
            <a:extLst>
              <a:ext uri="{FF2B5EF4-FFF2-40B4-BE49-F238E27FC236}">
                <a16:creationId xmlns:a16="http://schemas.microsoft.com/office/drawing/2014/main" id="{B95AA483-5804-4A46-B4F5-CAD7CD394C32}"/>
              </a:ext>
            </a:extLst>
          </p:cNvPr>
          <p:cNvSpPr/>
          <p:nvPr/>
        </p:nvSpPr>
        <p:spPr>
          <a:xfrm>
            <a:off x="2543576" y="1534417"/>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Tree>
    <p:extLst>
      <p:ext uri="{BB962C8B-B14F-4D97-AF65-F5344CB8AC3E}">
        <p14:creationId xmlns:p14="http://schemas.microsoft.com/office/powerpoint/2010/main" val="1707515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473725" y="4371181"/>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4657202" y="118394"/>
            <a:ext cx="5388499" cy="402307"/>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The lock is owned by T1, so T2 is </a:t>
            </a:r>
            <a:r>
              <a:rPr lang="en-US" sz="2000" i="1" dirty="0">
                <a:solidFill>
                  <a:schemeClr val="tx1"/>
                </a:solidFill>
              </a:rPr>
              <a:t>blocked</a:t>
            </a:r>
            <a:r>
              <a:rPr lang="en-US" sz="2000" dirty="0">
                <a:solidFill>
                  <a:schemeClr val="tx1"/>
                </a:solidFill>
              </a:rPr>
              <a:t>, and is in the entry set.</a:t>
            </a:r>
          </a:p>
        </p:txBody>
      </p:sp>
      <p:sp>
        <p:nvSpPr>
          <p:cNvPr id="15" name="Oval 14">
            <a:extLst>
              <a:ext uri="{FF2B5EF4-FFF2-40B4-BE49-F238E27FC236}">
                <a16:creationId xmlns:a16="http://schemas.microsoft.com/office/drawing/2014/main" id="{B95AA483-5804-4A46-B4F5-CAD7CD394C32}"/>
              </a:ext>
            </a:extLst>
          </p:cNvPr>
          <p:cNvSpPr/>
          <p:nvPr/>
        </p:nvSpPr>
        <p:spPr>
          <a:xfrm>
            <a:off x="2519901" y="2844998"/>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Tree>
    <p:extLst>
      <p:ext uri="{BB962C8B-B14F-4D97-AF65-F5344CB8AC3E}">
        <p14:creationId xmlns:p14="http://schemas.microsoft.com/office/powerpoint/2010/main" val="3900913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473725" y="4371181"/>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5256876" y="391322"/>
            <a:ext cx="384902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T2 checks condition</a:t>
            </a:r>
          </a:p>
        </p:txBody>
      </p:sp>
      <p:sp>
        <p:nvSpPr>
          <p:cNvPr id="15" name="Oval 14">
            <a:extLst>
              <a:ext uri="{FF2B5EF4-FFF2-40B4-BE49-F238E27FC236}">
                <a16:creationId xmlns:a16="http://schemas.microsoft.com/office/drawing/2014/main" id="{B95AA483-5804-4A46-B4F5-CAD7CD394C32}"/>
              </a:ext>
            </a:extLst>
          </p:cNvPr>
          <p:cNvSpPr/>
          <p:nvPr/>
        </p:nvSpPr>
        <p:spPr>
          <a:xfrm>
            <a:off x="2519901" y="2844998"/>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Tree>
    <p:extLst>
      <p:ext uri="{BB962C8B-B14F-4D97-AF65-F5344CB8AC3E}">
        <p14:creationId xmlns:p14="http://schemas.microsoft.com/office/powerpoint/2010/main" val="1609375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lledresultat for server clipart">
            <a:extLst>
              <a:ext uri="{FF2B5EF4-FFF2-40B4-BE49-F238E27FC236}">
                <a16:creationId xmlns:a16="http://schemas.microsoft.com/office/drawing/2014/main" id="{EE69B627-A996-4310-9EB8-09948B4D3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921" y="1393308"/>
            <a:ext cx="18478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lledresultat for playstation 3 clipart">
            <a:extLst>
              <a:ext uri="{FF2B5EF4-FFF2-40B4-BE49-F238E27FC236}">
                <a16:creationId xmlns:a16="http://schemas.microsoft.com/office/drawing/2014/main" id="{FD82240E-0558-4E1D-B09B-1BF11F03A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535" y="-38454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illedresultat for playstation 3 clipart">
            <a:extLst>
              <a:ext uri="{FF2B5EF4-FFF2-40B4-BE49-F238E27FC236}">
                <a16:creationId xmlns:a16="http://schemas.microsoft.com/office/drawing/2014/main" id="{C3E65B49-BD09-4453-90EF-A461F7349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414" y="143140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Billedresultat for playstation 3 clipart">
            <a:extLst>
              <a:ext uri="{FF2B5EF4-FFF2-40B4-BE49-F238E27FC236}">
                <a16:creationId xmlns:a16="http://schemas.microsoft.com/office/drawing/2014/main" id="{2176E247-7193-4A66-A1B7-91D7A60E8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782" y="315388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Billedresultat for playstation 3 clipart">
            <a:extLst>
              <a:ext uri="{FF2B5EF4-FFF2-40B4-BE49-F238E27FC236}">
                <a16:creationId xmlns:a16="http://schemas.microsoft.com/office/drawing/2014/main" id="{94E61BD7-F649-4AEF-9D9E-AB9F89936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089" y="4801929"/>
            <a:ext cx="2438400" cy="2438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678A8AF2-5AAF-456D-8343-49808D47C192}"/>
              </a:ext>
            </a:extLst>
          </p:cNvPr>
          <p:cNvCxnSpPr/>
          <p:nvPr/>
        </p:nvCxnSpPr>
        <p:spPr>
          <a:xfrm flipH="1">
            <a:off x="4128978" y="834656"/>
            <a:ext cx="2831805" cy="919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6A5D4-7E55-4823-AEE6-D107753063CC}"/>
              </a:ext>
            </a:extLst>
          </p:cNvPr>
          <p:cNvCxnSpPr/>
          <p:nvPr/>
        </p:nvCxnSpPr>
        <p:spPr>
          <a:xfrm flipV="1">
            <a:off x="4128978" y="1024386"/>
            <a:ext cx="2831805" cy="9482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Picture 2" descr="Billedresultat for protein folding">
            <a:extLst>
              <a:ext uri="{FF2B5EF4-FFF2-40B4-BE49-F238E27FC236}">
                <a16:creationId xmlns:a16="http://schemas.microsoft.com/office/drawing/2014/main" id="{A00A8917-8C3A-4D6C-9994-EB7F58DCDD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53894" y="163476"/>
            <a:ext cx="1690576" cy="126793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AD486E96-A82A-4A86-92E4-53125C969E73}"/>
              </a:ext>
            </a:extLst>
          </p:cNvPr>
          <p:cNvCxnSpPr/>
          <p:nvPr/>
        </p:nvCxnSpPr>
        <p:spPr>
          <a:xfrm flipH="1">
            <a:off x="4143150" y="1274144"/>
            <a:ext cx="2831805" cy="919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6129274-2B76-4D8C-8E39-7DED47DBC8F4}"/>
              </a:ext>
            </a:extLst>
          </p:cNvPr>
          <p:cNvSpPr txBox="1"/>
          <p:nvPr/>
        </p:nvSpPr>
        <p:spPr>
          <a:xfrm rot="20408097">
            <a:off x="4705386" y="964598"/>
            <a:ext cx="1375889" cy="369332"/>
          </a:xfrm>
          <a:prstGeom prst="rect">
            <a:avLst/>
          </a:prstGeom>
          <a:noFill/>
        </p:spPr>
        <p:txBody>
          <a:bodyPr wrap="none" rtlCol="0">
            <a:spAutoFit/>
          </a:bodyPr>
          <a:lstStyle/>
          <a:p>
            <a:r>
              <a:rPr lang="en-US" dirty="0"/>
              <a:t>Request task</a:t>
            </a:r>
          </a:p>
        </p:txBody>
      </p:sp>
      <p:sp>
        <p:nvSpPr>
          <p:cNvPr id="16" name="TextBox 15">
            <a:extLst>
              <a:ext uri="{FF2B5EF4-FFF2-40B4-BE49-F238E27FC236}">
                <a16:creationId xmlns:a16="http://schemas.microsoft.com/office/drawing/2014/main" id="{B470567A-2DC8-4776-8C73-2F498581E646}"/>
              </a:ext>
            </a:extLst>
          </p:cNvPr>
          <p:cNvSpPr txBox="1"/>
          <p:nvPr/>
        </p:nvSpPr>
        <p:spPr>
          <a:xfrm rot="20408097">
            <a:off x="4820230" y="1857371"/>
            <a:ext cx="1236429" cy="369332"/>
          </a:xfrm>
          <a:prstGeom prst="rect">
            <a:avLst/>
          </a:prstGeom>
          <a:noFill/>
        </p:spPr>
        <p:txBody>
          <a:bodyPr wrap="none" rtlCol="0">
            <a:spAutoFit/>
          </a:bodyPr>
          <a:lstStyle/>
          <a:p>
            <a:r>
              <a:rPr lang="en-US" dirty="0"/>
              <a:t>Send result</a:t>
            </a:r>
          </a:p>
        </p:txBody>
      </p:sp>
    </p:spTree>
    <p:extLst>
      <p:ext uri="{BB962C8B-B14F-4D97-AF65-F5344CB8AC3E}">
        <p14:creationId xmlns:p14="http://schemas.microsoft.com/office/powerpoint/2010/main" val="220072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473725" y="4371181"/>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Figures out it has to wait</a:t>
            </a:r>
          </a:p>
        </p:txBody>
      </p:sp>
      <p:sp>
        <p:nvSpPr>
          <p:cNvPr id="15" name="Oval 14">
            <a:extLst>
              <a:ext uri="{FF2B5EF4-FFF2-40B4-BE49-F238E27FC236}">
                <a16:creationId xmlns:a16="http://schemas.microsoft.com/office/drawing/2014/main" id="{B95AA483-5804-4A46-B4F5-CAD7CD394C32}"/>
              </a:ext>
            </a:extLst>
          </p:cNvPr>
          <p:cNvSpPr/>
          <p:nvPr/>
        </p:nvSpPr>
        <p:spPr>
          <a:xfrm>
            <a:off x="2519901" y="2844998"/>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Tree>
    <p:extLst>
      <p:ext uri="{BB962C8B-B14F-4D97-AF65-F5344CB8AC3E}">
        <p14:creationId xmlns:p14="http://schemas.microsoft.com/office/powerpoint/2010/main" val="985158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Figures out it has to wait</a:t>
            </a:r>
          </a:p>
        </p:txBody>
      </p:sp>
      <p:sp>
        <p:nvSpPr>
          <p:cNvPr id="15" name="Oval 14">
            <a:extLst>
              <a:ext uri="{FF2B5EF4-FFF2-40B4-BE49-F238E27FC236}">
                <a16:creationId xmlns:a16="http://schemas.microsoft.com/office/drawing/2014/main" id="{B95AA483-5804-4A46-B4F5-CAD7CD394C32}"/>
              </a:ext>
            </a:extLst>
          </p:cNvPr>
          <p:cNvSpPr/>
          <p:nvPr/>
        </p:nvSpPr>
        <p:spPr>
          <a:xfrm>
            <a:off x="2519901" y="2844998"/>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Tree>
    <p:extLst>
      <p:ext uri="{BB962C8B-B14F-4D97-AF65-F5344CB8AC3E}">
        <p14:creationId xmlns:p14="http://schemas.microsoft.com/office/powerpoint/2010/main" val="3925070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T1 releases the lock, and T2 can call the method</a:t>
            </a:r>
          </a:p>
        </p:txBody>
      </p:sp>
      <p:sp>
        <p:nvSpPr>
          <p:cNvPr id="15" name="Oval 14">
            <a:extLst>
              <a:ext uri="{FF2B5EF4-FFF2-40B4-BE49-F238E27FC236}">
                <a16:creationId xmlns:a16="http://schemas.microsoft.com/office/drawing/2014/main" id="{B95AA483-5804-4A46-B4F5-CAD7CD394C32}"/>
              </a:ext>
            </a:extLst>
          </p:cNvPr>
          <p:cNvSpPr/>
          <p:nvPr/>
        </p:nvSpPr>
        <p:spPr>
          <a:xfrm>
            <a:off x="2519901" y="2844998"/>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
        <p:nvSpPr>
          <p:cNvPr id="18" name="Rectangle: Rounded Corners 17">
            <a:extLst>
              <a:ext uri="{FF2B5EF4-FFF2-40B4-BE49-F238E27FC236}">
                <a16:creationId xmlns:a16="http://schemas.microsoft.com/office/drawing/2014/main" id="{808BB1AE-ABE4-4A56-91FB-D916987F47DB}"/>
              </a:ext>
            </a:extLst>
          </p:cNvPr>
          <p:cNvSpPr/>
          <p:nvPr/>
        </p:nvSpPr>
        <p:spPr>
          <a:xfrm>
            <a:off x="4657202" y="76201"/>
            <a:ext cx="5502799" cy="434179"/>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18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T2 now owns the lock</a:t>
            </a:r>
          </a:p>
        </p:txBody>
      </p:sp>
      <p:sp>
        <p:nvSpPr>
          <p:cNvPr id="15" name="Oval 14">
            <a:extLst>
              <a:ext uri="{FF2B5EF4-FFF2-40B4-BE49-F238E27FC236}">
                <a16:creationId xmlns:a16="http://schemas.microsoft.com/office/drawing/2014/main" id="{B95AA483-5804-4A46-B4F5-CAD7CD394C32}"/>
              </a:ext>
            </a:extLst>
          </p:cNvPr>
          <p:cNvSpPr/>
          <p:nvPr/>
        </p:nvSpPr>
        <p:spPr>
          <a:xfrm>
            <a:off x="2519901" y="4206180"/>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
        <p:nvSpPr>
          <p:cNvPr id="18" name="Rectangle: Rounded Corners 17">
            <a:extLst>
              <a:ext uri="{FF2B5EF4-FFF2-40B4-BE49-F238E27FC236}">
                <a16:creationId xmlns:a16="http://schemas.microsoft.com/office/drawing/2014/main" id="{808BB1AE-ABE4-4A56-91FB-D916987F47DB}"/>
              </a:ext>
            </a:extLst>
          </p:cNvPr>
          <p:cNvSpPr/>
          <p:nvPr/>
        </p:nvSpPr>
        <p:spPr>
          <a:xfrm>
            <a:off x="4657202" y="76201"/>
            <a:ext cx="5502799" cy="434179"/>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503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T2 realizes it must also wait.</a:t>
            </a:r>
          </a:p>
        </p:txBody>
      </p:sp>
      <p:sp>
        <p:nvSpPr>
          <p:cNvPr id="15" name="Oval 14">
            <a:extLst>
              <a:ext uri="{FF2B5EF4-FFF2-40B4-BE49-F238E27FC236}">
                <a16:creationId xmlns:a16="http://schemas.microsoft.com/office/drawing/2014/main" id="{B95AA483-5804-4A46-B4F5-CAD7CD394C32}"/>
              </a:ext>
            </a:extLst>
          </p:cNvPr>
          <p:cNvSpPr/>
          <p:nvPr/>
        </p:nvSpPr>
        <p:spPr>
          <a:xfrm>
            <a:off x="2796526" y="5585718"/>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
        <p:nvSpPr>
          <p:cNvPr id="18" name="Rectangle: Rounded Corners 17">
            <a:extLst>
              <a:ext uri="{FF2B5EF4-FFF2-40B4-BE49-F238E27FC236}">
                <a16:creationId xmlns:a16="http://schemas.microsoft.com/office/drawing/2014/main" id="{808BB1AE-ABE4-4A56-91FB-D916987F47DB}"/>
              </a:ext>
            </a:extLst>
          </p:cNvPr>
          <p:cNvSpPr/>
          <p:nvPr/>
        </p:nvSpPr>
        <p:spPr>
          <a:xfrm>
            <a:off x="6114126" y="971678"/>
            <a:ext cx="1455075" cy="53962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4DD45E6-048E-42D5-B2D5-19F3D1B7FCB9}"/>
              </a:ext>
            </a:extLst>
          </p:cNvPr>
          <p:cNvSpPr/>
          <p:nvPr/>
        </p:nvSpPr>
        <p:spPr>
          <a:xfrm>
            <a:off x="-975374" y="1443957"/>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Tree>
    <p:extLst>
      <p:ext uri="{BB962C8B-B14F-4D97-AF65-F5344CB8AC3E}">
        <p14:creationId xmlns:p14="http://schemas.microsoft.com/office/powerpoint/2010/main" val="304601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T3 attempts to call method</a:t>
            </a:r>
          </a:p>
        </p:txBody>
      </p:sp>
      <p:sp>
        <p:nvSpPr>
          <p:cNvPr id="15" name="Oval 14">
            <a:extLst>
              <a:ext uri="{FF2B5EF4-FFF2-40B4-BE49-F238E27FC236}">
                <a16:creationId xmlns:a16="http://schemas.microsoft.com/office/drawing/2014/main" id="{B95AA483-5804-4A46-B4F5-CAD7CD394C32}"/>
              </a:ext>
            </a:extLst>
          </p:cNvPr>
          <p:cNvSpPr/>
          <p:nvPr/>
        </p:nvSpPr>
        <p:spPr>
          <a:xfrm>
            <a:off x="2796526" y="5585718"/>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
        <p:nvSpPr>
          <p:cNvPr id="19" name="Oval 18">
            <a:extLst>
              <a:ext uri="{FF2B5EF4-FFF2-40B4-BE49-F238E27FC236}">
                <a16:creationId xmlns:a16="http://schemas.microsoft.com/office/drawing/2014/main" id="{F4DD45E6-048E-42D5-B2D5-19F3D1B7FCB9}"/>
              </a:ext>
            </a:extLst>
          </p:cNvPr>
          <p:cNvSpPr/>
          <p:nvPr/>
        </p:nvSpPr>
        <p:spPr>
          <a:xfrm>
            <a:off x="2519901" y="1569344"/>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20" name="Rectangle: Rounded Corners 19">
            <a:extLst>
              <a:ext uri="{FF2B5EF4-FFF2-40B4-BE49-F238E27FC236}">
                <a16:creationId xmlns:a16="http://schemas.microsoft.com/office/drawing/2014/main" id="{01CF944E-A056-4EAB-9092-B16AB8DAEA00}"/>
              </a:ext>
            </a:extLst>
          </p:cNvPr>
          <p:cNvSpPr/>
          <p:nvPr/>
        </p:nvSpPr>
        <p:spPr>
          <a:xfrm>
            <a:off x="6114126" y="971678"/>
            <a:ext cx="1455075" cy="53962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37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T3 attempts to call method</a:t>
            </a:r>
          </a:p>
        </p:txBody>
      </p:sp>
      <p:sp>
        <p:nvSpPr>
          <p:cNvPr id="15" name="Oval 14">
            <a:extLst>
              <a:ext uri="{FF2B5EF4-FFF2-40B4-BE49-F238E27FC236}">
                <a16:creationId xmlns:a16="http://schemas.microsoft.com/office/drawing/2014/main" id="{B95AA483-5804-4A46-B4F5-CAD7CD394C32}"/>
              </a:ext>
            </a:extLst>
          </p:cNvPr>
          <p:cNvSpPr/>
          <p:nvPr/>
        </p:nvSpPr>
        <p:spPr>
          <a:xfrm>
            <a:off x="2796526" y="5585718"/>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
        <p:nvSpPr>
          <p:cNvPr id="19" name="Oval 18">
            <a:extLst>
              <a:ext uri="{FF2B5EF4-FFF2-40B4-BE49-F238E27FC236}">
                <a16:creationId xmlns:a16="http://schemas.microsoft.com/office/drawing/2014/main" id="{F4DD45E6-048E-42D5-B2D5-19F3D1B7FCB9}"/>
              </a:ext>
            </a:extLst>
          </p:cNvPr>
          <p:cNvSpPr/>
          <p:nvPr/>
        </p:nvSpPr>
        <p:spPr>
          <a:xfrm>
            <a:off x="2621625" y="2787353"/>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20" name="Rectangle: Rounded Corners 19">
            <a:extLst>
              <a:ext uri="{FF2B5EF4-FFF2-40B4-BE49-F238E27FC236}">
                <a16:creationId xmlns:a16="http://schemas.microsoft.com/office/drawing/2014/main" id="{01CF944E-A056-4EAB-9092-B16AB8DAEA00}"/>
              </a:ext>
            </a:extLst>
          </p:cNvPr>
          <p:cNvSpPr/>
          <p:nvPr/>
        </p:nvSpPr>
        <p:spPr>
          <a:xfrm>
            <a:off x="6114126" y="971678"/>
            <a:ext cx="1455075" cy="53962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FB98852-02B5-458D-A238-296DB64E1EAB}"/>
              </a:ext>
            </a:extLst>
          </p:cNvPr>
          <p:cNvSpPr/>
          <p:nvPr/>
        </p:nvSpPr>
        <p:spPr>
          <a:xfrm>
            <a:off x="4657202" y="76201"/>
            <a:ext cx="5502799" cy="434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323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a:t>
            </a:r>
            <a:r>
              <a:rPr lang="en-US" sz="2000" dirty="0" err="1">
                <a:solidFill>
                  <a:schemeClr val="tx1"/>
                </a:solidFill>
              </a:rPr>
              <a:t>notifyAll</a:t>
            </a:r>
            <a:r>
              <a:rPr lang="en-US" sz="2000" dirty="0">
                <a:solidFill>
                  <a:schemeClr val="tx1"/>
                </a:solidFill>
              </a:rPr>
              <a:t>() call is made. All threads in the entry and wait set now “fight” for access.</a:t>
            </a:r>
          </a:p>
        </p:txBody>
      </p:sp>
      <p:sp>
        <p:nvSpPr>
          <p:cNvPr id="15" name="Oval 14">
            <a:extLst>
              <a:ext uri="{FF2B5EF4-FFF2-40B4-BE49-F238E27FC236}">
                <a16:creationId xmlns:a16="http://schemas.microsoft.com/office/drawing/2014/main" id="{B95AA483-5804-4A46-B4F5-CAD7CD394C32}"/>
              </a:ext>
            </a:extLst>
          </p:cNvPr>
          <p:cNvSpPr/>
          <p:nvPr/>
        </p:nvSpPr>
        <p:spPr>
          <a:xfrm>
            <a:off x="2796526" y="5585718"/>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
        <p:nvSpPr>
          <p:cNvPr id="19" name="Oval 18">
            <a:extLst>
              <a:ext uri="{FF2B5EF4-FFF2-40B4-BE49-F238E27FC236}">
                <a16:creationId xmlns:a16="http://schemas.microsoft.com/office/drawing/2014/main" id="{F4DD45E6-048E-42D5-B2D5-19F3D1B7FCB9}"/>
              </a:ext>
            </a:extLst>
          </p:cNvPr>
          <p:cNvSpPr/>
          <p:nvPr/>
        </p:nvSpPr>
        <p:spPr>
          <a:xfrm>
            <a:off x="2621625" y="2787353"/>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20" name="Rectangle: Rounded Corners 19">
            <a:extLst>
              <a:ext uri="{FF2B5EF4-FFF2-40B4-BE49-F238E27FC236}">
                <a16:creationId xmlns:a16="http://schemas.microsoft.com/office/drawing/2014/main" id="{01CF944E-A056-4EAB-9092-B16AB8DAEA00}"/>
              </a:ext>
            </a:extLst>
          </p:cNvPr>
          <p:cNvSpPr/>
          <p:nvPr/>
        </p:nvSpPr>
        <p:spPr>
          <a:xfrm>
            <a:off x="6114126" y="971678"/>
            <a:ext cx="1455075" cy="53962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FB98852-02B5-458D-A238-296DB64E1EAB}"/>
              </a:ext>
            </a:extLst>
          </p:cNvPr>
          <p:cNvSpPr/>
          <p:nvPr/>
        </p:nvSpPr>
        <p:spPr>
          <a:xfrm>
            <a:off x="4657202" y="76201"/>
            <a:ext cx="5502799" cy="434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275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T2 won, and continues</a:t>
            </a:r>
          </a:p>
        </p:txBody>
      </p:sp>
      <p:sp>
        <p:nvSpPr>
          <p:cNvPr id="15" name="Oval 14">
            <a:extLst>
              <a:ext uri="{FF2B5EF4-FFF2-40B4-BE49-F238E27FC236}">
                <a16:creationId xmlns:a16="http://schemas.microsoft.com/office/drawing/2014/main" id="{B95AA483-5804-4A46-B4F5-CAD7CD394C32}"/>
              </a:ext>
            </a:extLst>
          </p:cNvPr>
          <p:cNvSpPr/>
          <p:nvPr/>
        </p:nvSpPr>
        <p:spPr>
          <a:xfrm>
            <a:off x="2531800" y="4366617"/>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
        <p:nvSpPr>
          <p:cNvPr id="19" name="Oval 18">
            <a:extLst>
              <a:ext uri="{FF2B5EF4-FFF2-40B4-BE49-F238E27FC236}">
                <a16:creationId xmlns:a16="http://schemas.microsoft.com/office/drawing/2014/main" id="{F4DD45E6-048E-42D5-B2D5-19F3D1B7FCB9}"/>
              </a:ext>
            </a:extLst>
          </p:cNvPr>
          <p:cNvSpPr/>
          <p:nvPr/>
        </p:nvSpPr>
        <p:spPr>
          <a:xfrm>
            <a:off x="2621625" y="2787353"/>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20" name="Rectangle: Rounded Corners 19">
            <a:extLst>
              <a:ext uri="{FF2B5EF4-FFF2-40B4-BE49-F238E27FC236}">
                <a16:creationId xmlns:a16="http://schemas.microsoft.com/office/drawing/2014/main" id="{01CF944E-A056-4EAB-9092-B16AB8DAEA00}"/>
              </a:ext>
            </a:extLst>
          </p:cNvPr>
          <p:cNvSpPr/>
          <p:nvPr/>
        </p:nvSpPr>
        <p:spPr>
          <a:xfrm>
            <a:off x="5232401" y="2568178"/>
            <a:ext cx="1961163" cy="759222"/>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FB98852-02B5-458D-A238-296DB64E1EAB}"/>
              </a:ext>
            </a:extLst>
          </p:cNvPr>
          <p:cNvSpPr/>
          <p:nvPr/>
        </p:nvSpPr>
        <p:spPr>
          <a:xfrm>
            <a:off x="4657202" y="76201"/>
            <a:ext cx="5502799" cy="434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703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some point T2 finishes, calls </a:t>
            </a:r>
            <a:r>
              <a:rPr lang="en-US" sz="2000" dirty="0" err="1">
                <a:solidFill>
                  <a:schemeClr val="tx1"/>
                </a:solidFill>
              </a:rPr>
              <a:t>notifyAll</a:t>
            </a:r>
            <a:r>
              <a:rPr lang="en-US" sz="2000" dirty="0">
                <a:solidFill>
                  <a:schemeClr val="tx1"/>
                </a:solidFill>
              </a:rPr>
              <a:t>() and the waiting threads fight again.</a:t>
            </a:r>
          </a:p>
        </p:txBody>
      </p:sp>
      <p:sp>
        <p:nvSpPr>
          <p:cNvPr id="15" name="Oval 14">
            <a:extLst>
              <a:ext uri="{FF2B5EF4-FFF2-40B4-BE49-F238E27FC236}">
                <a16:creationId xmlns:a16="http://schemas.microsoft.com/office/drawing/2014/main" id="{B95AA483-5804-4A46-B4F5-CAD7CD394C32}"/>
              </a:ext>
            </a:extLst>
          </p:cNvPr>
          <p:cNvSpPr/>
          <p:nvPr/>
        </p:nvSpPr>
        <p:spPr>
          <a:xfrm>
            <a:off x="4815950" y="4419846"/>
            <a:ext cx="711200" cy="6903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T2</a:t>
            </a:r>
          </a:p>
        </p:txBody>
      </p:sp>
      <p:sp>
        <p:nvSpPr>
          <p:cNvPr id="19" name="Oval 18">
            <a:extLst>
              <a:ext uri="{FF2B5EF4-FFF2-40B4-BE49-F238E27FC236}">
                <a16:creationId xmlns:a16="http://schemas.microsoft.com/office/drawing/2014/main" id="{F4DD45E6-048E-42D5-B2D5-19F3D1B7FCB9}"/>
              </a:ext>
            </a:extLst>
          </p:cNvPr>
          <p:cNvSpPr/>
          <p:nvPr/>
        </p:nvSpPr>
        <p:spPr>
          <a:xfrm>
            <a:off x="2621625" y="2787353"/>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20" name="Rectangle: Rounded Corners 19">
            <a:extLst>
              <a:ext uri="{FF2B5EF4-FFF2-40B4-BE49-F238E27FC236}">
                <a16:creationId xmlns:a16="http://schemas.microsoft.com/office/drawing/2014/main" id="{01CF944E-A056-4EAB-9092-B16AB8DAEA00}"/>
              </a:ext>
            </a:extLst>
          </p:cNvPr>
          <p:cNvSpPr/>
          <p:nvPr/>
        </p:nvSpPr>
        <p:spPr>
          <a:xfrm>
            <a:off x="4657202" y="3213463"/>
            <a:ext cx="373725" cy="427344"/>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FB98852-02B5-458D-A238-296DB64E1EAB}"/>
              </a:ext>
            </a:extLst>
          </p:cNvPr>
          <p:cNvSpPr/>
          <p:nvPr/>
        </p:nvSpPr>
        <p:spPr>
          <a:xfrm>
            <a:off x="4657202" y="76201"/>
            <a:ext cx="5502799" cy="434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097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7" name="Rectangle: Rounded Corners 6">
            <a:extLst>
              <a:ext uri="{FF2B5EF4-FFF2-40B4-BE49-F238E27FC236}">
                <a16:creationId xmlns:a16="http://schemas.microsoft.com/office/drawing/2014/main" id="{81295EFD-56BF-4FD4-9F0B-B8971DB7F09E}"/>
              </a:ext>
            </a:extLst>
          </p:cNvPr>
          <p:cNvSpPr/>
          <p:nvPr/>
        </p:nvSpPr>
        <p:spPr>
          <a:xfrm>
            <a:off x="-978195" y="308345"/>
            <a:ext cx="861237" cy="659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A353691F-59CB-43A8-8817-5877961024AA}"/>
              </a:ext>
            </a:extLst>
          </p:cNvPr>
          <p:cNvSpPr/>
          <p:nvPr/>
        </p:nvSpPr>
        <p:spPr>
          <a:xfrm>
            <a:off x="-1881965" y="1194392"/>
            <a:ext cx="861237" cy="659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Rectangle: Rounded Corners 8">
            <a:extLst>
              <a:ext uri="{FF2B5EF4-FFF2-40B4-BE49-F238E27FC236}">
                <a16:creationId xmlns:a16="http://schemas.microsoft.com/office/drawing/2014/main" id="{483C6455-5ABB-4EEE-BAB7-98826E05162A}"/>
              </a:ext>
            </a:extLst>
          </p:cNvPr>
          <p:cNvSpPr/>
          <p:nvPr/>
        </p:nvSpPr>
        <p:spPr>
          <a:xfrm>
            <a:off x="-3104709" y="2080439"/>
            <a:ext cx="861237" cy="659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10" name="Rectangle: Rounded Corners 9">
            <a:extLst>
              <a:ext uri="{FF2B5EF4-FFF2-40B4-BE49-F238E27FC236}">
                <a16:creationId xmlns:a16="http://schemas.microsoft.com/office/drawing/2014/main" id="{2C4F1128-C504-402E-B13D-3558B976AFBB}"/>
              </a:ext>
            </a:extLst>
          </p:cNvPr>
          <p:cNvSpPr/>
          <p:nvPr/>
        </p:nvSpPr>
        <p:spPr>
          <a:xfrm>
            <a:off x="-4684992" y="2966486"/>
            <a:ext cx="861237" cy="659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11" name="TextBox 10">
            <a:extLst>
              <a:ext uri="{FF2B5EF4-FFF2-40B4-BE49-F238E27FC236}">
                <a16:creationId xmlns:a16="http://schemas.microsoft.com/office/drawing/2014/main" id="{B4CEB1DC-5BD8-42D7-8144-9E73BD69A597}"/>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Tree>
    <p:extLst>
      <p:ext uri="{BB962C8B-B14F-4D97-AF65-F5344CB8AC3E}">
        <p14:creationId xmlns:p14="http://schemas.microsoft.com/office/powerpoint/2010/main" val="2936076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T3 acquires the lock, calls the method</a:t>
            </a:r>
          </a:p>
        </p:txBody>
      </p:sp>
      <p:sp>
        <p:nvSpPr>
          <p:cNvPr id="19" name="Oval 18">
            <a:extLst>
              <a:ext uri="{FF2B5EF4-FFF2-40B4-BE49-F238E27FC236}">
                <a16:creationId xmlns:a16="http://schemas.microsoft.com/office/drawing/2014/main" id="{F4DD45E6-048E-42D5-B2D5-19F3D1B7FCB9}"/>
              </a:ext>
            </a:extLst>
          </p:cNvPr>
          <p:cNvSpPr/>
          <p:nvPr/>
        </p:nvSpPr>
        <p:spPr>
          <a:xfrm>
            <a:off x="2497277" y="4277617"/>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18" name="Rectangle: Rounded Corners 17">
            <a:extLst>
              <a:ext uri="{FF2B5EF4-FFF2-40B4-BE49-F238E27FC236}">
                <a16:creationId xmlns:a16="http://schemas.microsoft.com/office/drawing/2014/main" id="{EFB98852-02B5-458D-A238-296DB64E1EAB}"/>
              </a:ext>
            </a:extLst>
          </p:cNvPr>
          <p:cNvSpPr/>
          <p:nvPr/>
        </p:nvSpPr>
        <p:spPr>
          <a:xfrm>
            <a:off x="4657202" y="76201"/>
            <a:ext cx="5502799" cy="434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930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Doesn’t have to wait</a:t>
            </a:r>
          </a:p>
        </p:txBody>
      </p:sp>
      <p:sp>
        <p:nvSpPr>
          <p:cNvPr id="19" name="Oval 18">
            <a:extLst>
              <a:ext uri="{FF2B5EF4-FFF2-40B4-BE49-F238E27FC236}">
                <a16:creationId xmlns:a16="http://schemas.microsoft.com/office/drawing/2014/main" id="{F4DD45E6-048E-42D5-B2D5-19F3D1B7FCB9}"/>
              </a:ext>
            </a:extLst>
          </p:cNvPr>
          <p:cNvSpPr/>
          <p:nvPr/>
        </p:nvSpPr>
        <p:spPr>
          <a:xfrm>
            <a:off x="2497277" y="4277617"/>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18" name="Rectangle: Rounded Corners 17">
            <a:extLst>
              <a:ext uri="{FF2B5EF4-FFF2-40B4-BE49-F238E27FC236}">
                <a16:creationId xmlns:a16="http://schemas.microsoft.com/office/drawing/2014/main" id="{EFB98852-02B5-458D-A238-296DB64E1EAB}"/>
              </a:ext>
            </a:extLst>
          </p:cNvPr>
          <p:cNvSpPr/>
          <p:nvPr/>
        </p:nvSpPr>
        <p:spPr>
          <a:xfrm>
            <a:off x="5333877" y="391320"/>
            <a:ext cx="3749163" cy="434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315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Adds the task</a:t>
            </a:r>
          </a:p>
        </p:txBody>
      </p:sp>
      <p:sp>
        <p:nvSpPr>
          <p:cNvPr id="19" name="Oval 18">
            <a:extLst>
              <a:ext uri="{FF2B5EF4-FFF2-40B4-BE49-F238E27FC236}">
                <a16:creationId xmlns:a16="http://schemas.microsoft.com/office/drawing/2014/main" id="{F4DD45E6-048E-42D5-B2D5-19F3D1B7FCB9}"/>
              </a:ext>
            </a:extLst>
          </p:cNvPr>
          <p:cNvSpPr/>
          <p:nvPr/>
        </p:nvSpPr>
        <p:spPr>
          <a:xfrm>
            <a:off x="2497277" y="4277617"/>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18" name="Rectangle: Rounded Corners 17">
            <a:extLst>
              <a:ext uri="{FF2B5EF4-FFF2-40B4-BE49-F238E27FC236}">
                <a16:creationId xmlns:a16="http://schemas.microsoft.com/office/drawing/2014/main" id="{EFB98852-02B5-458D-A238-296DB64E1EAB}"/>
              </a:ext>
            </a:extLst>
          </p:cNvPr>
          <p:cNvSpPr/>
          <p:nvPr/>
        </p:nvSpPr>
        <p:spPr>
          <a:xfrm>
            <a:off x="5264208" y="2590800"/>
            <a:ext cx="1972615" cy="434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057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Notifies all about a change</a:t>
            </a:r>
          </a:p>
        </p:txBody>
      </p:sp>
      <p:sp>
        <p:nvSpPr>
          <p:cNvPr id="19" name="Oval 18">
            <a:extLst>
              <a:ext uri="{FF2B5EF4-FFF2-40B4-BE49-F238E27FC236}">
                <a16:creationId xmlns:a16="http://schemas.microsoft.com/office/drawing/2014/main" id="{F4DD45E6-048E-42D5-B2D5-19F3D1B7FCB9}"/>
              </a:ext>
            </a:extLst>
          </p:cNvPr>
          <p:cNvSpPr/>
          <p:nvPr/>
        </p:nvSpPr>
        <p:spPr>
          <a:xfrm>
            <a:off x="2497277" y="4277617"/>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18" name="Rectangle: Rounded Corners 17">
            <a:extLst>
              <a:ext uri="{FF2B5EF4-FFF2-40B4-BE49-F238E27FC236}">
                <a16:creationId xmlns:a16="http://schemas.microsoft.com/office/drawing/2014/main" id="{EFB98852-02B5-458D-A238-296DB64E1EAB}"/>
              </a:ext>
            </a:extLst>
          </p:cNvPr>
          <p:cNvSpPr/>
          <p:nvPr/>
        </p:nvSpPr>
        <p:spPr>
          <a:xfrm>
            <a:off x="5204018" y="2920160"/>
            <a:ext cx="1972615" cy="434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92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Finished the method call</a:t>
            </a:r>
          </a:p>
        </p:txBody>
      </p:sp>
      <p:sp>
        <p:nvSpPr>
          <p:cNvPr id="19" name="Oval 18">
            <a:extLst>
              <a:ext uri="{FF2B5EF4-FFF2-40B4-BE49-F238E27FC236}">
                <a16:creationId xmlns:a16="http://schemas.microsoft.com/office/drawing/2014/main" id="{F4DD45E6-048E-42D5-B2D5-19F3D1B7FCB9}"/>
              </a:ext>
            </a:extLst>
          </p:cNvPr>
          <p:cNvSpPr/>
          <p:nvPr/>
        </p:nvSpPr>
        <p:spPr>
          <a:xfrm>
            <a:off x="4132864" y="4371181"/>
            <a:ext cx="711200" cy="6903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T3</a:t>
            </a:r>
          </a:p>
        </p:txBody>
      </p:sp>
      <p:sp>
        <p:nvSpPr>
          <p:cNvPr id="18" name="Rectangle: Rounded Corners 17">
            <a:extLst>
              <a:ext uri="{FF2B5EF4-FFF2-40B4-BE49-F238E27FC236}">
                <a16:creationId xmlns:a16="http://schemas.microsoft.com/office/drawing/2014/main" id="{EFB98852-02B5-458D-A238-296DB64E1EAB}"/>
              </a:ext>
            </a:extLst>
          </p:cNvPr>
          <p:cNvSpPr/>
          <p:nvPr/>
        </p:nvSpPr>
        <p:spPr>
          <a:xfrm>
            <a:off x="4657202" y="3200400"/>
            <a:ext cx="373725" cy="43417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589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19901" y="5683845"/>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6190326" y="1009778"/>
            <a:ext cx="1315375"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T1 is woken up by the </a:t>
            </a:r>
            <a:r>
              <a:rPr lang="en-US" sz="2000" dirty="0" err="1">
                <a:solidFill>
                  <a:schemeClr val="tx1"/>
                </a:solidFill>
              </a:rPr>
              <a:t>notifyAll</a:t>
            </a:r>
            <a:r>
              <a:rPr lang="en-US" sz="2000" dirty="0">
                <a:solidFill>
                  <a:schemeClr val="tx1"/>
                </a:solidFill>
              </a:rPr>
              <a:t>.</a:t>
            </a:r>
          </a:p>
        </p:txBody>
      </p:sp>
    </p:spTree>
    <p:extLst>
      <p:ext uri="{BB962C8B-B14F-4D97-AF65-F5344CB8AC3E}">
        <p14:creationId xmlns:p14="http://schemas.microsoft.com/office/powerpoint/2010/main" val="2768331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B39E8-3157-43C9-B322-65FCB1AC03A7}"/>
              </a:ext>
            </a:extLst>
          </p:cNvPr>
          <p:cNvSpPr>
            <a:spLocks noGrp="1"/>
          </p:cNvSpPr>
          <p:nvPr>
            <p:ph type="title"/>
          </p:nvPr>
        </p:nvSpPr>
        <p:spPr>
          <a:xfrm>
            <a:off x="1524000" y="1"/>
            <a:ext cx="7886700" cy="1325563"/>
          </a:xfrm>
        </p:spPr>
        <p:txBody>
          <a:bodyPr/>
          <a:lstStyle/>
          <a:p>
            <a:r>
              <a:rPr lang="en-US" dirty="0"/>
              <a:t>Synchronized </a:t>
            </a:r>
            <a:br>
              <a:rPr lang="en-US" dirty="0"/>
            </a:br>
            <a:r>
              <a:rPr lang="en-US" dirty="0"/>
              <a:t>and wait</a:t>
            </a:r>
          </a:p>
        </p:txBody>
      </p:sp>
      <p:pic>
        <p:nvPicPr>
          <p:cNvPr id="6" name="Picture 5">
            <a:extLst>
              <a:ext uri="{FF2B5EF4-FFF2-40B4-BE49-F238E27FC236}">
                <a16:creationId xmlns:a16="http://schemas.microsoft.com/office/drawing/2014/main" id="{30F5BD5B-C8D9-46DE-AFB3-FD7B1270F286}"/>
              </a:ext>
            </a:extLst>
          </p:cNvPr>
          <p:cNvPicPr>
            <a:picLocks noChangeAspect="1"/>
          </p:cNvPicPr>
          <p:nvPr/>
        </p:nvPicPr>
        <p:blipFill>
          <a:blip r:embed="rId2"/>
          <a:stretch>
            <a:fillRect/>
          </a:stretch>
        </p:blipFill>
        <p:spPr>
          <a:xfrm>
            <a:off x="4657202" y="118394"/>
            <a:ext cx="6010799" cy="3522413"/>
          </a:xfrm>
          <a:prstGeom prst="rect">
            <a:avLst/>
          </a:prstGeom>
          <a:ln>
            <a:solidFill>
              <a:schemeClr val="tx1"/>
            </a:solidFill>
          </a:ln>
        </p:spPr>
      </p:pic>
      <p:sp>
        <p:nvSpPr>
          <p:cNvPr id="7" name="Rectangle 6">
            <a:extLst>
              <a:ext uri="{FF2B5EF4-FFF2-40B4-BE49-F238E27FC236}">
                <a16:creationId xmlns:a16="http://schemas.microsoft.com/office/drawing/2014/main" id="{3B0F1E7E-F000-410C-AEBE-15CE6D4702FB}"/>
              </a:ext>
            </a:extLst>
          </p:cNvPr>
          <p:cNvSpPr/>
          <p:nvPr/>
        </p:nvSpPr>
        <p:spPr>
          <a:xfrm>
            <a:off x="2169851" y="25908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a:t>
            </a:r>
          </a:p>
        </p:txBody>
      </p:sp>
      <p:sp>
        <p:nvSpPr>
          <p:cNvPr id="8" name="Rectangle 7">
            <a:extLst>
              <a:ext uri="{FF2B5EF4-FFF2-40B4-BE49-F238E27FC236}">
                <a16:creationId xmlns:a16="http://schemas.microsoft.com/office/drawing/2014/main" id="{4916C903-E38F-4340-AAD4-BCB27B65B491}"/>
              </a:ext>
            </a:extLst>
          </p:cNvPr>
          <p:cNvSpPr/>
          <p:nvPr/>
        </p:nvSpPr>
        <p:spPr>
          <a:xfrm>
            <a:off x="1966651" y="3810000"/>
            <a:ext cx="1841500" cy="16256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a:t>
            </a:r>
          </a:p>
        </p:txBody>
      </p:sp>
      <p:sp>
        <p:nvSpPr>
          <p:cNvPr id="10" name="Rectangle 9">
            <a:extLst>
              <a:ext uri="{FF2B5EF4-FFF2-40B4-BE49-F238E27FC236}">
                <a16:creationId xmlns:a16="http://schemas.microsoft.com/office/drawing/2014/main" id="{091985CD-90EB-4AF7-BEFF-56C185894F38}"/>
              </a:ext>
            </a:extLst>
          </p:cNvPr>
          <p:cNvSpPr/>
          <p:nvPr/>
        </p:nvSpPr>
        <p:spPr>
          <a:xfrm>
            <a:off x="2169851" y="5435600"/>
            <a:ext cx="1435100" cy="1219200"/>
          </a:xfrm>
          <a:prstGeom prst="rect">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a:t>
            </a:r>
          </a:p>
        </p:txBody>
      </p:sp>
      <p:sp>
        <p:nvSpPr>
          <p:cNvPr id="11" name="Rectangle 10">
            <a:extLst>
              <a:ext uri="{FF2B5EF4-FFF2-40B4-BE49-F238E27FC236}">
                <a16:creationId xmlns:a16="http://schemas.microsoft.com/office/drawing/2014/main" id="{2C5AD850-75E1-4AED-BD42-52151E88EFD5}"/>
              </a:ext>
            </a:extLst>
          </p:cNvPr>
          <p:cNvSpPr/>
          <p:nvPr/>
        </p:nvSpPr>
        <p:spPr>
          <a:xfrm>
            <a:off x="2543577" y="2547145"/>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06A65F-158B-4199-A05E-E9B37E1ABB31}"/>
              </a:ext>
            </a:extLst>
          </p:cNvPr>
          <p:cNvSpPr/>
          <p:nvPr/>
        </p:nvSpPr>
        <p:spPr>
          <a:xfrm>
            <a:off x="2543577" y="3549254"/>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1CFA39C5-2E91-40E3-8162-A2A816EAEA5F}"/>
              </a:ext>
            </a:extLst>
          </p:cNvPr>
          <p:cNvSpPr/>
          <p:nvPr/>
        </p:nvSpPr>
        <p:spPr>
          <a:xfrm>
            <a:off x="2497277" y="5135563"/>
            <a:ext cx="687649" cy="378619"/>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54522250-64E8-47AC-BCB8-56B87E2E35FD}"/>
              </a:ext>
            </a:extLst>
          </p:cNvPr>
          <p:cNvSpPr/>
          <p:nvPr/>
        </p:nvSpPr>
        <p:spPr>
          <a:xfrm>
            <a:off x="3464326" y="4492428"/>
            <a:ext cx="383774" cy="447873"/>
          </a:xfrm>
          <a:prstGeom prst="rect">
            <a:avLst/>
          </a:prstGeom>
          <a:solidFill>
            <a:schemeClr val="accent1">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91D5549-5BF0-4BC5-872F-3C985C029FA7}"/>
              </a:ext>
            </a:extLst>
          </p:cNvPr>
          <p:cNvSpPr/>
          <p:nvPr/>
        </p:nvSpPr>
        <p:spPr>
          <a:xfrm>
            <a:off x="2538409" y="4277617"/>
            <a:ext cx="711200" cy="69036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T1</a:t>
            </a:r>
          </a:p>
        </p:txBody>
      </p:sp>
      <p:sp>
        <p:nvSpPr>
          <p:cNvPr id="14" name="Rectangle: Rounded Corners 13">
            <a:extLst>
              <a:ext uri="{FF2B5EF4-FFF2-40B4-BE49-F238E27FC236}">
                <a16:creationId xmlns:a16="http://schemas.microsoft.com/office/drawing/2014/main" id="{A39AC2F4-296D-4C73-814B-DAA47DC7C5EA}"/>
              </a:ext>
            </a:extLst>
          </p:cNvPr>
          <p:cNvSpPr/>
          <p:nvPr/>
        </p:nvSpPr>
        <p:spPr>
          <a:xfrm>
            <a:off x="5206257" y="382761"/>
            <a:ext cx="3876783" cy="43417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8F276D1-7971-45F0-840C-50375BEBBE5D}"/>
              </a:ext>
            </a:extLst>
          </p:cNvPr>
          <p:cNvSpPr/>
          <p:nvPr/>
        </p:nvSpPr>
        <p:spPr>
          <a:xfrm>
            <a:off x="6642100" y="4841081"/>
            <a:ext cx="3076175" cy="16255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Can continue…</a:t>
            </a:r>
          </a:p>
        </p:txBody>
      </p:sp>
    </p:spTree>
    <p:extLst>
      <p:ext uri="{BB962C8B-B14F-4D97-AF65-F5344CB8AC3E}">
        <p14:creationId xmlns:p14="http://schemas.microsoft.com/office/powerpoint/2010/main" val="18684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Billedresultat for question mark">
            <a:extLst>
              <a:ext uri="{FF2B5EF4-FFF2-40B4-BE49-F238E27FC236}">
                <a16:creationId xmlns:a16="http://schemas.microsoft.com/office/drawing/2014/main" id="{EF0C2DF8-5929-4347-9DC9-CE738239D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618" y="260648"/>
            <a:ext cx="3982764" cy="5985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422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954EE4-08C4-45D4-A3E3-8901534325A6}"/>
              </a:ext>
            </a:extLst>
          </p:cNvPr>
          <p:cNvSpPr>
            <a:spLocks noGrp="1"/>
          </p:cNvSpPr>
          <p:nvPr>
            <p:ph type="title"/>
          </p:nvPr>
        </p:nvSpPr>
        <p:spPr>
          <a:xfrm>
            <a:off x="205903" y="0"/>
            <a:ext cx="10515600" cy="597913"/>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D1044723-CE2C-430C-9CE5-DA6F2D5CF349}"/>
              </a:ext>
            </a:extLst>
          </p:cNvPr>
          <p:cNvSpPr>
            <a:spLocks noGrp="1"/>
          </p:cNvSpPr>
          <p:nvPr>
            <p:ph idx="1"/>
          </p:nvPr>
        </p:nvSpPr>
        <p:spPr/>
        <p:txBody>
          <a:bodyPr>
            <a:normAutofit lnSpcReduction="10000"/>
          </a:bodyPr>
          <a:lstStyle/>
          <a:p>
            <a:r>
              <a:rPr lang="en-US" dirty="0">
                <a:solidFill>
                  <a:schemeClr val="bg1">
                    <a:lumMod val="75000"/>
                  </a:schemeClr>
                </a:solidFill>
              </a:rPr>
              <a:t>Problem introduction</a:t>
            </a:r>
          </a:p>
          <a:p>
            <a:pPr lvl="1"/>
            <a:r>
              <a:rPr lang="en-US" dirty="0">
                <a:solidFill>
                  <a:schemeClr val="bg1">
                    <a:lumMod val="75000"/>
                  </a:schemeClr>
                </a:solidFill>
              </a:rPr>
              <a:t>Example – Folding @ home</a:t>
            </a:r>
          </a:p>
          <a:p>
            <a:r>
              <a:rPr lang="en-US" dirty="0">
                <a:solidFill>
                  <a:schemeClr val="bg1">
                    <a:lumMod val="75000"/>
                  </a:schemeClr>
                </a:solidFill>
              </a:rPr>
              <a:t>Concept idea, producers, consumers, queue</a:t>
            </a:r>
          </a:p>
          <a:p>
            <a:r>
              <a:rPr lang="en-US" dirty="0">
                <a:solidFill>
                  <a:schemeClr val="bg1">
                    <a:lumMod val="75000"/>
                  </a:schemeClr>
                </a:solidFill>
              </a:rPr>
              <a:t>Client-server-persistence example</a:t>
            </a:r>
          </a:p>
          <a:p>
            <a:r>
              <a:rPr lang="en-US" dirty="0">
                <a:solidFill>
                  <a:schemeClr val="bg1">
                    <a:lumMod val="75000"/>
                  </a:schemeClr>
                </a:solidFill>
              </a:rPr>
              <a:t>Guarded blocks refresh</a:t>
            </a:r>
          </a:p>
          <a:p>
            <a:r>
              <a:rPr lang="en-US" dirty="0">
                <a:solidFill>
                  <a:schemeClr val="bg1">
                    <a:lumMod val="75000"/>
                  </a:schemeClr>
                </a:solidFill>
              </a:rPr>
              <a:t>The blocking queue</a:t>
            </a:r>
          </a:p>
          <a:p>
            <a:pPr lvl="1"/>
            <a:r>
              <a:rPr lang="en-US" dirty="0">
                <a:solidFill>
                  <a:schemeClr val="bg1">
                    <a:lumMod val="75000"/>
                  </a:schemeClr>
                </a:solidFill>
              </a:rPr>
              <a:t>Overview</a:t>
            </a:r>
          </a:p>
          <a:p>
            <a:pPr lvl="1"/>
            <a:r>
              <a:rPr lang="en-US" dirty="0">
                <a:solidFill>
                  <a:schemeClr val="bg1">
                    <a:lumMod val="75000"/>
                  </a:schemeClr>
                </a:solidFill>
              </a:rPr>
              <a:t>Implementation requirements</a:t>
            </a:r>
          </a:p>
          <a:p>
            <a:pPr lvl="1"/>
            <a:r>
              <a:rPr lang="en-US" dirty="0">
                <a:solidFill>
                  <a:schemeClr val="bg1">
                    <a:lumMod val="75000"/>
                  </a:schemeClr>
                </a:solidFill>
              </a:rPr>
              <a:t>Code</a:t>
            </a:r>
          </a:p>
          <a:p>
            <a:r>
              <a:rPr lang="en-US" dirty="0">
                <a:solidFill>
                  <a:schemeClr val="bg1">
                    <a:lumMod val="75000"/>
                  </a:schemeClr>
                </a:solidFill>
              </a:rPr>
              <a:t>Using the Blocking queue</a:t>
            </a:r>
          </a:p>
          <a:p>
            <a:r>
              <a:rPr lang="en-US" dirty="0">
                <a:solidFill>
                  <a:schemeClr val="bg1">
                    <a:lumMod val="75000"/>
                  </a:schemeClr>
                </a:solidFill>
              </a:rPr>
              <a:t>Wait &amp; </a:t>
            </a:r>
            <a:r>
              <a:rPr lang="en-US" dirty="0" err="1">
                <a:solidFill>
                  <a:schemeClr val="bg1">
                    <a:lumMod val="75000"/>
                  </a:schemeClr>
                </a:solidFill>
              </a:rPr>
              <a:t>notifyAll</a:t>
            </a:r>
            <a:r>
              <a:rPr lang="en-US" dirty="0">
                <a:solidFill>
                  <a:schemeClr val="bg1">
                    <a:lumMod val="75000"/>
                  </a:schemeClr>
                </a:solidFill>
              </a:rPr>
              <a:t> explanation</a:t>
            </a:r>
          </a:p>
          <a:p>
            <a:r>
              <a:rPr lang="en-US" dirty="0"/>
              <a:t>Other examples</a:t>
            </a:r>
          </a:p>
        </p:txBody>
      </p:sp>
    </p:spTree>
    <p:extLst>
      <p:ext uri="{BB962C8B-B14F-4D97-AF65-F5344CB8AC3E}">
        <p14:creationId xmlns:p14="http://schemas.microsoft.com/office/powerpoint/2010/main" val="33536935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1E8C2E-163C-4B9F-98F9-F1DDA761E17C}"/>
              </a:ext>
            </a:extLst>
          </p:cNvPr>
          <p:cNvPicPr>
            <a:picLocks noChangeAspect="1"/>
          </p:cNvPicPr>
          <p:nvPr/>
        </p:nvPicPr>
        <p:blipFill>
          <a:blip r:embed="rId3"/>
          <a:stretch>
            <a:fillRect/>
          </a:stretch>
        </p:blipFill>
        <p:spPr>
          <a:xfrm rot="20174463" flipH="1">
            <a:off x="5439494" y="4916061"/>
            <a:ext cx="1815423" cy="1323330"/>
          </a:xfrm>
          <a:prstGeom prst="rect">
            <a:avLst/>
          </a:prstGeom>
        </p:spPr>
      </p:pic>
      <p:sp>
        <p:nvSpPr>
          <p:cNvPr id="20" name="Rectangle 19">
            <a:extLst>
              <a:ext uri="{FF2B5EF4-FFF2-40B4-BE49-F238E27FC236}">
                <a16:creationId xmlns:a16="http://schemas.microsoft.com/office/drawing/2014/main" id="{194B6A3F-E18A-42E1-A1D3-D146570F57A2}"/>
              </a:ext>
            </a:extLst>
          </p:cNvPr>
          <p:cNvSpPr/>
          <p:nvPr/>
        </p:nvSpPr>
        <p:spPr>
          <a:xfrm rot="19604712">
            <a:off x="3839931" y="4032300"/>
            <a:ext cx="1407035" cy="534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32B1989-BA21-4933-A0AE-EC2CD3939F2B}"/>
              </a:ext>
            </a:extLst>
          </p:cNvPr>
          <p:cNvPicPr>
            <a:picLocks noChangeAspect="1"/>
          </p:cNvPicPr>
          <p:nvPr/>
        </p:nvPicPr>
        <p:blipFill>
          <a:blip r:embed="rId4">
            <a:clrChange>
              <a:clrFrom>
                <a:srgbClr val="FFFFFF"/>
              </a:clrFrom>
              <a:clrTo>
                <a:srgbClr val="FFFFFF">
                  <a:alpha val="0"/>
                </a:srgbClr>
              </a:clrTo>
            </a:clrChange>
          </a:blip>
          <a:stretch>
            <a:fillRect/>
          </a:stretch>
        </p:blipFill>
        <p:spPr>
          <a:xfrm rot="20174463" flipH="1">
            <a:off x="3882114" y="2947818"/>
            <a:ext cx="3012405" cy="2972506"/>
          </a:xfrm>
          <a:prstGeom prst="rect">
            <a:avLst/>
          </a:prstGeom>
        </p:spPr>
      </p:pic>
      <p:pic>
        <p:nvPicPr>
          <p:cNvPr id="19" name="!!Doc4">
            <a:extLst>
              <a:ext uri="{FF2B5EF4-FFF2-40B4-BE49-F238E27FC236}">
                <a16:creationId xmlns:a16="http://schemas.microsoft.com/office/drawing/2014/main" id="{ADF50BF0-A053-4FF6-A19E-FD715A56C652}"/>
              </a:ext>
            </a:extLst>
          </p:cNvPr>
          <p:cNvPicPr>
            <a:picLocks noChangeAspect="1"/>
          </p:cNvPicPr>
          <p:nvPr/>
        </p:nvPicPr>
        <p:blipFill>
          <a:blip r:embed="rId5"/>
          <a:stretch>
            <a:fillRect/>
          </a:stretch>
        </p:blipFill>
        <p:spPr>
          <a:xfrm>
            <a:off x="10136344" y="2276474"/>
            <a:ext cx="394294" cy="508033"/>
          </a:xfrm>
          <a:prstGeom prst="rect">
            <a:avLst/>
          </a:prstGeom>
          <a:ln>
            <a:solidFill>
              <a:schemeClr val="tx1"/>
            </a:solidFill>
          </a:ln>
        </p:spPr>
      </p:pic>
      <p:pic>
        <p:nvPicPr>
          <p:cNvPr id="23" name="!!Doc3">
            <a:extLst>
              <a:ext uri="{FF2B5EF4-FFF2-40B4-BE49-F238E27FC236}">
                <a16:creationId xmlns:a16="http://schemas.microsoft.com/office/drawing/2014/main" id="{F879E852-7F0C-4283-BB12-D3319B99993A}"/>
              </a:ext>
            </a:extLst>
          </p:cNvPr>
          <p:cNvPicPr>
            <a:picLocks noChangeAspect="1"/>
          </p:cNvPicPr>
          <p:nvPr/>
        </p:nvPicPr>
        <p:blipFill>
          <a:blip r:embed="rId5"/>
          <a:stretch>
            <a:fillRect/>
          </a:stretch>
        </p:blipFill>
        <p:spPr>
          <a:xfrm>
            <a:off x="7444566" y="965105"/>
            <a:ext cx="394294" cy="508033"/>
          </a:xfrm>
          <a:prstGeom prst="rect">
            <a:avLst/>
          </a:prstGeom>
          <a:ln>
            <a:solidFill>
              <a:schemeClr val="tx1"/>
            </a:solidFill>
          </a:ln>
        </p:spPr>
      </p:pic>
      <p:pic>
        <p:nvPicPr>
          <p:cNvPr id="24" name="!!Doc2">
            <a:extLst>
              <a:ext uri="{FF2B5EF4-FFF2-40B4-BE49-F238E27FC236}">
                <a16:creationId xmlns:a16="http://schemas.microsoft.com/office/drawing/2014/main" id="{A80ABE34-3967-473C-8AB6-A43E0CD378CD}"/>
              </a:ext>
            </a:extLst>
          </p:cNvPr>
          <p:cNvPicPr>
            <a:picLocks noChangeAspect="1"/>
          </p:cNvPicPr>
          <p:nvPr/>
        </p:nvPicPr>
        <p:blipFill>
          <a:blip r:embed="rId5"/>
          <a:stretch>
            <a:fillRect/>
          </a:stretch>
        </p:blipFill>
        <p:spPr>
          <a:xfrm>
            <a:off x="3926178" y="1003126"/>
            <a:ext cx="394294" cy="508033"/>
          </a:xfrm>
          <a:prstGeom prst="rect">
            <a:avLst/>
          </a:prstGeom>
          <a:ln>
            <a:solidFill>
              <a:schemeClr val="tx1"/>
            </a:solidFill>
          </a:ln>
        </p:spPr>
      </p:pic>
      <p:pic>
        <p:nvPicPr>
          <p:cNvPr id="25" name="!!Doc1">
            <a:extLst>
              <a:ext uri="{FF2B5EF4-FFF2-40B4-BE49-F238E27FC236}">
                <a16:creationId xmlns:a16="http://schemas.microsoft.com/office/drawing/2014/main" id="{60D7FD63-85B9-46A1-A438-F85FF83A8D51}"/>
              </a:ext>
            </a:extLst>
          </p:cNvPr>
          <p:cNvPicPr>
            <a:picLocks noChangeAspect="1"/>
          </p:cNvPicPr>
          <p:nvPr/>
        </p:nvPicPr>
        <p:blipFill>
          <a:blip r:embed="rId5"/>
          <a:stretch>
            <a:fillRect/>
          </a:stretch>
        </p:blipFill>
        <p:spPr>
          <a:xfrm>
            <a:off x="604831" y="2022457"/>
            <a:ext cx="394294" cy="508033"/>
          </a:xfrm>
          <a:prstGeom prst="rect">
            <a:avLst/>
          </a:prstGeom>
          <a:ln>
            <a:solidFill>
              <a:schemeClr val="tx1"/>
            </a:solidFill>
          </a:ln>
        </p:spPr>
      </p:pic>
      <p:pic>
        <p:nvPicPr>
          <p:cNvPr id="8" name="Picture 7">
            <a:extLst>
              <a:ext uri="{FF2B5EF4-FFF2-40B4-BE49-F238E27FC236}">
                <a16:creationId xmlns:a16="http://schemas.microsoft.com/office/drawing/2014/main" id="{9E2F6397-0A53-4A48-AF8C-0153BFF8526A}"/>
              </a:ext>
            </a:extLst>
          </p:cNvPr>
          <p:cNvPicPr>
            <a:picLocks noChangeAspect="1"/>
          </p:cNvPicPr>
          <p:nvPr/>
        </p:nvPicPr>
        <p:blipFill>
          <a:blip r:embed="rId6"/>
          <a:stretch>
            <a:fillRect/>
          </a:stretch>
        </p:blipFill>
        <p:spPr>
          <a:xfrm>
            <a:off x="184109" y="1501742"/>
            <a:ext cx="1593932" cy="1282766"/>
          </a:xfrm>
          <a:prstGeom prst="rect">
            <a:avLst/>
          </a:prstGeom>
        </p:spPr>
      </p:pic>
      <p:pic>
        <p:nvPicPr>
          <p:cNvPr id="10" name="Picture 9">
            <a:extLst>
              <a:ext uri="{FF2B5EF4-FFF2-40B4-BE49-F238E27FC236}">
                <a16:creationId xmlns:a16="http://schemas.microsoft.com/office/drawing/2014/main" id="{708997EA-0825-4992-975C-31D36B1E5FAC}"/>
              </a:ext>
            </a:extLst>
          </p:cNvPr>
          <p:cNvPicPr>
            <a:picLocks noChangeAspect="1"/>
          </p:cNvPicPr>
          <p:nvPr/>
        </p:nvPicPr>
        <p:blipFill>
          <a:blip r:embed="rId6"/>
          <a:stretch>
            <a:fillRect/>
          </a:stretch>
        </p:blipFill>
        <p:spPr>
          <a:xfrm>
            <a:off x="3282868" y="434942"/>
            <a:ext cx="1593932" cy="1282766"/>
          </a:xfrm>
          <a:prstGeom prst="rect">
            <a:avLst/>
          </a:prstGeom>
        </p:spPr>
      </p:pic>
      <p:pic>
        <p:nvPicPr>
          <p:cNvPr id="11" name="Picture 10">
            <a:extLst>
              <a:ext uri="{FF2B5EF4-FFF2-40B4-BE49-F238E27FC236}">
                <a16:creationId xmlns:a16="http://schemas.microsoft.com/office/drawing/2014/main" id="{087564B8-3523-4147-81B7-92B55103B3D8}"/>
              </a:ext>
            </a:extLst>
          </p:cNvPr>
          <p:cNvPicPr>
            <a:picLocks noChangeAspect="1"/>
          </p:cNvPicPr>
          <p:nvPr/>
        </p:nvPicPr>
        <p:blipFill>
          <a:blip r:embed="rId6"/>
          <a:stretch>
            <a:fillRect/>
          </a:stretch>
        </p:blipFill>
        <p:spPr>
          <a:xfrm>
            <a:off x="6862903" y="434942"/>
            <a:ext cx="1593932" cy="1282766"/>
          </a:xfrm>
          <a:prstGeom prst="rect">
            <a:avLst/>
          </a:prstGeom>
        </p:spPr>
      </p:pic>
      <p:pic>
        <p:nvPicPr>
          <p:cNvPr id="12" name="Picture 11">
            <a:extLst>
              <a:ext uri="{FF2B5EF4-FFF2-40B4-BE49-F238E27FC236}">
                <a16:creationId xmlns:a16="http://schemas.microsoft.com/office/drawing/2014/main" id="{7B48106C-6605-424F-B079-E7C5B5375249}"/>
              </a:ext>
            </a:extLst>
          </p:cNvPr>
          <p:cNvPicPr>
            <a:picLocks noChangeAspect="1"/>
          </p:cNvPicPr>
          <p:nvPr/>
        </p:nvPicPr>
        <p:blipFill>
          <a:blip r:embed="rId6"/>
          <a:stretch>
            <a:fillRect/>
          </a:stretch>
        </p:blipFill>
        <p:spPr>
          <a:xfrm>
            <a:off x="9474241" y="1717708"/>
            <a:ext cx="1593932" cy="1282766"/>
          </a:xfrm>
          <a:prstGeom prst="rect">
            <a:avLst/>
          </a:prstGeom>
        </p:spPr>
      </p:pic>
      <p:sp>
        <p:nvSpPr>
          <p:cNvPr id="13" name="Title 2">
            <a:extLst>
              <a:ext uri="{FF2B5EF4-FFF2-40B4-BE49-F238E27FC236}">
                <a16:creationId xmlns:a16="http://schemas.microsoft.com/office/drawing/2014/main" id="{452BC228-9C38-4E0E-AAA4-C8A241A25F5C}"/>
              </a:ext>
            </a:extLst>
          </p:cNvPr>
          <p:cNvSpPr>
            <a:spLocks noGrp="1"/>
          </p:cNvSpPr>
          <p:nvPr>
            <p:ph type="title"/>
          </p:nvPr>
        </p:nvSpPr>
        <p:spPr>
          <a:xfrm>
            <a:off x="0" y="0"/>
            <a:ext cx="10515600" cy="821124"/>
          </a:xfrm>
        </p:spPr>
        <p:txBody>
          <a:bodyPr/>
          <a:lstStyle/>
          <a:p>
            <a:r>
              <a:rPr lang="en-US" dirty="0"/>
              <a:t>Printing documents</a:t>
            </a:r>
          </a:p>
        </p:txBody>
      </p:sp>
    </p:spTree>
    <p:extLst>
      <p:ext uri="{BB962C8B-B14F-4D97-AF65-F5344CB8AC3E}">
        <p14:creationId xmlns:p14="http://schemas.microsoft.com/office/powerpoint/2010/main" val="366362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0" name="Rectangle: Rounded Corners 9">
            <a:extLst>
              <a:ext uri="{FF2B5EF4-FFF2-40B4-BE49-F238E27FC236}">
                <a16:creationId xmlns:a16="http://schemas.microsoft.com/office/drawing/2014/main" id="{2E64B676-22A8-4122-961D-B98C72B0D531}"/>
              </a:ext>
            </a:extLst>
          </p:cNvPr>
          <p:cNvSpPr/>
          <p:nvPr/>
        </p:nvSpPr>
        <p:spPr>
          <a:xfrm>
            <a:off x="12453971" y="111641"/>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1" name="Rectangle: Rounded Corners 10">
            <a:extLst>
              <a:ext uri="{FF2B5EF4-FFF2-40B4-BE49-F238E27FC236}">
                <a16:creationId xmlns:a16="http://schemas.microsoft.com/office/drawing/2014/main" id="{05E3F7C2-7444-4348-87AE-AAA3EE45AD7B}"/>
              </a:ext>
            </a:extLst>
          </p:cNvPr>
          <p:cNvSpPr/>
          <p:nvPr/>
        </p:nvSpPr>
        <p:spPr>
          <a:xfrm>
            <a:off x="13753960" y="997688"/>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2" name="Rectangle: Rounded Corners 11">
            <a:extLst>
              <a:ext uri="{FF2B5EF4-FFF2-40B4-BE49-F238E27FC236}">
                <a16:creationId xmlns:a16="http://schemas.microsoft.com/office/drawing/2014/main" id="{99228571-DFA9-4849-BEF4-9B77BA223490}"/>
              </a:ext>
            </a:extLst>
          </p:cNvPr>
          <p:cNvSpPr/>
          <p:nvPr/>
        </p:nvSpPr>
        <p:spPr>
          <a:xfrm>
            <a:off x="15362422" y="1883735"/>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3" name="Rectangle: Rounded Corners 12">
            <a:extLst>
              <a:ext uri="{FF2B5EF4-FFF2-40B4-BE49-F238E27FC236}">
                <a16:creationId xmlns:a16="http://schemas.microsoft.com/office/drawing/2014/main" id="{C8493286-885A-43B3-9783-A183D5F36096}"/>
              </a:ext>
            </a:extLst>
          </p:cNvPr>
          <p:cNvSpPr/>
          <p:nvPr/>
        </p:nvSpPr>
        <p:spPr>
          <a:xfrm>
            <a:off x="17631898" y="2769782"/>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Tree>
    <p:extLst>
      <p:ext uri="{BB962C8B-B14F-4D97-AF65-F5344CB8AC3E}">
        <p14:creationId xmlns:p14="http://schemas.microsoft.com/office/powerpoint/2010/main" val="98545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1E8C2E-163C-4B9F-98F9-F1DDA761E17C}"/>
              </a:ext>
            </a:extLst>
          </p:cNvPr>
          <p:cNvPicPr>
            <a:picLocks noChangeAspect="1"/>
          </p:cNvPicPr>
          <p:nvPr/>
        </p:nvPicPr>
        <p:blipFill>
          <a:blip r:embed="rId2"/>
          <a:stretch>
            <a:fillRect/>
          </a:stretch>
        </p:blipFill>
        <p:spPr>
          <a:xfrm rot="20174463" flipH="1">
            <a:off x="5439494" y="4916061"/>
            <a:ext cx="1815423" cy="1323330"/>
          </a:xfrm>
          <a:prstGeom prst="rect">
            <a:avLst/>
          </a:prstGeom>
        </p:spPr>
      </p:pic>
      <p:pic>
        <p:nvPicPr>
          <p:cNvPr id="19" name="!!Doc4">
            <a:extLst>
              <a:ext uri="{FF2B5EF4-FFF2-40B4-BE49-F238E27FC236}">
                <a16:creationId xmlns:a16="http://schemas.microsoft.com/office/drawing/2014/main" id="{ADF50BF0-A053-4FF6-A19E-FD715A56C652}"/>
              </a:ext>
            </a:extLst>
          </p:cNvPr>
          <p:cNvPicPr>
            <a:picLocks noChangeAspect="1"/>
          </p:cNvPicPr>
          <p:nvPr/>
        </p:nvPicPr>
        <p:blipFill>
          <a:blip r:embed="rId3"/>
          <a:stretch>
            <a:fillRect/>
          </a:stretch>
        </p:blipFill>
        <p:spPr>
          <a:xfrm>
            <a:off x="10136344" y="2276474"/>
            <a:ext cx="394294" cy="508033"/>
          </a:xfrm>
          <a:prstGeom prst="rect">
            <a:avLst/>
          </a:prstGeom>
          <a:ln>
            <a:solidFill>
              <a:schemeClr val="tx1"/>
            </a:solidFill>
          </a:ln>
        </p:spPr>
      </p:pic>
      <p:pic>
        <p:nvPicPr>
          <p:cNvPr id="23" name="!!Doc3">
            <a:extLst>
              <a:ext uri="{FF2B5EF4-FFF2-40B4-BE49-F238E27FC236}">
                <a16:creationId xmlns:a16="http://schemas.microsoft.com/office/drawing/2014/main" id="{F879E852-7F0C-4283-BB12-D3319B99993A}"/>
              </a:ext>
            </a:extLst>
          </p:cNvPr>
          <p:cNvPicPr>
            <a:picLocks noChangeAspect="1"/>
          </p:cNvPicPr>
          <p:nvPr/>
        </p:nvPicPr>
        <p:blipFill>
          <a:blip r:embed="rId3"/>
          <a:stretch>
            <a:fillRect/>
          </a:stretch>
        </p:blipFill>
        <p:spPr>
          <a:xfrm>
            <a:off x="7444566" y="965105"/>
            <a:ext cx="394294" cy="508033"/>
          </a:xfrm>
          <a:prstGeom prst="rect">
            <a:avLst/>
          </a:prstGeom>
          <a:ln>
            <a:solidFill>
              <a:schemeClr val="tx1"/>
            </a:solidFill>
          </a:ln>
        </p:spPr>
      </p:pic>
      <p:pic>
        <p:nvPicPr>
          <p:cNvPr id="24" name="!!Doc2">
            <a:extLst>
              <a:ext uri="{FF2B5EF4-FFF2-40B4-BE49-F238E27FC236}">
                <a16:creationId xmlns:a16="http://schemas.microsoft.com/office/drawing/2014/main" id="{A80ABE34-3967-473C-8AB6-A43E0CD378CD}"/>
              </a:ext>
            </a:extLst>
          </p:cNvPr>
          <p:cNvPicPr>
            <a:picLocks noChangeAspect="1"/>
          </p:cNvPicPr>
          <p:nvPr/>
        </p:nvPicPr>
        <p:blipFill>
          <a:blip r:embed="rId3"/>
          <a:stretch>
            <a:fillRect/>
          </a:stretch>
        </p:blipFill>
        <p:spPr>
          <a:xfrm>
            <a:off x="3926178" y="1003126"/>
            <a:ext cx="394294" cy="508033"/>
          </a:xfrm>
          <a:prstGeom prst="rect">
            <a:avLst/>
          </a:prstGeom>
          <a:ln>
            <a:solidFill>
              <a:schemeClr val="tx1"/>
            </a:solidFill>
          </a:ln>
        </p:spPr>
      </p:pic>
      <p:pic>
        <p:nvPicPr>
          <p:cNvPr id="25" name="!!Doc1">
            <a:extLst>
              <a:ext uri="{FF2B5EF4-FFF2-40B4-BE49-F238E27FC236}">
                <a16:creationId xmlns:a16="http://schemas.microsoft.com/office/drawing/2014/main" id="{60D7FD63-85B9-46A1-A438-F85FF83A8D51}"/>
              </a:ext>
            </a:extLst>
          </p:cNvPr>
          <p:cNvPicPr>
            <a:picLocks noChangeAspect="1"/>
          </p:cNvPicPr>
          <p:nvPr/>
        </p:nvPicPr>
        <p:blipFill>
          <a:blip r:embed="rId3"/>
          <a:stretch>
            <a:fillRect/>
          </a:stretch>
        </p:blipFill>
        <p:spPr>
          <a:xfrm>
            <a:off x="4735845" y="3856511"/>
            <a:ext cx="1164053" cy="1499838"/>
          </a:xfrm>
          <a:prstGeom prst="rect">
            <a:avLst/>
          </a:prstGeom>
          <a:ln>
            <a:solidFill>
              <a:schemeClr val="tx1"/>
            </a:solidFill>
          </a:ln>
          <a:scene3d>
            <a:camera prst="isometricTopUp"/>
            <a:lightRig rig="threePt" dir="t"/>
          </a:scene3d>
        </p:spPr>
      </p:pic>
      <p:sp>
        <p:nvSpPr>
          <p:cNvPr id="20" name="Rectangle 19">
            <a:extLst>
              <a:ext uri="{FF2B5EF4-FFF2-40B4-BE49-F238E27FC236}">
                <a16:creationId xmlns:a16="http://schemas.microsoft.com/office/drawing/2014/main" id="{194B6A3F-E18A-42E1-A1D3-D146570F57A2}"/>
              </a:ext>
            </a:extLst>
          </p:cNvPr>
          <p:cNvSpPr/>
          <p:nvPr/>
        </p:nvSpPr>
        <p:spPr>
          <a:xfrm rot="19604712">
            <a:off x="3887556" y="4032300"/>
            <a:ext cx="1407035" cy="534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E2F6397-0A53-4A48-AF8C-0153BFF8526A}"/>
              </a:ext>
            </a:extLst>
          </p:cNvPr>
          <p:cNvPicPr>
            <a:picLocks noChangeAspect="1"/>
          </p:cNvPicPr>
          <p:nvPr/>
        </p:nvPicPr>
        <p:blipFill>
          <a:blip r:embed="rId4"/>
          <a:stretch>
            <a:fillRect/>
          </a:stretch>
        </p:blipFill>
        <p:spPr>
          <a:xfrm>
            <a:off x="184109" y="1501742"/>
            <a:ext cx="1593932" cy="1282766"/>
          </a:xfrm>
          <a:prstGeom prst="rect">
            <a:avLst/>
          </a:prstGeom>
        </p:spPr>
      </p:pic>
      <p:pic>
        <p:nvPicPr>
          <p:cNvPr id="10" name="Picture 9">
            <a:extLst>
              <a:ext uri="{FF2B5EF4-FFF2-40B4-BE49-F238E27FC236}">
                <a16:creationId xmlns:a16="http://schemas.microsoft.com/office/drawing/2014/main" id="{708997EA-0825-4992-975C-31D36B1E5FAC}"/>
              </a:ext>
            </a:extLst>
          </p:cNvPr>
          <p:cNvPicPr>
            <a:picLocks noChangeAspect="1"/>
          </p:cNvPicPr>
          <p:nvPr/>
        </p:nvPicPr>
        <p:blipFill>
          <a:blip r:embed="rId4"/>
          <a:stretch>
            <a:fillRect/>
          </a:stretch>
        </p:blipFill>
        <p:spPr>
          <a:xfrm>
            <a:off x="3282868" y="434942"/>
            <a:ext cx="1593932" cy="1282766"/>
          </a:xfrm>
          <a:prstGeom prst="rect">
            <a:avLst/>
          </a:prstGeom>
        </p:spPr>
      </p:pic>
      <p:pic>
        <p:nvPicPr>
          <p:cNvPr id="11" name="Picture 10">
            <a:extLst>
              <a:ext uri="{FF2B5EF4-FFF2-40B4-BE49-F238E27FC236}">
                <a16:creationId xmlns:a16="http://schemas.microsoft.com/office/drawing/2014/main" id="{087564B8-3523-4147-81B7-92B55103B3D8}"/>
              </a:ext>
            </a:extLst>
          </p:cNvPr>
          <p:cNvPicPr>
            <a:picLocks noChangeAspect="1"/>
          </p:cNvPicPr>
          <p:nvPr/>
        </p:nvPicPr>
        <p:blipFill>
          <a:blip r:embed="rId4"/>
          <a:stretch>
            <a:fillRect/>
          </a:stretch>
        </p:blipFill>
        <p:spPr>
          <a:xfrm>
            <a:off x="6862903" y="434942"/>
            <a:ext cx="1593932" cy="1282766"/>
          </a:xfrm>
          <a:prstGeom prst="rect">
            <a:avLst/>
          </a:prstGeom>
        </p:spPr>
      </p:pic>
      <p:pic>
        <p:nvPicPr>
          <p:cNvPr id="12" name="Picture 11">
            <a:extLst>
              <a:ext uri="{FF2B5EF4-FFF2-40B4-BE49-F238E27FC236}">
                <a16:creationId xmlns:a16="http://schemas.microsoft.com/office/drawing/2014/main" id="{7B48106C-6605-424F-B079-E7C5B5375249}"/>
              </a:ext>
            </a:extLst>
          </p:cNvPr>
          <p:cNvPicPr>
            <a:picLocks noChangeAspect="1"/>
          </p:cNvPicPr>
          <p:nvPr/>
        </p:nvPicPr>
        <p:blipFill>
          <a:blip r:embed="rId4"/>
          <a:stretch>
            <a:fillRect/>
          </a:stretch>
        </p:blipFill>
        <p:spPr>
          <a:xfrm>
            <a:off x="9474241" y="1717708"/>
            <a:ext cx="1593932" cy="1282766"/>
          </a:xfrm>
          <a:prstGeom prst="rect">
            <a:avLst/>
          </a:prstGeom>
        </p:spPr>
      </p:pic>
      <p:pic>
        <p:nvPicPr>
          <p:cNvPr id="16" name="Picture 15">
            <a:extLst>
              <a:ext uri="{FF2B5EF4-FFF2-40B4-BE49-F238E27FC236}">
                <a16:creationId xmlns:a16="http://schemas.microsoft.com/office/drawing/2014/main" id="{532B1989-BA21-4933-A0AE-EC2CD3939F2B}"/>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174463" flipH="1">
            <a:off x="3882114" y="2947818"/>
            <a:ext cx="3012405" cy="2972506"/>
          </a:xfrm>
          <a:prstGeom prst="rect">
            <a:avLst/>
          </a:prstGeom>
        </p:spPr>
      </p:pic>
    </p:spTree>
    <p:extLst>
      <p:ext uri="{BB962C8B-B14F-4D97-AF65-F5344CB8AC3E}">
        <p14:creationId xmlns:p14="http://schemas.microsoft.com/office/powerpoint/2010/main" val="3559002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1E8C2E-163C-4B9F-98F9-F1DDA761E17C}"/>
              </a:ext>
            </a:extLst>
          </p:cNvPr>
          <p:cNvPicPr>
            <a:picLocks noChangeAspect="1"/>
          </p:cNvPicPr>
          <p:nvPr/>
        </p:nvPicPr>
        <p:blipFill>
          <a:blip r:embed="rId2"/>
          <a:stretch>
            <a:fillRect/>
          </a:stretch>
        </p:blipFill>
        <p:spPr>
          <a:xfrm rot="20174463" flipH="1">
            <a:off x="5439494" y="4916061"/>
            <a:ext cx="1815423" cy="1323330"/>
          </a:xfrm>
          <a:prstGeom prst="rect">
            <a:avLst/>
          </a:prstGeom>
        </p:spPr>
      </p:pic>
      <p:pic>
        <p:nvPicPr>
          <p:cNvPr id="19" name="!!Doc4">
            <a:extLst>
              <a:ext uri="{FF2B5EF4-FFF2-40B4-BE49-F238E27FC236}">
                <a16:creationId xmlns:a16="http://schemas.microsoft.com/office/drawing/2014/main" id="{ADF50BF0-A053-4FF6-A19E-FD715A56C652}"/>
              </a:ext>
            </a:extLst>
          </p:cNvPr>
          <p:cNvPicPr>
            <a:picLocks noChangeAspect="1"/>
          </p:cNvPicPr>
          <p:nvPr/>
        </p:nvPicPr>
        <p:blipFill>
          <a:blip r:embed="rId3"/>
          <a:stretch>
            <a:fillRect/>
          </a:stretch>
        </p:blipFill>
        <p:spPr>
          <a:xfrm>
            <a:off x="4711949" y="3960631"/>
            <a:ext cx="1167484" cy="1504259"/>
          </a:xfrm>
          <a:prstGeom prst="rect">
            <a:avLst/>
          </a:prstGeom>
          <a:ln>
            <a:solidFill>
              <a:schemeClr val="tx1"/>
            </a:solidFill>
          </a:ln>
          <a:scene3d>
            <a:camera prst="isometricTopUp"/>
            <a:lightRig rig="threePt" dir="t"/>
          </a:scene3d>
        </p:spPr>
      </p:pic>
      <p:pic>
        <p:nvPicPr>
          <p:cNvPr id="23" name="!!Doc3">
            <a:extLst>
              <a:ext uri="{FF2B5EF4-FFF2-40B4-BE49-F238E27FC236}">
                <a16:creationId xmlns:a16="http://schemas.microsoft.com/office/drawing/2014/main" id="{F879E852-7F0C-4283-BB12-D3319B99993A}"/>
              </a:ext>
            </a:extLst>
          </p:cNvPr>
          <p:cNvPicPr>
            <a:picLocks noChangeAspect="1"/>
          </p:cNvPicPr>
          <p:nvPr/>
        </p:nvPicPr>
        <p:blipFill>
          <a:blip r:embed="rId3"/>
          <a:stretch>
            <a:fillRect/>
          </a:stretch>
        </p:blipFill>
        <p:spPr>
          <a:xfrm>
            <a:off x="7444566" y="965105"/>
            <a:ext cx="394294" cy="508033"/>
          </a:xfrm>
          <a:prstGeom prst="rect">
            <a:avLst/>
          </a:prstGeom>
          <a:ln>
            <a:solidFill>
              <a:schemeClr val="tx1"/>
            </a:solidFill>
          </a:ln>
        </p:spPr>
      </p:pic>
      <p:pic>
        <p:nvPicPr>
          <p:cNvPr id="24" name="!!Doc2">
            <a:extLst>
              <a:ext uri="{FF2B5EF4-FFF2-40B4-BE49-F238E27FC236}">
                <a16:creationId xmlns:a16="http://schemas.microsoft.com/office/drawing/2014/main" id="{A80ABE34-3967-473C-8AB6-A43E0CD378CD}"/>
              </a:ext>
            </a:extLst>
          </p:cNvPr>
          <p:cNvPicPr>
            <a:picLocks noChangeAspect="1"/>
          </p:cNvPicPr>
          <p:nvPr/>
        </p:nvPicPr>
        <p:blipFill>
          <a:blip r:embed="rId3"/>
          <a:stretch>
            <a:fillRect/>
          </a:stretch>
        </p:blipFill>
        <p:spPr>
          <a:xfrm>
            <a:off x="4610065" y="3943713"/>
            <a:ext cx="1223313" cy="1576193"/>
          </a:xfrm>
          <a:prstGeom prst="rect">
            <a:avLst/>
          </a:prstGeom>
          <a:ln>
            <a:solidFill>
              <a:schemeClr val="tx1"/>
            </a:solidFill>
          </a:ln>
          <a:scene3d>
            <a:camera prst="isometricTopUp"/>
            <a:lightRig rig="threePt" dir="t"/>
          </a:scene3d>
        </p:spPr>
      </p:pic>
      <p:pic>
        <p:nvPicPr>
          <p:cNvPr id="25" name="!!Doc1">
            <a:extLst>
              <a:ext uri="{FF2B5EF4-FFF2-40B4-BE49-F238E27FC236}">
                <a16:creationId xmlns:a16="http://schemas.microsoft.com/office/drawing/2014/main" id="{60D7FD63-85B9-46A1-A438-F85FF83A8D51}"/>
              </a:ext>
            </a:extLst>
          </p:cNvPr>
          <p:cNvPicPr>
            <a:picLocks noChangeAspect="1"/>
          </p:cNvPicPr>
          <p:nvPr/>
        </p:nvPicPr>
        <p:blipFill>
          <a:blip r:embed="rId3"/>
          <a:stretch>
            <a:fillRect/>
          </a:stretch>
        </p:blipFill>
        <p:spPr>
          <a:xfrm>
            <a:off x="5599865" y="4714971"/>
            <a:ext cx="1164053" cy="1499838"/>
          </a:xfrm>
          <a:prstGeom prst="rect">
            <a:avLst/>
          </a:prstGeom>
          <a:ln>
            <a:solidFill>
              <a:schemeClr val="tx1"/>
            </a:solidFill>
          </a:ln>
          <a:scene3d>
            <a:camera prst="isometricTopUp"/>
            <a:lightRig rig="threePt" dir="t"/>
          </a:scene3d>
        </p:spPr>
      </p:pic>
      <p:pic>
        <p:nvPicPr>
          <p:cNvPr id="8" name="Picture 7">
            <a:extLst>
              <a:ext uri="{FF2B5EF4-FFF2-40B4-BE49-F238E27FC236}">
                <a16:creationId xmlns:a16="http://schemas.microsoft.com/office/drawing/2014/main" id="{9E2F6397-0A53-4A48-AF8C-0153BFF8526A}"/>
              </a:ext>
            </a:extLst>
          </p:cNvPr>
          <p:cNvPicPr>
            <a:picLocks noChangeAspect="1"/>
          </p:cNvPicPr>
          <p:nvPr/>
        </p:nvPicPr>
        <p:blipFill>
          <a:blip r:embed="rId4"/>
          <a:stretch>
            <a:fillRect/>
          </a:stretch>
        </p:blipFill>
        <p:spPr>
          <a:xfrm>
            <a:off x="184109" y="1501742"/>
            <a:ext cx="1593932" cy="1282766"/>
          </a:xfrm>
          <a:prstGeom prst="rect">
            <a:avLst/>
          </a:prstGeom>
        </p:spPr>
      </p:pic>
      <p:pic>
        <p:nvPicPr>
          <p:cNvPr id="10" name="Picture 9">
            <a:extLst>
              <a:ext uri="{FF2B5EF4-FFF2-40B4-BE49-F238E27FC236}">
                <a16:creationId xmlns:a16="http://schemas.microsoft.com/office/drawing/2014/main" id="{708997EA-0825-4992-975C-31D36B1E5FAC}"/>
              </a:ext>
            </a:extLst>
          </p:cNvPr>
          <p:cNvPicPr>
            <a:picLocks noChangeAspect="1"/>
          </p:cNvPicPr>
          <p:nvPr/>
        </p:nvPicPr>
        <p:blipFill>
          <a:blip r:embed="rId4"/>
          <a:stretch>
            <a:fillRect/>
          </a:stretch>
        </p:blipFill>
        <p:spPr>
          <a:xfrm>
            <a:off x="3282868" y="434942"/>
            <a:ext cx="1593932" cy="1282766"/>
          </a:xfrm>
          <a:prstGeom prst="rect">
            <a:avLst/>
          </a:prstGeom>
        </p:spPr>
      </p:pic>
      <p:pic>
        <p:nvPicPr>
          <p:cNvPr id="11" name="Picture 10">
            <a:extLst>
              <a:ext uri="{FF2B5EF4-FFF2-40B4-BE49-F238E27FC236}">
                <a16:creationId xmlns:a16="http://schemas.microsoft.com/office/drawing/2014/main" id="{087564B8-3523-4147-81B7-92B55103B3D8}"/>
              </a:ext>
            </a:extLst>
          </p:cNvPr>
          <p:cNvPicPr>
            <a:picLocks noChangeAspect="1"/>
          </p:cNvPicPr>
          <p:nvPr/>
        </p:nvPicPr>
        <p:blipFill>
          <a:blip r:embed="rId4"/>
          <a:stretch>
            <a:fillRect/>
          </a:stretch>
        </p:blipFill>
        <p:spPr>
          <a:xfrm>
            <a:off x="6862903" y="434942"/>
            <a:ext cx="1593932" cy="1282766"/>
          </a:xfrm>
          <a:prstGeom prst="rect">
            <a:avLst/>
          </a:prstGeom>
        </p:spPr>
      </p:pic>
      <p:pic>
        <p:nvPicPr>
          <p:cNvPr id="12" name="Picture 11">
            <a:extLst>
              <a:ext uri="{FF2B5EF4-FFF2-40B4-BE49-F238E27FC236}">
                <a16:creationId xmlns:a16="http://schemas.microsoft.com/office/drawing/2014/main" id="{7B48106C-6605-424F-B079-E7C5B5375249}"/>
              </a:ext>
            </a:extLst>
          </p:cNvPr>
          <p:cNvPicPr>
            <a:picLocks noChangeAspect="1"/>
          </p:cNvPicPr>
          <p:nvPr/>
        </p:nvPicPr>
        <p:blipFill>
          <a:blip r:embed="rId4"/>
          <a:stretch>
            <a:fillRect/>
          </a:stretch>
        </p:blipFill>
        <p:spPr>
          <a:xfrm>
            <a:off x="9474241" y="1717708"/>
            <a:ext cx="1593932" cy="1282766"/>
          </a:xfrm>
          <a:prstGeom prst="rect">
            <a:avLst/>
          </a:prstGeom>
        </p:spPr>
      </p:pic>
      <p:sp>
        <p:nvSpPr>
          <p:cNvPr id="20" name="Rectangle 19">
            <a:extLst>
              <a:ext uri="{FF2B5EF4-FFF2-40B4-BE49-F238E27FC236}">
                <a16:creationId xmlns:a16="http://schemas.microsoft.com/office/drawing/2014/main" id="{194B6A3F-E18A-42E1-A1D3-D146570F57A2}"/>
              </a:ext>
            </a:extLst>
          </p:cNvPr>
          <p:cNvSpPr/>
          <p:nvPr/>
        </p:nvSpPr>
        <p:spPr>
          <a:xfrm rot="19604712">
            <a:off x="3839931" y="4032300"/>
            <a:ext cx="1407035" cy="534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32B1989-BA21-4933-A0AE-EC2CD3939F2B}"/>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174463" flipH="1">
            <a:off x="3882114" y="2947818"/>
            <a:ext cx="3012405" cy="2972506"/>
          </a:xfrm>
          <a:prstGeom prst="rect">
            <a:avLst/>
          </a:prstGeom>
        </p:spPr>
      </p:pic>
    </p:spTree>
    <p:extLst>
      <p:ext uri="{BB962C8B-B14F-4D97-AF65-F5344CB8AC3E}">
        <p14:creationId xmlns:p14="http://schemas.microsoft.com/office/powerpoint/2010/main" val="1936457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1E8C2E-163C-4B9F-98F9-F1DDA761E17C}"/>
              </a:ext>
            </a:extLst>
          </p:cNvPr>
          <p:cNvPicPr>
            <a:picLocks noChangeAspect="1"/>
          </p:cNvPicPr>
          <p:nvPr/>
        </p:nvPicPr>
        <p:blipFill>
          <a:blip r:embed="rId2"/>
          <a:stretch>
            <a:fillRect/>
          </a:stretch>
        </p:blipFill>
        <p:spPr>
          <a:xfrm rot="20174463" flipH="1">
            <a:off x="5439494" y="4916061"/>
            <a:ext cx="1815423" cy="1323330"/>
          </a:xfrm>
          <a:prstGeom prst="rect">
            <a:avLst/>
          </a:prstGeom>
        </p:spPr>
      </p:pic>
      <p:pic>
        <p:nvPicPr>
          <p:cNvPr id="25" name="!!Doc1">
            <a:extLst>
              <a:ext uri="{FF2B5EF4-FFF2-40B4-BE49-F238E27FC236}">
                <a16:creationId xmlns:a16="http://schemas.microsoft.com/office/drawing/2014/main" id="{60D7FD63-85B9-46A1-A438-F85FF83A8D51}"/>
              </a:ext>
            </a:extLst>
          </p:cNvPr>
          <p:cNvPicPr>
            <a:picLocks noChangeAspect="1"/>
          </p:cNvPicPr>
          <p:nvPr/>
        </p:nvPicPr>
        <p:blipFill>
          <a:blip r:embed="rId3"/>
          <a:stretch>
            <a:fillRect/>
          </a:stretch>
        </p:blipFill>
        <p:spPr>
          <a:xfrm>
            <a:off x="5599865" y="4714971"/>
            <a:ext cx="1164053" cy="1499838"/>
          </a:xfrm>
          <a:prstGeom prst="rect">
            <a:avLst/>
          </a:prstGeom>
          <a:ln>
            <a:solidFill>
              <a:schemeClr val="tx1"/>
            </a:solidFill>
          </a:ln>
          <a:scene3d>
            <a:camera prst="isometricTopUp"/>
            <a:lightRig rig="threePt" dir="t"/>
          </a:scene3d>
        </p:spPr>
      </p:pic>
      <p:pic>
        <p:nvPicPr>
          <p:cNvPr id="8" name="Picture 7">
            <a:extLst>
              <a:ext uri="{FF2B5EF4-FFF2-40B4-BE49-F238E27FC236}">
                <a16:creationId xmlns:a16="http://schemas.microsoft.com/office/drawing/2014/main" id="{9E2F6397-0A53-4A48-AF8C-0153BFF8526A}"/>
              </a:ext>
            </a:extLst>
          </p:cNvPr>
          <p:cNvPicPr>
            <a:picLocks noChangeAspect="1"/>
          </p:cNvPicPr>
          <p:nvPr/>
        </p:nvPicPr>
        <p:blipFill>
          <a:blip r:embed="rId4"/>
          <a:stretch>
            <a:fillRect/>
          </a:stretch>
        </p:blipFill>
        <p:spPr>
          <a:xfrm>
            <a:off x="184109" y="1501742"/>
            <a:ext cx="1593932" cy="1282766"/>
          </a:xfrm>
          <a:prstGeom prst="rect">
            <a:avLst/>
          </a:prstGeom>
        </p:spPr>
      </p:pic>
      <p:pic>
        <p:nvPicPr>
          <p:cNvPr id="10" name="Picture 9">
            <a:extLst>
              <a:ext uri="{FF2B5EF4-FFF2-40B4-BE49-F238E27FC236}">
                <a16:creationId xmlns:a16="http://schemas.microsoft.com/office/drawing/2014/main" id="{708997EA-0825-4992-975C-31D36B1E5FAC}"/>
              </a:ext>
            </a:extLst>
          </p:cNvPr>
          <p:cNvPicPr>
            <a:picLocks noChangeAspect="1"/>
          </p:cNvPicPr>
          <p:nvPr/>
        </p:nvPicPr>
        <p:blipFill>
          <a:blip r:embed="rId4"/>
          <a:stretch>
            <a:fillRect/>
          </a:stretch>
        </p:blipFill>
        <p:spPr>
          <a:xfrm>
            <a:off x="3282868" y="434942"/>
            <a:ext cx="1593932" cy="1282766"/>
          </a:xfrm>
          <a:prstGeom prst="rect">
            <a:avLst/>
          </a:prstGeom>
        </p:spPr>
      </p:pic>
      <p:pic>
        <p:nvPicPr>
          <p:cNvPr id="11" name="Picture 10">
            <a:extLst>
              <a:ext uri="{FF2B5EF4-FFF2-40B4-BE49-F238E27FC236}">
                <a16:creationId xmlns:a16="http://schemas.microsoft.com/office/drawing/2014/main" id="{087564B8-3523-4147-81B7-92B55103B3D8}"/>
              </a:ext>
            </a:extLst>
          </p:cNvPr>
          <p:cNvPicPr>
            <a:picLocks noChangeAspect="1"/>
          </p:cNvPicPr>
          <p:nvPr/>
        </p:nvPicPr>
        <p:blipFill>
          <a:blip r:embed="rId4"/>
          <a:stretch>
            <a:fillRect/>
          </a:stretch>
        </p:blipFill>
        <p:spPr>
          <a:xfrm>
            <a:off x="6862903" y="434942"/>
            <a:ext cx="1593932" cy="1282766"/>
          </a:xfrm>
          <a:prstGeom prst="rect">
            <a:avLst/>
          </a:prstGeom>
        </p:spPr>
      </p:pic>
      <p:pic>
        <p:nvPicPr>
          <p:cNvPr id="12" name="Picture 11">
            <a:extLst>
              <a:ext uri="{FF2B5EF4-FFF2-40B4-BE49-F238E27FC236}">
                <a16:creationId xmlns:a16="http://schemas.microsoft.com/office/drawing/2014/main" id="{7B48106C-6605-424F-B079-E7C5B5375249}"/>
              </a:ext>
            </a:extLst>
          </p:cNvPr>
          <p:cNvPicPr>
            <a:picLocks noChangeAspect="1"/>
          </p:cNvPicPr>
          <p:nvPr/>
        </p:nvPicPr>
        <p:blipFill>
          <a:blip r:embed="rId4"/>
          <a:stretch>
            <a:fillRect/>
          </a:stretch>
        </p:blipFill>
        <p:spPr>
          <a:xfrm>
            <a:off x="9474241" y="1717708"/>
            <a:ext cx="1593932" cy="1282766"/>
          </a:xfrm>
          <a:prstGeom prst="rect">
            <a:avLst/>
          </a:prstGeom>
        </p:spPr>
      </p:pic>
      <p:pic>
        <p:nvPicPr>
          <p:cNvPr id="19" name="!!Doc4">
            <a:extLst>
              <a:ext uri="{FF2B5EF4-FFF2-40B4-BE49-F238E27FC236}">
                <a16:creationId xmlns:a16="http://schemas.microsoft.com/office/drawing/2014/main" id="{ADF50BF0-A053-4FF6-A19E-FD715A56C652}"/>
              </a:ext>
            </a:extLst>
          </p:cNvPr>
          <p:cNvPicPr>
            <a:picLocks noChangeAspect="1"/>
          </p:cNvPicPr>
          <p:nvPr/>
        </p:nvPicPr>
        <p:blipFill>
          <a:blip r:embed="rId3"/>
          <a:stretch>
            <a:fillRect/>
          </a:stretch>
        </p:blipFill>
        <p:spPr>
          <a:xfrm>
            <a:off x="4711949" y="3960631"/>
            <a:ext cx="1167484" cy="1504259"/>
          </a:xfrm>
          <a:prstGeom prst="rect">
            <a:avLst/>
          </a:prstGeom>
          <a:ln>
            <a:solidFill>
              <a:schemeClr val="tx1"/>
            </a:solidFill>
          </a:ln>
          <a:scene3d>
            <a:camera prst="isometricTopUp"/>
            <a:lightRig rig="threePt" dir="t"/>
          </a:scene3d>
        </p:spPr>
      </p:pic>
      <p:pic>
        <p:nvPicPr>
          <p:cNvPr id="23" name="!!Doc3">
            <a:extLst>
              <a:ext uri="{FF2B5EF4-FFF2-40B4-BE49-F238E27FC236}">
                <a16:creationId xmlns:a16="http://schemas.microsoft.com/office/drawing/2014/main" id="{F879E852-7F0C-4283-BB12-D3319B99993A}"/>
              </a:ext>
            </a:extLst>
          </p:cNvPr>
          <p:cNvPicPr>
            <a:picLocks noChangeAspect="1"/>
          </p:cNvPicPr>
          <p:nvPr/>
        </p:nvPicPr>
        <p:blipFill>
          <a:blip r:embed="rId3"/>
          <a:stretch>
            <a:fillRect/>
          </a:stretch>
        </p:blipFill>
        <p:spPr>
          <a:xfrm>
            <a:off x="4750059" y="3960631"/>
            <a:ext cx="1135625" cy="1463210"/>
          </a:xfrm>
          <a:prstGeom prst="rect">
            <a:avLst/>
          </a:prstGeom>
          <a:ln>
            <a:solidFill>
              <a:schemeClr val="tx1"/>
            </a:solidFill>
          </a:ln>
          <a:scene3d>
            <a:camera prst="isometricTopUp"/>
            <a:lightRig rig="threePt" dir="t"/>
          </a:scene3d>
        </p:spPr>
      </p:pic>
      <p:sp>
        <p:nvSpPr>
          <p:cNvPr id="20" name="Rectangle 19">
            <a:extLst>
              <a:ext uri="{FF2B5EF4-FFF2-40B4-BE49-F238E27FC236}">
                <a16:creationId xmlns:a16="http://schemas.microsoft.com/office/drawing/2014/main" id="{194B6A3F-E18A-42E1-A1D3-D146570F57A2}"/>
              </a:ext>
            </a:extLst>
          </p:cNvPr>
          <p:cNvSpPr/>
          <p:nvPr/>
        </p:nvSpPr>
        <p:spPr>
          <a:xfrm rot="19604712">
            <a:off x="3839931" y="4032300"/>
            <a:ext cx="1407035" cy="534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Doc2">
            <a:extLst>
              <a:ext uri="{FF2B5EF4-FFF2-40B4-BE49-F238E27FC236}">
                <a16:creationId xmlns:a16="http://schemas.microsoft.com/office/drawing/2014/main" id="{B012D6AA-F245-48ED-8244-70F3B3789C8A}"/>
              </a:ext>
            </a:extLst>
          </p:cNvPr>
          <p:cNvPicPr>
            <a:picLocks noChangeAspect="1"/>
          </p:cNvPicPr>
          <p:nvPr/>
        </p:nvPicPr>
        <p:blipFill>
          <a:blip r:embed="rId3"/>
          <a:stretch>
            <a:fillRect/>
          </a:stretch>
        </p:blipFill>
        <p:spPr>
          <a:xfrm>
            <a:off x="5710019" y="4712760"/>
            <a:ext cx="1223313" cy="1576193"/>
          </a:xfrm>
          <a:prstGeom prst="rect">
            <a:avLst/>
          </a:prstGeom>
          <a:ln>
            <a:solidFill>
              <a:schemeClr val="tx1"/>
            </a:solidFill>
          </a:ln>
          <a:scene3d>
            <a:camera prst="isometricTopUp"/>
            <a:lightRig rig="threePt" dir="t"/>
          </a:scene3d>
        </p:spPr>
      </p:pic>
      <p:pic>
        <p:nvPicPr>
          <p:cNvPr id="16" name="Picture 15">
            <a:extLst>
              <a:ext uri="{FF2B5EF4-FFF2-40B4-BE49-F238E27FC236}">
                <a16:creationId xmlns:a16="http://schemas.microsoft.com/office/drawing/2014/main" id="{532B1989-BA21-4933-A0AE-EC2CD3939F2B}"/>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174463" flipH="1">
            <a:off x="3882114" y="2947818"/>
            <a:ext cx="3012405" cy="2972506"/>
          </a:xfrm>
          <a:prstGeom prst="rect">
            <a:avLst/>
          </a:prstGeom>
        </p:spPr>
      </p:pic>
    </p:spTree>
    <p:extLst>
      <p:ext uri="{BB962C8B-B14F-4D97-AF65-F5344CB8AC3E}">
        <p14:creationId xmlns:p14="http://schemas.microsoft.com/office/powerpoint/2010/main" val="17949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1E8C2E-163C-4B9F-98F9-F1DDA761E17C}"/>
              </a:ext>
            </a:extLst>
          </p:cNvPr>
          <p:cNvPicPr>
            <a:picLocks noChangeAspect="1"/>
          </p:cNvPicPr>
          <p:nvPr/>
        </p:nvPicPr>
        <p:blipFill>
          <a:blip r:embed="rId2"/>
          <a:stretch>
            <a:fillRect/>
          </a:stretch>
        </p:blipFill>
        <p:spPr>
          <a:xfrm rot="20174463" flipH="1">
            <a:off x="5439494" y="4916061"/>
            <a:ext cx="1815423" cy="1323330"/>
          </a:xfrm>
          <a:prstGeom prst="rect">
            <a:avLst/>
          </a:prstGeom>
        </p:spPr>
      </p:pic>
      <p:pic>
        <p:nvPicPr>
          <p:cNvPr id="25" name="!!Doc1">
            <a:extLst>
              <a:ext uri="{FF2B5EF4-FFF2-40B4-BE49-F238E27FC236}">
                <a16:creationId xmlns:a16="http://schemas.microsoft.com/office/drawing/2014/main" id="{60D7FD63-85B9-46A1-A438-F85FF83A8D51}"/>
              </a:ext>
            </a:extLst>
          </p:cNvPr>
          <p:cNvPicPr>
            <a:picLocks noChangeAspect="1"/>
          </p:cNvPicPr>
          <p:nvPr/>
        </p:nvPicPr>
        <p:blipFill>
          <a:blip r:embed="rId3"/>
          <a:stretch>
            <a:fillRect/>
          </a:stretch>
        </p:blipFill>
        <p:spPr>
          <a:xfrm>
            <a:off x="5599865" y="4714971"/>
            <a:ext cx="1164053" cy="1499838"/>
          </a:xfrm>
          <a:prstGeom prst="rect">
            <a:avLst/>
          </a:prstGeom>
          <a:ln>
            <a:solidFill>
              <a:schemeClr val="tx1"/>
            </a:solidFill>
          </a:ln>
          <a:scene3d>
            <a:camera prst="isometricTopUp"/>
            <a:lightRig rig="threePt" dir="t"/>
          </a:scene3d>
        </p:spPr>
      </p:pic>
      <p:pic>
        <p:nvPicPr>
          <p:cNvPr id="24" name="!!Doc2">
            <a:extLst>
              <a:ext uri="{FF2B5EF4-FFF2-40B4-BE49-F238E27FC236}">
                <a16:creationId xmlns:a16="http://schemas.microsoft.com/office/drawing/2014/main" id="{A80ABE34-3967-473C-8AB6-A43E0CD378CD}"/>
              </a:ext>
            </a:extLst>
          </p:cNvPr>
          <p:cNvPicPr>
            <a:picLocks noChangeAspect="1"/>
          </p:cNvPicPr>
          <p:nvPr/>
        </p:nvPicPr>
        <p:blipFill>
          <a:blip r:embed="rId3"/>
          <a:stretch>
            <a:fillRect/>
          </a:stretch>
        </p:blipFill>
        <p:spPr>
          <a:xfrm>
            <a:off x="5710019" y="4712760"/>
            <a:ext cx="1223313" cy="1576193"/>
          </a:xfrm>
          <a:prstGeom prst="rect">
            <a:avLst/>
          </a:prstGeom>
          <a:ln>
            <a:solidFill>
              <a:schemeClr val="tx1"/>
            </a:solidFill>
          </a:ln>
          <a:scene3d>
            <a:camera prst="isometricTopUp"/>
            <a:lightRig rig="threePt" dir="t"/>
          </a:scene3d>
        </p:spPr>
      </p:pic>
      <p:pic>
        <p:nvPicPr>
          <p:cNvPr id="8" name="Picture 7">
            <a:extLst>
              <a:ext uri="{FF2B5EF4-FFF2-40B4-BE49-F238E27FC236}">
                <a16:creationId xmlns:a16="http://schemas.microsoft.com/office/drawing/2014/main" id="{9E2F6397-0A53-4A48-AF8C-0153BFF8526A}"/>
              </a:ext>
            </a:extLst>
          </p:cNvPr>
          <p:cNvPicPr>
            <a:picLocks noChangeAspect="1"/>
          </p:cNvPicPr>
          <p:nvPr/>
        </p:nvPicPr>
        <p:blipFill>
          <a:blip r:embed="rId4"/>
          <a:stretch>
            <a:fillRect/>
          </a:stretch>
        </p:blipFill>
        <p:spPr>
          <a:xfrm>
            <a:off x="184109" y="1501742"/>
            <a:ext cx="1593932" cy="1282766"/>
          </a:xfrm>
          <a:prstGeom prst="rect">
            <a:avLst/>
          </a:prstGeom>
        </p:spPr>
      </p:pic>
      <p:pic>
        <p:nvPicPr>
          <p:cNvPr id="10" name="Picture 9">
            <a:extLst>
              <a:ext uri="{FF2B5EF4-FFF2-40B4-BE49-F238E27FC236}">
                <a16:creationId xmlns:a16="http://schemas.microsoft.com/office/drawing/2014/main" id="{708997EA-0825-4992-975C-31D36B1E5FAC}"/>
              </a:ext>
            </a:extLst>
          </p:cNvPr>
          <p:cNvPicPr>
            <a:picLocks noChangeAspect="1"/>
          </p:cNvPicPr>
          <p:nvPr/>
        </p:nvPicPr>
        <p:blipFill>
          <a:blip r:embed="rId4"/>
          <a:stretch>
            <a:fillRect/>
          </a:stretch>
        </p:blipFill>
        <p:spPr>
          <a:xfrm>
            <a:off x="3282868" y="434942"/>
            <a:ext cx="1593932" cy="1282766"/>
          </a:xfrm>
          <a:prstGeom prst="rect">
            <a:avLst/>
          </a:prstGeom>
        </p:spPr>
      </p:pic>
      <p:pic>
        <p:nvPicPr>
          <p:cNvPr id="11" name="Picture 10">
            <a:extLst>
              <a:ext uri="{FF2B5EF4-FFF2-40B4-BE49-F238E27FC236}">
                <a16:creationId xmlns:a16="http://schemas.microsoft.com/office/drawing/2014/main" id="{087564B8-3523-4147-81B7-92B55103B3D8}"/>
              </a:ext>
            </a:extLst>
          </p:cNvPr>
          <p:cNvPicPr>
            <a:picLocks noChangeAspect="1"/>
          </p:cNvPicPr>
          <p:nvPr/>
        </p:nvPicPr>
        <p:blipFill>
          <a:blip r:embed="rId4"/>
          <a:stretch>
            <a:fillRect/>
          </a:stretch>
        </p:blipFill>
        <p:spPr>
          <a:xfrm>
            <a:off x="6862903" y="434942"/>
            <a:ext cx="1593932" cy="1282766"/>
          </a:xfrm>
          <a:prstGeom prst="rect">
            <a:avLst/>
          </a:prstGeom>
        </p:spPr>
      </p:pic>
      <p:pic>
        <p:nvPicPr>
          <p:cNvPr id="12" name="Picture 11">
            <a:extLst>
              <a:ext uri="{FF2B5EF4-FFF2-40B4-BE49-F238E27FC236}">
                <a16:creationId xmlns:a16="http://schemas.microsoft.com/office/drawing/2014/main" id="{7B48106C-6605-424F-B079-E7C5B5375249}"/>
              </a:ext>
            </a:extLst>
          </p:cNvPr>
          <p:cNvPicPr>
            <a:picLocks noChangeAspect="1"/>
          </p:cNvPicPr>
          <p:nvPr/>
        </p:nvPicPr>
        <p:blipFill>
          <a:blip r:embed="rId4"/>
          <a:stretch>
            <a:fillRect/>
          </a:stretch>
        </p:blipFill>
        <p:spPr>
          <a:xfrm>
            <a:off x="9474241" y="1717708"/>
            <a:ext cx="1593932" cy="1282766"/>
          </a:xfrm>
          <a:prstGeom prst="rect">
            <a:avLst/>
          </a:prstGeom>
        </p:spPr>
      </p:pic>
      <p:pic>
        <p:nvPicPr>
          <p:cNvPr id="23" name="!!Doc3">
            <a:extLst>
              <a:ext uri="{FF2B5EF4-FFF2-40B4-BE49-F238E27FC236}">
                <a16:creationId xmlns:a16="http://schemas.microsoft.com/office/drawing/2014/main" id="{F879E852-7F0C-4283-BB12-D3319B99993A}"/>
              </a:ext>
            </a:extLst>
          </p:cNvPr>
          <p:cNvPicPr>
            <a:picLocks noChangeAspect="1"/>
          </p:cNvPicPr>
          <p:nvPr/>
        </p:nvPicPr>
        <p:blipFill>
          <a:blip r:embed="rId3"/>
          <a:stretch>
            <a:fillRect/>
          </a:stretch>
        </p:blipFill>
        <p:spPr>
          <a:xfrm>
            <a:off x="4801966" y="3868912"/>
            <a:ext cx="1135625" cy="1463210"/>
          </a:xfrm>
          <a:prstGeom prst="rect">
            <a:avLst/>
          </a:prstGeom>
          <a:ln>
            <a:solidFill>
              <a:schemeClr val="tx1"/>
            </a:solidFill>
          </a:ln>
          <a:scene3d>
            <a:camera prst="isometricTopUp"/>
            <a:lightRig rig="threePt" dir="t"/>
          </a:scene3d>
        </p:spPr>
      </p:pic>
      <p:sp>
        <p:nvSpPr>
          <p:cNvPr id="20" name="Rectangle 19">
            <a:extLst>
              <a:ext uri="{FF2B5EF4-FFF2-40B4-BE49-F238E27FC236}">
                <a16:creationId xmlns:a16="http://schemas.microsoft.com/office/drawing/2014/main" id="{194B6A3F-E18A-42E1-A1D3-D146570F57A2}"/>
              </a:ext>
            </a:extLst>
          </p:cNvPr>
          <p:cNvSpPr/>
          <p:nvPr/>
        </p:nvSpPr>
        <p:spPr>
          <a:xfrm rot="19604712">
            <a:off x="3916131" y="4032300"/>
            <a:ext cx="1407035" cy="534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Doc4">
            <a:extLst>
              <a:ext uri="{FF2B5EF4-FFF2-40B4-BE49-F238E27FC236}">
                <a16:creationId xmlns:a16="http://schemas.microsoft.com/office/drawing/2014/main" id="{67B546C0-0C7C-43EA-802A-946E91DF1398}"/>
              </a:ext>
            </a:extLst>
          </p:cNvPr>
          <p:cNvPicPr>
            <a:picLocks noChangeAspect="1"/>
          </p:cNvPicPr>
          <p:nvPr/>
        </p:nvPicPr>
        <p:blipFill>
          <a:blip r:embed="rId3"/>
          <a:stretch>
            <a:fillRect/>
          </a:stretch>
        </p:blipFill>
        <p:spPr>
          <a:xfrm>
            <a:off x="5675294" y="4784463"/>
            <a:ext cx="1167484" cy="1504259"/>
          </a:xfrm>
          <a:prstGeom prst="rect">
            <a:avLst/>
          </a:prstGeom>
          <a:ln>
            <a:solidFill>
              <a:schemeClr val="tx1"/>
            </a:solidFill>
          </a:ln>
          <a:scene3d>
            <a:camera prst="isometricTopUp"/>
            <a:lightRig rig="threePt" dir="t"/>
          </a:scene3d>
        </p:spPr>
      </p:pic>
      <p:pic>
        <p:nvPicPr>
          <p:cNvPr id="16" name="Picture 15">
            <a:extLst>
              <a:ext uri="{FF2B5EF4-FFF2-40B4-BE49-F238E27FC236}">
                <a16:creationId xmlns:a16="http://schemas.microsoft.com/office/drawing/2014/main" id="{532B1989-BA21-4933-A0AE-EC2CD3939F2B}"/>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174463" flipH="1">
            <a:off x="3882114" y="2947818"/>
            <a:ext cx="3012405" cy="2972506"/>
          </a:xfrm>
          <a:prstGeom prst="rect">
            <a:avLst/>
          </a:prstGeom>
        </p:spPr>
      </p:pic>
    </p:spTree>
    <p:extLst>
      <p:ext uri="{BB962C8B-B14F-4D97-AF65-F5344CB8AC3E}">
        <p14:creationId xmlns:p14="http://schemas.microsoft.com/office/powerpoint/2010/main" val="4077671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1E8C2E-163C-4B9F-98F9-F1DDA761E17C}"/>
              </a:ext>
            </a:extLst>
          </p:cNvPr>
          <p:cNvPicPr>
            <a:picLocks noChangeAspect="1"/>
          </p:cNvPicPr>
          <p:nvPr/>
        </p:nvPicPr>
        <p:blipFill>
          <a:blip r:embed="rId2"/>
          <a:stretch>
            <a:fillRect/>
          </a:stretch>
        </p:blipFill>
        <p:spPr>
          <a:xfrm rot="20174463" flipH="1">
            <a:off x="5439494" y="4916061"/>
            <a:ext cx="1815423" cy="1323330"/>
          </a:xfrm>
          <a:prstGeom prst="rect">
            <a:avLst/>
          </a:prstGeom>
        </p:spPr>
      </p:pic>
      <p:pic>
        <p:nvPicPr>
          <p:cNvPr id="25" name="!!Doc1">
            <a:extLst>
              <a:ext uri="{FF2B5EF4-FFF2-40B4-BE49-F238E27FC236}">
                <a16:creationId xmlns:a16="http://schemas.microsoft.com/office/drawing/2014/main" id="{60D7FD63-85B9-46A1-A438-F85FF83A8D51}"/>
              </a:ext>
            </a:extLst>
          </p:cNvPr>
          <p:cNvPicPr>
            <a:picLocks noChangeAspect="1"/>
          </p:cNvPicPr>
          <p:nvPr/>
        </p:nvPicPr>
        <p:blipFill>
          <a:blip r:embed="rId3"/>
          <a:stretch>
            <a:fillRect/>
          </a:stretch>
        </p:blipFill>
        <p:spPr>
          <a:xfrm>
            <a:off x="5599865" y="4714971"/>
            <a:ext cx="1164053" cy="1499838"/>
          </a:xfrm>
          <a:prstGeom prst="rect">
            <a:avLst/>
          </a:prstGeom>
          <a:ln>
            <a:solidFill>
              <a:schemeClr val="tx1"/>
            </a:solidFill>
          </a:ln>
          <a:scene3d>
            <a:camera prst="isometricTopUp"/>
            <a:lightRig rig="threePt" dir="t"/>
          </a:scene3d>
        </p:spPr>
      </p:pic>
      <p:pic>
        <p:nvPicPr>
          <p:cNvPr id="24" name="!!Doc2">
            <a:extLst>
              <a:ext uri="{FF2B5EF4-FFF2-40B4-BE49-F238E27FC236}">
                <a16:creationId xmlns:a16="http://schemas.microsoft.com/office/drawing/2014/main" id="{A80ABE34-3967-473C-8AB6-A43E0CD378CD}"/>
              </a:ext>
            </a:extLst>
          </p:cNvPr>
          <p:cNvPicPr>
            <a:picLocks noChangeAspect="1"/>
          </p:cNvPicPr>
          <p:nvPr/>
        </p:nvPicPr>
        <p:blipFill>
          <a:blip r:embed="rId3"/>
          <a:stretch>
            <a:fillRect/>
          </a:stretch>
        </p:blipFill>
        <p:spPr>
          <a:xfrm>
            <a:off x="5710019" y="4712760"/>
            <a:ext cx="1223313" cy="1576193"/>
          </a:xfrm>
          <a:prstGeom prst="rect">
            <a:avLst/>
          </a:prstGeom>
          <a:ln>
            <a:solidFill>
              <a:schemeClr val="tx1"/>
            </a:solidFill>
          </a:ln>
          <a:scene3d>
            <a:camera prst="isometricTopUp"/>
            <a:lightRig rig="threePt" dir="t"/>
          </a:scene3d>
        </p:spPr>
      </p:pic>
      <p:pic>
        <p:nvPicPr>
          <p:cNvPr id="19" name="!!Doc4">
            <a:extLst>
              <a:ext uri="{FF2B5EF4-FFF2-40B4-BE49-F238E27FC236}">
                <a16:creationId xmlns:a16="http://schemas.microsoft.com/office/drawing/2014/main" id="{ADF50BF0-A053-4FF6-A19E-FD715A56C652}"/>
              </a:ext>
            </a:extLst>
          </p:cNvPr>
          <p:cNvPicPr>
            <a:picLocks noChangeAspect="1"/>
          </p:cNvPicPr>
          <p:nvPr/>
        </p:nvPicPr>
        <p:blipFill>
          <a:blip r:embed="rId3"/>
          <a:stretch>
            <a:fillRect/>
          </a:stretch>
        </p:blipFill>
        <p:spPr>
          <a:xfrm>
            <a:off x="5675294" y="4784463"/>
            <a:ext cx="1167484" cy="1504259"/>
          </a:xfrm>
          <a:prstGeom prst="rect">
            <a:avLst/>
          </a:prstGeom>
          <a:ln>
            <a:solidFill>
              <a:schemeClr val="tx1"/>
            </a:solidFill>
          </a:ln>
          <a:scene3d>
            <a:camera prst="isometricTopUp"/>
            <a:lightRig rig="threePt" dir="t"/>
          </a:scene3d>
        </p:spPr>
      </p:pic>
      <p:pic>
        <p:nvPicPr>
          <p:cNvPr id="8" name="Picture 7">
            <a:extLst>
              <a:ext uri="{FF2B5EF4-FFF2-40B4-BE49-F238E27FC236}">
                <a16:creationId xmlns:a16="http://schemas.microsoft.com/office/drawing/2014/main" id="{9E2F6397-0A53-4A48-AF8C-0153BFF8526A}"/>
              </a:ext>
            </a:extLst>
          </p:cNvPr>
          <p:cNvPicPr>
            <a:picLocks noChangeAspect="1"/>
          </p:cNvPicPr>
          <p:nvPr/>
        </p:nvPicPr>
        <p:blipFill>
          <a:blip r:embed="rId4"/>
          <a:stretch>
            <a:fillRect/>
          </a:stretch>
        </p:blipFill>
        <p:spPr>
          <a:xfrm>
            <a:off x="184109" y="1501742"/>
            <a:ext cx="1593932" cy="1282766"/>
          </a:xfrm>
          <a:prstGeom prst="rect">
            <a:avLst/>
          </a:prstGeom>
        </p:spPr>
      </p:pic>
      <p:pic>
        <p:nvPicPr>
          <p:cNvPr id="10" name="Picture 9">
            <a:extLst>
              <a:ext uri="{FF2B5EF4-FFF2-40B4-BE49-F238E27FC236}">
                <a16:creationId xmlns:a16="http://schemas.microsoft.com/office/drawing/2014/main" id="{708997EA-0825-4992-975C-31D36B1E5FAC}"/>
              </a:ext>
            </a:extLst>
          </p:cNvPr>
          <p:cNvPicPr>
            <a:picLocks noChangeAspect="1"/>
          </p:cNvPicPr>
          <p:nvPr/>
        </p:nvPicPr>
        <p:blipFill>
          <a:blip r:embed="rId4"/>
          <a:stretch>
            <a:fillRect/>
          </a:stretch>
        </p:blipFill>
        <p:spPr>
          <a:xfrm>
            <a:off x="3282868" y="434942"/>
            <a:ext cx="1593932" cy="1282766"/>
          </a:xfrm>
          <a:prstGeom prst="rect">
            <a:avLst/>
          </a:prstGeom>
        </p:spPr>
      </p:pic>
      <p:pic>
        <p:nvPicPr>
          <p:cNvPr id="11" name="Picture 10">
            <a:extLst>
              <a:ext uri="{FF2B5EF4-FFF2-40B4-BE49-F238E27FC236}">
                <a16:creationId xmlns:a16="http://schemas.microsoft.com/office/drawing/2014/main" id="{087564B8-3523-4147-81B7-92B55103B3D8}"/>
              </a:ext>
            </a:extLst>
          </p:cNvPr>
          <p:cNvPicPr>
            <a:picLocks noChangeAspect="1"/>
          </p:cNvPicPr>
          <p:nvPr/>
        </p:nvPicPr>
        <p:blipFill>
          <a:blip r:embed="rId4"/>
          <a:stretch>
            <a:fillRect/>
          </a:stretch>
        </p:blipFill>
        <p:spPr>
          <a:xfrm>
            <a:off x="6862903" y="434942"/>
            <a:ext cx="1593932" cy="1282766"/>
          </a:xfrm>
          <a:prstGeom prst="rect">
            <a:avLst/>
          </a:prstGeom>
        </p:spPr>
      </p:pic>
      <p:pic>
        <p:nvPicPr>
          <p:cNvPr id="12" name="Picture 11">
            <a:extLst>
              <a:ext uri="{FF2B5EF4-FFF2-40B4-BE49-F238E27FC236}">
                <a16:creationId xmlns:a16="http://schemas.microsoft.com/office/drawing/2014/main" id="{7B48106C-6605-424F-B079-E7C5B5375249}"/>
              </a:ext>
            </a:extLst>
          </p:cNvPr>
          <p:cNvPicPr>
            <a:picLocks noChangeAspect="1"/>
          </p:cNvPicPr>
          <p:nvPr/>
        </p:nvPicPr>
        <p:blipFill>
          <a:blip r:embed="rId4"/>
          <a:stretch>
            <a:fillRect/>
          </a:stretch>
        </p:blipFill>
        <p:spPr>
          <a:xfrm>
            <a:off x="9474241" y="1717708"/>
            <a:ext cx="1593932" cy="1282766"/>
          </a:xfrm>
          <a:prstGeom prst="rect">
            <a:avLst/>
          </a:prstGeom>
        </p:spPr>
      </p:pic>
      <p:sp>
        <p:nvSpPr>
          <p:cNvPr id="20" name="Rectangle 19">
            <a:extLst>
              <a:ext uri="{FF2B5EF4-FFF2-40B4-BE49-F238E27FC236}">
                <a16:creationId xmlns:a16="http://schemas.microsoft.com/office/drawing/2014/main" id="{194B6A3F-E18A-42E1-A1D3-D146570F57A2}"/>
              </a:ext>
            </a:extLst>
          </p:cNvPr>
          <p:cNvSpPr/>
          <p:nvPr/>
        </p:nvSpPr>
        <p:spPr>
          <a:xfrm rot="19604712">
            <a:off x="3839931" y="4032300"/>
            <a:ext cx="1407035" cy="534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Doc3">
            <a:extLst>
              <a:ext uri="{FF2B5EF4-FFF2-40B4-BE49-F238E27FC236}">
                <a16:creationId xmlns:a16="http://schemas.microsoft.com/office/drawing/2014/main" id="{332B9B72-90A7-4D45-8E55-4930493B7D60}"/>
              </a:ext>
            </a:extLst>
          </p:cNvPr>
          <p:cNvPicPr>
            <a:picLocks noChangeAspect="1"/>
          </p:cNvPicPr>
          <p:nvPr/>
        </p:nvPicPr>
        <p:blipFill>
          <a:blip r:embed="rId3"/>
          <a:stretch>
            <a:fillRect/>
          </a:stretch>
        </p:blipFill>
        <p:spPr>
          <a:xfrm>
            <a:off x="5675294" y="4821091"/>
            <a:ext cx="1135625" cy="1463210"/>
          </a:xfrm>
          <a:prstGeom prst="rect">
            <a:avLst/>
          </a:prstGeom>
          <a:ln>
            <a:solidFill>
              <a:schemeClr val="tx1"/>
            </a:solidFill>
          </a:ln>
          <a:scene3d>
            <a:camera prst="isometricTopUp"/>
            <a:lightRig rig="threePt" dir="t"/>
          </a:scene3d>
        </p:spPr>
      </p:pic>
      <p:pic>
        <p:nvPicPr>
          <p:cNvPr id="16" name="Picture 15">
            <a:extLst>
              <a:ext uri="{FF2B5EF4-FFF2-40B4-BE49-F238E27FC236}">
                <a16:creationId xmlns:a16="http://schemas.microsoft.com/office/drawing/2014/main" id="{532B1989-BA21-4933-A0AE-EC2CD3939F2B}"/>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174463" flipH="1">
            <a:off x="3882114" y="2947818"/>
            <a:ext cx="3012405" cy="2972506"/>
          </a:xfrm>
          <a:prstGeom prst="rect">
            <a:avLst/>
          </a:prstGeom>
        </p:spPr>
      </p:pic>
    </p:spTree>
    <p:extLst>
      <p:ext uri="{BB962C8B-B14F-4D97-AF65-F5344CB8AC3E}">
        <p14:creationId xmlns:p14="http://schemas.microsoft.com/office/powerpoint/2010/main" val="202406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3"/>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4"/>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5">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5">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4445954" y="1792653"/>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3483546" y="4961447"/>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749500" y="7325175"/>
            <a:ext cx="1709286" cy="267540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9707268" y="7421409"/>
            <a:ext cx="886381" cy="2482936"/>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12347584" y="6240823"/>
            <a:ext cx="1094350" cy="2422054"/>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12242473" y="3558534"/>
            <a:ext cx="1112999" cy="2357602"/>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12560032" y="1022975"/>
            <a:ext cx="1098690" cy="2438556"/>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37146996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4445954" y="1792653"/>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3483546" y="4961447"/>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0749500" y="7325175"/>
            <a:ext cx="1709286" cy="267540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8170762" y="3276446"/>
            <a:ext cx="886381" cy="2482936"/>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2347584" y="6240823"/>
            <a:ext cx="1094350" cy="2422054"/>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9397137" y="3461531"/>
            <a:ext cx="1112999" cy="2357602"/>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12560032" y="1022975"/>
            <a:ext cx="1098690" cy="2438556"/>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699915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4445954" y="1792653"/>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3483546" y="4961447"/>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789856" y="3209760"/>
            <a:ext cx="1709286" cy="267540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438645" y="3209760"/>
            <a:ext cx="886381" cy="2482936"/>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2347584" y="6240823"/>
            <a:ext cx="1094350" cy="2422054"/>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665020" y="3394845"/>
            <a:ext cx="1112999" cy="2357602"/>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12560032" y="1022975"/>
            <a:ext cx="1098690" cy="2438556"/>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1787870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977934" y="3048094"/>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3483546" y="4961447"/>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198733" y="3026188"/>
            <a:ext cx="1709286" cy="267540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305506" y="1047206"/>
            <a:ext cx="691435" cy="1936851"/>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8269982" y="3371466"/>
            <a:ext cx="1094350" cy="2422054"/>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1226336" y="3403741"/>
            <a:ext cx="1112999" cy="2357602"/>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9685832" y="3252584"/>
            <a:ext cx="1098690" cy="2438556"/>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384223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576147" y="3041538"/>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835196" y="3276446"/>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862982" y="3112193"/>
            <a:ext cx="1709286" cy="267540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305506" y="1047206"/>
            <a:ext cx="691435" cy="1936851"/>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868195" y="3364910"/>
            <a:ext cx="1094350" cy="2422054"/>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26319" y="1257335"/>
            <a:ext cx="783682" cy="1660029"/>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4284045" y="3246028"/>
            <a:ext cx="1098690" cy="2438556"/>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3791189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DFD9A7-03D4-491B-9144-558B9DD69C9A}"/>
              </a:ext>
            </a:extLst>
          </p:cNvPr>
          <p:cNvGraphicFramePr>
            <a:graphicFrameLocks noGrp="1"/>
          </p:cNvGraphicFramePr>
          <p:nvPr/>
        </p:nvGraphicFramePr>
        <p:xfrm>
          <a:off x="5206409" y="1365103"/>
          <a:ext cx="1453116" cy="4270155"/>
        </p:xfrm>
        <a:graphic>
          <a:graphicData uri="http://schemas.openxmlformats.org/drawingml/2006/table">
            <a:tbl>
              <a:tblPr bandRow="1">
                <a:tableStyleId>{5C22544A-7EE6-4342-B048-85BDC9FD1C3A}</a:tableStyleId>
              </a:tblPr>
              <a:tblGrid>
                <a:gridCol w="1453116">
                  <a:extLst>
                    <a:ext uri="{9D8B030D-6E8A-4147-A177-3AD203B41FA5}">
                      <a16:colId xmlns:a16="http://schemas.microsoft.com/office/drawing/2014/main" val="3571140733"/>
                    </a:ext>
                  </a:extLst>
                </a:gridCol>
              </a:tblGrid>
              <a:tr h="854031">
                <a:tc>
                  <a:txBody>
                    <a:bodyPr/>
                    <a:lstStyle/>
                    <a:p>
                      <a:endParaRPr lang="en-US" dirty="0"/>
                    </a:p>
                  </a:txBody>
                  <a:tcPr/>
                </a:tc>
                <a:extLst>
                  <a:ext uri="{0D108BD9-81ED-4DB2-BD59-A6C34878D82A}">
                    <a16:rowId xmlns:a16="http://schemas.microsoft.com/office/drawing/2014/main" val="4013714487"/>
                  </a:ext>
                </a:extLst>
              </a:tr>
              <a:tr h="854031">
                <a:tc>
                  <a:txBody>
                    <a:bodyPr/>
                    <a:lstStyle/>
                    <a:p>
                      <a:endParaRPr lang="en-US"/>
                    </a:p>
                  </a:txBody>
                  <a:tcPr/>
                </a:tc>
                <a:extLst>
                  <a:ext uri="{0D108BD9-81ED-4DB2-BD59-A6C34878D82A}">
                    <a16:rowId xmlns:a16="http://schemas.microsoft.com/office/drawing/2014/main" val="758384677"/>
                  </a:ext>
                </a:extLst>
              </a:tr>
              <a:tr h="854031">
                <a:tc>
                  <a:txBody>
                    <a:bodyPr/>
                    <a:lstStyle/>
                    <a:p>
                      <a:endParaRPr lang="en-US"/>
                    </a:p>
                  </a:txBody>
                  <a:tcPr/>
                </a:tc>
                <a:extLst>
                  <a:ext uri="{0D108BD9-81ED-4DB2-BD59-A6C34878D82A}">
                    <a16:rowId xmlns:a16="http://schemas.microsoft.com/office/drawing/2014/main" val="208234310"/>
                  </a:ext>
                </a:extLst>
              </a:tr>
              <a:tr h="854031">
                <a:tc>
                  <a:txBody>
                    <a:bodyPr/>
                    <a:lstStyle/>
                    <a:p>
                      <a:endParaRPr lang="en-US"/>
                    </a:p>
                  </a:txBody>
                  <a:tcPr/>
                </a:tc>
                <a:extLst>
                  <a:ext uri="{0D108BD9-81ED-4DB2-BD59-A6C34878D82A}">
                    <a16:rowId xmlns:a16="http://schemas.microsoft.com/office/drawing/2014/main" val="1049608277"/>
                  </a:ext>
                </a:extLst>
              </a:tr>
              <a:tr h="854031">
                <a:tc>
                  <a:txBody>
                    <a:bodyPr/>
                    <a:lstStyle/>
                    <a:p>
                      <a:endParaRPr lang="en-US" dirty="0"/>
                    </a:p>
                  </a:txBody>
                  <a:tcPr/>
                </a:tc>
                <a:extLst>
                  <a:ext uri="{0D108BD9-81ED-4DB2-BD59-A6C34878D82A}">
                    <a16:rowId xmlns:a16="http://schemas.microsoft.com/office/drawing/2014/main" val="2901548465"/>
                  </a:ext>
                </a:extLst>
              </a:tr>
            </a:tbl>
          </a:graphicData>
        </a:graphic>
      </p:graphicFrame>
      <p:sp>
        <p:nvSpPr>
          <p:cNvPr id="6" name="Rectangle: Rounded Corners 5">
            <a:extLst>
              <a:ext uri="{FF2B5EF4-FFF2-40B4-BE49-F238E27FC236}">
                <a16:creationId xmlns:a16="http://schemas.microsoft.com/office/drawing/2014/main" id="{E68EA94D-5659-4947-9A8B-F9307C130376}"/>
              </a:ext>
            </a:extLst>
          </p:cNvPr>
          <p:cNvSpPr/>
          <p:nvPr/>
        </p:nvSpPr>
        <p:spPr>
          <a:xfrm>
            <a:off x="1896141" y="308345"/>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4" name="Rectangle: Rounded Corners 3">
            <a:extLst>
              <a:ext uri="{FF2B5EF4-FFF2-40B4-BE49-F238E27FC236}">
                <a16:creationId xmlns:a16="http://schemas.microsoft.com/office/drawing/2014/main" id="{D906114C-D06F-4705-87BB-2FE9C2DA14D8}"/>
              </a:ext>
            </a:extLst>
          </p:cNvPr>
          <p:cNvSpPr/>
          <p:nvPr/>
        </p:nvSpPr>
        <p:spPr>
          <a:xfrm>
            <a:off x="1896140" y="1194392"/>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7" name="Rectangle: Rounded Corners 6">
            <a:extLst>
              <a:ext uri="{FF2B5EF4-FFF2-40B4-BE49-F238E27FC236}">
                <a16:creationId xmlns:a16="http://schemas.microsoft.com/office/drawing/2014/main" id="{8248CE1F-565A-49D4-AC39-FDD0594C0EC4}"/>
              </a:ext>
            </a:extLst>
          </p:cNvPr>
          <p:cNvSpPr/>
          <p:nvPr/>
        </p:nvSpPr>
        <p:spPr>
          <a:xfrm>
            <a:off x="1896139" y="2080439"/>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8" name="Rectangle: Rounded Corners 7">
            <a:extLst>
              <a:ext uri="{FF2B5EF4-FFF2-40B4-BE49-F238E27FC236}">
                <a16:creationId xmlns:a16="http://schemas.microsoft.com/office/drawing/2014/main" id="{248DE7E8-1DA7-460E-8D0C-2B5B9261310B}"/>
              </a:ext>
            </a:extLst>
          </p:cNvPr>
          <p:cNvSpPr/>
          <p:nvPr/>
        </p:nvSpPr>
        <p:spPr>
          <a:xfrm>
            <a:off x="1896138" y="2966486"/>
            <a:ext cx="861237" cy="6592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t>
            </a:r>
          </a:p>
        </p:txBody>
      </p:sp>
      <p:sp>
        <p:nvSpPr>
          <p:cNvPr id="9" name="TextBox 8">
            <a:extLst>
              <a:ext uri="{FF2B5EF4-FFF2-40B4-BE49-F238E27FC236}">
                <a16:creationId xmlns:a16="http://schemas.microsoft.com/office/drawing/2014/main" id="{85B94008-7AD6-4352-9BEA-6C161F8F9139}"/>
              </a:ext>
            </a:extLst>
          </p:cNvPr>
          <p:cNvSpPr txBox="1"/>
          <p:nvPr/>
        </p:nvSpPr>
        <p:spPr>
          <a:xfrm>
            <a:off x="5316645" y="782897"/>
            <a:ext cx="1232645" cy="369332"/>
          </a:xfrm>
          <a:prstGeom prst="rect">
            <a:avLst/>
          </a:prstGeom>
          <a:noFill/>
        </p:spPr>
        <p:txBody>
          <a:bodyPr wrap="none" rtlCol="0">
            <a:spAutoFit/>
          </a:bodyPr>
          <a:lstStyle/>
          <a:p>
            <a:r>
              <a:rPr lang="en-US" dirty="0"/>
              <a:t>Task queue</a:t>
            </a:r>
          </a:p>
        </p:txBody>
      </p:sp>
      <p:sp>
        <p:nvSpPr>
          <p:cNvPr id="14" name="Rectangle: Rounded Corners 13">
            <a:extLst>
              <a:ext uri="{FF2B5EF4-FFF2-40B4-BE49-F238E27FC236}">
                <a16:creationId xmlns:a16="http://schemas.microsoft.com/office/drawing/2014/main" id="{DFF56DFE-2D28-4B00-BAE0-03E3E2D94C7E}"/>
              </a:ext>
            </a:extLst>
          </p:cNvPr>
          <p:cNvSpPr/>
          <p:nvPr/>
        </p:nvSpPr>
        <p:spPr>
          <a:xfrm>
            <a:off x="8112084" y="5469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5" name="Rectangle: Rounded Corners 14">
            <a:extLst>
              <a:ext uri="{FF2B5EF4-FFF2-40B4-BE49-F238E27FC236}">
                <a16:creationId xmlns:a16="http://schemas.microsoft.com/office/drawing/2014/main" id="{16B660C7-E149-4045-B549-B10ADBA3776C}"/>
              </a:ext>
            </a:extLst>
          </p:cNvPr>
          <p:cNvSpPr/>
          <p:nvPr/>
        </p:nvSpPr>
        <p:spPr>
          <a:xfrm>
            <a:off x="8112083" y="2171130"/>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6" name="Rectangle: Rounded Corners 15">
            <a:extLst>
              <a:ext uri="{FF2B5EF4-FFF2-40B4-BE49-F238E27FC236}">
                <a16:creationId xmlns:a16="http://schemas.microsoft.com/office/drawing/2014/main" id="{96040FBB-84AB-4741-A69B-5032AFA28B92}"/>
              </a:ext>
            </a:extLst>
          </p:cNvPr>
          <p:cNvSpPr/>
          <p:nvPr/>
        </p:nvSpPr>
        <p:spPr>
          <a:xfrm>
            <a:off x="8112082" y="3762263"/>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7" name="Rectangle: Rounded Corners 16">
            <a:extLst>
              <a:ext uri="{FF2B5EF4-FFF2-40B4-BE49-F238E27FC236}">
                <a16:creationId xmlns:a16="http://schemas.microsoft.com/office/drawing/2014/main" id="{ACAAABAF-11AA-49F0-A2C2-D44B0D89E9F3}"/>
              </a:ext>
            </a:extLst>
          </p:cNvPr>
          <p:cNvSpPr/>
          <p:nvPr/>
        </p:nvSpPr>
        <p:spPr>
          <a:xfrm>
            <a:off x="8112081" y="5397457"/>
            <a:ext cx="861237" cy="6592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Tree>
    <p:extLst>
      <p:ext uri="{BB962C8B-B14F-4D97-AF65-F5344CB8AC3E}">
        <p14:creationId xmlns:p14="http://schemas.microsoft.com/office/powerpoint/2010/main" val="1976793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576147" y="3041538"/>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835196" y="3276446"/>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862982" y="3112193"/>
            <a:ext cx="1709286" cy="267540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305506" y="1047206"/>
            <a:ext cx="691435" cy="1936851"/>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868195" y="3364910"/>
            <a:ext cx="1094350" cy="2422054"/>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4284045" y="3246028"/>
            <a:ext cx="1098690" cy="2438556"/>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12393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083750" y="3114657"/>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468892" y="3196999"/>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22767" y="864155"/>
            <a:ext cx="1237433" cy="1936851"/>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375798" y="3438029"/>
            <a:ext cx="1094350" cy="2422054"/>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791648" y="3319147"/>
            <a:ext cx="1098690" cy="2438556"/>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2786852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654538" y="3173021"/>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039680" y="3255363"/>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22767" y="864155"/>
            <a:ext cx="1237433" cy="1936851"/>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462483" y="2026916"/>
            <a:ext cx="1094350" cy="2422054"/>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1362436" y="3377511"/>
            <a:ext cx="1098690" cy="2438556"/>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3853197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654538" y="3173021"/>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039680" y="3255363"/>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20964" y="-1513221"/>
            <a:ext cx="724490" cy="113398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69511" y="864154"/>
            <a:ext cx="832470" cy="1842451"/>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1362436" y="3377511"/>
            <a:ext cx="1098690" cy="2438556"/>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3441925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349186" y="3158343"/>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734328" y="3240685"/>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20964" y="-1513221"/>
            <a:ext cx="724490" cy="113398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69511" y="864154"/>
            <a:ext cx="832470" cy="1842451"/>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3409619" y="733254"/>
            <a:ext cx="962828" cy="2137008"/>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509453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349186" y="3158343"/>
            <a:ext cx="1260485" cy="2682961"/>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734328" y="3240685"/>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20964" y="-1513221"/>
            <a:ext cx="724490" cy="113398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69511" y="864154"/>
            <a:ext cx="832470" cy="1842451"/>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38578" y="-1522057"/>
            <a:ext cx="604787" cy="1342332"/>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3890300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flipH="1">
            <a:off x="3192697" y="864154"/>
            <a:ext cx="927955" cy="1975166"/>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342822" y="3192452"/>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20964" y="-1513221"/>
            <a:ext cx="724490" cy="113398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69511" y="864154"/>
            <a:ext cx="832470" cy="1842451"/>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38578" y="-1522057"/>
            <a:ext cx="604787" cy="1342332"/>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150490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flipH="1">
            <a:off x="3065718" y="-1897238"/>
            <a:ext cx="724489" cy="1542086"/>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342822" y="3192452"/>
            <a:ext cx="1381168" cy="25792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20964" y="-1513221"/>
            <a:ext cx="724490" cy="113398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69511" y="864154"/>
            <a:ext cx="832470" cy="1842451"/>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38578" y="-1522057"/>
            <a:ext cx="604787" cy="1342332"/>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3229726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flipH="1">
            <a:off x="3065718" y="-1897238"/>
            <a:ext cx="724489" cy="1542086"/>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flipH="1">
            <a:off x="3128258" y="776112"/>
            <a:ext cx="1064381" cy="1987652"/>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20964" y="-1513221"/>
            <a:ext cx="724490" cy="113398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281037" y="-914400"/>
            <a:ext cx="541799" cy="1199129"/>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38578" y="-1522057"/>
            <a:ext cx="604787" cy="1342332"/>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3681255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flipH="1">
            <a:off x="3065718" y="-1897238"/>
            <a:ext cx="724489" cy="1542086"/>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flipH="1">
            <a:off x="2196297" y="-1685740"/>
            <a:ext cx="724488" cy="13529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20964" y="-1513221"/>
            <a:ext cx="724490" cy="113398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281037" y="-914400"/>
            <a:ext cx="541799" cy="1199129"/>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38578" y="-1522057"/>
            <a:ext cx="604787" cy="1342332"/>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131745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7ADF-EE24-45FC-BC7E-7636A83E24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763FDC-15F4-4245-8C20-C73D181620D7}"/>
              </a:ext>
            </a:extLst>
          </p:cNvPr>
          <p:cNvSpPr>
            <a:spLocks noGrp="1"/>
          </p:cNvSpPr>
          <p:nvPr>
            <p:ph idx="1"/>
          </p:nvPr>
        </p:nvSpPr>
        <p:spPr/>
        <p:txBody>
          <a:bodyPr/>
          <a:lstStyle/>
          <a:p>
            <a:r>
              <a:rPr lang="en-US" dirty="0"/>
              <a:t>Producers produce the tasks</a:t>
            </a:r>
          </a:p>
          <a:p>
            <a:r>
              <a:rPr lang="en-US" dirty="0"/>
              <a:t>Consumers retrieve the tasks, and performs them.</a:t>
            </a:r>
          </a:p>
          <a:p>
            <a:endParaRPr lang="en-US" dirty="0"/>
          </a:p>
          <a:p>
            <a:r>
              <a:rPr lang="en-US" dirty="0"/>
              <a:t>In our example, we just want to add numbers together, and print result.</a:t>
            </a:r>
          </a:p>
        </p:txBody>
      </p:sp>
    </p:spTree>
    <p:extLst>
      <p:ext uri="{BB962C8B-B14F-4D97-AF65-F5344CB8AC3E}">
        <p14:creationId xmlns:p14="http://schemas.microsoft.com/office/powerpoint/2010/main" val="23459556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074">
            <a:extLst>
              <a:ext uri="{FF2B5EF4-FFF2-40B4-BE49-F238E27FC236}">
                <a16:creationId xmlns:a16="http://schemas.microsoft.com/office/drawing/2014/main" id="{60BB58AC-7AB8-480E-B186-F3069D034C6A}"/>
              </a:ext>
            </a:extLst>
          </p:cNvPr>
          <p:cNvGrpSpPr/>
          <p:nvPr/>
        </p:nvGrpSpPr>
        <p:grpSpPr>
          <a:xfrm>
            <a:off x="1190275" y="3859208"/>
            <a:ext cx="244048" cy="1431992"/>
            <a:chOff x="707242" y="1476375"/>
            <a:chExt cx="155558" cy="912762"/>
          </a:xfrm>
        </p:grpSpPr>
        <p:sp>
          <p:nvSpPr>
            <p:cNvPr id="3072" name="Rectangle 3071">
              <a:extLst>
                <a:ext uri="{FF2B5EF4-FFF2-40B4-BE49-F238E27FC236}">
                  <a16:creationId xmlns:a16="http://schemas.microsoft.com/office/drawing/2014/main" id="{3052297E-53FB-4AB5-80C1-060C3BAE87C9}"/>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Oval 3072">
              <a:extLst>
                <a:ext uri="{FF2B5EF4-FFF2-40B4-BE49-F238E27FC236}">
                  <a16:creationId xmlns:a16="http://schemas.microsoft.com/office/drawing/2014/main" id="{F6ED3F0A-2701-437E-B8D3-9AF9B01D69E0}"/>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4BA4F1D6-E32B-4F41-8371-B62BC3A19AEC}"/>
              </a:ext>
            </a:extLst>
          </p:cNvPr>
          <p:cNvGrpSpPr/>
          <p:nvPr/>
        </p:nvGrpSpPr>
        <p:grpSpPr>
          <a:xfrm>
            <a:off x="2637524" y="2393291"/>
            <a:ext cx="1784348" cy="2894236"/>
            <a:chOff x="358484" y="-52544"/>
            <a:chExt cx="1784348" cy="2894236"/>
          </a:xfrm>
        </p:grpSpPr>
        <p:grpSp>
          <p:nvGrpSpPr>
            <p:cNvPr id="50" name="Group 49">
              <a:extLst>
                <a:ext uri="{FF2B5EF4-FFF2-40B4-BE49-F238E27FC236}">
                  <a16:creationId xmlns:a16="http://schemas.microsoft.com/office/drawing/2014/main" id="{1088FAE4-4C81-42D2-A7EC-1C9A9A760CFF}"/>
                </a:ext>
              </a:extLst>
            </p:cNvPr>
            <p:cNvGrpSpPr/>
            <p:nvPr/>
          </p:nvGrpSpPr>
          <p:grpSpPr>
            <a:xfrm>
              <a:off x="389882" y="1409700"/>
              <a:ext cx="244048" cy="1431992"/>
              <a:chOff x="707242" y="1476375"/>
              <a:chExt cx="155558" cy="912762"/>
            </a:xfrm>
          </p:grpSpPr>
          <p:sp>
            <p:nvSpPr>
              <p:cNvPr id="52" name="Rectangle 51">
                <a:extLst>
                  <a:ext uri="{FF2B5EF4-FFF2-40B4-BE49-F238E27FC236}">
                    <a16:creationId xmlns:a16="http://schemas.microsoft.com/office/drawing/2014/main" id="{5C99BB05-A44A-4C20-95AF-D461938D456D}"/>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15CE7AB-7AA3-45EF-B0F4-B72D04C9016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Block Arc 50">
              <a:extLst>
                <a:ext uri="{FF2B5EF4-FFF2-40B4-BE49-F238E27FC236}">
                  <a16:creationId xmlns:a16="http://schemas.microsoft.com/office/drawing/2014/main" id="{DF2D650A-1AA1-4C66-9561-7D7EB8E56EDA}"/>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a:extLst>
              <a:ext uri="{FF2B5EF4-FFF2-40B4-BE49-F238E27FC236}">
                <a16:creationId xmlns:a16="http://schemas.microsoft.com/office/drawing/2014/main" id="{F2A1C70F-E1CA-4E2E-A1D8-B4A34E59A852}"/>
              </a:ext>
            </a:extLst>
          </p:cNvPr>
          <p:cNvGrpSpPr/>
          <p:nvPr/>
        </p:nvGrpSpPr>
        <p:grpSpPr>
          <a:xfrm>
            <a:off x="4114055" y="2396964"/>
            <a:ext cx="1784348" cy="2894236"/>
            <a:chOff x="358484" y="-52544"/>
            <a:chExt cx="1784348" cy="2894236"/>
          </a:xfrm>
        </p:grpSpPr>
        <p:grpSp>
          <p:nvGrpSpPr>
            <p:cNvPr id="55" name="Group 54">
              <a:extLst>
                <a:ext uri="{FF2B5EF4-FFF2-40B4-BE49-F238E27FC236}">
                  <a16:creationId xmlns:a16="http://schemas.microsoft.com/office/drawing/2014/main" id="{17D8AED8-F4B7-4676-81EE-362CABD134D8}"/>
                </a:ext>
              </a:extLst>
            </p:cNvPr>
            <p:cNvGrpSpPr/>
            <p:nvPr/>
          </p:nvGrpSpPr>
          <p:grpSpPr>
            <a:xfrm>
              <a:off x="389882" y="1409700"/>
              <a:ext cx="244048" cy="1431992"/>
              <a:chOff x="707242" y="1476375"/>
              <a:chExt cx="155558" cy="912762"/>
            </a:xfrm>
          </p:grpSpPr>
          <p:sp>
            <p:nvSpPr>
              <p:cNvPr id="57" name="Rectangle 56">
                <a:extLst>
                  <a:ext uri="{FF2B5EF4-FFF2-40B4-BE49-F238E27FC236}">
                    <a16:creationId xmlns:a16="http://schemas.microsoft.com/office/drawing/2014/main" id="{ED94854C-5809-4056-B93C-88404D8B8058}"/>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5A5F96-BA06-4771-ACB2-56928460CEA8}"/>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Block Arc 55">
              <a:extLst>
                <a:ext uri="{FF2B5EF4-FFF2-40B4-BE49-F238E27FC236}">
                  <a16:creationId xmlns:a16="http://schemas.microsoft.com/office/drawing/2014/main" id="{BFAB4BEE-596B-4CEF-BD3C-3B9EE82BA7CC}"/>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9" name="Group 58">
            <a:extLst>
              <a:ext uri="{FF2B5EF4-FFF2-40B4-BE49-F238E27FC236}">
                <a16:creationId xmlns:a16="http://schemas.microsoft.com/office/drawing/2014/main" id="{B8AB55AB-BF94-4862-992F-BE68250066E0}"/>
              </a:ext>
            </a:extLst>
          </p:cNvPr>
          <p:cNvGrpSpPr/>
          <p:nvPr/>
        </p:nvGrpSpPr>
        <p:grpSpPr>
          <a:xfrm>
            <a:off x="5599182" y="2451979"/>
            <a:ext cx="1784348" cy="2894236"/>
            <a:chOff x="358484" y="-52544"/>
            <a:chExt cx="1784348" cy="2894236"/>
          </a:xfrm>
        </p:grpSpPr>
        <p:grpSp>
          <p:nvGrpSpPr>
            <p:cNvPr id="60" name="Group 59">
              <a:extLst>
                <a:ext uri="{FF2B5EF4-FFF2-40B4-BE49-F238E27FC236}">
                  <a16:creationId xmlns:a16="http://schemas.microsoft.com/office/drawing/2014/main" id="{7520021F-32E3-4B01-B50A-8D5503409071}"/>
                </a:ext>
              </a:extLst>
            </p:cNvPr>
            <p:cNvGrpSpPr/>
            <p:nvPr/>
          </p:nvGrpSpPr>
          <p:grpSpPr>
            <a:xfrm>
              <a:off x="389882" y="1409700"/>
              <a:ext cx="244048" cy="1431992"/>
              <a:chOff x="707242" y="1476375"/>
              <a:chExt cx="155558" cy="912762"/>
            </a:xfrm>
          </p:grpSpPr>
          <p:sp>
            <p:nvSpPr>
              <p:cNvPr id="62" name="Rectangle 61">
                <a:extLst>
                  <a:ext uri="{FF2B5EF4-FFF2-40B4-BE49-F238E27FC236}">
                    <a16:creationId xmlns:a16="http://schemas.microsoft.com/office/drawing/2014/main" id="{B07897BD-4F3A-48D5-8C00-544E5D91B92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28AC241-6709-4CBC-AEEE-C88F8E43F099}"/>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Block Arc 60">
              <a:extLst>
                <a:ext uri="{FF2B5EF4-FFF2-40B4-BE49-F238E27FC236}">
                  <a16:creationId xmlns:a16="http://schemas.microsoft.com/office/drawing/2014/main" id="{989B6ADA-118A-4E86-8B61-B05AF0FABFB0}"/>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5D602B22-0434-4BC3-8958-8AEF3B2691CB}"/>
              </a:ext>
            </a:extLst>
          </p:cNvPr>
          <p:cNvGrpSpPr/>
          <p:nvPr/>
        </p:nvGrpSpPr>
        <p:grpSpPr>
          <a:xfrm>
            <a:off x="7077829" y="2448306"/>
            <a:ext cx="1784348" cy="2894236"/>
            <a:chOff x="358484" y="-52544"/>
            <a:chExt cx="1784348" cy="2894236"/>
          </a:xfrm>
        </p:grpSpPr>
        <p:grpSp>
          <p:nvGrpSpPr>
            <p:cNvPr id="65" name="Group 64">
              <a:extLst>
                <a:ext uri="{FF2B5EF4-FFF2-40B4-BE49-F238E27FC236}">
                  <a16:creationId xmlns:a16="http://schemas.microsoft.com/office/drawing/2014/main" id="{45480DC5-AEC1-4108-802D-D1F7E958104E}"/>
                </a:ext>
              </a:extLst>
            </p:cNvPr>
            <p:cNvGrpSpPr/>
            <p:nvPr/>
          </p:nvGrpSpPr>
          <p:grpSpPr>
            <a:xfrm>
              <a:off x="389882" y="1409700"/>
              <a:ext cx="244048" cy="1431992"/>
              <a:chOff x="707242" y="1476375"/>
              <a:chExt cx="155558" cy="912762"/>
            </a:xfrm>
          </p:grpSpPr>
          <p:sp>
            <p:nvSpPr>
              <p:cNvPr id="67" name="Rectangle 66">
                <a:extLst>
                  <a:ext uri="{FF2B5EF4-FFF2-40B4-BE49-F238E27FC236}">
                    <a16:creationId xmlns:a16="http://schemas.microsoft.com/office/drawing/2014/main" id="{92F8016E-F183-45B3-B7DE-835534E8BA9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347B5AA-07CB-476D-8EF5-4E93E05BDA13}"/>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Block Arc 65">
              <a:extLst>
                <a:ext uri="{FF2B5EF4-FFF2-40B4-BE49-F238E27FC236}">
                  <a16:creationId xmlns:a16="http://schemas.microsoft.com/office/drawing/2014/main" id="{2FD236F0-80F5-47B9-ABAF-A9FFAEBCED21}"/>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0" name="Group 69">
            <a:extLst>
              <a:ext uri="{FF2B5EF4-FFF2-40B4-BE49-F238E27FC236}">
                <a16:creationId xmlns:a16="http://schemas.microsoft.com/office/drawing/2014/main" id="{FBEF84ED-D07D-45C5-8C4D-F629D9310E3A}"/>
              </a:ext>
            </a:extLst>
          </p:cNvPr>
          <p:cNvGrpSpPr/>
          <p:nvPr/>
        </p:nvGrpSpPr>
        <p:grpSpPr>
          <a:xfrm>
            <a:off x="8585758" y="3914223"/>
            <a:ext cx="244048" cy="1431992"/>
            <a:chOff x="707242" y="1476375"/>
            <a:chExt cx="155558" cy="912762"/>
          </a:xfrm>
        </p:grpSpPr>
        <p:sp>
          <p:nvSpPr>
            <p:cNvPr id="72" name="Rectangle 71">
              <a:extLst>
                <a:ext uri="{FF2B5EF4-FFF2-40B4-BE49-F238E27FC236}">
                  <a16:creationId xmlns:a16="http://schemas.microsoft.com/office/drawing/2014/main" id="{16D4E7E5-46EA-4581-AC52-2AC57053BF9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5038B0B-94E2-40CB-AC09-5F17CD36A7A6}"/>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Block Arc 88">
            <a:extLst>
              <a:ext uri="{FF2B5EF4-FFF2-40B4-BE49-F238E27FC236}">
                <a16:creationId xmlns:a16="http://schemas.microsoft.com/office/drawing/2014/main" id="{78C91712-B3B3-4C64-8BF9-CF9F024F3739}"/>
              </a:ext>
            </a:extLst>
          </p:cNvPr>
          <p:cNvSpPr/>
          <p:nvPr/>
        </p:nvSpPr>
        <p:spPr>
          <a:xfrm rot="9931649">
            <a:off x="-475287" y="2777081"/>
            <a:ext cx="1784348" cy="2085975"/>
          </a:xfrm>
          <a:prstGeom prst="blockArc">
            <a:avLst>
              <a:gd name="adj1" fmla="val 12864769"/>
              <a:gd name="adj2" fmla="val 16538902"/>
              <a:gd name="adj3" fmla="val 4334"/>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0683D1BF-438B-4BB1-9B50-071D0FC87FFC}"/>
              </a:ext>
            </a:extLst>
          </p:cNvPr>
          <p:cNvPicPr>
            <a:picLocks noChangeAspect="1"/>
          </p:cNvPicPr>
          <p:nvPr/>
        </p:nvPicPr>
        <p:blipFill>
          <a:blip r:embed="rId2"/>
          <a:stretch>
            <a:fillRect/>
          </a:stretch>
        </p:blipFill>
        <p:spPr>
          <a:xfrm>
            <a:off x="4795802" y="650698"/>
            <a:ext cx="539778" cy="1987652"/>
          </a:xfrm>
          <a:prstGeom prst="rect">
            <a:avLst/>
          </a:prstGeom>
        </p:spPr>
      </p:pic>
      <p:pic>
        <p:nvPicPr>
          <p:cNvPr id="11" name="Picture 10">
            <a:extLst>
              <a:ext uri="{FF2B5EF4-FFF2-40B4-BE49-F238E27FC236}">
                <a16:creationId xmlns:a16="http://schemas.microsoft.com/office/drawing/2014/main" id="{EFB0AB7C-058A-47C1-9C79-60E2D8AB1AF8}"/>
              </a:ext>
            </a:extLst>
          </p:cNvPr>
          <p:cNvPicPr>
            <a:picLocks noChangeAspect="1"/>
          </p:cNvPicPr>
          <p:nvPr/>
        </p:nvPicPr>
        <p:blipFill>
          <a:blip r:embed="rId3"/>
          <a:stretch>
            <a:fillRect/>
          </a:stretch>
        </p:blipFill>
        <p:spPr>
          <a:xfrm>
            <a:off x="1513549" y="693614"/>
            <a:ext cx="679485" cy="1936850"/>
          </a:xfrm>
          <a:prstGeom prst="rect">
            <a:avLst/>
          </a:prstGeom>
        </p:spPr>
      </p:pic>
      <p:sp>
        <p:nvSpPr>
          <p:cNvPr id="6" name="Trapezoid 5">
            <a:extLst>
              <a:ext uri="{FF2B5EF4-FFF2-40B4-BE49-F238E27FC236}">
                <a16:creationId xmlns:a16="http://schemas.microsoft.com/office/drawing/2014/main" id="{3D8EF7DF-1CA4-4DF4-996D-84652424A9A0}"/>
              </a:ext>
            </a:extLst>
          </p:cNvPr>
          <p:cNvSpPr/>
          <p:nvPr/>
        </p:nvSpPr>
        <p:spPr>
          <a:xfrm rot="10800000">
            <a:off x="1177017" y="1833487"/>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B2134E-2A91-4A1E-B49A-1F43E78BD713}"/>
              </a:ext>
            </a:extLst>
          </p:cNvPr>
          <p:cNvSpPr/>
          <p:nvPr/>
        </p:nvSpPr>
        <p:spPr>
          <a:xfrm>
            <a:off x="1005567" y="1671565"/>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574711-3EE7-4CC1-99CE-57941ABAB0E5}"/>
              </a:ext>
            </a:extLst>
          </p:cNvPr>
          <p:cNvSpPr/>
          <p:nvPr/>
        </p:nvSpPr>
        <p:spPr>
          <a:xfrm>
            <a:off x="1005567" y="1185790"/>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6F1A7EB-A556-43B6-A3C2-161FC818C4BD}"/>
              </a:ext>
            </a:extLst>
          </p:cNvPr>
          <p:cNvSpPr/>
          <p:nvPr/>
        </p:nvSpPr>
        <p:spPr>
          <a:xfrm>
            <a:off x="1253216" y="1357240"/>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14D6C5-0F50-469F-B137-C583874F6D1D}"/>
              </a:ext>
            </a:extLst>
          </p:cNvPr>
          <p:cNvSpPr/>
          <p:nvPr/>
        </p:nvSpPr>
        <p:spPr>
          <a:xfrm>
            <a:off x="1377942" y="1921823"/>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illedresultat for passport clipart">
            <a:extLst>
              <a:ext uri="{FF2B5EF4-FFF2-40B4-BE49-F238E27FC236}">
                <a16:creationId xmlns:a16="http://schemas.microsoft.com/office/drawing/2014/main" id="{8D9F67B9-0C89-4C1F-A8FA-442146847A6F}"/>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82717" y="1985890"/>
            <a:ext cx="370575" cy="462416"/>
          </a:xfrm>
          <a:prstGeom prst="rect">
            <a:avLst/>
          </a:prstGeom>
          <a:noFill/>
          <a:extLst>
            <a:ext uri="{909E8E84-426E-40DD-AFC4-6F175D3DCCD1}">
              <a14:hiddenFill xmlns:a14="http://schemas.microsoft.com/office/drawing/2010/main">
                <a:solidFill>
                  <a:srgbClr val="FFFFFF"/>
                </a:solidFill>
              </a14:hiddenFill>
            </a:ext>
          </a:extLst>
        </p:spPr>
      </p:pic>
      <p:sp>
        <p:nvSpPr>
          <p:cNvPr id="12" name="Trapezoid 11">
            <a:extLst>
              <a:ext uri="{FF2B5EF4-FFF2-40B4-BE49-F238E27FC236}">
                <a16:creationId xmlns:a16="http://schemas.microsoft.com/office/drawing/2014/main" id="{FF0B823F-E928-44BD-BC0F-A93DF16A9906}"/>
              </a:ext>
            </a:extLst>
          </p:cNvPr>
          <p:cNvSpPr/>
          <p:nvPr/>
        </p:nvSpPr>
        <p:spPr>
          <a:xfrm rot="10800000">
            <a:off x="4425042" y="1841373"/>
            <a:ext cx="952500" cy="77152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8E18D4-8064-4897-80C4-7B5A11CDFEF1}"/>
              </a:ext>
            </a:extLst>
          </p:cNvPr>
          <p:cNvSpPr/>
          <p:nvPr/>
        </p:nvSpPr>
        <p:spPr>
          <a:xfrm>
            <a:off x="4253592" y="1679451"/>
            <a:ext cx="1285875" cy="1809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512B82-CEED-410D-AAE6-8D3F88B00480}"/>
              </a:ext>
            </a:extLst>
          </p:cNvPr>
          <p:cNvSpPr/>
          <p:nvPr/>
        </p:nvSpPr>
        <p:spPr>
          <a:xfrm>
            <a:off x="4253592" y="1193676"/>
            <a:ext cx="590550" cy="371475"/>
          </a:xfrm>
          <a:prstGeom prst="roundRect">
            <a:avLst/>
          </a:prstGeom>
          <a:solidFill>
            <a:schemeClr val="bg2">
              <a:lumMod val="90000"/>
            </a:schemeClr>
          </a:solidFill>
          <a:ln>
            <a:solidFill>
              <a:schemeClr val="bg2">
                <a:lumMod val="75000"/>
              </a:schemeClr>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BA45F53-630B-4E4A-8F80-9301F1063C18}"/>
              </a:ext>
            </a:extLst>
          </p:cNvPr>
          <p:cNvSpPr/>
          <p:nvPr/>
        </p:nvSpPr>
        <p:spPr>
          <a:xfrm>
            <a:off x="4501241" y="1365126"/>
            <a:ext cx="66676" cy="304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A91780-CB9B-4FB0-9D96-C3343167C4F8}"/>
              </a:ext>
            </a:extLst>
          </p:cNvPr>
          <p:cNvSpPr/>
          <p:nvPr/>
        </p:nvSpPr>
        <p:spPr>
          <a:xfrm>
            <a:off x="4625967" y="1929709"/>
            <a:ext cx="571500" cy="5715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Billedresultat for passport clipart">
            <a:extLst>
              <a:ext uri="{FF2B5EF4-FFF2-40B4-BE49-F238E27FC236}">
                <a16:creationId xmlns:a16="http://schemas.microsoft.com/office/drawing/2014/main" id="{66A6959F-F123-42F2-A5CE-3AF64AAA15DD}"/>
              </a:ext>
            </a:extLst>
          </p:cNvPr>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730742" y="1993776"/>
            <a:ext cx="370575" cy="46241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811A4E74-5D20-4FE1-880A-49DFF6CDAA26}"/>
              </a:ext>
            </a:extLst>
          </p:cNvPr>
          <p:cNvPicPr>
            <a:picLocks noChangeAspect="1"/>
          </p:cNvPicPr>
          <p:nvPr/>
        </p:nvPicPr>
        <p:blipFill>
          <a:blip r:embed="rId5">
            <a:clrChange>
              <a:clrFrom>
                <a:srgbClr val="FFFFFF"/>
              </a:clrFrom>
              <a:clrTo>
                <a:srgbClr val="FFFFFF">
                  <a:alpha val="0"/>
                </a:srgbClr>
              </a:clrTo>
            </a:clrChange>
          </a:blip>
          <a:stretch>
            <a:fillRect/>
          </a:stretch>
        </p:blipFill>
        <p:spPr>
          <a:xfrm flipH="1">
            <a:off x="3065718" y="-1897238"/>
            <a:ext cx="724489" cy="1542086"/>
          </a:xfrm>
          <a:prstGeom prst="rect">
            <a:avLst/>
          </a:prstGeom>
        </p:spPr>
      </p:pic>
      <p:pic>
        <p:nvPicPr>
          <p:cNvPr id="43" name="Picture 42">
            <a:extLst>
              <a:ext uri="{FF2B5EF4-FFF2-40B4-BE49-F238E27FC236}">
                <a16:creationId xmlns:a16="http://schemas.microsoft.com/office/drawing/2014/main" id="{94DD21D4-80BA-48CB-BC50-82BF03F1AE43}"/>
              </a:ext>
            </a:extLst>
          </p:cNvPr>
          <p:cNvPicPr>
            <a:picLocks noChangeAspect="1"/>
          </p:cNvPicPr>
          <p:nvPr/>
        </p:nvPicPr>
        <p:blipFill>
          <a:blip r:embed="rId6">
            <a:clrChange>
              <a:clrFrom>
                <a:srgbClr val="FFFFFF"/>
              </a:clrFrom>
              <a:clrTo>
                <a:srgbClr val="FFFFFF">
                  <a:alpha val="0"/>
                </a:srgbClr>
              </a:clrTo>
            </a:clrChange>
          </a:blip>
          <a:stretch>
            <a:fillRect/>
          </a:stretch>
        </p:blipFill>
        <p:spPr>
          <a:xfrm flipH="1">
            <a:off x="2196297" y="-1685740"/>
            <a:ext cx="724488" cy="1352927"/>
          </a:xfrm>
          <a:prstGeom prst="rect">
            <a:avLst/>
          </a:prstGeom>
        </p:spPr>
      </p:pic>
      <p:pic>
        <p:nvPicPr>
          <p:cNvPr id="44" name="Picture 43">
            <a:extLst>
              <a:ext uri="{FF2B5EF4-FFF2-40B4-BE49-F238E27FC236}">
                <a16:creationId xmlns:a16="http://schemas.microsoft.com/office/drawing/2014/main" id="{90A457DE-9C22-4AD1-AF19-7A051D998377}"/>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20964" y="-1513221"/>
            <a:ext cx="724490" cy="1133984"/>
          </a:xfrm>
          <a:prstGeom prst="rect">
            <a:avLst/>
          </a:prstGeom>
        </p:spPr>
      </p:pic>
      <p:pic>
        <p:nvPicPr>
          <p:cNvPr id="45" name="Picture 44">
            <a:extLst>
              <a:ext uri="{FF2B5EF4-FFF2-40B4-BE49-F238E27FC236}">
                <a16:creationId xmlns:a16="http://schemas.microsoft.com/office/drawing/2014/main" id="{46FB8E0B-F234-428E-AA67-51AFBD5A7C3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3354" y="-1248229"/>
            <a:ext cx="604787" cy="1694132"/>
          </a:xfrm>
          <a:prstGeom prst="rect">
            <a:avLst/>
          </a:prstGeom>
        </p:spPr>
      </p:pic>
      <p:pic>
        <p:nvPicPr>
          <p:cNvPr id="46" name="Picture 45">
            <a:extLst>
              <a:ext uri="{FF2B5EF4-FFF2-40B4-BE49-F238E27FC236}">
                <a16:creationId xmlns:a16="http://schemas.microsoft.com/office/drawing/2014/main" id="{53AAFC47-7735-4291-94EB-87904183E743}"/>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281037" y="-914400"/>
            <a:ext cx="541799" cy="1199129"/>
          </a:xfrm>
          <a:prstGeom prst="rect">
            <a:avLst/>
          </a:prstGeom>
        </p:spPr>
      </p:pic>
      <p:pic>
        <p:nvPicPr>
          <p:cNvPr id="47" name="Picture 46">
            <a:extLst>
              <a:ext uri="{FF2B5EF4-FFF2-40B4-BE49-F238E27FC236}">
                <a16:creationId xmlns:a16="http://schemas.microsoft.com/office/drawing/2014/main" id="{1A2D6D0A-9A44-4719-A5CF-72549F159DE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3219019" y="-1248229"/>
            <a:ext cx="342599" cy="725707"/>
          </a:xfrm>
          <a:prstGeom prst="rect">
            <a:avLst/>
          </a:prstGeom>
        </p:spPr>
      </p:pic>
      <p:pic>
        <p:nvPicPr>
          <p:cNvPr id="48" name="Picture 47">
            <a:extLst>
              <a:ext uri="{FF2B5EF4-FFF2-40B4-BE49-F238E27FC236}">
                <a16:creationId xmlns:a16="http://schemas.microsoft.com/office/drawing/2014/main" id="{6C28A90A-0290-41F5-8D1D-611602CD4412}"/>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38578" y="-1522057"/>
            <a:ext cx="604787" cy="1342332"/>
          </a:xfrm>
          <a:prstGeom prst="rect">
            <a:avLst/>
          </a:prstGeom>
        </p:spPr>
      </p:pic>
      <p:grpSp>
        <p:nvGrpSpPr>
          <p:cNvPr id="106" name="Group 105">
            <a:extLst>
              <a:ext uri="{FF2B5EF4-FFF2-40B4-BE49-F238E27FC236}">
                <a16:creationId xmlns:a16="http://schemas.microsoft.com/office/drawing/2014/main" id="{2D845A85-4F15-4840-B183-E3FE41FBB192}"/>
              </a:ext>
            </a:extLst>
          </p:cNvPr>
          <p:cNvGrpSpPr/>
          <p:nvPr/>
        </p:nvGrpSpPr>
        <p:grpSpPr>
          <a:xfrm>
            <a:off x="349981" y="3276446"/>
            <a:ext cx="1784348" cy="2894236"/>
            <a:chOff x="358484" y="-52544"/>
            <a:chExt cx="1784348" cy="2894236"/>
          </a:xfrm>
        </p:grpSpPr>
        <p:grpSp>
          <p:nvGrpSpPr>
            <p:cNvPr id="107" name="Group 106">
              <a:extLst>
                <a:ext uri="{FF2B5EF4-FFF2-40B4-BE49-F238E27FC236}">
                  <a16:creationId xmlns:a16="http://schemas.microsoft.com/office/drawing/2014/main" id="{D4FA058D-8847-4EB2-BEFB-50BA8BAB9043}"/>
                </a:ext>
              </a:extLst>
            </p:cNvPr>
            <p:cNvGrpSpPr/>
            <p:nvPr/>
          </p:nvGrpSpPr>
          <p:grpSpPr>
            <a:xfrm>
              <a:off x="389882" y="1409700"/>
              <a:ext cx="244048" cy="1431992"/>
              <a:chOff x="707242" y="1476375"/>
              <a:chExt cx="155558" cy="912762"/>
            </a:xfrm>
          </p:grpSpPr>
          <p:sp>
            <p:nvSpPr>
              <p:cNvPr id="109" name="Rectangle 108">
                <a:extLst>
                  <a:ext uri="{FF2B5EF4-FFF2-40B4-BE49-F238E27FC236}">
                    <a16:creationId xmlns:a16="http://schemas.microsoft.com/office/drawing/2014/main" id="{7825230F-F81A-4A7B-8583-8EC03174716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3F0E0DC-2DD8-4B7B-8FF9-39FD26481DBC}"/>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Block Arc 107">
              <a:extLst>
                <a:ext uri="{FF2B5EF4-FFF2-40B4-BE49-F238E27FC236}">
                  <a16:creationId xmlns:a16="http://schemas.microsoft.com/office/drawing/2014/main" id="{FD4E734D-653E-42A4-895D-9A004524B659}"/>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1" name="Group 110">
            <a:extLst>
              <a:ext uri="{FF2B5EF4-FFF2-40B4-BE49-F238E27FC236}">
                <a16:creationId xmlns:a16="http://schemas.microsoft.com/office/drawing/2014/main" id="{C98DC375-E0CE-4B1A-A0A5-2C55C7A72959}"/>
              </a:ext>
            </a:extLst>
          </p:cNvPr>
          <p:cNvGrpSpPr/>
          <p:nvPr/>
        </p:nvGrpSpPr>
        <p:grpSpPr>
          <a:xfrm>
            <a:off x="1826512" y="3280119"/>
            <a:ext cx="1784348" cy="2894236"/>
            <a:chOff x="358484" y="-52544"/>
            <a:chExt cx="1784348" cy="2894236"/>
          </a:xfrm>
        </p:grpSpPr>
        <p:grpSp>
          <p:nvGrpSpPr>
            <p:cNvPr id="112" name="Group 111">
              <a:extLst>
                <a:ext uri="{FF2B5EF4-FFF2-40B4-BE49-F238E27FC236}">
                  <a16:creationId xmlns:a16="http://schemas.microsoft.com/office/drawing/2014/main" id="{E81B8106-5382-4D85-98C2-C24FD7B9556E}"/>
                </a:ext>
              </a:extLst>
            </p:cNvPr>
            <p:cNvGrpSpPr/>
            <p:nvPr/>
          </p:nvGrpSpPr>
          <p:grpSpPr>
            <a:xfrm>
              <a:off x="389882" y="1409700"/>
              <a:ext cx="244048" cy="1431992"/>
              <a:chOff x="707242" y="1476375"/>
              <a:chExt cx="155558" cy="912762"/>
            </a:xfrm>
          </p:grpSpPr>
          <p:sp>
            <p:nvSpPr>
              <p:cNvPr id="114" name="Rectangle 113">
                <a:extLst>
                  <a:ext uri="{FF2B5EF4-FFF2-40B4-BE49-F238E27FC236}">
                    <a16:creationId xmlns:a16="http://schemas.microsoft.com/office/drawing/2014/main" id="{6EE98503-734D-4F51-8EA3-2A707408F3E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8918A40E-F3F9-4C79-8ABF-797CD8A9645B}"/>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Block Arc 112">
              <a:extLst>
                <a:ext uri="{FF2B5EF4-FFF2-40B4-BE49-F238E27FC236}">
                  <a16:creationId xmlns:a16="http://schemas.microsoft.com/office/drawing/2014/main" id="{6A9E3938-057C-4F4F-AE14-B47B90C39CE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6" name="Group 115">
            <a:extLst>
              <a:ext uri="{FF2B5EF4-FFF2-40B4-BE49-F238E27FC236}">
                <a16:creationId xmlns:a16="http://schemas.microsoft.com/office/drawing/2014/main" id="{78E707FC-6DFC-4162-A95C-B6CDFBCD3728}"/>
              </a:ext>
            </a:extLst>
          </p:cNvPr>
          <p:cNvGrpSpPr/>
          <p:nvPr/>
        </p:nvGrpSpPr>
        <p:grpSpPr>
          <a:xfrm>
            <a:off x="3311639" y="3335134"/>
            <a:ext cx="1784348" cy="2894236"/>
            <a:chOff x="358484" y="-52544"/>
            <a:chExt cx="1784348" cy="2894236"/>
          </a:xfrm>
        </p:grpSpPr>
        <p:grpSp>
          <p:nvGrpSpPr>
            <p:cNvPr id="117" name="Group 116">
              <a:extLst>
                <a:ext uri="{FF2B5EF4-FFF2-40B4-BE49-F238E27FC236}">
                  <a16:creationId xmlns:a16="http://schemas.microsoft.com/office/drawing/2014/main" id="{AB182B05-9D66-4FE9-88AF-89976D0E9609}"/>
                </a:ext>
              </a:extLst>
            </p:cNvPr>
            <p:cNvGrpSpPr/>
            <p:nvPr/>
          </p:nvGrpSpPr>
          <p:grpSpPr>
            <a:xfrm>
              <a:off x="389882" y="1409700"/>
              <a:ext cx="244048" cy="1431992"/>
              <a:chOff x="707242" y="1476375"/>
              <a:chExt cx="155558" cy="912762"/>
            </a:xfrm>
          </p:grpSpPr>
          <p:sp>
            <p:nvSpPr>
              <p:cNvPr id="119" name="Rectangle 118">
                <a:extLst>
                  <a:ext uri="{FF2B5EF4-FFF2-40B4-BE49-F238E27FC236}">
                    <a16:creationId xmlns:a16="http://schemas.microsoft.com/office/drawing/2014/main" id="{DECD53AB-B822-497F-AA5B-1BE18FD6AD71}"/>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3E993A5-B7A7-4D8F-8C9A-4B348C3CEB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Block Arc 117">
              <a:extLst>
                <a:ext uri="{FF2B5EF4-FFF2-40B4-BE49-F238E27FC236}">
                  <a16:creationId xmlns:a16="http://schemas.microsoft.com/office/drawing/2014/main" id="{D84D5A60-15BB-46EF-A3A0-3D362B9CE82B}"/>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1" name="Group 120">
            <a:extLst>
              <a:ext uri="{FF2B5EF4-FFF2-40B4-BE49-F238E27FC236}">
                <a16:creationId xmlns:a16="http://schemas.microsoft.com/office/drawing/2014/main" id="{5D97CAA4-7FDB-43AA-A51D-42C7F105F3CF}"/>
              </a:ext>
            </a:extLst>
          </p:cNvPr>
          <p:cNvGrpSpPr/>
          <p:nvPr/>
        </p:nvGrpSpPr>
        <p:grpSpPr>
          <a:xfrm>
            <a:off x="4790286" y="3331461"/>
            <a:ext cx="1784348" cy="2894236"/>
            <a:chOff x="358484" y="-52544"/>
            <a:chExt cx="1784348" cy="2894236"/>
          </a:xfrm>
        </p:grpSpPr>
        <p:grpSp>
          <p:nvGrpSpPr>
            <p:cNvPr id="122" name="Group 121">
              <a:extLst>
                <a:ext uri="{FF2B5EF4-FFF2-40B4-BE49-F238E27FC236}">
                  <a16:creationId xmlns:a16="http://schemas.microsoft.com/office/drawing/2014/main" id="{A888A2DC-3148-446F-8FC5-69CDAA4EFB86}"/>
                </a:ext>
              </a:extLst>
            </p:cNvPr>
            <p:cNvGrpSpPr/>
            <p:nvPr/>
          </p:nvGrpSpPr>
          <p:grpSpPr>
            <a:xfrm>
              <a:off x="389882" y="1409700"/>
              <a:ext cx="244048" cy="1431992"/>
              <a:chOff x="707242" y="1476375"/>
              <a:chExt cx="155558" cy="912762"/>
            </a:xfrm>
          </p:grpSpPr>
          <p:sp>
            <p:nvSpPr>
              <p:cNvPr id="124" name="Rectangle 123">
                <a:extLst>
                  <a:ext uri="{FF2B5EF4-FFF2-40B4-BE49-F238E27FC236}">
                    <a16:creationId xmlns:a16="http://schemas.microsoft.com/office/drawing/2014/main" id="{A87A2F98-7C23-4AED-8B5F-13441E81A95C}"/>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B9EBBB2-E488-4C93-9DFB-EE4253014A3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Block Arc 122">
              <a:extLst>
                <a:ext uri="{FF2B5EF4-FFF2-40B4-BE49-F238E27FC236}">
                  <a16:creationId xmlns:a16="http://schemas.microsoft.com/office/drawing/2014/main" id="{3B168E8D-5EFD-4558-B6E5-1E18FB62D053}"/>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125">
            <a:extLst>
              <a:ext uri="{FF2B5EF4-FFF2-40B4-BE49-F238E27FC236}">
                <a16:creationId xmlns:a16="http://schemas.microsoft.com/office/drawing/2014/main" id="{7648046C-B56C-4128-B067-EC1C4B30EDA6}"/>
              </a:ext>
            </a:extLst>
          </p:cNvPr>
          <p:cNvGrpSpPr/>
          <p:nvPr/>
        </p:nvGrpSpPr>
        <p:grpSpPr>
          <a:xfrm>
            <a:off x="6298215" y="4797378"/>
            <a:ext cx="244048" cy="1431992"/>
            <a:chOff x="707242" y="1476375"/>
            <a:chExt cx="155558" cy="912762"/>
          </a:xfrm>
        </p:grpSpPr>
        <p:sp>
          <p:nvSpPr>
            <p:cNvPr id="127" name="Rectangle 126">
              <a:extLst>
                <a:ext uri="{FF2B5EF4-FFF2-40B4-BE49-F238E27FC236}">
                  <a16:creationId xmlns:a16="http://schemas.microsoft.com/office/drawing/2014/main" id="{D1828092-DE38-4371-8B7C-846F91ABEA05}"/>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2BC72AF-CEA6-41D4-9168-57FD0426B31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617112AA-A74F-4C4E-A122-34F1655C7FFE}"/>
              </a:ext>
            </a:extLst>
          </p:cNvPr>
          <p:cNvGrpSpPr/>
          <p:nvPr/>
        </p:nvGrpSpPr>
        <p:grpSpPr>
          <a:xfrm flipH="1">
            <a:off x="6271284" y="3346587"/>
            <a:ext cx="1784348" cy="2894236"/>
            <a:chOff x="358484" y="-52544"/>
            <a:chExt cx="1784348" cy="2894236"/>
          </a:xfrm>
        </p:grpSpPr>
        <p:grpSp>
          <p:nvGrpSpPr>
            <p:cNvPr id="130" name="Group 129">
              <a:extLst>
                <a:ext uri="{FF2B5EF4-FFF2-40B4-BE49-F238E27FC236}">
                  <a16:creationId xmlns:a16="http://schemas.microsoft.com/office/drawing/2014/main" id="{833E76B7-217B-41E8-BCD2-2507654B60B8}"/>
                </a:ext>
              </a:extLst>
            </p:cNvPr>
            <p:cNvGrpSpPr/>
            <p:nvPr/>
          </p:nvGrpSpPr>
          <p:grpSpPr>
            <a:xfrm>
              <a:off x="389882" y="1409700"/>
              <a:ext cx="244048" cy="1431992"/>
              <a:chOff x="707242" y="1476375"/>
              <a:chExt cx="155558" cy="912762"/>
            </a:xfrm>
          </p:grpSpPr>
          <p:sp>
            <p:nvSpPr>
              <p:cNvPr id="132" name="Rectangle 131">
                <a:extLst>
                  <a:ext uri="{FF2B5EF4-FFF2-40B4-BE49-F238E27FC236}">
                    <a16:creationId xmlns:a16="http://schemas.microsoft.com/office/drawing/2014/main" id="{8C9BE81E-2224-4616-8EC7-48C2C34B8ABB}"/>
                  </a:ext>
                </a:extLst>
              </p:cNvPr>
              <p:cNvSpPr/>
              <p:nvPr/>
            </p:nvSpPr>
            <p:spPr>
              <a:xfrm>
                <a:off x="752435" y="1617611"/>
                <a:ext cx="65172" cy="771526"/>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9B65620-06D0-4E96-9428-059F1EE51D54}"/>
                  </a:ext>
                </a:extLst>
              </p:cNvPr>
              <p:cNvSpPr/>
              <p:nvPr/>
            </p:nvSpPr>
            <p:spPr>
              <a:xfrm>
                <a:off x="707242" y="1476375"/>
                <a:ext cx="155558" cy="17145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Block Arc 130">
              <a:extLst>
                <a:ext uri="{FF2B5EF4-FFF2-40B4-BE49-F238E27FC236}">
                  <a16:creationId xmlns:a16="http://schemas.microsoft.com/office/drawing/2014/main" id="{0CE90DA4-58B1-4375-B739-F3992EBDCEC7}"/>
                </a:ext>
              </a:extLst>
            </p:cNvPr>
            <p:cNvSpPr/>
            <p:nvPr/>
          </p:nvSpPr>
          <p:spPr>
            <a:xfrm rot="10800000">
              <a:off x="358484" y="-52544"/>
              <a:ext cx="1784348" cy="2085975"/>
            </a:xfrm>
            <a:prstGeom prst="blockArc">
              <a:avLst>
                <a:gd name="adj1" fmla="val 13533946"/>
                <a:gd name="adj2" fmla="val 18864324"/>
                <a:gd name="adj3" fmla="val 4786"/>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Title 1">
            <a:extLst>
              <a:ext uri="{FF2B5EF4-FFF2-40B4-BE49-F238E27FC236}">
                <a16:creationId xmlns:a16="http://schemas.microsoft.com/office/drawing/2014/main" id="{C186C5D9-8A79-4516-80E3-D41185E427C4}"/>
              </a:ext>
            </a:extLst>
          </p:cNvPr>
          <p:cNvSpPr>
            <a:spLocks noGrp="1"/>
          </p:cNvSpPr>
          <p:nvPr>
            <p:ph type="title"/>
          </p:nvPr>
        </p:nvSpPr>
        <p:spPr>
          <a:xfrm>
            <a:off x="7563561" y="1"/>
            <a:ext cx="4628440" cy="787400"/>
          </a:xfrm>
        </p:spPr>
        <p:txBody>
          <a:bodyPr/>
          <a:lstStyle/>
          <a:p>
            <a:r>
              <a:rPr lang="en-US" dirty="0"/>
              <a:t>Airport pass control</a:t>
            </a:r>
          </a:p>
        </p:txBody>
      </p:sp>
    </p:spTree>
    <p:extLst>
      <p:ext uri="{BB962C8B-B14F-4D97-AF65-F5344CB8AC3E}">
        <p14:creationId xmlns:p14="http://schemas.microsoft.com/office/powerpoint/2010/main" val="36605172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49D-35BF-4634-84BD-73A25C9BB0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333CE5-258D-4CE2-8543-3C66299B516C}"/>
              </a:ext>
            </a:extLst>
          </p:cNvPr>
          <p:cNvSpPr>
            <a:spLocks noGrp="1"/>
          </p:cNvSpPr>
          <p:nvPr>
            <p:ph idx="1"/>
          </p:nvPr>
        </p:nvSpPr>
        <p:spPr/>
        <p:txBody>
          <a:bodyPr/>
          <a:lstStyle/>
          <a:p>
            <a:r>
              <a:rPr lang="en-US" dirty="0"/>
              <a:t>Assignment </a:t>
            </a:r>
            <a:r>
              <a:rPr lang="en-US"/>
              <a:t>2 introduced at 11:20</a:t>
            </a:r>
          </a:p>
        </p:txBody>
      </p:sp>
    </p:spTree>
    <p:extLst>
      <p:ext uri="{BB962C8B-B14F-4D97-AF65-F5344CB8AC3E}">
        <p14:creationId xmlns:p14="http://schemas.microsoft.com/office/powerpoint/2010/main" val="211781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B63D29-D7E1-41B4-BAB5-ACD9FA11C8A6}"/>
              </a:ext>
            </a:extLst>
          </p:cNvPr>
          <p:cNvSpPr/>
          <p:nvPr/>
        </p:nvSpPr>
        <p:spPr>
          <a:xfrm>
            <a:off x="854149" y="-776177"/>
            <a:ext cx="9909544" cy="77298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descr="Billedresultat for who's out there stumbling around in the dark">
            <a:extLst>
              <a:ext uri="{FF2B5EF4-FFF2-40B4-BE49-F238E27FC236}">
                <a16:creationId xmlns:a16="http://schemas.microsoft.com/office/drawing/2014/main" id="{8C57643F-DA75-4DA9-9E40-D0CB48B92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95162"/>
            <a:ext cx="9144000" cy="4886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C7ADE8-898B-4CD3-B220-7324E6248DD8}"/>
              </a:ext>
            </a:extLst>
          </p:cNvPr>
          <p:cNvSpPr txBox="1"/>
          <p:nvPr/>
        </p:nvSpPr>
        <p:spPr>
          <a:xfrm>
            <a:off x="2301073" y="247711"/>
            <a:ext cx="7996100" cy="584775"/>
          </a:xfrm>
          <a:prstGeom prst="rect">
            <a:avLst/>
          </a:prstGeom>
          <a:noFill/>
        </p:spPr>
        <p:txBody>
          <a:bodyPr wrap="none" rtlCol="0">
            <a:spAutoFit/>
          </a:bodyPr>
          <a:lstStyle/>
          <a:p>
            <a:r>
              <a:rPr lang="en-US" sz="3200" dirty="0">
                <a:solidFill>
                  <a:schemeClr val="bg1"/>
                </a:solidFill>
              </a:rPr>
              <a:t>Who’s out there stumbling around in the dark?</a:t>
            </a:r>
          </a:p>
        </p:txBody>
      </p:sp>
    </p:spTree>
    <p:extLst>
      <p:ext uri="{BB962C8B-B14F-4D97-AF65-F5344CB8AC3E}">
        <p14:creationId xmlns:p14="http://schemas.microsoft.com/office/powerpoint/2010/main" val="900046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A65C6E-AC57-4413-8E88-9D787C97CD3F}"/>
              </a:ext>
            </a:extLst>
          </p:cNvPr>
          <p:cNvPicPr>
            <a:picLocks noChangeAspect="1"/>
          </p:cNvPicPr>
          <p:nvPr/>
        </p:nvPicPr>
        <p:blipFill>
          <a:blip r:embed="rId2"/>
          <a:stretch>
            <a:fillRect/>
          </a:stretch>
        </p:blipFill>
        <p:spPr>
          <a:xfrm>
            <a:off x="3263900" y="449665"/>
            <a:ext cx="5664200" cy="5958670"/>
          </a:xfrm>
          <a:prstGeom prst="rect">
            <a:avLst/>
          </a:prstGeom>
        </p:spPr>
      </p:pic>
      <p:sp>
        <p:nvSpPr>
          <p:cNvPr id="5" name="TextBox 4">
            <a:extLst>
              <a:ext uri="{FF2B5EF4-FFF2-40B4-BE49-F238E27FC236}">
                <a16:creationId xmlns:a16="http://schemas.microsoft.com/office/drawing/2014/main" id="{C1C065CD-1AC0-48B4-87DB-98EC83DBE279}"/>
              </a:ext>
            </a:extLst>
          </p:cNvPr>
          <p:cNvSpPr txBox="1"/>
          <p:nvPr/>
        </p:nvSpPr>
        <p:spPr>
          <a:xfrm rot="190328">
            <a:off x="7734299" y="461206"/>
            <a:ext cx="457200" cy="1446550"/>
          </a:xfrm>
          <a:prstGeom prst="rect">
            <a:avLst/>
          </a:prstGeom>
          <a:noFill/>
        </p:spPr>
        <p:txBody>
          <a:bodyPr wrap="square" rtlCol="0">
            <a:spAutoFit/>
          </a:bodyPr>
          <a:lstStyle/>
          <a:p>
            <a:r>
              <a:rPr lang="en-US" sz="8800" dirty="0">
                <a:solidFill>
                  <a:srgbClr val="FF0000"/>
                </a:solidFill>
                <a:latin typeface="Lucida Handwriting" panose="03010101010101010101" pitchFamily="66" charset="0"/>
              </a:rPr>
              <a:t>S</a:t>
            </a:r>
          </a:p>
        </p:txBody>
      </p:sp>
    </p:spTree>
    <p:extLst>
      <p:ext uri="{BB962C8B-B14F-4D97-AF65-F5344CB8AC3E}">
        <p14:creationId xmlns:p14="http://schemas.microsoft.com/office/powerpoint/2010/main" val="493085930"/>
      </p:ext>
    </p:extLst>
  </p:cSld>
  <p:clrMapOvr>
    <a:masterClrMapping/>
  </p:clrMapOvr>
</p:sld>
</file>

<file path=ppt/theme/theme1.xml><?xml version="1.0" encoding="utf-8"?>
<a:theme xmlns:a="http://schemas.openxmlformats.org/drawingml/2006/main" name="Troels' Templat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Template.pptx" id="{CA2780BB-0273-4D58-B7A8-CA3286B1C952}" vid="{66F8A0FE-F369-4361-99AE-288A8A1BB4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4022FDEA1144E4DA0E0792E8E86BB97" ma:contentTypeVersion="11" ma:contentTypeDescription="Opret et nyt dokument." ma:contentTypeScope="" ma:versionID="36633bf47742e008e01c8e08c4a92110">
  <xsd:schema xmlns:xsd="http://www.w3.org/2001/XMLSchema" xmlns:xs="http://www.w3.org/2001/XMLSchema" xmlns:p="http://schemas.microsoft.com/office/2006/metadata/properties" xmlns:ns3="2df73cbd-a470-4c26-8ab0-de983ba5ca30" xmlns:ns4="66090fac-aeb1-4d01-8f2a-f785eda69596" targetNamespace="http://schemas.microsoft.com/office/2006/metadata/properties" ma:root="true" ma:fieldsID="6acc455c7b849ab616eebad5481680c9" ns3:_="" ns4:_="">
    <xsd:import namespace="2df73cbd-a470-4c26-8ab0-de983ba5ca30"/>
    <xsd:import namespace="66090fac-aeb1-4d01-8f2a-f785eda6959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f73cbd-a470-4c26-8ab0-de983ba5ca3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090fac-aeb1-4d01-8f2a-f785eda69596" elementFormDefault="qualified">
    <xsd:import namespace="http://schemas.microsoft.com/office/2006/documentManagement/types"/>
    <xsd:import namespace="http://schemas.microsoft.com/office/infopath/2007/PartnerControls"/>
    <xsd:element name="SharedWithUsers" ma:index="13"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lt med detaljer" ma:internalName="SharedWithDetails" ma:readOnly="true">
      <xsd:simpleType>
        <xsd:restriction base="dms:Note">
          <xsd:maxLength value="255"/>
        </xsd:restriction>
      </xsd:simpleType>
    </xsd:element>
    <xsd:element name="SharingHintHash" ma:index="15"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F6AE08-233D-4086-8AED-7F36740A7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f73cbd-a470-4c26-8ab0-de983ba5ca30"/>
    <ds:schemaRef ds:uri="66090fac-aeb1-4d01-8f2a-f785eda695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6F10CC-28A1-4253-9F98-1670836A9F0C}">
  <ds:schemaRefs>
    <ds:schemaRef ds:uri="http://schemas.microsoft.com/sharepoint/v3/contenttype/forms"/>
  </ds:schemaRefs>
</ds:datastoreItem>
</file>

<file path=customXml/itemProps3.xml><?xml version="1.0" encoding="utf-8"?>
<ds:datastoreItem xmlns:ds="http://schemas.openxmlformats.org/officeDocument/2006/customXml" ds:itemID="{31FAADF4-46A2-4961-AD9A-CB24BA83AD1D}">
  <ds:schemaRefs>
    <ds:schemaRef ds:uri="http://www.w3.org/XML/1998/namespace"/>
    <ds:schemaRef ds:uri="http://schemas.microsoft.com/office/infopath/2007/PartnerControls"/>
    <ds:schemaRef ds:uri="http://schemas.microsoft.com/office/2006/documentManagement/types"/>
    <ds:schemaRef ds:uri="http://schemas.microsoft.com/office/2006/metadata/properties"/>
    <ds:schemaRef ds:uri="http://purl.org/dc/terms/"/>
    <ds:schemaRef ds:uri="http://purl.org/dc/elements/1.1/"/>
    <ds:schemaRef ds:uri="http://schemas.openxmlformats.org/package/2006/metadata/core-properties"/>
    <ds:schemaRef ds:uri="66090fac-aeb1-4d01-8f2a-f785eda69596"/>
    <ds:schemaRef ds:uri="2df73cbd-a470-4c26-8ab0-de983ba5ca3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TroelsTemplate</Template>
  <TotalTime>1214</TotalTime>
  <Words>2799</Words>
  <Application>Microsoft Office PowerPoint</Application>
  <PresentationFormat>Widescreen</PresentationFormat>
  <Paragraphs>618</Paragraphs>
  <Slides>93</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Arial</vt:lpstr>
      <vt:lpstr>Calibri</vt:lpstr>
      <vt:lpstr>Calibri Light</vt:lpstr>
      <vt:lpstr>Courier New</vt:lpstr>
      <vt:lpstr>Lucida Handwriting</vt:lpstr>
      <vt:lpstr>VIA Type Office</vt:lpstr>
      <vt:lpstr>Troels' Template</vt:lpstr>
      <vt:lpstr>Software Development with UML and Java 2</vt:lpstr>
      <vt:lpstr>Agenda</vt:lpstr>
      <vt:lpstr>Producer &amp; consumer</vt:lpstr>
      <vt:lpstr>Example Folding@Home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Agenda</vt:lpstr>
      <vt:lpstr>PowerPoint Presentation</vt:lpstr>
      <vt:lpstr>Guarded blocks</vt:lpstr>
      <vt:lpstr>PowerPoint Presentation</vt:lpstr>
      <vt:lpstr>Agenda</vt:lpstr>
      <vt:lpstr>Blocking queue, overview</vt:lpstr>
      <vt:lpstr>Blocking queue, impl requirements</vt:lpstr>
      <vt:lpstr>PowerPoint Presentation</vt:lpstr>
      <vt:lpstr>Blocking queue</vt:lpstr>
      <vt:lpstr>PowerPoint Presentation</vt:lpstr>
      <vt:lpstr>PowerPoint Presentation</vt:lpstr>
      <vt:lpstr>Agenda</vt:lpstr>
      <vt:lpstr>Let’s finish the example</vt:lpstr>
      <vt:lpstr>PowerPoint Presentation</vt:lpstr>
      <vt:lpstr>Agenda</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Synchronized  and wait</vt:lpstr>
      <vt:lpstr>PowerPoint Presentation</vt:lpstr>
      <vt:lpstr>Agenda</vt:lpstr>
      <vt:lpstr>Printing documents</vt:lpstr>
      <vt:lpstr>PowerPoint Presentation</vt:lpstr>
      <vt:lpstr>PowerPoint Presentation</vt:lpstr>
      <vt:lpstr>PowerPoint Presentation</vt:lpstr>
      <vt:lpstr>PowerPoint Presentation</vt:lpstr>
      <vt:lpstr>PowerPoint Presentation</vt:lpstr>
      <vt:lpstr>Airport pass control</vt:lpstr>
      <vt:lpstr>Airport pass control</vt:lpstr>
      <vt:lpstr>Airport pass control</vt:lpstr>
      <vt:lpstr>Airport pass control</vt:lpstr>
      <vt:lpstr>Airport pass control</vt:lpstr>
      <vt:lpstr>Airport pass control</vt:lpstr>
      <vt:lpstr>Airport pass control</vt:lpstr>
      <vt:lpstr>Airport pass control</vt:lpstr>
      <vt:lpstr>Airport pass control</vt:lpstr>
      <vt:lpstr>Airport pass control</vt:lpstr>
      <vt:lpstr>Airport pass control</vt:lpstr>
      <vt:lpstr>Airport pass control</vt:lpstr>
      <vt:lpstr>Airport pass control</vt:lpstr>
      <vt:lpstr>Airport pass control</vt:lpstr>
      <vt:lpstr>Airport pass control</vt:lpstr>
      <vt:lpstr>Airport pass control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with UML and Java 2</dc:title>
  <dc:creator>Troels Mortensen (TRMO) | VIA</dc:creator>
  <cp:lastModifiedBy>Troels Mortensen (TRMO) | VIA</cp:lastModifiedBy>
  <cp:revision>1</cp:revision>
  <dcterms:created xsi:type="dcterms:W3CDTF">2019-10-31T10:34:32Z</dcterms:created>
  <dcterms:modified xsi:type="dcterms:W3CDTF">2019-11-01T06:48:53Z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0x01010064022FDEA1144E4DA0E0792E8E86BB97</vt:lpwstr>
  </property>
</Properties>
</file>