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2"/>
  </p:notesMasterIdLst>
  <p:sldIdLst>
    <p:sldId id="292" r:id="rId5"/>
    <p:sldId id="445" r:id="rId6"/>
    <p:sldId id="399" r:id="rId7"/>
    <p:sldId id="393" r:id="rId8"/>
    <p:sldId id="395" r:id="rId9"/>
    <p:sldId id="394" r:id="rId10"/>
    <p:sldId id="372" r:id="rId11"/>
    <p:sldId id="447" r:id="rId12"/>
    <p:sldId id="428" r:id="rId13"/>
    <p:sldId id="383" r:id="rId14"/>
    <p:sldId id="400" r:id="rId15"/>
    <p:sldId id="384" r:id="rId16"/>
    <p:sldId id="401" r:id="rId17"/>
    <p:sldId id="402" r:id="rId18"/>
    <p:sldId id="448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49" r:id="rId27"/>
    <p:sldId id="345" r:id="rId28"/>
    <p:sldId id="429" r:id="rId29"/>
    <p:sldId id="430" r:id="rId30"/>
    <p:sldId id="450" r:id="rId31"/>
    <p:sldId id="431" r:id="rId32"/>
    <p:sldId id="438" r:id="rId33"/>
    <p:sldId id="439" r:id="rId34"/>
    <p:sldId id="444" r:id="rId35"/>
    <p:sldId id="451" r:id="rId36"/>
    <p:sldId id="446" r:id="rId37"/>
    <p:sldId id="452" r:id="rId38"/>
    <p:sldId id="441" r:id="rId39"/>
    <p:sldId id="453" r:id="rId40"/>
    <p:sldId id="3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8B0C6-E5C1-438D-A285-D9CEEC501A59}" v="167" dt="2019-11-11T16:04:29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els Mortensen (TRMO) | VIA" userId="48eeef65-5bf8-474b-9082-b56af31dd25e" providerId="ADAL" clId="{7228B0C6-E5C1-438D-A285-D9CEEC501A59}"/>
    <pc:docChg chg="undo custSel addSld delSld modSld">
      <pc:chgData name="Troels Mortensen (TRMO) | VIA" userId="48eeef65-5bf8-474b-9082-b56af31dd25e" providerId="ADAL" clId="{7228B0C6-E5C1-438D-A285-D9CEEC501A59}" dt="2019-11-11T16:04:53.071" v="394" actId="1076"/>
      <pc:docMkLst>
        <pc:docMk/>
      </pc:docMkLst>
      <pc:sldChg chg="del">
        <pc:chgData name="Troels Mortensen (TRMO) | VIA" userId="48eeef65-5bf8-474b-9082-b56af31dd25e" providerId="ADAL" clId="{7228B0C6-E5C1-438D-A285-D9CEEC501A59}" dt="2019-11-11T15:43:53.492" v="298" actId="47"/>
        <pc:sldMkLst>
          <pc:docMk/>
          <pc:sldMk cId="268705336" sldId="270"/>
        </pc:sldMkLst>
      </pc:sldChg>
      <pc:sldChg chg="del">
        <pc:chgData name="Troels Mortensen (TRMO) | VIA" userId="48eeef65-5bf8-474b-9082-b56af31dd25e" providerId="ADAL" clId="{7228B0C6-E5C1-438D-A285-D9CEEC501A59}" dt="2019-11-11T15:43:41.361" v="295" actId="47"/>
        <pc:sldMkLst>
          <pc:docMk/>
          <pc:sldMk cId="3219120192" sldId="279"/>
        </pc:sldMkLst>
      </pc:sldChg>
      <pc:sldChg chg="del">
        <pc:chgData name="Troels Mortensen (TRMO) | VIA" userId="48eeef65-5bf8-474b-9082-b56af31dd25e" providerId="ADAL" clId="{7228B0C6-E5C1-438D-A285-D9CEEC501A59}" dt="2019-11-11T15:43:31.611" v="290" actId="47"/>
        <pc:sldMkLst>
          <pc:docMk/>
          <pc:sldMk cId="418023047" sldId="284"/>
        </pc:sldMkLst>
      </pc:sldChg>
      <pc:sldChg chg="del">
        <pc:chgData name="Troels Mortensen (TRMO) | VIA" userId="48eeef65-5bf8-474b-9082-b56af31dd25e" providerId="ADAL" clId="{7228B0C6-E5C1-438D-A285-D9CEEC501A59}" dt="2019-11-11T15:43:02.974" v="280" actId="47"/>
        <pc:sldMkLst>
          <pc:docMk/>
          <pc:sldMk cId="130621517" sldId="288"/>
        </pc:sldMkLst>
      </pc:sldChg>
      <pc:sldChg chg="del">
        <pc:chgData name="Troels Mortensen (TRMO) | VIA" userId="48eeef65-5bf8-474b-9082-b56af31dd25e" providerId="ADAL" clId="{7228B0C6-E5C1-438D-A285-D9CEEC501A59}" dt="2019-11-11T15:44:11.426" v="305" actId="47"/>
        <pc:sldMkLst>
          <pc:docMk/>
          <pc:sldMk cId="2264371905" sldId="291"/>
        </pc:sldMkLst>
      </pc:sldChg>
      <pc:sldChg chg="modSp">
        <pc:chgData name="Troels Mortensen (TRMO) | VIA" userId="48eeef65-5bf8-474b-9082-b56af31dd25e" providerId="ADAL" clId="{7228B0C6-E5C1-438D-A285-D9CEEC501A59}" dt="2019-11-11T15:56:10.629" v="381" actId="20577"/>
        <pc:sldMkLst>
          <pc:docMk/>
          <pc:sldMk cId="3324623291" sldId="345"/>
        </pc:sldMkLst>
        <pc:spChg chg="mod">
          <ac:chgData name="Troels Mortensen (TRMO) | VIA" userId="48eeef65-5bf8-474b-9082-b56af31dd25e" providerId="ADAL" clId="{7228B0C6-E5C1-438D-A285-D9CEEC501A59}" dt="2019-11-11T15:32:29.165" v="103" actId="14100"/>
          <ac:spMkLst>
            <pc:docMk/>
            <pc:sldMk cId="3324623291" sldId="345"/>
            <ac:spMk id="3075" creationId="{00000000-0000-0000-0000-000000000000}"/>
          </ac:spMkLst>
        </pc:spChg>
        <pc:spChg chg="mod">
          <ac:chgData name="Troels Mortensen (TRMO) | VIA" userId="48eeef65-5bf8-474b-9082-b56af31dd25e" providerId="ADAL" clId="{7228B0C6-E5C1-438D-A285-D9CEEC501A59}" dt="2019-11-11T15:56:10.629" v="381" actId="20577"/>
          <ac:spMkLst>
            <pc:docMk/>
            <pc:sldMk cId="3324623291" sldId="345"/>
            <ac:spMk id="3076" creationId="{00000000-0000-0000-0000-000000000000}"/>
          </ac:spMkLst>
        </pc:spChg>
      </pc:sldChg>
      <pc:sldChg chg="del">
        <pc:chgData name="Troels Mortensen (TRMO) | VIA" userId="48eeef65-5bf8-474b-9082-b56af31dd25e" providerId="ADAL" clId="{7228B0C6-E5C1-438D-A285-D9CEEC501A59}" dt="2019-11-11T15:30:24.661" v="0" actId="47"/>
        <pc:sldMkLst>
          <pc:docMk/>
          <pc:sldMk cId="2140903133" sldId="398"/>
        </pc:sldMkLst>
      </pc:sldChg>
      <pc:sldChg chg="modSp">
        <pc:chgData name="Troels Mortensen (TRMO) | VIA" userId="48eeef65-5bf8-474b-9082-b56af31dd25e" providerId="ADAL" clId="{7228B0C6-E5C1-438D-A285-D9CEEC501A59}" dt="2019-11-11T15:30:35.878" v="1" actId="1076"/>
        <pc:sldMkLst>
          <pc:docMk/>
          <pc:sldMk cId="2242721621" sldId="401"/>
        </pc:sldMkLst>
        <pc:spChg chg="mod">
          <ac:chgData name="Troels Mortensen (TRMO) | VIA" userId="48eeef65-5bf8-474b-9082-b56af31dd25e" providerId="ADAL" clId="{7228B0C6-E5C1-438D-A285-D9CEEC501A59}" dt="2019-11-11T15:30:35.878" v="1" actId="1076"/>
          <ac:spMkLst>
            <pc:docMk/>
            <pc:sldMk cId="2242721621" sldId="401"/>
            <ac:spMk id="4" creationId="{00000000-0000-0000-0000-000000000000}"/>
          </ac:spMkLst>
        </pc:spChg>
      </pc:sldChg>
      <pc:sldChg chg="modSp">
        <pc:chgData name="Troels Mortensen (TRMO) | VIA" userId="48eeef65-5bf8-474b-9082-b56af31dd25e" providerId="ADAL" clId="{7228B0C6-E5C1-438D-A285-D9CEEC501A59}" dt="2019-11-11T15:32:12.194" v="102" actId="20577"/>
        <pc:sldMkLst>
          <pc:docMk/>
          <pc:sldMk cId="2817653850" sldId="405"/>
        </pc:sldMkLst>
        <pc:spChg chg="mod">
          <ac:chgData name="Troels Mortensen (TRMO) | VIA" userId="48eeef65-5bf8-474b-9082-b56af31dd25e" providerId="ADAL" clId="{7228B0C6-E5C1-438D-A285-D9CEEC501A59}" dt="2019-11-11T15:32:12.194" v="102" actId="20577"/>
          <ac:spMkLst>
            <pc:docMk/>
            <pc:sldMk cId="2817653850" sldId="405"/>
            <ac:spMk id="7" creationId="{1EC54CBC-9493-41C3-9EBA-66B8298CD937}"/>
          </ac:spMkLst>
        </pc:spChg>
      </pc:sldChg>
      <pc:sldChg chg="modSp">
        <pc:chgData name="Troels Mortensen (TRMO) | VIA" userId="48eeef65-5bf8-474b-9082-b56af31dd25e" providerId="ADAL" clId="{7228B0C6-E5C1-438D-A285-D9CEEC501A59}" dt="2019-11-11T15:31:58.438" v="92" actId="20577"/>
        <pc:sldMkLst>
          <pc:docMk/>
          <pc:sldMk cId="3898795262" sldId="406"/>
        </pc:sldMkLst>
        <pc:spChg chg="mod">
          <ac:chgData name="Troels Mortensen (TRMO) | VIA" userId="48eeef65-5bf8-474b-9082-b56af31dd25e" providerId="ADAL" clId="{7228B0C6-E5C1-438D-A285-D9CEEC501A59}" dt="2019-11-11T15:31:58.438" v="92" actId="20577"/>
          <ac:spMkLst>
            <pc:docMk/>
            <pc:sldMk cId="3898795262" sldId="406"/>
            <ac:spMk id="5" creationId="{04A74C92-EA78-45B8-A360-C373498D7F88}"/>
          </ac:spMkLst>
        </pc:spChg>
        <pc:spChg chg="mod">
          <ac:chgData name="Troels Mortensen (TRMO) | VIA" userId="48eeef65-5bf8-474b-9082-b56af31dd25e" providerId="ADAL" clId="{7228B0C6-E5C1-438D-A285-D9CEEC501A59}" dt="2019-11-11T15:31:06.383" v="24"/>
          <ac:spMkLst>
            <pc:docMk/>
            <pc:sldMk cId="3898795262" sldId="406"/>
            <ac:spMk id="7" creationId="{1EC54CBC-9493-41C3-9EBA-66B8298CD937}"/>
          </ac:spMkLst>
        </pc:spChg>
      </pc:sldChg>
      <pc:sldChg chg="modSp">
        <pc:chgData name="Troels Mortensen (TRMO) | VIA" userId="48eeef65-5bf8-474b-9082-b56af31dd25e" providerId="ADAL" clId="{7228B0C6-E5C1-438D-A285-D9CEEC501A59}" dt="2019-11-11T15:31:54.185" v="83" actId="20577"/>
        <pc:sldMkLst>
          <pc:docMk/>
          <pc:sldMk cId="1868559525" sldId="407"/>
        </pc:sldMkLst>
        <pc:spChg chg="mod">
          <ac:chgData name="Troels Mortensen (TRMO) | VIA" userId="48eeef65-5bf8-474b-9082-b56af31dd25e" providerId="ADAL" clId="{7228B0C6-E5C1-438D-A285-D9CEEC501A59}" dt="2019-11-11T15:31:30.060" v="59"/>
          <ac:spMkLst>
            <pc:docMk/>
            <pc:sldMk cId="1868559525" sldId="407"/>
            <ac:spMk id="5" creationId="{04A74C92-EA78-45B8-A360-C373498D7F88}"/>
          </ac:spMkLst>
        </pc:spChg>
        <pc:spChg chg="mod">
          <ac:chgData name="Troels Mortensen (TRMO) | VIA" userId="48eeef65-5bf8-474b-9082-b56af31dd25e" providerId="ADAL" clId="{7228B0C6-E5C1-438D-A285-D9CEEC501A59}" dt="2019-11-11T15:31:54.185" v="83" actId="20577"/>
          <ac:spMkLst>
            <pc:docMk/>
            <pc:sldMk cId="1868559525" sldId="407"/>
            <ac:spMk id="6" creationId="{8C70C9CA-3574-42D7-9569-FAF40EB39C21}"/>
          </ac:spMkLst>
        </pc:spChg>
        <pc:spChg chg="mod">
          <ac:chgData name="Troels Mortensen (TRMO) | VIA" userId="48eeef65-5bf8-474b-9082-b56af31dd25e" providerId="ADAL" clId="{7228B0C6-E5C1-438D-A285-D9CEEC501A59}" dt="2019-11-11T15:31:33.736" v="60"/>
          <ac:spMkLst>
            <pc:docMk/>
            <pc:sldMk cId="1868559525" sldId="407"/>
            <ac:spMk id="7" creationId="{1EC54CBC-9493-41C3-9EBA-66B8298CD937}"/>
          </ac:spMkLst>
        </pc:spChg>
      </pc:sldChg>
      <pc:sldChg chg="del">
        <pc:chgData name="Troels Mortensen (TRMO) | VIA" userId="48eeef65-5bf8-474b-9082-b56af31dd25e" providerId="ADAL" clId="{7228B0C6-E5C1-438D-A285-D9CEEC501A59}" dt="2019-11-11T15:42:44.909" v="278" actId="47"/>
        <pc:sldMkLst>
          <pc:docMk/>
          <pc:sldMk cId="1261433569" sldId="424"/>
        </pc:sldMkLst>
      </pc:sldChg>
      <pc:sldChg chg="del">
        <pc:chgData name="Troels Mortensen (TRMO) | VIA" userId="48eeef65-5bf8-474b-9082-b56af31dd25e" providerId="ADAL" clId="{7228B0C6-E5C1-438D-A285-D9CEEC501A59}" dt="2019-11-11T15:35:15.145" v="158" actId="47"/>
        <pc:sldMkLst>
          <pc:docMk/>
          <pc:sldMk cId="416346418" sldId="437"/>
        </pc:sldMkLst>
      </pc:sldChg>
      <pc:sldChg chg="modSp del">
        <pc:chgData name="Troels Mortensen (TRMO) | VIA" userId="48eeef65-5bf8-474b-9082-b56af31dd25e" providerId="ADAL" clId="{7228B0C6-E5C1-438D-A285-D9CEEC501A59}" dt="2019-11-11T15:41:20.979" v="249" actId="47"/>
        <pc:sldMkLst>
          <pc:docMk/>
          <pc:sldMk cId="1802681963" sldId="440"/>
        </pc:sldMkLst>
        <pc:spChg chg="mod">
          <ac:chgData name="Troels Mortensen (TRMO) | VIA" userId="48eeef65-5bf8-474b-9082-b56af31dd25e" providerId="ADAL" clId="{7228B0C6-E5C1-438D-A285-D9CEEC501A59}" dt="2019-11-11T15:35:47.617" v="160" actId="6549"/>
          <ac:spMkLst>
            <pc:docMk/>
            <pc:sldMk cId="1802681963" sldId="440"/>
            <ac:spMk id="3" creationId="{E40AC22F-7298-471C-A236-49839FFBF26A}"/>
          </ac:spMkLst>
        </pc:spChg>
      </pc:sldChg>
      <pc:sldChg chg="addSp delSp modSp delAnim modAnim">
        <pc:chgData name="Troels Mortensen (TRMO) | VIA" userId="48eeef65-5bf8-474b-9082-b56af31dd25e" providerId="ADAL" clId="{7228B0C6-E5C1-438D-A285-D9CEEC501A59}" dt="2019-11-11T15:41:02.347" v="247" actId="14100"/>
        <pc:sldMkLst>
          <pc:docMk/>
          <pc:sldMk cId="1048517770" sldId="441"/>
        </pc:sldMkLst>
        <pc:spChg chg="mod">
          <ac:chgData name="Troels Mortensen (TRMO) | VIA" userId="48eeef65-5bf8-474b-9082-b56af31dd25e" providerId="ADAL" clId="{7228B0C6-E5C1-438D-A285-D9CEEC501A59}" dt="2019-11-11T15:36:54.713" v="211" actId="20577"/>
          <ac:spMkLst>
            <pc:docMk/>
            <pc:sldMk cId="1048517770" sldId="441"/>
            <ac:spMk id="8" creationId="{6F63ED20-6D0D-4930-8188-804E7F774A2D}"/>
          </ac:spMkLst>
        </pc:spChg>
        <pc:spChg chg="add mod">
          <ac:chgData name="Troels Mortensen (TRMO) | VIA" userId="48eeef65-5bf8-474b-9082-b56af31dd25e" providerId="ADAL" clId="{7228B0C6-E5C1-438D-A285-D9CEEC501A59}" dt="2019-11-11T15:41:02.347" v="247" actId="14100"/>
          <ac:spMkLst>
            <pc:docMk/>
            <pc:sldMk cId="1048517770" sldId="441"/>
            <ac:spMk id="9" creationId="{7E3ABB62-87A5-407A-9091-6482AC7B73F3}"/>
          </ac:spMkLst>
        </pc:spChg>
        <pc:spChg chg="add mod">
          <ac:chgData name="Troels Mortensen (TRMO) | VIA" userId="48eeef65-5bf8-474b-9082-b56af31dd25e" providerId="ADAL" clId="{7228B0C6-E5C1-438D-A285-D9CEEC501A59}" dt="2019-11-11T15:40:45.313" v="244" actId="14100"/>
          <ac:spMkLst>
            <pc:docMk/>
            <pc:sldMk cId="1048517770" sldId="441"/>
            <ac:spMk id="10" creationId="{7A40B618-C6EF-4962-8751-228B42DDF176}"/>
          </ac:spMkLst>
        </pc:spChg>
        <pc:picChg chg="add mod ord">
          <ac:chgData name="Troels Mortensen (TRMO) | VIA" userId="48eeef65-5bf8-474b-9082-b56af31dd25e" providerId="ADAL" clId="{7228B0C6-E5C1-438D-A285-D9CEEC501A59}" dt="2019-11-11T15:39:31.553" v="218" actId="1076"/>
          <ac:picMkLst>
            <pc:docMk/>
            <pc:sldMk cId="1048517770" sldId="441"/>
            <ac:picMk id="2" creationId="{87982807-7075-41BA-8655-C00721DDA442}"/>
          </ac:picMkLst>
        </pc:picChg>
        <pc:picChg chg="del">
          <ac:chgData name="Troels Mortensen (TRMO) | VIA" userId="48eeef65-5bf8-474b-9082-b56af31dd25e" providerId="ADAL" clId="{7228B0C6-E5C1-438D-A285-D9CEEC501A59}" dt="2019-11-11T15:39:15.962" v="212" actId="478"/>
          <ac:picMkLst>
            <pc:docMk/>
            <pc:sldMk cId="1048517770" sldId="441"/>
            <ac:picMk id="4" creationId="{EC06FD17-9B5C-455B-8221-27C46A30BB1A}"/>
          </ac:picMkLst>
        </pc:picChg>
        <pc:picChg chg="del">
          <ac:chgData name="Troels Mortensen (TRMO) | VIA" userId="48eeef65-5bf8-474b-9082-b56af31dd25e" providerId="ADAL" clId="{7228B0C6-E5C1-438D-A285-D9CEEC501A59}" dt="2019-11-11T15:40:18.889" v="220" actId="478"/>
          <ac:picMkLst>
            <pc:docMk/>
            <pc:sldMk cId="1048517770" sldId="441"/>
            <ac:picMk id="5" creationId="{7B3DB8B0-831F-4810-B4E4-BFDB4661C044}"/>
          </ac:picMkLst>
        </pc:picChg>
        <pc:picChg chg="add mod">
          <ac:chgData name="Troels Mortensen (TRMO) | VIA" userId="48eeef65-5bf8-474b-9082-b56af31dd25e" providerId="ADAL" clId="{7228B0C6-E5C1-438D-A285-D9CEEC501A59}" dt="2019-11-11T15:40:22.714" v="223" actId="14100"/>
          <ac:picMkLst>
            <pc:docMk/>
            <pc:sldMk cId="1048517770" sldId="441"/>
            <ac:picMk id="6" creationId="{A005819A-6D4D-41F9-9A20-DD754DAC4C58}"/>
          </ac:picMkLst>
        </pc:picChg>
        <pc:cxnChg chg="mod">
          <ac:chgData name="Troels Mortensen (TRMO) | VIA" userId="48eeef65-5bf8-474b-9082-b56af31dd25e" providerId="ADAL" clId="{7228B0C6-E5C1-438D-A285-D9CEEC501A59}" dt="2019-11-11T15:39:33.343" v="219" actId="14100"/>
          <ac:cxnSpMkLst>
            <pc:docMk/>
            <pc:sldMk cId="1048517770" sldId="441"/>
            <ac:cxnSpMk id="7" creationId="{D59F3009-AE49-4A31-BA4A-BD39DD43AA33}"/>
          </ac:cxnSpMkLst>
        </pc:cxnChg>
        <pc:cxnChg chg="add mod">
          <ac:chgData name="Troels Mortensen (TRMO) | VIA" userId="48eeef65-5bf8-474b-9082-b56af31dd25e" providerId="ADAL" clId="{7228B0C6-E5C1-438D-A285-D9CEEC501A59}" dt="2019-11-11T15:41:02.347" v="247" actId="14100"/>
          <ac:cxnSpMkLst>
            <pc:docMk/>
            <pc:sldMk cId="1048517770" sldId="441"/>
            <ac:cxnSpMk id="12" creationId="{730DDABD-7088-49E6-B6B0-C20A093110AB}"/>
          </ac:cxnSpMkLst>
        </pc:cxnChg>
      </pc:sldChg>
      <pc:sldChg chg="del">
        <pc:chgData name="Troels Mortensen (TRMO) | VIA" userId="48eeef65-5bf8-474b-9082-b56af31dd25e" providerId="ADAL" clId="{7228B0C6-E5C1-438D-A285-D9CEEC501A59}" dt="2019-11-11T15:36:23.958" v="161" actId="47"/>
        <pc:sldMkLst>
          <pc:docMk/>
          <pc:sldMk cId="2620301480" sldId="442"/>
        </pc:sldMkLst>
      </pc:sldChg>
      <pc:sldChg chg="modSp">
        <pc:chgData name="Troels Mortensen (TRMO) | VIA" userId="48eeef65-5bf8-474b-9082-b56af31dd25e" providerId="ADAL" clId="{7228B0C6-E5C1-438D-A285-D9CEEC501A59}" dt="2019-11-11T15:42:34.354" v="277" actId="27636"/>
        <pc:sldMkLst>
          <pc:docMk/>
          <pc:sldMk cId="2296832426" sldId="445"/>
        </pc:sldMkLst>
        <pc:spChg chg="mod">
          <ac:chgData name="Troels Mortensen (TRMO) | VIA" userId="48eeef65-5bf8-474b-9082-b56af31dd25e" providerId="ADAL" clId="{7228B0C6-E5C1-438D-A285-D9CEEC501A59}" dt="2019-11-11T15:42:34.354" v="277" actId="27636"/>
          <ac:spMkLst>
            <pc:docMk/>
            <pc:sldMk cId="2296832426" sldId="445"/>
            <ac:spMk id="3" creationId="{A2D267A5-F10A-4574-8FCA-41CC7CEEE0D3}"/>
          </ac:spMkLst>
        </pc:spChg>
      </pc:sldChg>
      <pc:sldChg chg="addSp delSp modSp delAnim modAnim">
        <pc:chgData name="Troels Mortensen (TRMO) | VIA" userId="48eeef65-5bf8-474b-9082-b56af31dd25e" providerId="ADAL" clId="{7228B0C6-E5C1-438D-A285-D9CEEC501A59}" dt="2019-11-11T16:04:53.071" v="394" actId="1076"/>
        <pc:sldMkLst>
          <pc:docMk/>
          <pc:sldMk cId="922664535" sldId="446"/>
        </pc:sldMkLst>
        <pc:spChg chg="del">
          <ac:chgData name="Troels Mortensen (TRMO) | VIA" userId="48eeef65-5bf8-474b-9082-b56af31dd25e" providerId="ADAL" clId="{7228B0C6-E5C1-438D-A285-D9CEEC501A59}" dt="2019-11-11T15:32:58.874" v="105" actId="478"/>
          <ac:spMkLst>
            <pc:docMk/>
            <pc:sldMk cId="922664535" sldId="446"/>
            <ac:spMk id="2" creationId="{884CEF30-77C1-4E1F-B08D-CCD2CE6E0CFB}"/>
          </ac:spMkLst>
        </pc:spChg>
        <pc:spChg chg="del">
          <ac:chgData name="Troels Mortensen (TRMO) | VIA" userId="48eeef65-5bf8-474b-9082-b56af31dd25e" providerId="ADAL" clId="{7228B0C6-E5C1-438D-A285-D9CEEC501A59}" dt="2019-11-11T15:32:52.222" v="104"/>
          <ac:spMkLst>
            <pc:docMk/>
            <pc:sldMk cId="922664535" sldId="446"/>
            <ac:spMk id="3" creationId="{AFDF8D80-DE8D-44F1-879E-B41917E36DAA}"/>
          </ac:spMkLst>
        </pc:spChg>
        <pc:spChg chg="del">
          <ac:chgData name="Troels Mortensen (TRMO) | VIA" userId="48eeef65-5bf8-474b-9082-b56af31dd25e" providerId="ADAL" clId="{7228B0C6-E5C1-438D-A285-D9CEEC501A59}" dt="2019-11-11T15:32:58.874" v="105" actId="478"/>
          <ac:spMkLst>
            <pc:docMk/>
            <pc:sldMk cId="922664535" sldId="446"/>
            <ac:spMk id="4" creationId="{AEC87BD7-F263-4DBC-B4FE-2F4E78F9FAF1}"/>
          </ac:spMkLst>
        </pc:spChg>
        <pc:spChg chg="del">
          <ac:chgData name="Troels Mortensen (TRMO) | VIA" userId="48eeef65-5bf8-474b-9082-b56af31dd25e" providerId="ADAL" clId="{7228B0C6-E5C1-438D-A285-D9CEEC501A59}" dt="2019-11-11T15:32:52.222" v="104"/>
          <ac:spMkLst>
            <pc:docMk/>
            <pc:sldMk cId="922664535" sldId="446"/>
            <ac:spMk id="5" creationId="{53116BFD-BD65-4C66-B436-7F575111A54F}"/>
          </ac:spMkLst>
        </pc:spChg>
        <pc:spChg chg="add mod">
          <ac:chgData name="Troels Mortensen (TRMO) | VIA" userId="48eeef65-5bf8-474b-9082-b56af31dd25e" providerId="ADAL" clId="{7228B0C6-E5C1-438D-A285-D9CEEC501A59}" dt="2019-11-11T15:33:30.360" v="140" actId="27636"/>
          <ac:spMkLst>
            <pc:docMk/>
            <pc:sldMk cId="922664535" sldId="446"/>
            <ac:spMk id="6" creationId="{A4828152-07B2-4597-9224-8561B486366F}"/>
          </ac:spMkLst>
        </pc:spChg>
        <pc:spChg chg="add del mod">
          <ac:chgData name="Troels Mortensen (TRMO) | VIA" userId="48eeef65-5bf8-474b-9082-b56af31dd25e" providerId="ADAL" clId="{7228B0C6-E5C1-438D-A285-D9CEEC501A59}" dt="2019-11-11T15:33:31.276" v="141" actId="478"/>
          <ac:spMkLst>
            <pc:docMk/>
            <pc:sldMk cId="922664535" sldId="446"/>
            <ac:spMk id="7" creationId="{62F8FE8B-EC7E-438E-88D9-3017CF430E1D}"/>
          </ac:spMkLst>
        </pc:spChg>
        <pc:picChg chg="add mod">
          <ac:chgData name="Troels Mortensen (TRMO) | VIA" userId="48eeef65-5bf8-474b-9082-b56af31dd25e" providerId="ADAL" clId="{7228B0C6-E5C1-438D-A285-D9CEEC501A59}" dt="2019-11-11T16:04:43.185" v="391" actId="1076"/>
          <ac:picMkLst>
            <pc:docMk/>
            <pc:sldMk cId="922664535" sldId="446"/>
            <ac:picMk id="8" creationId="{583CCAAD-39FD-408F-AD56-2D35B3C8A965}"/>
          </ac:picMkLst>
        </pc:picChg>
        <pc:picChg chg="add mod">
          <ac:chgData name="Troels Mortensen (TRMO) | VIA" userId="48eeef65-5bf8-474b-9082-b56af31dd25e" providerId="ADAL" clId="{7228B0C6-E5C1-438D-A285-D9CEEC501A59}" dt="2019-11-11T16:04:45.163" v="392" actId="1076"/>
          <ac:picMkLst>
            <pc:docMk/>
            <pc:sldMk cId="922664535" sldId="446"/>
            <ac:picMk id="9" creationId="{552D6E30-F7CC-40D2-9A67-E438BE97E96C}"/>
          </ac:picMkLst>
        </pc:picChg>
        <pc:picChg chg="add del mod">
          <ac:chgData name="Troels Mortensen (TRMO) | VIA" userId="48eeef65-5bf8-474b-9082-b56af31dd25e" providerId="ADAL" clId="{7228B0C6-E5C1-438D-A285-D9CEEC501A59}" dt="2019-11-11T16:04:29.234" v="382" actId="478"/>
          <ac:picMkLst>
            <pc:docMk/>
            <pc:sldMk cId="922664535" sldId="446"/>
            <ac:picMk id="10" creationId="{C7F64247-5B60-4064-A8F3-7F791F46A744}"/>
          </ac:picMkLst>
        </pc:picChg>
        <pc:picChg chg="add mod">
          <ac:chgData name="Troels Mortensen (TRMO) | VIA" userId="48eeef65-5bf8-474b-9082-b56af31dd25e" providerId="ADAL" clId="{7228B0C6-E5C1-438D-A285-D9CEEC501A59}" dt="2019-11-11T16:04:53.071" v="394" actId="1076"/>
          <ac:picMkLst>
            <pc:docMk/>
            <pc:sldMk cId="922664535" sldId="446"/>
            <ac:picMk id="11" creationId="{2A7FDC80-CFCB-4D75-83D5-A110C85C5AF8}"/>
          </ac:picMkLst>
        </pc:picChg>
      </pc:sldChg>
      <pc:sldChg chg="add del">
        <pc:chgData name="Troels Mortensen (TRMO) | VIA" userId="48eeef65-5bf8-474b-9082-b56af31dd25e" providerId="ADAL" clId="{7228B0C6-E5C1-438D-A285-D9CEEC501A59}" dt="2019-11-11T15:41:07.459" v="248" actId="47"/>
        <pc:sldMkLst>
          <pc:docMk/>
          <pc:sldMk cId="228821504" sldId="447"/>
        </pc:sldMkLst>
      </pc:sldChg>
      <pc:sldChg chg="addSp modSp add">
        <pc:chgData name="Troels Mortensen (TRMO) | VIA" userId="48eeef65-5bf8-474b-9082-b56af31dd25e" providerId="ADAL" clId="{7228B0C6-E5C1-438D-A285-D9CEEC501A59}" dt="2019-11-11T15:43:12.026" v="283" actId="207"/>
        <pc:sldMkLst>
          <pc:docMk/>
          <pc:sldMk cId="455996180" sldId="447"/>
        </pc:sldMkLst>
        <pc:spChg chg="mod">
          <ac:chgData name="Troels Mortensen (TRMO) | VIA" userId="48eeef65-5bf8-474b-9082-b56af31dd25e" providerId="ADAL" clId="{7228B0C6-E5C1-438D-A285-D9CEEC501A59}" dt="2019-11-11T15:43:12.026" v="283" actId="207"/>
          <ac:spMkLst>
            <pc:docMk/>
            <pc:sldMk cId="455996180" sldId="447"/>
            <ac:spMk id="3" creationId="{A2D267A5-F10A-4574-8FCA-41CC7CEEE0D3}"/>
          </ac:spMkLst>
        </pc:spChg>
        <pc:picChg chg="add mod">
          <ac:chgData name="Troels Mortensen (TRMO) | VIA" userId="48eeef65-5bf8-474b-9082-b56af31dd25e" providerId="ADAL" clId="{7228B0C6-E5C1-438D-A285-D9CEEC501A59}" dt="2019-11-11T15:43:04.958" v="282" actId="1076"/>
          <ac:picMkLst>
            <pc:docMk/>
            <pc:sldMk cId="455996180" sldId="447"/>
            <ac:picMk id="4" creationId="{AFA4FB5A-72D6-4511-9969-16D4CF30A8C1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3:29.983" v="289" actId="207"/>
        <pc:sldMkLst>
          <pc:docMk/>
          <pc:sldMk cId="1478169945" sldId="448"/>
        </pc:sldMkLst>
        <pc:spChg chg="mod">
          <ac:chgData name="Troels Mortensen (TRMO) | VIA" userId="48eeef65-5bf8-474b-9082-b56af31dd25e" providerId="ADAL" clId="{7228B0C6-E5C1-438D-A285-D9CEEC501A59}" dt="2019-11-11T15:43:29.983" v="289" actId="207"/>
          <ac:spMkLst>
            <pc:docMk/>
            <pc:sldMk cId="1478169945" sldId="448"/>
            <ac:spMk id="3" creationId="{A2D267A5-F10A-4574-8FCA-41CC7CEEE0D3}"/>
          </ac:spMkLst>
        </pc:spChg>
        <pc:picChg chg="del">
          <ac:chgData name="Troels Mortensen (TRMO) | VIA" userId="48eeef65-5bf8-474b-9082-b56af31dd25e" providerId="ADAL" clId="{7228B0C6-E5C1-438D-A285-D9CEEC501A59}" dt="2019-11-11T15:43:23.258" v="285" actId="478"/>
          <ac:picMkLst>
            <pc:docMk/>
            <pc:sldMk cId="1478169945" sldId="448"/>
            <ac:picMk id="4" creationId="{AFA4FB5A-72D6-4511-9969-16D4CF30A8C1}"/>
          </ac:picMkLst>
        </pc:picChg>
        <pc:picChg chg="add mod">
          <ac:chgData name="Troels Mortensen (TRMO) | VIA" userId="48eeef65-5bf8-474b-9082-b56af31dd25e" providerId="ADAL" clId="{7228B0C6-E5C1-438D-A285-D9CEEC501A59}" dt="2019-11-11T15:43:26.860" v="288" actId="1076"/>
          <ac:picMkLst>
            <pc:docMk/>
            <pc:sldMk cId="1478169945" sldId="448"/>
            <ac:picMk id="5" creationId="{C261B4F4-B12F-4121-A635-F3FD85F3969C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3:44.330" v="296" actId="207"/>
        <pc:sldMkLst>
          <pc:docMk/>
          <pc:sldMk cId="209866808" sldId="449"/>
        </pc:sldMkLst>
        <pc:spChg chg="mod">
          <ac:chgData name="Troels Mortensen (TRMO) | VIA" userId="48eeef65-5bf8-474b-9082-b56af31dd25e" providerId="ADAL" clId="{7228B0C6-E5C1-438D-A285-D9CEEC501A59}" dt="2019-11-11T15:43:44.330" v="296" actId="207"/>
          <ac:spMkLst>
            <pc:docMk/>
            <pc:sldMk cId="209866808" sldId="449"/>
            <ac:spMk id="3" creationId="{A2D267A5-F10A-4574-8FCA-41CC7CEEE0D3}"/>
          </ac:spMkLst>
        </pc:spChg>
        <pc:picChg chg="del">
          <ac:chgData name="Troels Mortensen (TRMO) | VIA" userId="48eeef65-5bf8-474b-9082-b56af31dd25e" providerId="ADAL" clId="{7228B0C6-E5C1-438D-A285-D9CEEC501A59}" dt="2019-11-11T15:43:38.430" v="292" actId="478"/>
          <ac:picMkLst>
            <pc:docMk/>
            <pc:sldMk cId="209866808" sldId="449"/>
            <ac:picMk id="5" creationId="{C261B4F4-B12F-4121-A635-F3FD85F3969C}"/>
          </ac:picMkLst>
        </pc:picChg>
        <pc:picChg chg="add mod">
          <ac:chgData name="Troels Mortensen (TRMO) | VIA" userId="48eeef65-5bf8-474b-9082-b56af31dd25e" providerId="ADAL" clId="{7228B0C6-E5C1-438D-A285-D9CEEC501A59}" dt="2019-11-11T15:43:40.309" v="294" actId="1076"/>
          <ac:picMkLst>
            <pc:docMk/>
            <pc:sldMk cId="209866808" sldId="449"/>
            <ac:picMk id="6" creationId="{D75C7B41-CAC8-4573-8001-BFA3F36BCB7A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4:02.710" v="303" actId="207"/>
        <pc:sldMkLst>
          <pc:docMk/>
          <pc:sldMk cId="4181121376" sldId="450"/>
        </pc:sldMkLst>
        <pc:spChg chg="mod">
          <ac:chgData name="Troels Mortensen (TRMO) | VIA" userId="48eeef65-5bf8-474b-9082-b56af31dd25e" providerId="ADAL" clId="{7228B0C6-E5C1-438D-A285-D9CEEC501A59}" dt="2019-11-11T15:44:02.710" v="303" actId="207"/>
          <ac:spMkLst>
            <pc:docMk/>
            <pc:sldMk cId="4181121376" sldId="450"/>
            <ac:spMk id="3" creationId="{A2D267A5-F10A-4574-8FCA-41CC7CEEE0D3}"/>
          </ac:spMkLst>
        </pc:spChg>
        <pc:picChg chg="add mod">
          <ac:chgData name="Troels Mortensen (TRMO) | VIA" userId="48eeef65-5bf8-474b-9082-b56af31dd25e" providerId="ADAL" clId="{7228B0C6-E5C1-438D-A285-D9CEEC501A59}" dt="2019-11-11T15:43:57.395" v="302" actId="14100"/>
          <ac:picMkLst>
            <pc:docMk/>
            <pc:sldMk cId="4181121376" sldId="450"/>
            <ac:picMk id="5" creationId="{C8E585AE-963B-490D-A174-EDE8BD33026C}"/>
          </ac:picMkLst>
        </pc:picChg>
        <pc:picChg chg="del">
          <ac:chgData name="Troels Mortensen (TRMO) | VIA" userId="48eeef65-5bf8-474b-9082-b56af31dd25e" providerId="ADAL" clId="{7228B0C6-E5C1-438D-A285-D9CEEC501A59}" dt="2019-11-11T15:43:54.738" v="299" actId="478"/>
          <ac:picMkLst>
            <pc:docMk/>
            <pc:sldMk cId="4181121376" sldId="450"/>
            <ac:picMk id="6" creationId="{D75C7B41-CAC8-4573-8001-BFA3F36BCB7A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4:18.618" v="309" actId="207"/>
        <pc:sldMkLst>
          <pc:docMk/>
          <pc:sldMk cId="972102689" sldId="451"/>
        </pc:sldMkLst>
        <pc:spChg chg="mod">
          <ac:chgData name="Troels Mortensen (TRMO) | VIA" userId="48eeef65-5bf8-474b-9082-b56af31dd25e" providerId="ADAL" clId="{7228B0C6-E5C1-438D-A285-D9CEEC501A59}" dt="2019-11-11T15:44:18.618" v="309" actId="207"/>
          <ac:spMkLst>
            <pc:docMk/>
            <pc:sldMk cId="972102689" sldId="451"/>
            <ac:spMk id="3" creationId="{A2D267A5-F10A-4574-8FCA-41CC7CEEE0D3}"/>
          </ac:spMkLst>
        </pc:spChg>
        <pc:picChg chg="del">
          <ac:chgData name="Troels Mortensen (TRMO) | VIA" userId="48eeef65-5bf8-474b-9082-b56af31dd25e" providerId="ADAL" clId="{7228B0C6-E5C1-438D-A285-D9CEEC501A59}" dt="2019-11-11T15:44:12.881" v="306" actId="478"/>
          <ac:picMkLst>
            <pc:docMk/>
            <pc:sldMk cId="972102689" sldId="451"/>
            <ac:picMk id="5" creationId="{C8E585AE-963B-490D-A174-EDE8BD33026C}"/>
          </ac:picMkLst>
        </pc:picChg>
        <pc:picChg chg="add mod">
          <ac:chgData name="Troels Mortensen (TRMO) | VIA" userId="48eeef65-5bf8-474b-9082-b56af31dd25e" providerId="ADAL" clId="{7228B0C6-E5C1-438D-A285-D9CEEC501A59}" dt="2019-11-11T15:44:14.686" v="308" actId="1076"/>
          <ac:picMkLst>
            <pc:docMk/>
            <pc:sldMk cId="972102689" sldId="451"/>
            <ac:picMk id="6" creationId="{EA8EA38F-E982-4E92-BED8-E6D0E6C8C44E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5:14.324" v="324" actId="14100"/>
        <pc:sldMkLst>
          <pc:docMk/>
          <pc:sldMk cId="1767442967" sldId="452"/>
        </pc:sldMkLst>
        <pc:spChg chg="mod">
          <ac:chgData name="Troels Mortensen (TRMO) | VIA" userId="48eeef65-5bf8-474b-9082-b56af31dd25e" providerId="ADAL" clId="{7228B0C6-E5C1-438D-A285-D9CEEC501A59}" dt="2019-11-11T15:44:27.208" v="311" actId="207"/>
          <ac:spMkLst>
            <pc:docMk/>
            <pc:sldMk cId="1767442967" sldId="452"/>
            <ac:spMk id="3" creationId="{A2D267A5-F10A-4574-8FCA-41CC7CEEE0D3}"/>
          </ac:spMkLst>
        </pc:spChg>
        <pc:picChg chg="add mod">
          <ac:chgData name="Troels Mortensen (TRMO) | VIA" userId="48eeef65-5bf8-474b-9082-b56af31dd25e" providerId="ADAL" clId="{7228B0C6-E5C1-438D-A285-D9CEEC501A59}" dt="2019-11-11T15:45:14.324" v="324" actId="14100"/>
          <ac:picMkLst>
            <pc:docMk/>
            <pc:sldMk cId="1767442967" sldId="452"/>
            <ac:picMk id="5" creationId="{4541D2A5-CF3C-40AB-9048-E8C8771E4F0A}"/>
          </ac:picMkLst>
        </pc:picChg>
        <pc:picChg chg="del">
          <ac:chgData name="Troels Mortensen (TRMO) | VIA" userId="48eeef65-5bf8-474b-9082-b56af31dd25e" providerId="ADAL" clId="{7228B0C6-E5C1-438D-A285-D9CEEC501A59}" dt="2019-11-11T15:45:07.411" v="318" actId="478"/>
          <ac:picMkLst>
            <pc:docMk/>
            <pc:sldMk cId="1767442967" sldId="452"/>
            <ac:picMk id="6" creationId="{EA8EA38F-E982-4E92-BED8-E6D0E6C8C44E}"/>
          </ac:picMkLst>
        </pc:picChg>
      </pc:sldChg>
      <pc:sldChg chg="addSp delSp modSp add">
        <pc:chgData name="Troels Mortensen (TRMO) | VIA" userId="48eeef65-5bf8-474b-9082-b56af31dd25e" providerId="ADAL" clId="{7228B0C6-E5C1-438D-A285-D9CEEC501A59}" dt="2019-11-11T15:45:01.677" v="317" actId="1076"/>
        <pc:sldMkLst>
          <pc:docMk/>
          <pc:sldMk cId="3566302405" sldId="453"/>
        </pc:sldMkLst>
        <pc:spChg chg="mod">
          <ac:chgData name="Troels Mortensen (TRMO) | VIA" userId="48eeef65-5bf8-474b-9082-b56af31dd25e" providerId="ADAL" clId="{7228B0C6-E5C1-438D-A285-D9CEEC501A59}" dt="2019-11-11T15:44:37.988" v="313" actId="207"/>
          <ac:spMkLst>
            <pc:docMk/>
            <pc:sldMk cId="3566302405" sldId="453"/>
            <ac:spMk id="3" creationId="{A2D267A5-F10A-4574-8FCA-41CC7CEEE0D3}"/>
          </ac:spMkLst>
        </pc:spChg>
        <pc:picChg chg="add mod">
          <ac:chgData name="Troels Mortensen (TRMO) | VIA" userId="48eeef65-5bf8-474b-9082-b56af31dd25e" providerId="ADAL" clId="{7228B0C6-E5C1-438D-A285-D9CEEC501A59}" dt="2019-11-11T15:45:01.677" v="317" actId="1076"/>
          <ac:picMkLst>
            <pc:docMk/>
            <pc:sldMk cId="3566302405" sldId="453"/>
            <ac:picMk id="5" creationId="{7249D21A-81CF-4C4C-A6B1-9A25D384787A}"/>
          </ac:picMkLst>
        </pc:picChg>
        <pc:picChg chg="del">
          <ac:chgData name="Troels Mortensen (TRMO) | VIA" userId="48eeef65-5bf8-474b-9082-b56af31dd25e" providerId="ADAL" clId="{7228B0C6-E5C1-438D-A285-D9CEEC501A59}" dt="2019-11-11T15:44:58.005" v="314" actId="478"/>
          <ac:picMkLst>
            <pc:docMk/>
            <pc:sldMk cId="3566302405" sldId="453"/>
            <ac:picMk id="6" creationId="{EA8EA38F-E982-4E92-BED8-E6D0E6C8C44E}"/>
          </ac:picMkLst>
        </pc:picChg>
      </pc:sldChg>
      <pc:sldMasterChg chg="delSldLayout">
        <pc:chgData name="Troels Mortensen (TRMO) | VIA" userId="48eeef65-5bf8-474b-9082-b56af31dd25e" providerId="ADAL" clId="{7228B0C6-E5C1-438D-A285-D9CEEC501A59}" dt="2019-11-11T15:44:11.426" v="305" actId="47"/>
        <pc:sldMasterMkLst>
          <pc:docMk/>
          <pc:sldMasterMk cId="3331193997" sldId="2147483672"/>
        </pc:sldMasterMkLst>
        <pc:sldLayoutChg chg="del">
          <pc:chgData name="Troels Mortensen (TRMO) | VIA" userId="48eeef65-5bf8-474b-9082-b56af31dd25e" providerId="ADAL" clId="{7228B0C6-E5C1-438D-A285-D9CEEC501A59}" dt="2019-11-11T15:43:31.611" v="290" actId="47"/>
          <pc:sldLayoutMkLst>
            <pc:docMk/>
            <pc:sldMasterMk cId="3331193997" sldId="2147483672"/>
            <pc:sldLayoutMk cId="245527804" sldId="2147483681"/>
          </pc:sldLayoutMkLst>
        </pc:sldLayoutChg>
        <pc:sldLayoutChg chg="del">
          <pc:chgData name="Troels Mortensen (TRMO) | VIA" userId="48eeef65-5bf8-474b-9082-b56af31dd25e" providerId="ADAL" clId="{7228B0C6-E5C1-438D-A285-D9CEEC501A59}" dt="2019-11-11T15:43:41.361" v="295" actId="47"/>
          <pc:sldLayoutMkLst>
            <pc:docMk/>
            <pc:sldMasterMk cId="3331193997" sldId="2147483672"/>
            <pc:sldLayoutMk cId="9662585" sldId="2147483682"/>
          </pc:sldLayoutMkLst>
        </pc:sldLayoutChg>
        <pc:sldLayoutChg chg="del">
          <pc:chgData name="Troels Mortensen (TRMO) | VIA" userId="48eeef65-5bf8-474b-9082-b56af31dd25e" providerId="ADAL" clId="{7228B0C6-E5C1-438D-A285-D9CEEC501A59}" dt="2019-11-11T15:43:53.492" v="298" actId="47"/>
          <pc:sldLayoutMkLst>
            <pc:docMk/>
            <pc:sldMasterMk cId="3331193997" sldId="2147483672"/>
            <pc:sldLayoutMk cId="4046297109" sldId="2147483683"/>
          </pc:sldLayoutMkLst>
        </pc:sldLayoutChg>
        <pc:sldLayoutChg chg="del">
          <pc:chgData name="Troels Mortensen (TRMO) | VIA" userId="48eeef65-5bf8-474b-9082-b56af31dd25e" providerId="ADAL" clId="{7228B0C6-E5C1-438D-A285-D9CEEC501A59}" dt="2019-11-11T15:44:11.426" v="305" actId="47"/>
          <pc:sldLayoutMkLst>
            <pc:docMk/>
            <pc:sldMasterMk cId="3331193997" sldId="2147483672"/>
            <pc:sldLayoutMk cId="1751494901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EFADD-F2A6-4E87-BE5D-715B50417F3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0EAC-5B78-4D8C-BD90-925D6CAF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939800"/>
            <a:ext cx="6008688" cy="3381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 sign can e.g. contain information about the dates, and an image.</a:t>
            </a:r>
          </a:p>
          <a:p>
            <a:r>
              <a:rPr lang="en-US" dirty="0"/>
              <a:t>Nationality</a:t>
            </a:r>
            <a:r>
              <a:rPr lang="en-US" baseline="0" dirty="0"/>
              <a:t> can contain information about the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9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rside I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33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43" y="1952838"/>
            <a:ext cx="7959276" cy="1647614"/>
          </a:xfrm>
        </p:spPr>
        <p:txBody>
          <a:bodyPr tIns="0" anchor="b" anchorCtr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643" y="3707298"/>
            <a:ext cx="7959276" cy="112585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subtitle</a:t>
            </a:r>
            <a:endParaRPr lang="da-DK" dirty="0"/>
          </a:p>
        </p:txBody>
      </p:sp>
      <p:sp>
        <p:nvSpPr>
          <p:cNvPr id="11" name="AutoShape 4"/>
          <p:cNvSpPr>
            <a:spLocks/>
          </p:cNvSpPr>
          <p:nvPr userDrawn="1"/>
        </p:nvSpPr>
        <p:spPr bwMode="gray">
          <a:xfrm>
            <a:off x="-3107265" y="3168689"/>
            <a:ext cx="30014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Indsæt hjælpelinjer til 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placering af objekter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1.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Højre klik udenfor slidet </a:t>
            </a:r>
            <a:b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og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’Gitter og hjælpelinjer’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2. 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Sæt kryds ved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’Vis tegne-</a:t>
            </a:r>
            <a:b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</a:b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hjælpelinjer på skærmen’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3.</a:t>
            </a:r>
            <a:r>
              <a:rPr lang="da-DK" altLang="da-DK" sz="1000" noProof="1">
                <a:solidFill>
                  <a:schemeClr val="tx1"/>
                </a:solidFill>
                <a:latin typeface="+mn-lt"/>
                <a:cs typeface="Arial" charset="0"/>
              </a:rPr>
              <a:t> Vælg </a:t>
            </a:r>
            <a:r>
              <a:rPr lang="da-DK" altLang="da-DK" sz="1000" b="1" noProof="1">
                <a:solidFill>
                  <a:schemeClr val="tx1"/>
                </a:solidFill>
                <a:latin typeface="+mn-lt"/>
                <a:cs typeface="Arial" charset="0"/>
              </a:rPr>
              <a:t>’OK’</a:t>
            </a:r>
          </a:p>
        </p:txBody>
      </p:sp>
      <p:sp>
        <p:nvSpPr>
          <p:cNvPr id="18" name="TextBox 3"/>
          <p:cNvSpPr txBox="1"/>
          <p:nvPr userDrawn="1"/>
        </p:nvSpPr>
        <p:spPr>
          <a:xfrm>
            <a:off x="-3107266" y="1916113"/>
            <a:ext cx="2946400" cy="92333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layout/design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klik udenfor dit slide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et passende layout 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“drop ned” menuen</a:t>
            </a:r>
            <a:b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0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Når du laver et nyt slide kan du vælge layout direkt under knappen ‘Nyt dias’</a:t>
            </a:r>
          </a:p>
        </p:txBody>
      </p:sp>
      <p:sp>
        <p:nvSpPr>
          <p:cNvPr id="19" name="AutoShape 4"/>
          <p:cNvSpPr>
            <a:spLocks/>
          </p:cNvSpPr>
          <p:nvPr userDrawn="1"/>
        </p:nvSpPr>
        <p:spPr bwMode="gray">
          <a:xfrm>
            <a:off x="-2929000" y="584200"/>
            <a:ext cx="28231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ikon 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ikonet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ikon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 pladsholderen 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3160183" y="5934670"/>
            <a:ext cx="3041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Generer titlen til alle slides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’Indsæt’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 i topmenuen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Vælg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’Sidehoved og Sidefod’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Skriv titel på præsentation </a:t>
            </a:r>
            <a:br>
              <a:rPr lang="da-DK" altLang="da-DK" sz="1000" dirty="0">
                <a:solidFill>
                  <a:schemeClr val="tx1"/>
                </a:solidFill>
                <a:latin typeface="+mn-lt"/>
              </a:rPr>
            </a:b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ind i tekstfeltet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da-DK" altLang="da-DK" sz="1000" dirty="0">
                <a:solidFill>
                  <a:schemeClr val="tx1"/>
                </a:solidFill>
                <a:latin typeface="+mn-lt"/>
              </a:rPr>
              <a:t>Tryk </a:t>
            </a:r>
            <a:r>
              <a:rPr lang="da-DK" altLang="da-DK" sz="1000" b="1" dirty="0">
                <a:solidFill>
                  <a:schemeClr val="tx1"/>
                </a:solidFill>
                <a:latin typeface="+mn-lt"/>
              </a:rPr>
              <a:t>’Anvend på alle’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68349" y="584201"/>
            <a:ext cx="2639351" cy="4579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0" indent="0" algn="l" defTabSz="914406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Life is great</a:t>
            </a:r>
          </a:p>
          <a:p>
            <a:pPr marL="0" lvl="0" indent="0" algn="l" defTabSz="914406" rtl="0" eaLnBrk="1" latinLnBrk="0" hangingPunct="1">
              <a:lnSpc>
                <a:spcPct val="83000"/>
              </a:lnSpc>
              <a:spcBef>
                <a:spcPct val="20000"/>
              </a:spcBef>
              <a:buFont typeface="VIA Type Office" panose="02000503000000020004" pitchFamily="2" charset="0"/>
              <a:buNone/>
            </a:pPr>
            <a:r>
              <a:rPr lang="da-DK" sz="1600" kern="1200" spc="-100" baseline="0" noProof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VIA University College</a:t>
            </a:r>
          </a:p>
        </p:txBody>
      </p:sp>
      <p:pic>
        <p:nvPicPr>
          <p:cNvPr id="15" name="Picture 1" descr="cid:image001.jpg@01CF78C4.0E36819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1" y="1204905"/>
            <a:ext cx="838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80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22240" y="358756"/>
            <a:ext cx="11669760" cy="84921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2240" y="1338620"/>
            <a:ext cx="11669760" cy="4964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5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Slide-conde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2240" y="358756"/>
            <a:ext cx="11669759" cy="849217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endParaRPr lang="da-DK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22241" y="1338620"/>
            <a:ext cx="11669757" cy="489932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48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283" y="1174459"/>
            <a:ext cx="11403434" cy="5301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9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Software Development with UML and Java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915" y="3707291"/>
            <a:ext cx="5969927" cy="1125828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08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35180" y="-75245"/>
            <a:ext cx="3104630" cy="3236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Car1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red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57384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LF 56 324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19384" y="-37577"/>
            <a:ext cx="3104630" cy="3236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Car3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green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3563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TR 23 613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19384" y="91"/>
            <a:ext cx="3104630" cy="3236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Car2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blue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34561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AG 34 942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202" y="6325386"/>
            <a:ext cx="8851919" cy="858791"/>
          </a:xfrm>
        </p:spPr>
        <p:txBody>
          <a:bodyPr/>
          <a:lstStyle/>
          <a:p>
            <a:r>
              <a:rPr lang="en-US" dirty="0"/>
              <a:t>Example: Car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85" y="-75245"/>
            <a:ext cx="3399732" cy="34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203" y="6325387"/>
            <a:ext cx="8753009" cy="849195"/>
          </a:xfrm>
        </p:spPr>
        <p:txBody>
          <a:bodyPr/>
          <a:lstStyle/>
          <a:p>
            <a:r>
              <a:rPr lang="en-US" dirty="0"/>
              <a:t>Example: Car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84036" y="162870"/>
            <a:ext cx="3069939" cy="320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Car1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red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57384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LF 56 324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0" y="91"/>
            <a:ext cx="3399732" cy="3438923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281718" y="3465915"/>
            <a:ext cx="3069939" cy="320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Car3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green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3563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TR 23 613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05676" y="3465915"/>
            <a:ext cx="3069939" cy="320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Car2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blue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34561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AG 34 942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2C83BD-12BE-418D-8EA8-BEF2BF77F00A}"/>
              </a:ext>
            </a:extLst>
          </p:cNvPr>
          <p:cNvSpPr/>
          <p:nvPr/>
        </p:nvSpPr>
        <p:spPr>
          <a:xfrm>
            <a:off x="4985515" y="881417"/>
            <a:ext cx="2025002" cy="18290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7" dirty="0">
                <a:solidFill>
                  <a:schemeClr val="tx1"/>
                </a:solidFill>
              </a:rPr>
              <a:t>Lots of duplicate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719F53-1E8F-4BD2-8F8D-CA69E5872394}"/>
              </a:ext>
            </a:extLst>
          </p:cNvPr>
          <p:cNvSpPr/>
          <p:nvPr/>
        </p:nvSpPr>
        <p:spPr>
          <a:xfrm>
            <a:off x="4201644" y="3690290"/>
            <a:ext cx="2612905" cy="2061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FB7BD0-39CA-4A35-A07E-BCFF5FB85BC5}"/>
              </a:ext>
            </a:extLst>
          </p:cNvPr>
          <p:cNvSpPr/>
          <p:nvPr/>
        </p:nvSpPr>
        <p:spPr>
          <a:xfrm>
            <a:off x="7510235" y="3687095"/>
            <a:ext cx="2612905" cy="2061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3D96A9-1E8C-4ECF-A00D-C23CFAFB96F9}"/>
              </a:ext>
            </a:extLst>
          </p:cNvPr>
          <p:cNvSpPr/>
          <p:nvPr/>
        </p:nvSpPr>
        <p:spPr>
          <a:xfrm>
            <a:off x="7505824" y="424159"/>
            <a:ext cx="2612905" cy="2061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03118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003" y="102035"/>
            <a:ext cx="2547359" cy="849195"/>
          </a:xfrm>
        </p:spPr>
        <p:txBody>
          <a:bodyPr/>
          <a:lstStyle/>
          <a:p>
            <a:r>
              <a:rPr lang="en-US" dirty="0"/>
              <a:t>Example: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191" y="2908219"/>
            <a:ext cx="2665775" cy="124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SpecificCar1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 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red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57384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LF 56 324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94478" y="4212872"/>
            <a:ext cx="2731097" cy="124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SpecificCar2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green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3563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TR 23 613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33657" y="5521125"/>
            <a:ext cx="2727310" cy="13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SpecificCar3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blue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34561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AG 34 942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86324" y="4018702"/>
            <a:ext cx="1437098" cy="107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6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engineSize</a:t>
            </a:r>
            <a:r>
              <a:rPr lang="en-US" sz="726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numOfSeats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numOfDoors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trunkSpace</a:t>
            </a:r>
            <a:r>
              <a:rPr lang="en-US" sz="726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autoTrans</a:t>
            </a:r>
            <a:r>
              <a:rPr lang="en-US" sz="726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frontWheelPowered</a:t>
            </a:r>
            <a:r>
              <a:rPr lang="en-US" sz="726" dirty="0">
                <a:solidFill>
                  <a:schemeClr val="tx1"/>
                </a:solidFill>
              </a:rPr>
              <a:t>: true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86324" y="5341978"/>
            <a:ext cx="1437098" cy="107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6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engineSize</a:t>
            </a:r>
            <a:r>
              <a:rPr lang="en-US" sz="726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numOfSeats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numOfDoors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trunkSpace</a:t>
            </a:r>
            <a:r>
              <a:rPr lang="en-US" sz="726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autoTrans</a:t>
            </a:r>
            <a:r>
              <a:rPr lang="en-US" sz="726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frontWheelPowered</a:t>
            </a:r>
            <a:r>
              <a:rPr lang="en-US" sz="726" dirty="0">
                <a:solidFill>
                  <a:schemeClr val="tx1"/>
                </a:solidFill>
              </a:rPr>
              <a:t>: true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93579" y="2969704"/>
            <a:ext cx="2482260" cy="32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62934" y="4604807"/>
            <a:ext cx="36580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93579" y="5911260"/>
            <a:ext cx="3396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447615" y="689938"/>
            <a:ext cx="1567743" cy="26129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281A-062B-446F-AD96-3B541D8E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18" y="-134"/>
            <a:ext cx="5542444" cy="24103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23524B6-DA1D-4DDC-BE10-011FF7518FF5}"/>
              </a:ext>
            </a:extLst>
          </p:cNvPr>
          <p:cNvSpPr/>
          <p:nvPr/>
        </p:nvSpPr>
        <p:spPr>
          <a:xfrm>
            <a:off x="6030677" y="3886260"/>
            <a:ext cx="1698389" cy="16348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Now duplicate instances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84036" y="1469321"/>
            <a:ext cx="3069939" cy="230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F2B1205-9E36-4E97-9056-8D44E346009F}"/>
              </a:ext>
            </a:extLst>
          </p:cNvPr>
          <p:cNvSpPr/>
          <p:nvPr/>
        </p:nvSpPr>
        <p:spPr>
          <a:xfrm>
            <a:off x="3548417" y="1142708"/>
            <a:ext cx="130645" cy="68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331454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1003" y="102035"/>
            <a:ext cx="2547359" cy="849195"/>
          </a:xfrm>
        </p:spPr>
        <p:txBody>
          <a:bodyPr/>
          <a:lstStyle/>
          <a:p>
            <a:r>
              <a:rPr lang="en-US" dirty="0"/>
              <a:t>Example: Car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191" y="2908219"/>
            <a:ext cx="2665775" cy="124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SpecificCar1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 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red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57384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LF 56 324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94478" y="4212872"/>
            <a:ext cx="2731097" cy="1241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SpecificCar2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green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3563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TR 23 613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33657" y="5521125"/>
            <a:ext cx="2727310" cy="131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SpecificCar3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car: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color: blue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kmDriven</a:t>
            </a:r>
            <a:r>
              <a:rPr lang="en-US" sz="1633" dirty="0">
                <a:solidFill>
                  <a:schemeClr val="tx1"/>
                </a:solidFill>
              </a:rPr>
              <a:t>: 34561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licensePlate</a:t>
            </a:r>
            <a:r>
              <a:rPr lang="en-US" sz="1633" dirty="0">
                <a:solidFill>
                  <a:schemeClr val="tx1"/>
                </a:solidFill>
              </a:rPr>
              <a:t>: AG 34 942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186324" y="4018702"/>
            <a:ext cx="1437098" cy="107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6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engineSize</a:t>
            </a:r>
            <a:r>
              <a:rPr lang="en-US" sz="726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numOfSeats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numOfDoors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trunkSpace</a:t>
            </a:r>
            <a:r>
              <a:rPr lang="en-US" sz="726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autoTrans</a:t>
            </a:r>
            <a:r>
              <a:rPr lang="en-US" sz="726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frontWheelPowered</a:t>
            </a:r>
            <a:r>
              <a:rPr lang="en-US" sz="726" dirty="0">
                <a:solidFill>
                  <a:schemeClr val="tx1"/>
                </a:solidFill>
              </a:rPr>
              <a:t>: true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86324" y="4212872"/>
            <a:ext cx="1437098" cy="1079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6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726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engineSize</a:t>
            </a:r>
            <a:r>
              <a:rPr lang="en-US" sz="726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numOfSeats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numOfDoors</a:t>
            </a:r>
            <a:r>
              <a:rPr lang="en-US" sz="726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trunkSpace</a:t>
            </a:r>
            <a:r>
              <a:rPr lang="en-US" sz="726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autoTrans</a:t>
            </a:r>
            <a:r>
              <a:rPr lang="en-US" sz="726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726" dirty="0" err="1">
                <a:solidFill>
                  <a:schemeClr val="tx1"/>
                </a:solidFill>
              </a:rPr>
              <a:t>frontWheelPowered</a:t>
            </a:r>
            <a:r>
              <a:rPr lang="en-US" sz="726" dirty="0">
                <a:solidFill>
                  <a:schemeClr val="tx1"/>
                </a:solidFill>
              </a:rPr>
              <a:t>: true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593579" y="3298357"/>
            <a:ext cx="2482260" cy="52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462934" y="4604807"/>
            <a:ext cx="2678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V="1">
            <a:off x="4593579" y="5291992"/>
            <a:ext cx="2678228" cy="619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447615" y="1623388"/>
            <a:ext cx="1567743" cy="261291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/>
              <a:t>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281A-062B-446F-AD96-3B541D8E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18" y="-134"/>
            <a:ext cx="5542444" cy="241035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467775" y="3215898"/>
            <a:ext cx="3069939" cy="2305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Car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make: Opel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Model: Astra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engineSize</a:t>
            </a:r>
            <a:r>
              <a:rPr lang="en-US" sz="1633" dirty="0">
                <a:solidFill>
                  <a:schemeClr val="tx1"/>
                </a:solidFill>
              </a:rPr>
              <a:t>: 1.5L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numOfSeats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numOfDoors</a:t>
            </a:r>
            <a:r>
              <a:rPr lang="en-US" sz="1633" dirty="0">
                <a:solidFill>
                  <a:schemeClr val="tx1"/>
                </a:solidFill>
              </a:rPr>
              <a:t>: 5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trunkSpace</a:t>
            </a:r>
            <a:r>
              <a:rPr lang="en-US" sz="1633" dirty="0">
                <a:solidFill>
                  <a:schemeClr val="tx1"/>
                </a:solidFill>
              </a:rPr>
              <a:t>: 5.4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autoTrans</a:t>
            </a:r>
            <a:r>
              <a:rPr lang="en-US" sz="1633" dirty="0">
                <a:solidFill>
                  <a:schemeClr val="tx1"/>
                </a:solidFill>
              </a:rPr>
              <a:t>: false</a:t>
            </a:r>
          </a:p>
          <a:p>
            <a:pPr algn="ctr"/>
            <a:r>
              <a:rPr lang="en-US" sz="1633" dirty="0" err="1">
                <a:solidFill>
                  <a:schemeClr val="tx1"/>
                </a:solidFill>
              </a:rPr>
              <a:t>frontWheelPowered</a:t>
            </a:r>
            <a:r>
              <a:rPr lang="en-US" sz="1633" dirty="0">
                <a:solidFill>
                  <a:schemeClr val="tx1"/>
                </a:solidFill>
              </a:rPr>
              <a:t>: true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BC171A2-BBD7-4191-A13B-6FB16779CC4F}"/>
              </a:ext>
            </a:extLst>
          </p:cNvPr>
          <p:cNvSpPr/>
          <p:nvPr/>
        </p:nvSpPr>
        <p:spPr>
          <a:xfrm>
            <a:off x="3548417" y="1142708"/>
            <a:ext cx="130645" cy="68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224272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B0CC-DFEB-4403-AFC2-B5457398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8DD9-0C60-463D-BA13-BEA27AFB9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have reduced our memory usage by sharing data</a:t>
            </a:r>
          </a:p>
        </p:txBody>
      </p:sp>
    </p:spTree>
    <p:extLst>
      <p:ext uri="{BB962C8B-B14F-4D97-AF65-F5344CB8AC3E}">
        <p14:creationId xmlns:p14="http://schemas.microsoft.com/office/powerpoint/2010/main" val="418849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/>
              <a:t>School example</a:t>
            </a:r>
          </a:p>
          <a:p>
            <a:pPr lvl="1"/>
            <a:r>
              <a:rPr lang="en-US" dirty="0"/>
              <a:t>Flyweight definition</a:t>
            </a:r>
          </a:p>
          <a:p>
            <a:pPr lvl="1"/>
            <a:r>
              <a:rPr lang="en-US" dirty="0"/>
              <a:t>String in java</a:t>
            </a:r>
          </a:p>
          <a:p>
            <a:pPr lvl="1"/>
            <a:r>
              <a:rPr lang="en-US" dirty="0"/>
              <a:t>Parts involved</a:t>
            </a:r>
          </a:p>
          <a:p>
            <a:pPr lvl="1"/>
            <a:r>
              <a:rPr lang="en-US" dirty="0"/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C261B4F4-B12F-4121-A635-F3FD85F3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91" y="854589"/>
            <a:ext cx="6195421" cy="406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16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67AC90-D46A-437D-9116-900B153D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system</a:t>
            </a:r>
          </a:p>
        </p:txBody>
      </p:sp>
      <p:pic>
        <p:nvPicPr>
          <p:cNvPr id="1026" name="Picture 2" descr="Billedresultat for pupil clipart">
            <a:extLst>
              <a:ext uri="{FF2B5EF4-FFF2-40B4-BE49-F238E27FC236}">
                <a16:creationId xmlns:a16="http://schemas.microsoft.com/office/drawing/2014/main" id="{66B8A034-4BF1-4B2E-AF03-05F86D0D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5" y="2334533"/>
            <a:ext cx="2351614" cy="44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class clipart">
            <a:extLst>
              <a:ext uri="{FF2B5EF4-FFF2-40B4-BE49-F238E27FC236}">
                <a16:creationId xmlns:a16="http://schemas.microsoft.com/office/drawing/2014/main" id="{8556AF8D-8858-4279-85B8-93D69840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16" y="554805"/>
            <a:ext cx="4447498" cy="31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A0F6B-40F1-411D-9740-87BB29CCB96E}"/>
              </a:ext>
            </a:extLst>
          </p:cNvPr>
          <p:cNvCxnSpPr/>
          <p:nvPr/>
        </p:nvCxnSpPr>
        <p:spPr>
          <a:xfrm flipV="1">
            <a:off x="4658902" y="3363677"/>
            <a:ext cx="783872" cy="391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67AC90-D46A-437D-9116-900B153D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system</a:t>
            </a:r>
          </a:p>
        </p:txBody>
      </p:sp>
      <p:pic>
        <p:nvPicPr>
          <p:cNvPr id="1026" name="Picture 2" descr="Billedresultat for pupil clipart">
            <a:extLst>
              <a:ext uri="{FF2B5EF4-FFF2-40B4-BE49-F238E27FC236}">
                <a16:creationId xmlns:a16="http://schemas.microsoft.com/office/drawing/2014/main" id="{66B8A034-4BF1-4B2E-AF03-05F86D0D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25" y="4604808"/>
            <a:ext cx="1155936" cy="21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class clipart">
            <a:extLst>
              <a:ext uri="{FF2B5EF4-FFF2-40B4-BE49-F238E27FC236}">
                <a16:creationId xmlns:a16="http://schemas.microsoft.com/office/drawing/2014/main" id="{8556AF8D-8858-4279-85B8-93D69840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17" y="554806"/>
            <a:ext cx="2964998" cy="209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A0F6B-40F1-411D-9740-87BB29CCB96E}"/>
              </a:ext>
            </a:extLst>
          </p:cNvPr>
          <p:cNvCxnSpPr>
            <a:cxnSpLocks/>
          </p:cNvCxnSpPr>
          <p:nvPr/>
        </p:nvCxnSpPr>
        <p:spPr>
          <a:xfrm flipV="1">
            <a:off x="2960513" y="2906419"/>
            <a:ext cx="2416938" cy="156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Billedresultat for pupil clipart">
            <a:extLst>
              <a:ext uri="{FF2B5EF4-FFF2-40B4-BE49-F238E27FC236}">
                <a16:creationId xmlns:a16="http://schemas.microsoft.com/office/drawing/2014/main" id="{8308FAE7-FEB3-4836-983F-F7BD0A4D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41" y="4622812"/>
            <a:ext cx="1155936" cy="21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illedresultat for pupil clipart">
            <a:extLst>
              <a:ext uri="{FF2B5EF4-FFF2-40B4-BE49-F238E27FC236}">
                <a16:creationId xmlns:a16="http://schemas.microsoft.com/office/drawing/2014/main" id="{E57ED4D0-19BD-4793-AAE8-E198EE73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39" y="4596339"/>
            <a:ext cx="1155936" cy="21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illedresultat for pupil clipart">
            <a:extLst>
              <a:ext uri="{FF2B5EF4-FFF2-40B4-BE49-F238E27FC236}">
                <a16:creationId xmlns:a16="http://schemas.microsoft.com/office/drawing/2014/main" id="{A9A8D652-2C51-4630-A87E-216D8D9D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279" y="4622812"/>
            <a:ext cx="1155936" cy="21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lledresultat for pupil clipart">
            <a:extLst>
              <a:ext uri="{FF2B5EF4-FFF2-40B4-BE49-F238E27FC236}">
                <a16:creationId xmlns:a16="http://schemas.microsoft.com/office/drawing/2014/main" id="{A2E5FF43-CE8C-4FD7-8B4C-EE621D10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46" y="4631636"/>
            <a:ext cx="1155936" cy="219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4C3031-B616-4588-94A9-2E0EF435C478}"/>
              </a:ext>
            </a:extLst>
          </p:cNvPr>
          <p:cNvCxnSpPr>
            <a:cxnSpLocks/>
          </p:cNvCxnSpPr>
          <p:nvPr/>
        </p:nvCxnSpPr>
        <p:spPr>
          <a:xfrm flipV="1">
            <a:off x="4139473" y="2980743"/>
            <a:ext cx="2067301" cy="1567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93812F-0096-42C8-B4A6-B6C78B643C53}"/>
              </a:ext>
            </a:extLst>
          </p:cNvPr>
          <p:cNvCxnSpPr>
            <a:cxnSpLocks/>
          </p:cNvCxnSpPr>
          <p:nvPr/>
        </p:nvCxnSpPr>
        <p:spPr>
          <a:xfrm flipV="1">
            <a:off x="5685006" y="2932893"/>
            <a:ext cx="922174" cy="169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10C79-20AA-45EB-8123-DB07FD9DE8C8}"/>
              </a:ext>
            </a:extLst>
          </p:cNvPr>
          <p:cNvCxnSpPr>
            <a:cxnSpLocks/>
          </p:cNvCxnSpPr>
          <p:nvPr/>
        </p:nvCxnSpPr>
        <p:spPr>
          <a:xfrm flipV="1">
            <a:off x="7005128" y="2980743"/>
            <a:ext cx="230544" cy="1650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04A34F-9ED3-437C-942E-71E73242F892}"/>
              </a:ext>
            </a:extLst>
          </p:cNvPr>
          <p:cNvCxnSpPr>
            <a:cxnSpLocks/>
          </p:cNvCxnSpPr>
          <p:nvPr/>
        </p:nvCxnSpPr>
        <p:spPr>
          <a:xfrm flipH="1" flipV="1">
            <a:off x="7998487" y="2980745"/>
            <a:ext cx="349230" cy="1707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6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6B41-8CD2-4FD0-ABA9-CA7424EE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CD4F2-F5CC-4DAA-AA51-60CDDF48E9B5}"/>
              </a:ext>
            </a:extLst>
          </p:cNvPr>
          <p:cNvSpPr/>
          <p:nvPr/>
        </p:nvSpPr>
        <p:spPr>
          <a:xfrm>
            <a:off x="2176642" y="4147548"/>
            <a:ext cx="2025002" cy="195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54CBC-9493-41C3-9EBA-66B8298CD937}"/>
              </a:ext>
            </a:extLst>
          </p:cNvPr>
          <p:cNvSpPr/>
          <p:nvPr/>
        </p:nvSpPr>
        <p:spPr>
          <a:xfrm>
            <a:off x="2045997" y="115803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Biology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454AB5-53B6-46A8-AA0F-95B232B73053}"/>
              </a:ext>
            </a:extLst>
          </p:cNvPr>
          <p:cNvCxnSpPr/>
          <p:nvPr/>
        </p:nvCxnSpPr>
        <p:spPr>
          <a:xfrm flipV="1">
            <a:off x="2829868" y="2971742"/>
            <a:ext cx="0" cy="104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5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CD4F2-F5CC-4DAA-AA51-60CDDF48E9B5}"/>
              </a:ext>
            </a:extLst>
          </p:cNvPr>
          <p:cNvSpPr/>
          <p:nvPr/>
        </p:nvSpPr>
        <p:spPr>
          <a:xfrm>
            <a:off x="2176642" y="4147548"/>
            <a:ext cx="2025002" cy="195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54CBC-9493-41C3-9EBA-66B8298CD937}"/>
              </a:ext>
            </a:extLst>
          </p:cNvPr>
          <p:cNvSpPr/>
          <p:nvPr/>
        </p:nvSpPr>
        <p:spPr>
          <a:xfrm>
            <a:off x="2045997" y="115803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Biology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A74C92-EA78-45B8-A360-C373498D7F88}"/>
              </a:ext>
            </a:extLst>
          </p:cNvPr>
          <p:cNvSpPr/>
          <p:nvPr/>
        </p:nvSpPr>
        <p:spPr>
          <a:xfrm>
            <a:off x="2372610" y="140399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Geography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ADD80-A38B-440D-962C-EF406407D8FC}"/>
              </a:ext>
            </a:extLst>
          </p:cNvPr>
          <p:cNvCxnSpPr/>
          <p:nvPr/>
        </p:nvCxnSpPr>
        <p:spPr>
          <a:xfrm flipV="1">
            <a:off x="2829868" y="2971742"/>
            <a:ext cx="0" cy="104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9BA20FD-DF3F-42C2-84F1-846A6E1B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Flyweight, Factory, Map</a:t>
            </a:r>
          </a:p>
          <a:p>
            <a:endParaRPr lang="en-US" dirty="0"/>
          </a:p>
          <a:p>
            <a:r>
              <a:rPr lang="en-US" dirty="0"/>
              <a:t>Map, collection, what is it</a:t>
            </a:r>
          </a:p>
          <a:p>
            <a:pPr lvl="1"/>
            <a:r>
              <a:rPr lang="en-US" dirty="0"/>
              <a:t>Concept, Key-Value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Flyweight</a:t>
            </a:r>
          </a:p>
          <a:p>
            <a:pPr lvl="1"/>
            <a:r>
              <a:rPr lang="en-US" dirty="0"/>
              <a:t>Motivation</a:t>
            </a:r>
          </a:p>
          <a:p>
            <a:pPr lvl="2"/>
            <a:r>
              <a:rPr lang="en-US" dirty="0"/>
              <a:t>Car example</a:t>
            </a:r>
          </a:p>
          <a:p>
            <a:pPr lvl="2"/>
            <a:r>
              <a:rPr lang="en-US" dirty="0"/>
              <a:t>School example</a:t>
            </a:r>
          </a:p>
          <a:p>
            <a:pPr lvl="1"/>
            <a:r>
              <a:rPr lang="en-US" dirty="0"/>
              <a:t>Flyweight definition</a:t>
            </a:r>
          </a:p>
          <a:p>
            <a:pPr lvl="1"/>
            <a:r>
              <a:rPr lang="en-US" dirty="0"/>
              <a:t>String in java</a:t>
            </a:r>
          </a:p>
          <a:p>
            <a:pPr lvl="1"/>
            <a:r>
              <a:rPr lang="en-US" dirty="0"/>
              <a:t>Parts involved</a:t>
            </a:r>
          </a:p>
          <a:p>
            <a:pPr lvl="1"/>
            <a:r>
              <a:rPr lang="en-US" dirty="0"/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3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CD4F2-F5CC-4DAA-AA51-60CDDF48E9B5}"/>
              </a:ext>
            </a:extLst>
          </p:cNvPr>
          <p:cNvSpPr/>
          <p:nvPr/>
        </p:nvSpPr>
        <p:spPr>
          <a:xfrm>
            <a:off x="2176642" y="4147548"/>
            <a:ext cx="2025002" cy="195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54CBC-9493-41C3-9EBA-66B8298CD937}"/>
              </a:ext>
            </a:extLst>
          </p:cNvPr>
          <p:cNvSpPr/>
          <p:nvPr/>
        </p:nvSpPr>
        <p:spPr>
          <a:xfrm>
            <a:off x="2045997" y="115803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Biology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A74C92-EA78-45B8-A360-C373498D7F88}"/>
              </a:ext>
            </a:extLst>
          </p:cNvPr>
          <p:cNvSpPr/>
          <p:nvPr/>
        </p:nvSpPr>
        <p:spPr>
          <a:xfrm>
            <a:off x="2372610" y="140399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Geography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0C9CA-3574-42D7-9569-FAF40EB39C21}"/>
              </a:ext>
            </a:extLst>
          </p:cNvPr>
          <p:cNvSpPr/>
          <p:nvPr/>
        </p:nvSpPr>
        <p:spPr>
          <a:xfrm>
            <a:off x="2687574" y="1665289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Chemistry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D34E9-A221-4A82-BF1C-5D10E2CD05CC}"/>
              </a:ext>
            </a:extLst>
          </p:cNvPr>
          <p:cNvCxnSpPr>
            <a:cxnSpLocks/>
          </p:cNvCxnSpPr>
          <p:nvPr/>
        </p:nvCxnSpPr>
        <p:spPr>
          <a:xfrm flipV="1">
            <a:off x="2829868" y="3298355"/>
            <a:ext cx="0" cy="718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AB2AC5C-1BC7-42D2-ABF0-C5847515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CD4F2-F5CC-4DAA-AA51-60CDDF48E9B5}"/>
              </a:ext>
            </a:extLst>
          </p:cNvPr>
          <p:cNvSpPr/>
          <p:nvPr/>
        </p:nvSpPr>
        <p:spPr>
          <a:xfrm>
            <a:off x="608898" y="4147548"/>
            <a:ext cx="2025002" cy="195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54CBC-9493-41C3-9EBA-66B8298CD937}"/>
              </a:ext>
            </a:extLst>
          </p:cNvPr>
          <p:cNvSpPr/>
          <p:nvPr/>
        </p:nvSpPr>
        <p:spPr>
          <a:xfrm>
            <a:off x="478253" y="115803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Biology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A74C92-EA78-45B8-A360-C373498D7F88}"/>
              </a:ext>
            </a:extLst>
          </p:cNvPr>
          <p:cNvSpPr/>
          <p:nvPr/>
        </p:nvSpPr>
        <p:spPr>
          <a:xfrm>
            <a:off x="804867" y="1403998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Geography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0C9CA-3574-42D7-9569-FAF40EB39C21}"/>
              </a:ext>
            </a:extLst>
          </p:cNvPr>
          <p:cNvSpPr/>
          <p:nvPr/>
        </p:nvSpPr>
        <p:spPr>
          <a:xfrm>
            <a:off x="1119831" y="1665289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Chemistry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D34E9-A221-4A82-BF1C-5D10E2CD05CC}"/>
              </a:ext>
            </a:extLst>
          </p:cNvPr>
          <p:cNvCxnSpPr>
            <a:cxnSpLocks/>
          </p:cNvCxnSpPr>
          <p:nvPr/>
        </p:nvCxnSpPr>
        <p:spPr>
          <a:xfrm flipV="1">
            <a:off x="1262125" y="3298355"/>
            <a:ext cx="0" cy="718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8ED48-B646-4A07-AB78-A534A8640763}"/>
              </a:ext>
            </a:extLst>
          </p:cNvPr>
          <p:cNvSpPr/>
          <p:nvPr/>
        </p:nvSpPr>
        <p:spPr>
          <a:xfrm>
            <a:off x="3718084" y="4739473"/>
            <a:ext cx="1641774" cy="143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816" dirty="0">
              <a:solidFill>
                <a:schemeClr val="tx1"/>
              </a:solidFill>
            </a:endParaRP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ABFEB-1C05-491E-ABE3-E66C5A45FA81}"/>
              </a:ext>
            </a:extLst>
          </p:cNvPr>
          <p:cNvSpPr/>
          <p:nvPr/>
        </p:nvSpPr>
        <p:spPr>
          <a:xfrm>
            <a:off x="5617442" y="4795402"/>
            <a:ext cx="1641774" cy="143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816" dirty="0">
              <a:solidFill>
                <a:schemeClr val="tx1"/>
              </a:solidFill>
            </a:endParaRP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47CA96-636A-46FB-AF1A-6C2A9FF1174B}"/>
              </a:ext>
            </a:extLst>
          </p:cNvPr>
          <p:cNvSpPr/>
          <p:nvPr/>
        </p:nvSpPr>
        <p:spPr>
          <a:xfrm>
            <a:off x="7845109" y="4795402"/>
            <a:ext cx="1641774" cy="143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816" dirty="0">
              <a:solidFill>
                <a:schemeClr val="tx1"/>
              </a:solidFill>
            </a:endParaRP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F432AC-DE95-4EE2-BF8D-2EB280D398B6}"/>
              </a:ext>
            </a:extLst>
          </p:cNvPr>
          <p:cNvSpPr/>
          <p:nvPr/>
        </p:nvSpPr>
        <p:spPr>
          <a:xfrm>
            <a:off x="9664990" y="4739473"/>
            <a:ext cx="1641774" cy="1438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6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816" dirty="0">
              <a:solidFill>
                <a:schemeClr val="tx1"/>
              </a:solidFill>
            </a:endParaRP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816" dirty="0">
                <a:solidFill>
                  <a:schemeClr val="tx1"/>
                </a:solidFill>
              </a:rPr>
              <a:t>Classes : list&lt;Class&gt;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29C88B0-D4E7-4539-89AB-E518B798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40" y="2971742"/>
            <a:ext cx="2098292" cy="33038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290AE1-D2CA-489B-BA97-B564736E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40" y="2985563"/>
            <a:ext cx="2098292" cy="33038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934C36-F0E6-4B38-8B51-F436434C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36" y="2999382"/>
            <a:ext cx="2098292" cy="33038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B1018FF-FD2B-4B55-B25D-3D945AF4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90" y="2985563"/>
            <a:ext cx="2098292" cy="3303814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9567A1-4C5C-47D4-BBF6-0E61FDAA6CD6}"/>
              </a:ext>
            </a:extLst>
          </p:cNvPr>
          <p:cNvSpPr/>
          <p:nvPr/>
        </p:nvSpPr>
        <p:spPr>
          <a:xfrm>
            <a:off x="4070999" y="538277"/>
            <a:ext cx="4441940" cy="18431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40" dirty="0">
                <a:solidFill>
                  <a:schemeClr val="tx1"/>
                </a:solidFill>
              </a:rPr>
              <a:t>Should they all have their own instances of the classes?</a:t>
            </a:r>
          </a:p>
        </p:txBody>
      </p:sp>
    </p:spTree>
    <p:extLst>
      <p:ext uri="{BB962C8B-B14F-4D97-AF65-F5344CB8AC3E}">
        <p14:creationId xmlns:p14="http://schemas.microsoft.com/office/powerpoint/2010/main" val="26500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18ED48-B646-4A07-AB78-A534A8640763}"/>
              </a:ext>
            </a:extLst>
          </p:cNvPr>
          <p:cNvSpPr/>
          <p:nvPr/>
        </p:nvSpPr>
        <p:spPr>
          <a:xfrm>
            <a:off x="4332290" y="4122835"/>
            <a:ext cx="1567743" cy="2075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2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452" dirty="0">
              <a:solidFill>
                <a:schemeClr val="tx1"/>
              </a:solidFill>
            </a:endParaRPr>
          </a:p>
          <a:p>
            <a:pPr algn="ctr"/>
            <a:r>
              <a:rPr lang="en-US" sz="1452" dirty="0">
                <a:solidFill>
                  <a:schemeClr val="tx1"/>
                </a:solidFill>
              </a:rPr>
              <a:t>name : </a:t>
            </a:r>
            <a:r>
              <a:rPr lang="en-US" sz="1633" dirty="0">
                <a:solidFill>
                  <a:schemeClr val="tx1"/>
                </a:solidFill>
              </a:rPr>
              <a:t>String</a:t>
            </a:r>
            <a:endParaRPr lang="en-US" sz="1452" dirty="0">
              <a:solidFill>
                <a:schemeClr val="tx1"/>
              </a:solidFill>
            </a:endParaRPr>
          </a:p>
          <a:p>
            <a:pPr algn="ctr"/>
            <a:r>
              <a:rPr lang="en-US" sz="1452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452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452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ABFEB-1C05-491E-ABE3-E66C5A45FA81}"/>
              </a:ext>
            </a:extLst>
          </p:cNvPr>
          <p:cNvSpPr/>
          <p:nvPr/>
        </p:nvSpPr>
        <p:spPr>
          <a:xfrm>
            <a:off x="6045666" y="4122835"/>
            <a:ext cx="1672117" cy="213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47CA96-636A-46FB-AF1A-6C2A9FF1174B}"/>
              </a:ext>
            </a:extLst>
          </p:cNvPr>
          <p:cNvSpPr/>
          <p:nvPr/>
        </p:nvSpPr>
        <p:spPr>
          <a:xfrm>
            <a:off x="7863394" y="4122837"/>
            <a:ext cx="1672117" cy="2100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F432AC-DE95-4EE2-BF8D-2EB280D398B6}"/>
              </a:ext>
            </a:extLst>
          </p:cNvPr>
          <p:cNvSpPr/>
          <p:nvPr/>
        </p:nvSpPr>
        <p:spPr>
          <a:xfrm>
            <a:off x="9593760" y="4091443"/>
            <a:ext cx="1672111" cy="213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6B41-8CD2-4FD0-ABA9-CA7424EE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2CD4F2-F5CC-4DAA-AA51-60CDDF48E9B5}"/>
              </a:ext>
            </a:extLst>
          </p:cNvPr>
          <p:cNvSpPr/>
          <p:nvPr/>
        </p:nvSpPr>
        <p:spPr>
          <a:xfrm>
            <a:off x="2176642" y="4147548"/>
            <a:ext cx="2025002" cy="1959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Student</a:t>
            </a:r>
          </a:p>
          <a:p>
            <a:pPr algn="ctr"/>
            <a:endParaRPr lang="en-US" sz="1633" dirty="0">
              <a:solidFill>
                <a:schemeClr val="tx1"/>
              </a:solidFill>
            </a:endParaRP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name : String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age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semester : int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Classes : list&lt;Class&gt;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C54CBC-9493-41C3-9EBA-66B8298CD937}"/>
              </a:ext>
            </a:extLst>
          </p:cNvPr>
          <p:cNvSpPr/>
          <p:nvPr/>
        </p:nvSpPr>
        <p:spPr>
          <a:xfrm>
            <a:off x="4605228" y="708444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Biology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A74C92-EA78-45B8-A360-C373498D7F88}"/>
              </a:ext>
            </a:extLst>
          </p:cNvPr>
          <p:cNvSpPr/>
          <p:nvPr/>
        </p:nvSpPr>
        <p:spPr>
          <a:xfrm>
            <a:off x="4931841" y="954405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Geography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0C9CA-3574-42D7-9569-FAF40EB39C21}"/>
              </a:ext>
            </a:extLst>
          </p:cNvPr>
          <p:cNvSpPr/>
          <p:nvPr/>
        </p:nvSpPr>
        <p:spPr>
          <a:xfrm>
            <a:off x="5246806" y="1215695"/>
            <a:ext cx="2286292" cy="156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14" dirty="0">
                <a:solidFill>
                  <a:schemeClr val="tx1"/>
                </a:solidFill>
              </a:rPr>
              <a:t>Chemistry</a:t>
            </a:r>
          </a:p>
          <a:p>
            <a:pPr algn="ctr"/>
            <a:endParaRPr lang="en-US" sz="1814" dirty="0">
              <a:solidFill>
                <a:schemeClr val="tx1"/>
              </a:solidFill>
            </a:endParaRP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teacher : Teacher</a:t>
            </a:r>
          </a:p>
          <a:p>
            <a:pPr algn="ctr"/>
            <a:r>
              <a:rPr lang="en-US" sz="1814" dirty="0" err="1">
                <a:solidFill>
                  <a:schemeClr val="tx1"/>
                </a:solidFill>
              </a:rPr>
              <a:t>classRoom</a:t>
            </a:r>
            <a:r>
              <a:rPr lang="en-US" sz="1814" dirty="0">
                <a:solidFill>
                  <a:schemeClr val="tx1"/>
                </a:solidFill>
              </a:rPr>
              <a:t> : String</a:t>
            </a:r>
          </a:p>
          <a:p>
            <a:pPr algn="ctr"/>
            <a:r>
              <a:rPr lang="en-US" sz="1814" dirty="0">
                <a:solidFill>
                  <a:schemeClr val="tx1"/>
                </a:solidFill>
              </a:rPr>
              <a:t>time : 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D34E9-A221-4A82-BF1C-5D10E2CD05CC}"/>
              </a:ext>
            </a:extLst>
          </p:cNvPr>
          <p:cNvCxnSpPr>
            <a:cxnSpLocks/>
          </p:cNvCxnSpPr>
          <p:nvPr/>
        </p:nvCxnSpPr>
        <p:spPr>
          <a:xfrm flipV="1">
            <a:off x="2829868" y="2645129"/>
            <a:ext cx="1959679" cy="137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793A34-72F5-42E1-94F0-CE5509EC60C4}"/>
              </a:ext>
            </a:extLst>
          </p:cNvPr>
          <p:cNvCxnSpPr>
            <a:cxnSpLocks/>
          </p:cNvCxnSpPr>
          <p:nvPr/>
        </p:nvCxnSpPr>
        <p:spPr>
          <a:xfrm flipV="1">
            <a:off x="5116160" y="2954868"/>
            <a:ext cx="261291" cy="1110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5F9F49-6CAC-4052-94CE-F248C7D743A1}"/>
              </a:ext>
            </a:extLst>
          </p:cNvPr>
          <p:cNvCxnSpPr>
            <a:cxnSpLocks/>
          </p:cNvCxnSpPr>
          <p:nvPr/>
        </p:nvCxnSpPr>
        <p:spPr>
          <a:xfrm flipH="1" flipV="1">
            <a:off x="6618583" y="2954868"/>
            <a:ext cx="272939" cy="1110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22BCAA-B9E6-44A4-ACAA-B1ADC753C744}"/>
              </a:ext>
            </a:extLst>
          </p:cNvPr>
          <p:cNvCxnSpPr>
            <a:cxnSpLocks/>
          </p:cNvCxnSpPr>
          <p:nvPr/>
        </p:nvCxnSpPr>
        <p:spPr>
          <a:xfrm flipH="1" flipV="1">
            <a:off x="7567416" y="2924564"/>
            <a:ext cx="860844" cy="1110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F11138-7806-49E5-BF81-28BA367F33AA}"/>
              </a:ext>
            </a:extLst>
          </p:cNvPr>
          <p:cNvCxnSpPr>
            <a:cxnSpLocks/>
          </p:cNvCxnSpPr>
          <p:nvPr/>
        </p:nvCxnSpPr>
        <p:spPr>
          <a:xfrm flipH="1" flipV="1">
            <a:off x="7997839" y="2735166"/>
            <a:ext cx="1794717" cy="1249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5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School example</a:t>
            </a:r>
          </a:p>
          <a:p>
            <a:pPr lvl="1"/>
            <a:r>
              <a:rPr lang="en-US" dirty="0"/>
              <a:t>Flyweight definition</a:t>
            </a:r>
          </a:p>
          <a:p>
            <a:pPr lvl="1"/>
            <a:r>
              <a:rPr lang="en-US" dirty="0"/>
              <a:t>String in java</a:t>
            </a:r>
          </a:p>
          <a:p>
            <a:pPr lvl="1"/>
            <a:r>
              <a:rPr lang="en-US" dirty="0"/>
              <a:t>Parts involved</a:t>
            </a:r>
          </a:p>
          <a:p>
            <a:pPr lvl="1"/>
            <a:r>
              <a:rPr lang="en-US" dirty="0"/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6" name="Picture 16" descr="Billedresultat">
            <a:extLst>
              <a:ext uri="{FF2B5EF4-FFF2-40B4-BE49-F238E27FC236}">
                <a16:creationId xmlns:a16="http://schemas.microsoft.com/office/drawing/2014/main" id="{D75C7B41-CAC8-4573-8001-BFA3F36B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118" y="213988"/>
            <a:ext cx="5832495" cy="583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216" y="9857"/>
            <a:ext cx="5418792" cy="414303"/>
          </a:xfrm>
        </p:spPr>
        <p:txBody>
          <a:bodyPr/>
          <a:lstStyle/>
          <a:p>
            <a:pPr eaLnBrk="1" hangingPunct="1"/>
            <a:r>
              <a:rPr lang="en-GB" sz="3266" dirty="0"/>
              <a:t>Design Pattern: Flyweight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54063" y="685449"/>
            <a:ext cx="8883878" cy="600968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266" dirty="0"/>
              <a:t>Intent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To share objects instead of creating more objects with the same state (the flyweight object)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To have a class responsible for creating objects (the factory)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3266" dirty="0"/>
              <a:t>Example</a:t>
            </a:r>
            <a:endParaRPr lang="en-US" sz="2540" dirty="0"/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A Person with a nationality. The same nationality information is shared by more than one person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Pools of worker threads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Reuse Views in JavaFX instead of creating new Views whenever we switch view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Whenever objects can be shared or reused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540" dirty="0"/>
              <a:t>When you instantiate and destroy many (very many) identical objects</a:t>
            </a:r>
          </a:p>
          <a:p>
            <a:pPr>
              <a:defRPr/>
            </a:pPr>
            <a:endParaRPr lang="en-GB" sz="3266" dirty="0"/>
          </a:p>
          <a:p>
            <a:pPr eaLnBrk="1" hangingPunct="1">
              <a:defRPr/>
            </a:pPr>
            <a:endParaRPr lang="da-DK" sz="3266" dirty="0"/>
          </a:p>
        </p:txBody>
      </p:sp>
    </p:spTree>
    <p:extLst>
      <p:ext uri="{BB962C8B-B14F-4D97-AF65-F5344CB8AC3E}">
        <p14:creationId xmlns:p14="http://schemas.microsoft.com/office/powerpoint/2010/main" val="33246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852FA-FC8E-48C9-A953-404FF472A9F4}"/>
              </a:ext>
            </a:extLst>
          </p:cNvPr>
          <p:cNvSpPr/>
          <p:nvPr/>
        </p:nvSpPr>
        <p:spPr>
          <a:xfrm>
            <a:off x="1066157" y="1208031"/>
            <a:ext cx="8100007" cy="143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77" dirty="0">
                <a:solidFill>
                  <a:srgbClr val="222635"/>
                </a:solidFill>
                <a:latin typeface="Cambria" panose="02040503050406030204" pitchFamily="18" charset="0"/>
              </a:rPr>
              <a:t>A flyweight is an object that minimizes memory use by sharing as much data as possible with other similar objects; it is a way to use objects in large numbers when a simple repeated representation would use an unacceptable amount of memory.</a:t>
            </a:r>
            <a:endParaRPr lang="en-US" sz="217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0763E-E847-43E5-A9F2-BC1233A345B8}"/>
              </a:ext>
            </a:extLst>
          </p:cNvPr>
          <p:cNvSpPr/>
          <p:nvPr/>
        </p:nvSpPr>
        <p:spPr>
          <a:xfrm>
            <a:off x="5145504" y="2775773"/>
            <a:ext cx="4304705" cy="343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33" dirty="0"/>
              <a:t>https://en.wikipedia.org/wiki/Flyweight_pattern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9C39D3-F087-4BBC-A7EE-325FA9199E44}"/>
              </a:ext>
            </a:extLst>
          </p:cNvPr>
          <p:cNvSpPr/>
          <p:nvPr/>
        </p:nvSpPr>
        <p:spPr>
          <a:xfrm>
            <a:off x="6487936" y="3653990"/>
            <a:ext cx="3788713" cy="11104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77" dirty="0">
                <a:solidFill>
                  <a:schemeClr val="tx1"/>
                </a:solidFill>
              </a:rPr>
              <a:t>Basically a type of cache, where we can store objects and reuse them</a:t>
            </a:r>
          </a:p>
        </p:txBody>
      </p:sp>
    </p:spTree>
    <p:extLst>
      <p:ext uri="{BB962C8B-B14F-4D97-AF65-F5344CB8AC3E}">
        <p14:creationId xmlns:p14="http://schemas.microsoft.com/office/powerpoint/2010/main" val="3723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AD4C-9402-442D-91A9-74C6719F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 Java uses flyweight-</a:t>
            </a:r>
            <a:r>
              <a:rPr lang="en-US" dirty="0" err="1"/>
              <a:t>ish</a:t>
            </a:r>
            <a:r>
              <a:rPr lang="en-US" dirty="0"/>
              <a:t>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8C7AF-34CC-4AF1-BD29-34C9FB34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1" y="1208032"/>
            <a:ext cx="6191404" cy="28741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E308A2-7F75-4621-9D37-83EDA7BB6B55}"/>
              </a:ext>
            </a:extLst>
          </p:cNvPr>
          <p:cNvSpPr/>
          <p:nvPr/>
        </p:nvSpPr>
        <p:spPr>
          <a:xfrm>
            <a:off x="7870172" y="1273353"/>
            <a:ext cx="3004841" cy="13717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When comparing objects, will compare memory location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69692-EB78-4221-ACC4-D5F70AA7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125" y="3951581"/>
            <a:ext cx="3083759" cy="20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3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School example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 definition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String in java</a:t>
            </a:r>
          </a:p>
          <a:p>
            <a:pPr lvl="1"/>
            <a:r>
              <a:rPr lang="en-US" dirty="0"/>
              <a:t>Parts involved</a:t>
            </a:r>
          </a:p>
          <a:p>
            <a:pPr lvl="1"/>
            <a:r>
              <a:rPr lang="en-US" dirty="0"/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5" name="Picture 22" descr="Relateret billede">
            <a:extLst>
              <a:ext uri="{FF2B5EF4-FFF2-40B4-BE49-F238E27FC236}">
                <a16:creationId xmlns:a16="http://schemas.microsoft.com/office/drawing/2014/main" id="{C8E585AE-963B-490D-A174-EDE8BD330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78" y="182753"/>
            <a:ext cx="5783482" cy="5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21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11263-75C9-44FD-BE29-A37F84F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DB18E3-A34C-4AB9-AE89-29DA52082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42" y="1338676"/>
            <a:ext cx="11669757" cy="4899198"/>
          </a:xfrm>
        </p:spPr>
        <p:txBody>
          <a:bodyPr/>
          <a:lstStyle/>
          <a:p>
            <a:r>
              <a:rPr lang="en-US" dirty="0"/>
              <a:t>The factory, which is responsible for creating and holding flyweight objects</a:t>
            </a:r>
          </a:p>
          <a:p>
            <a:r>
              <a:rPr lang="en-US" dirty="0"/>
              <a:t>The flyweight objects, created by and contained within the factory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illedresultat for uml system clipart">
            <a:extLst>
              <a:ext uri="{FF2B5EF4-FFF2-40B4-BE49-F238E27FC236}">
                <a16:creationId xmlns:a16="http://schemas.microsoft.com/office/drawing/2014/main" id="{2F06FE93-CB0A-4F36-A443-01E3980B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8" y="3409603"/>
            <a:ext cx="3636348" cy="28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factory clipart">
            <a:extLst>
              <a:ext uri="{FF2B5EF4-FFF2-40B4-BE49-F238E27FC236}">
                <a16:creationId xmlns:a16="http://schemas.microsoft.com/office/drawing/2014/main" id="{34F4273C-3474-4304-B7CC-E60B725C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34" y="3552175"/>
            <a:ext cx="1814543" cy="19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702DE3-7596-4128-9A89-CC9ADFD70561}"/>
              </a:ext>
            </a:extLst>
          </p:cNvPr>
          <p:cNvCxnSpPr/>
          <p:nvPr/>
        </p:nvCxnSpPr>
        <p:spPr>
          <a:xfrm>
            <a:off x="3983956" y="4212872"/>
            <a:ext cx="36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5303E3-1A1E-4ACD-8CB3-E4A647551FF3}"/>
              </a:ext>
            </a:extLst>
          </p:cNvPr>
          <p:cNvSpPr txBox="1"/>
          <p:nvPr/>
        </p:nvSpPr>
        <p:spPr>
          <a:xfrm>
            <a:off x="998359" y="2986147"/>
            <a:ext cx="1141274" cy="423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29544">
              <a:lnSpc>
                <a:spcPct val="83000"/>
              </a:lnSpc>
              <a:spcBef>
                <a:spcPct val="20000"/>
              </a:spcBef>
            </a:pPr>
            <a:r>
              <a:rPr lang="en-US" sz="3266" spc="-91" dirty="0">
                <a:latin typeface="Via Light Office" panose="02000503000000020004" pitchFamily="2" charset="0"/>
              </a:rPr>
              <a:t>System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A444155-64F3-4AD4-8474-3677B75BF547}"/>
              </a:ext>
            </a:extLst>
          </p:cNvPr>
          <p:cNvSpPr/>
          <p:nvPr/>
        </p:nvSpPr>
        <p:spPr>
          <a:xfrm>
            <a:off x="4332289" y="2645129"/>
            <a:ext cx="1959679" cy="1306443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Hey, can I get the book “Sins of Empire” from you</a:t>
            </a:r>
          </a:p>
        </p:txBody>
      </p:sp>
    </p:spTree>
    <p:extLst>
      <p:ext uri="{BB962C8B-B14F-4D97-AF65-F5344CB8AC3E}">
        <p14:creationId xmlns:p14="http://schemas.microsoft.com/office/powerpoint/2010/main" val="41000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11263-75C9-44FD-BE29-A37F84F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DB18E3-A34C-4AB9-AE89-29DA52082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factory, which is responsible for creating and holding flyweight objects</a:t>
            </a:r>
          </a:p>
          <a:p>
            <a:r>
              <a:rPr lang="en-US" dirty="0"/>
              <a:t>The flyweight objects, created by and contained within the factory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illedresultat for uml system clipart">
            <a:extLst>
              <a:ext uri="{FF2B5EF4-FFF2-40B4-BE49-F238E27FC236}">
                <a16:creationId xmlns:a16="http://schemas.microsoft.com/office/drawing/2014/main" id="{2F06FE93-CB0A-4F36-A443-01E3980B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8" y="3409603"/>
            <a:ext cx="3636348" cy="28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factory clipart">
            <a:extLst>
              <a:ext uri="{FF2B5EF4-FFF2-40B4-BE49-F238E27FC236}">
                <a16:creationId xmlns:a16="http://schemas.microsoft.com/office/drawing/2014/main" id="{34F4273C-3474-4304-B7CC-E60B725C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34" y="3552175"/>
            <a:ext cx="1814543" cy="19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702DE3-7596-4128-9A89-CC9ADFD70561}"/>
              </a:ext>
            </a:extLst>
          </p:cNvPr>
          <p:cNvCxnSpPr/>
          <p:nvPr/>
        </p:nvCxnSpPr>
        <p:spPr>
          <a:xfrm>
            <a:off x="3983956" y="4212872"/>
            <a:ext cx="36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5303E3-1A1E-4ACD-8CB3-E4A647551FF3}"/>
              </a:ext>
            </a:extLst>
          </p:cNvPr>
          <p:cNvSpPr txBox="1"/>
          <p:nvPr/>
        </p:nvSpPr>
        <p:spPr>
          <a:xfrm>
            <a:off x="998359" y="2986147"/>
            <a:ext cx="1141274" cy="423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29544">
              <a:lnSpc>
                <a:spcPct val="83000"/>
              </a:lnSpc>
              <a:spcBef>
                <a:spcPct val="20000"/>
              </a:spcBef>
            </a:pPr>
            <a:r>
              <a:rPr lang="en-US" sz="3266" spc="-91" dirty="0">
                <a:latin typeface="Via Light Office" panose="02000503000000020004" pitchFamily="2" charset="0"/>
              </a:rPr>
              <a:t>System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A444155-64F3-4AD4-8474-3677B75BF547}"/>
              </a:ext>
            </a:extLst>
          </p:cNvPr>
          <p:cNvSpPr/>
          <p:nvPr/>
        </p:nvSpPr>
        <p:spPr>
          <a:xfrm>
            <a:off x="9760143" y="2332925"/>
            <a:ext cx="1959679" cy="1306443"/>
          </a:xfrm>
          <a:prstGeom prst="wedgeRoundRectCallout">
            <a:avLst>
              <a:gd name="adj1" fmla="val -42585"/>
              <a:gd name="adj2" fmla="val 6867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I already had a copy, here you go</a:t>
            </a:r>
          </a:p>
        </p:txBody>
      </p:sp>
    </p:spTree>
    <p:extLst>
      <p:ext uri="{BB962C8B-B14F-4D97-AF65-F5344CB8AC3E}">
        <p14:creationId xmlns:p14="http://schemas.microsoft.com/office/powerpoint/2010/main" val="413601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D49D-9125-49FB-80A2-1E6B8873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B79D4-CE51-482C-B5FF-97D431DE2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want to look up something by the use of some key: id, name, etc..</a:t>
            </a:r>
          </a:p>
          <a:p>
            <a:r>
              <a:rPr lang="en-US" dirty="0"/>
              <a:t>Database - like</a:t>
            </a:r>
          </a:p>
        </p:txBody>
      </p:sp>
    </p:spTree>
    <p:extLst>
      <p:ext uri="{BB962C8B-B14F-4D97-AF65-F5344CB8AC3E}">
        <p14:creationId xmlns:p14="http://schemas.microsoft.com/office/powerpoint/2010/main" val="258304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11263-75C9-44FD-BE29-A37F84F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DB18E3-A34C-4AB9-AE89-29DA52082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factory, which is responsible for creating and holding flyweight objects</a:t>
            </a:r>
          </a:p>
          <a:p>
            <a:r>
              <a:rPr lang="en-US" dirty="0"/>
              <a:t>The flyweight objects, created by and contained within the factory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illedresultat for uml system clipart">
            <a:extLst>
              <a:ext uri="{FF2B5EF4-FFF2-40B4-BE49-F238E27FC236}">
                <a16:creationId xmlns:a16="http://schemas.microsoft.com/office/drawing/2014/main" id="{2F06FE93-CB0A-4F36-A443-01E3980B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8" y="3409603"/>
            <a:ext cx="3636348" cy="282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factory clipart">
            <a:extLst>
              <a:ext uri="{FF2B5EF4-FFF2-40B4-BE49-F238E27FC236}">
                <a16:creationId xmlns:a16="http://schemas.microsoft.com/office/drawing/2014/main" id="{34F4273C-3474-4304-B7CC-E60B725C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34" y="3552175"/>
            <a:ext cx="1814543" cy="19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702DE3-7596-4128-9A89-CC9ADFD70561}"/>
              </a:ext>
            </a:extLst>
          </p:cNvPr>
          <p:cNvCxnSpPr/>
          <p:nvPr/>
        </p:nvCxnSpPr>
        <p:spPr>
          <a:xfrm>
            <a:off x="3983956" y="4212872"/>
            <a:ext cx="3679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5303E3-1A1E-4ACD-8CB3-E4A647551FF3}"/>
              </a:ext>
            </a:extLst>
          </p:cNvPr>
          <p:cNvSpPr txBox="1"/>
          <p:nvPr/>
        </p:nvSpPr>
        <p:spPr>
          <a:xfrm>
            <a:off x="998359" y="2986147"/>
            <a:ext cx="1141274" cy="4234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29544">
              <a:lnSpc>
                <a:spcPct val="83000"/>
              </a:lnSpc>
              <a:spcBef>
                <a:spcPct val="20000"/>
              </a:spcBef>
            </a:pPr>
            <a:r>
              <a:rPr lang="en-US" sz="3266" spc="-91" dirty="0">
                <a:latin typeface="Via Light Office" panose="02000503000000020004" pitchFamily="2" charset="0"/>
              </a:rPr>
              <a:t>System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C58EEB4-59AD-4DFE-ADD2-0BB7F850A631}"/>
              </a:ext>
            </a:extLst>
          </p:cNvPr>
          <p:cNvSpPr/>
          <p:nvPr/>
        </p:nvSpPr>
        <p:spPr>
          <a:xfrm>
            <a:off x="5944789" y="2245732"/>
            <a:ext cx="1959679" cy="1306443"/>
          </a:xfrm>
          <a:prstGeom prst="wedgeRoundRectCallout">
            <a:avLst>
              <a:gd name="adj1" fmla="val 51479"/>
              <a:gd name="adj2" fmla="val 669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I don’t have that, let me just create it.</a:t>
            </a:r>
          </a:p>
        </p:txBody>
      </p:sp>
    </p:spTree>
    <p:extLst>
      <p:ext uri="{BB962C8B-B14F-4D97-AF65-F5344CB8AC3E}">
        <p14:creationId xmlns:p14="http://schemas.microsoft.com/office/powerpoint/2010/main" val="79069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F871D-42F7-43D8-9C9A-EC15F80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91"/>
            <a:ext cx="11669760" cy="849195"/>
          </a:xfrm>
        </p:spPr>
        <p:txBody>
          <a:bodyPr/>
          <a:lstStyle/>
          <a:p>
            <a:r>
              <a:rPr lang="en-US" dirty="0"/>
              <a:t>General UML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C06FC-866E-4C54-A296-B18EE9D7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" y="682153"/>
            <a:ext cx="4205347" cy="2056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84938-3CC9-4AED-ADA6-ACDFF91B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6" y="3624968"/>
            <a:ext cx="4949446" cy="228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9052F-CD1A-4F67-89B7-D2A927DA3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378" y="906821"/>
            <a:ext cx="5288803" cy="239153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AA853-57B5-4A71-967E-4C0A02B52684}"/>
              </a:ext>
            </a:extLst>
          </p:cNvPr>
          <p:cNvSpPr/>
          <p:nvPr/>
        </p:nvSpPr>
        <p:spPr>
          <a:xfrm>
            <a:off x="6555951" y="4579404"/>
            <a:ext cx="4703230" cy="1371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51" tIns="41475" rIns="82951" bIns="414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903" dirty="0">
                <a:solidFill>
                  <a:schemeClr val="tx1"/>
                </a:solidFill>
              </a:rPr>
              <a:t>The get-method of Factory can take any type of arguments.</a:t>
            </a:r>
          </a:p>
        </p:txBody>
      </p:sp>
    </p:spTree>
    <p:extLst>
      <p:ext uri="{BB962C8B-B14F-4D97-AF65-F5344CB8AC3E}">
        <p14:creationId xmlns:p14="http://schemas.microsoft.com/office/powerpoint/2010/main" val="26622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School example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 definition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String in java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Parts involved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6" name="Picture 2" descr="Billedresultat for question mark">
            <a:extLst>
              <a:ext uri="{FF2B5EF4-FFF2-40B4-BE49-F238E27FC236}">
                <a16:creationId xmlns:a16="http://schemas.microsoft.com/office/drawing/2014/main" id="{EA8EA38F-E982-4E92-BED8-E6D0E6C8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617" y="290547"/>
            <a:ext cx="6095840" cy="609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828152-07B2-4597-9224-8561B486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Example, Student and courses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CCAAD-39FD-408F-AD56-2D35B3C8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24"/>
            <a:ext cx="4872260" cy="22352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D6E30-F7CC-40D2-9A67-E438BE97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3610"/>
            <a:ext cx="3610353" cy="331027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FDC80-CFCB-4D75-83D5-A110C85C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992" y="684053"/>
            <a:ext cx="7031313" cy="50191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266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School example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 definition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String in java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Parts involved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 UML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5" name="Picture 2" descr="Relateret billede">
            <a:extLst>
              <a:ext uri="{FF2B5EF4-FFF2-40B4-BE49-F238E27FC236}">
                <a16:creationId xmlns:a16="http://schemas.microsoft.com/office/drawing/2014/main" id="{4541D2A5-CF3C-40AB-9048-E8C8771E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23" y="554728"/>
            <a:ext cx="5796853" cy="32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4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982807-7075-41BA-8655-C00721DD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79073"/>
            <a:ext cx="4946734" cy="4533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F3009-AE49-4A31-BA4A-BD39DD43AA33}"/>
              </a:ext>
            </a:extLst>
          </p:cNvPr>
          <p:cNvCxnSpPr>
            <a:cxnSpLocks/>
          </p:cNvCxnSpPr>
          <p:nvPr/>
        </p:nvCxnSpPr>
        <p:spPr>
          <a:xfrm flipV="1">
            <a:off x="3223491" y="3167710"/>
            <a:ext cx="2023315" cy="766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63ED20-6D0D-4930-8188-804E7F774A2D}"/>
              </a:ext>
            </a:extLst>
          </p:cNvPr>
          <p:cNvSpPr/>
          <p:nvPr/>
        </p:nvSpPr>
        <p:spPr>
          <a:xfrm>
            <a:off x="6814549" y="489481"/>
            <a:ext cx="3658068" cy="1698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Move construction to a Factory class. Store the resulting Scene object.</a:t>
            </a:r>
          </a:p>
          <a:p>
            <a:pPr algn="ctr"/>
            <a:r>
              <a:rPr lang="en-US" sz="1633" dirty="0">
                <a:solidFill>
                  <a:schemeClr val="tx1"/>
                </a:solidFill>
              </a:rPr>
              <a:t>The </a:t>
            </a:r>
            <a:r>
              <a:rPr lang="en-US" sz="1633" dirty="0" err="1">
                <a:solidFill>
                  <a:schemeClr val="tx1"/>
                </a:solidFill>
              </a:rPr>
              <a:t>SceneFactory</a:t>
            </a:r>
            <a:r>
              <a:rPr lang="en-US" sz="1633" dirty="0">
                <a:solidFill>
                  <a:schemeClr val="tx1"/>
                </a:solidFill>
              </a:rPr>
              <a:t> must know about the </a:t>
            </a:r>
            <a:r>
              <a:rPr lang="en-US" sz="1633" dirty="0" err="1">
                <a:solidFill>
                  <a:schemeClr val="tx1"/>
                </a:solidFill>
              </a:rPr>
              <a:t>VMFactory</a:t>
            </a:r>
            <a:endParaRPr lang="en-US" sz="1633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5819A-6D4D-41F9-9A20-DD754DAC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05" y="2904483"/>
            <a:ext cx="6474139" cy="3423407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7E3ABB62-87A5-407A-9091-6482AC7B73F3}"/>
              </a:ext>
            </a:extLst>
          </p:cNvPr>
          <p:cNvSpPr/>
          <p:nvPr/>
        </p:nvSpPr>
        <p:spPr>
          <a:xfrm>
            <a:off x="5246804" y="3121891"/>
            <a:ext cx="258069" cy="302952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40B618-C6EF-4962-8751-228B42DDF176}"/>
              </a:ext>
            </a:extLst>
          </p:cNvPr>
          <p:cNvSpPr/>
          <p:nvPr/>
        </p:nvSpPr>
        <p:spPr>
          <a:xfrm>
            <a:off x="1948874" y="5495636"/>
            <a:ext cx="1828800" cy="35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to factory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0DDABD-7088-49E6-B6B0-C20A093110A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59200" y="4636655"/>
            <a:ext cx="1487604" cy="82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 example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School example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 definition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String in java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Parts involved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 UML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example, students and courses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Code example, MVVM-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ViewHandler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2" descr="Billedresultat for question mark icon">
            <a:extLst>
              <a:ext uri="{FF2B5EF4-FFF2-40B4-BE49-F238E27FC236}">
                <a16:creationId xmlns:a16="http://schemas.microsoft.com/office/drawing/2014/main" id="{7249D21A-81CF-4C4C-A6B1-9A25D384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25" y="1486721"/>
            <a:ext cx="5546350" cy="40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02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32CDE-EADB-4AB8-B5B3-49671B4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Billedresultat for are you still there glados">
            <a:extLst>
              <a:ext uri="{FF2B5EF4-FFF2-40B4-BE49-F238E27FC236}">
                <a16:creationId xmlns:a16="http://schemas.microsoft.com/office/drawing/2014/main" id="{36021E01-1CF7-4871-BFC3-0CFCAF5F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813" y="-2841973"/>
            <a:ext cx="14240333" cy="109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7923-C2BA-4E42-83C4-5AD9F47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32FF-363F-4D58-B400-74D83E300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Library: To find a book, you look up the shelf, then find the book on that shelf.</a:t>
            </a:r>
          </a:p>
          <a:p>
            <a:endParaRPr lang="en-US" dirty="0"/>
          </a:p>
        </p:txBody>
      </p:sp>
      <p:pic>
        <p:nvPicPr>
          <p:cNvPr id="1026" name="Picture 2" descr="Billedresultat for library shelf">
            <a:extLst>
              <a:ext uri="{FF2B5EF4-FFF2-40B4-BE49-F238E27FC236}">
                <a16:creationId xmlns:a16="http://schemas.microsoft.com/office/drawing/2014/main" id="{346E3030-2CE6-42B9-8A23-FE5A9A57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24" y="2258646"/>
            <a:ext cx="6923975" cy="45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4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E6DD-47AD-4852-9CED-D3E27403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117" y="92"/>
            <a:ext cx="8753009" cy="849195"/>
          </a:xfr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EABD-9497-4B18-A191-3A1200158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0380" y="446598"/>
            <a:ext cx="8753009" cy="1218692"/>
          </a:xfrm>
        </p:spPr>
        <p:txBody>
          <a:bodyPr/>
          <a:lstStyle/>
          <a:p>
            <a:r>
              <a:rPr lang="en-US" dirty="0"/>
              <a:t>I go to the post office to collect a package/letter</a:t>
            </a:r>
          </a:p>
          <a:p>
            <a:r>
              <a:rPr lang="en-US" dirty="0"/>
              <a:t>I give them my address</a:t>
            </a:r>
          </a:p>
        </p:txBody>
      </p:sp>
      <p:pic>
        <p:nvPicPr>
          <p:cNvPr id="2050" name="Picture 2" descr="Billedresultat for mail package shelf">
            <a:extLst>
              <a:ext uri="{FF2B5EF4-FFF2-40B4-BE49-F238E27FC236}">
                <a16:creationId xmlns:a16="http://schemas.microsoft.com/office/drawing/2014/main" id="{2BDFE595-5B43-443B-A0CE-4842F472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42" y="1404000"/>
            <a:ext cx="7969362" cy="52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67282-266F-43A2-ACE6-48EEEA19EC00}"/>
              </a:ext>
            </a:extLst>
          </p:cNvPr>
          <p:cNvSpPr/>
          <p:nvPr/>
        </p:nvSpPr>
        <p:spPr>
          <a:xfrm>
            <a:off x="5312128" y="4027198"/>
            <a:ext cx="4507262" cy="228629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92" dirty="0">
                <a:solidFill>
                  <a:schemeClr val="tx1"/>
                </a:solidFill>
              </a:rPr>
              <a:t>Address is </a:t>
            </a:r>
            <a:r>
              <a:rPr lang="en-US" sz="3992" b="1" u="sng" dirty="0">
                <a:solidFill>
                  <a:schemeClr val="tx1"/>
                </a:solidFill>
              </a:rPr>
              <a:t>key</a:t>
            </a:r>
            <a:endParaRPr lang="en-US" sz="3992" b="1" dirty="0">
              <a:solidFill>
                <a:schemeClr val="tx1"/>
              </a:solidFill>
            </a:endParaRPr>
          </a:p>
          <a:p>
            <a:pPr algn="ctr"/>
            <a:r>
              <a:rPr lang="en-US" sz="3992" dirty="0">
                <a:solidFill>
                  <a:schemeClr val="tx1"/>
                </a:solidFill>
              </a:rPr>
              <a:t>Package is </a:t>
            </a:r>
            <a:r>
              <a:rPr lang="en-US" sz="3992" b="1" u="sng" dirty="0">
                <a:solidFill>
                  <a:schemeClr val="tx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417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7923-C2BA-4E42-83C4-5AD9F47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32FF-363F-4D58-B400-74D83E300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352" y="1338676"/>
            <a:ext cx="8753009" cy="914517"/>
          </a:xfrm>
        </p:spPr>
        <p:txBody>
          <a:bodyPr/>
          <a:lstStyle/>
          <a:p>
            <a:r>
              <a:rPr lang="en-US" dirty="0"/>
              <a:t>Dictionary: To find the meaning of a word, you look up the word, and get the explanation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A720A-2A58-41FC-BFBE-EA5CDDAA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04" y="2765612"/>
            <a:ext cx="11895397" cy="2753713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0DA09F5A-7229-41D2-B902-5525FEEBE6E9}"/>
              </a:ext>
            </a:extLst>
          </p:cNvPr>
          <p:cNvSpPr/>
          <p:nvPr/>
        </p:nvSpPr>
        <p:spPr>
          <a:xfrm>
            <a:off x="4332289" y="2579806"/>
            <a:ext cx="1306453" cy="6532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464"/>
              <a:gd name="adj6" fmla="val -7552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5067E60D-43FD-47F0-AC42-B4E9CFE19D46}"/>
              </a:ext>
            </a:extLst>
          </p:cNvPr>
          <p:cNvSpPr/>
          <p:nvPr/>
        </p:nvSpPr>
        <p:spPr>
          <a:xfrm>
            <a:off x="6096000" y="5660132"/>
            <a:ext cx="1306453" cy="653226"/>
          </a:xfrm>
          <a:prstGeom prst="borderCallout2">
            <a:avLst>
              <a:gd name="adj1" fmla="val 45137"/>
              <a:gd name="adj2" fmla="val -5859"/>
              <a:gd name="adj3" fmla="val 33593"/>
              <a:gd name="adj4" fmla="val -38931"/>
              <a:gd name="adj5" fmla="val -17117"/>
              <a:gd name="adj6" fmla="val -5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3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E3AE74-5EC7-4074-A66E-09DBCC26918D}"/>
              </a:ext>
            </a:extLst>
          </p:cNvPr>
          <p:cNvSpPr/>
          <p:nvPr/>
        </p:nvSpPr>
        <p:spPr>
          <a:xfrm>
            <a:off x="522239" y="3011749"/>
            <a:ext cx="2830210" cy="45725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51" tIns="41475" rIns="82951" bIns="414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3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CF5CE-6BC6-4C26-823B-3356C88D7FE0}"/>
              </a:ext>
            </a:extLst>
          </p:cNvPr>
          <p:cNvSpPr/>
          <p:nvPr/>
        </p:nvSpPr>
        <p:spPr>
          <a:xfrm>
            <a:off x="412932" y="3609814"/>
            <a:ext cx="11482465" cy="190951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951" tIns="41475" rIns="82951" bIns="414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33"/>
          </a:p>
        </p:txBody>
      </p:sp>
    </p:spTree>
    <p:extLst>
      <p:ext uri="{BB962C8B-B14F-4D97-AF65-F5344CB8AC3E}">
        <p14:creationId xmlns:p14="http://schemas.microsoft.com/office/powerpoint/2010/main" val="42398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949" y="92"/>
            <a:ext cx="8753009" cy="849195"/>
          </a:xfrm>
        </p:spPr>
        <p:txBody>
          <a:bodyPr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2740" y="750772"/>
            <a:ext cx="8753009" cy="4964520"/>
          </a:xfrm>
        </p:spPr>
        <p:txBody>
          <a:bodyPr/>
          <a:lstStyle/>
          <a:p>
            <a:r>
              <a:rPr lang="en-US" dirty="0"/>
              <a:t>HashMap&lt;K, V&gt;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	</a:t>
            </a:r>
            <a:r>
              <a:rPr lang="en-US" dirty="0" err="1"/>
              <a:t>ArrayList</a:t>
            </a:r>
            <a:r>
              <a:rPr lang="en-US" dirty="0"/>
              <a:t>&lt;String&gt;</a:t>
            </a:r>
          </a:p>
          <a:p>
            <a:r>
              <a:rPr lang="en-US" dirty="0"/>
              <a:t>HashMap&lt;String, Integer&gt;</a:t>
            </a:r>
          </a:p>
          <a:p>
            <a:r>
              <a:rPr lang="en-US" b="1" dirty="0"/>
              <a:t>Key, value</a:t>
            </a:r>
            <a:r>
              <a:rPr lang="en-US" dirty="0"/>
              <a:t> pair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95892-B29F-4334-B21D-AC16F423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82" y="2253193"/>
            <a:ext cx="8622588" cy="44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6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3762-9144-4CE6-AA54-DE31A2A4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267A5-F10A-4574-8FCA-41CC7CEE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Flyweight, Factory, Map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Map, collection, what is it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Concept, Key-Value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/>
              <a:t>Flyweight</a:t>
            </a:r>
          </a:p>
          <a:p>
            <a:pPr lvl="1"/>
            <a:r>
              <a:rPr lang="en-US" dirty="0"/>
              <a:t>Motivation</a:t>
            </a:r>
          </a:p>
          <a:p>
            <a:pPr lvl="2"/>
            <a:r>
              <a:rPr lang="en-US" dirty="0"/>
              <a:t>Car example</a:t>
            </a:r>
          </a:p>
          <a:p>
            <a:pPr lvl="2"/>
            <a:r>
              <a:rPr lang="en-US" dirty="0"/>
              <a:t>School example</a:t>
            </a:r>
          </a:p>
          <a:p>
            <a:pPr lvl="1"/>
            <a:r>
              <a:rPr lang="en-US" dirty="0"/>
              <a:t>Flyweight definition</a:t>
            </a:r>
          </a:p>
          <a:p>
            <a:pPr lvl="1"/>
            <a:r>
              <a:rPr lang="en-US" dirty="0"/>
              <a:t>String in java</a:t>
            </a:r>
          </a:p>
          <a:p>
            <a:pPr lvl="1"/>
            <a:r>
              <a:rPr lang="en-US" dirty="0"/>
              <a:t>Parts involved</a:t>
            </a:r>
          </a:p>
          <a:p>
            <a:pPr lvl="1"/>
            <a:r>
              <a:rPr lang="en-US" dirty="0"/>
              <a:t>General UML</a:t>
            </a:r>
          </a:p>
          <a:p>
            <a:pPr lvl="1"/>
            <a:r>
              <a:rPr lang="en-US" dirty="0"/>
              <a:t>Code example, students and courses</a:t>
            </a:r>
          </a:p>
          <a:p>
            <a:pPr lvl="1"/>
            <a:r>
              <a:rPr lang="en-US" dirty="0"/>
              <a:t>Code example, MVVM-</a:t>
            </a:r>
            <a:r>
              <a:rPr lang="en-US" dirty="0" err="1"/>
              <a:t>ViewHandler</a:t>
            </a:r>
            <a:endParaRPr lang="en-US" dirty="0"/>
          </a:p>
        </p:txBody>
      </p:sp>
      <p:pic>
        <p:nvPicPr>
          <p:cNvPr id="4" name="Picture 2" descr="Billedresultat for question mark">
            <a:extLst>
              <a:ext uri="{FF2B5EF4-FFF2-40B4-BE49-F238E27FC236}">
                <a16:creationId xmlns:a16="http://schemas.microsoft.com/office/drawing/2014/main" id="{AFA4FB5A-72D6-4511-9969-16D4CF30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27" y="995123"/>
            <a:ext cx="3600355" cy="452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9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6954-5C17-44B1-9E5E-B6B575C4B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5B29-AC63-429E-B560-86905F9AE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133724245"/>
      </p:ext>
    </p:extLst>
  </p:cSld>
  <p:clrMapOvr>
    <a:masterClrMapping/>
  </p:clrMapOvr>
</p:sld>
</file>

<file path=ppt/theme/theme1.xml><?xml version="1.0" encoding="utf-8"?>
<a:theme xmlns:a="http://schemas.openxmlformats.org/drawingml/2006/main" name="Troels'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emplate.pptx" id="{CA2780BB-0273-4D58-B7A8-CA3286B1C952}" vid="{66F8A0FE-F369-4361-99AE-288A8A1BB4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4022FDEA1144E4DA0E0792E8E86BB97" ma:contentTypeVersion="11" ma:contentTypeDescription="Opret et nyt dokument." ma:contentTypeScope="" ma:versionID="36633bf47742e008e01c8e08c4a92110">
  <xsd:schema xmlns:xsd="http://www.w3.org/2001/XMLSchema" xmlns:xs="http://www.w3.org/2001/XMLSchema" xmlns:p="http://schemas.microsoft.com/office/2006/metadata/properties" xmlns:ns3="2df73cbd-a470-4c26-8ab0-de983ba5ca30" xmlns:ns4="66090fac-aeb1-4d01-8f2a-f785eda69596" targetNamespace="http://schemas.microsoft.com/office/2006/metadata/properties" ma:root="true" ma:fieldsID="6acc455c7b849ab616eebad5481680c9" ns3:_="" ns4:_="">
    <xsd:import namespace="2df73cbd-a470-4c26-8ab0-de983ba5ca30"/>
    <xsd:import namespace="66090fac-aeb1-4d01-8f2a-f785eda695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73cbd-a470-4c26-8ab0-de983ba5c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90fac-aeb1-4d01-8f2a-f785eda6959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8F78C5-5E8D-47D2-8D30-7AC35A4B2D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f73cbd-a470-4c26-8ab0-de983ba5ca30"/>
    <ds:schemaRef ds:uri="66090fac-aeb1-4d01-8f2a-f785eda695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6BF475-09F8-48CE-9791-168D711776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45BDC-7B8D-4D43-88D2-D7D580F806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TroelsTemplate</Template>
  <TotalTime>39</TotalTime>
  <Words>1621</Words>
  <Application>Microsoft Office PowerPoint</Application>
  <PresentationFormat>Widescreen</PresentationFormat>
  <Paragraphs>496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Via Light Office</vt:lpstr>
      <vt:lpstr>VIA Type Office</vt:lpstr>
      <vt:lpstr>Troels' Template</vt:lpstr>
      <vt:lpstr>Software Development with UML and Java 2</vt:lpstr>
      <vt:lpstr>Agenda</vt:lpstr>
      <vt:lpstr>Map</vt:lpstr>
      <vt:lpstr>Map</vt:lpstr>
      <vt:lpstr>Map</vt:lpstr>
      <vt:lpstr>Map</vt:lpstr>
      <vt:lpstr>Map</vt:lpstr>
      <vt:lpstr>Agenda</vt:lpstr>
      <vt:lpstr>Flyweight</vt:lpstr>
      <vt:lpstr>Example: Car</vt:lpstr>
      <vt:lpstr>Example: Car</vt:lpstr>
      <vt:lpstr>Example: Car</vt:lpstr>
      <vt:lpstr>Example: Car</vt:lpstr>
      <vt:lpstr>PowerPoint Presentation</vt:lpstr>
      <vt:lpstr>Agenda</vt:lpstr>
      <vt:lpstr>School system</vt:lpstr>
      <vt:lpstr>School system</vt:lpstr>
      <vt:lpstr>UML</vt:lpstr>
      <vt:lpstr>PowerPoint Presentation</vt:lpstr>
      <vt:lpstr>PowerPoint Presentation</vt:lpstr>
      <vt:lpstr>PowerPoint Presentation</vt:lpstr>
      <vt:lpstr>UML</vt:lpstr>
      <vt:lpstr>Agenda</vt:lpstr>
      <vt:lpstr>Design Pattern: Flyweight</vt:lpstr>
      <vt:lpstr>PowerPoint Presentation</vt:lpstr>
      <vt:lpstr>String in Java uses flyweight-ish approach</vt:lpstr>
      <vt:lpstr>Agenda</vt:lpstr>
      <vt:lpstr>The elements</vt:lpstr>
      <vt:lpstr>The elements</vt:lpstr>
      <vt:lpstr>The elements</vt:lpstr>
      <vt:lpstr>General UML</vt:lpstr>
      <vt:lpstr>Agenda</vt:lpstr>
      <vt:lpstr>Example, Student and courses</vt:lpstr>
      <vt:lpstr>Agenda</vt:lpstr>
      <vt:lpstr>PowerPoint Presentation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UML and Java 2</dc:title>
  <dc:creator>Troels Mortensen (TRMO) | VIA</dc:creator>
  <cp:lastModifiedBy>Troels Mortensen (TRMO) | VIA</cp:lastModifiedBy>
  <cp:revision>1</cp:revision>
  <dcterms:created xsi:type="dcterms:W3CDTF">2019-11-11T15:25:04Z</dcterms:created>
  <dcterms:modified xsi:type="dcterms:W3CDTF">2019-11-11T16:04:54Z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0x01010064022FDEA1144E4DA0E0792E8E86BB97</vt:lpwstr>
  </property>
</Properties>
</file>