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71"/>
  </p:notesMasterIdLst>
  <p:sldIdLst>
    <p:sldId id="291" r:id="rId2"/>
    <p:sldId id="423" r:id="rId3"/>
    <p:sldId id="424" r:id="rId4"/>
    <p:sldId id="425" r:id="rId5"/>
    <p:sldId id="317" r:id="rId6"/>
    <p:sldId id="359" r:id="rId7"/>
    <p:sldId id="361" r:id="rId8"/>
    <p:sldId id="360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416" r:id="rId19"/>
    <p:sldId id="371" r:id="rId20"/>
    <p:sldId id="417" r:id="rId21"/>
    <p:sldId id="418" r:id="rId22"/>
    <p:sldId id="289" r:id="rId23"/>
    <p:sldId id="421" r:id="rId24"/>
    <p:sldId id="372" r:id="rId25"/>
    <p:sldId id="375" r:id="rId26"/>
    <p:sldId id="376" r:id="rId27"/>
    <p:sldId id="414" r:id="rId28"/>
    <p:sldId id="373" r:id="rId29"/>
    <p:sldId id="377" r:id="rId30"/>
    <p:sldId id="378" r:id="rId31"/>
    <p:sldId id="380" r:id="rId32"/>
    <p:sldId id="374" r:id="rId33"/>
    <p:sldId id="280" r:id="rId34"/>
    <p:sldId id="381" r:id="rId35"/>
    <p:sldId id="384" r:id="rId36"/>
    <p:sldId id="385" r:id="rId37"/>
    <p:sldId id="419" r:id="rId38"/>
    <p:sldId id="386" r:id="rId39"/>
    <p:sldId id="387" r:id="rId40"/>
    <p:sldId id="388" r:id="rId41"/>
    <p:sldId id="420" r:id="rId42"/>
    <p:sldId id="389" r:id="rId43"/>
    <p:sldId id="390" r:id="rId44"/>
    <p:sldId id="391" r:id="rId45"/>
    <p:sldId id="392" r:id="rId46"/>
    <p:sldId id="393" r:id="rId47"/>
    <p:sldId id="274" r:id="rId48"/>
    <p:sldId id="394" r:id="rId49"/>
    <p:sldId id="395" r:id="rId50"/>
    <p:sldId id="396" r:id="rId51"/>
    <p:sldId id="397" r:id="rId52"/>
    <p:sldId id="398" r:id="rId53"/>
    <p:sldId id="308" r:id="rId54"/>
    <p:sldId id="383" r:id="rId55"/>
    <p:sldId id="265" r:id="rId56"/>
    <p:sldId id="399" r:id="rId57"/>
    <p:sldId id="400" r:id="rId58"/>
    <p:sldId id="382" r:id="rId59"/>
    <p:sldId id="401" r:id="rId60"/>
    <p:sldId id="402" r:id="rId61"/>
    <p:sldId id="403" r:id="rId62"/>
    <p:sldId id="404" r:id="rId63"/>
    <p:sldId id="405" r:id="rId64"/>
    <p:sldId id="311" r:id="rId65"/>
    <p:sldId id="413" r:id="rId66"/>
    <p:sldId id="310" r:id="rId67"/>
    <p:sldId id="357" r:id="rId68"/>
    <p:sldId id="422" r:id="rId69"/>
    <p:sldId id="358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7F04B4-037C-4E86-B4E0-739B91659A67}" v="102" dt="2019-11-15T07:11:26.2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6395" autoAdjust="0"/>
  </p:normalViewPr>
  <p:slideViewPr>
    <p:cSldViewPr snapToGrid="0">
      <p:cViewPr>
        <p:scale>
          <a:sx n="75" d="100"/>
          <a:sy n="75" d="100"/>
        </p:scale>
        <p:origin x="834" y="7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oels Mortensen (TRMO) | VIA" userId="48eeef65-5bf8-474b-9082-b56af31dd25e" providerId="ADAL" clId="{15FAF19B-49BC-4D1B-9D01-E5FEF30FC011}"/>
    <pc:docChg chg="undo redo custSel addSld delSld modSld modMainMaster">
      <pc:chgData name="Troels Mortensen (TRMO) | VIA" userId="48eeef65-5bf8-474b-9082-b56af31dd25e" providerId="ADAL" clId="{15FAF19B-49BC-4D1B-9D01-E5FEF30FC011}" dt="2019-04-23T06:11:49.608" v="1834" actId="20577"/>
      <pc:docMkLst>
        <pc:docMk/>
      </pc:docMkLst>
      <pc:sldChg chg="modSp">
        <pc:chgData name="Troels Mortensen (TRMO) | VIA" userId="48eeef65-5bf8-474b-9082-b56af31dd25e" providerId="ADAL" clId="{15FAF19B-49BC-4D1B-9D01-E5FEF30FC011}" dt="2019-04-08T07:59:11.824" v="160"/>
        <pc:sldMkLst>
          <pc:docMk/>
          <pc:sldMk cId="2937885293" sldId="265"/>
        </pc:sldMkLst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2937885293" sldId="265"/>
            <ac:picMk id="2" creationId="{250C2C5D-72DB-49D7-B759-464763BDB338}"/>
          </ac:picMkLst>
        </pc:picChg>
      </pc:sldChg>
      <pc:sldChg chg="modSp">
        <pc:chgData name="Troels Mortensen (TRMO) | VIA" userId="48eeef65-5bf8-474b-9082-b56af31dd25e" providerId="ADAL" clId="{15FAF19B-49BC-4D1B-9D01-E5FEF30FC011}" dt="2019-04-08T07:59:11.824" v="160"/>
        <pc:sldMkLst>
          <pc:docMk/>
          <pc:sldMk cId="3008686848" sldId="274"/>
        </pc:sldMkLst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3008686848" sldId="274"/>
            <ac:picMk id="3" creationId="{5CFF747D-7027-4894-BE18-844BD162F6A3}"/>
          </ac:picMkLst>
        </pc:picChg>
      </pc:sldChg>
      <pc:sldChg chg="modSp">
        <pc:chgData name="Troels Mortensen (TRMO) | VIA" userId="48eeef65-5bf8-474b-9082-b56af31dd25e" providerId="ADAL" clId="{15FAF19B-49BC-4D1B-9D01-E5FEF30FC011}" dt="2019-04-08T07:59:11.824" v="160"/>
        <pc:sldMkLst>
          <pc:docMk/>
          <pc:sldMk cId="48043402" sldId="280"/>
        </pc:sldMkLst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48043402" sldId="280"/>
            <ac:picMk id="3" creationId="{C3C390FF-B8BC-4E4E-830B-B4EE906D1ABF}"/>
          </ac:picMkLst>
        </pc:picChg>
      </pc:sldChg>
      <pc:sldChg chg="modSp">
        <pc:chgData name="Troels Mortensen (TRMO) | VIA" userId="48eeef65-5bf8-474b-9082-b56af31dd25e" providerId="ADAL" clId="{15FAF19B-49BC-4D1B-9D01-E5FEF30FC011}" dt="2019-04-08T07:59:11.824" v="160"/>
        <pc:sldMkLst>
          <pc:docMk/>
          <pc:sldMk cId="2687808817" sldId="289"/>
        </pc:sldMkLst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2687808817" sldId="289"/>
            <ac:picMk id="29698" creationId="{E177AEBB-A9B5-4767-9632-7BFBBFAF2F28}"/>
          </ac:picMkLst>
        </pc:picChg>
      </pc:sldChg>
      <pc:sldChg chg="modSp">
        <pc:chgData name="Troels Mortensen (TRMO) | VIA" userId="48eeef65-5bf8-474b-9082-b56af31dd25e" providerId="ADAL" clId="{15FAF19B-49BC-4D1B-9D01-E5FEF30FC011}" dt="2019-04-08T07:59:11.824" v="160"/>
        <pc:sldMkLst>
          <pc:docMk/>
          <pc:sldMk cId="2866408521" sldId="308"/>
        </pc:sldMkLst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2866408521" sldId="308"/>
            <ac:picMk id="8194" creationId="{9E68FA65-59E4-4A31-A273-8CADC88512A1}"/>
          </ac:picMkLst>
        </pc:picChg>
      </pc:sldChg>
      <pc:sldChg chg="modSp">
        <pc:chgData name="Troels Mortensen (TRMO) | VIA" userId="48eeef65-5bf8-474b-9082-b56af31dd25e" providerId="ADAL" clId="{15FAF19B-49BC-4D1B-9D01-E5FEF30FC011}" dt="2019-04-08T07:59:11.824" v="160"/>
        <pc:sldMkLst>
          <pc:docMk/>
          <pc:sldMk cId="2674921633" sldId="310"/>
        </pc:sldMkLst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2674921633" sldId="310"/>
            <ac:picMk id="10242" creationId="{6683148A-6538-4E68-BD25-000653A62819}"/>
          </ac:picMkLst>
        </pc:picChg>
      </pc:sldChg>
      <pc:sldChg chg="modSp">
        <pc:chgData name="Troels Mortensen (TRMO) | VIA" userId="48eeef65-5bf8-474b-9082-b56af31dd25e" providerId="ADAL" clId="{15FAF19B-49BC-4D1B-9D01-E5FEF30FC011}" dt="2019-04-08T07:59:11.824" v="160"/>
        <pc:sldMkLst>
          <pc:docMk/>
          <pc:sldMk cId="1558327882" sldId="311"/>
        </pc:sldMkLst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1558327882" sldId="311"/>
            <ac:picMk id="11266" creationId="{B0FBD4F8-F3B8-4F17-AE89-44ACD671CF1F}"/>
          </ac:picMkLst>
        </pc:picChg>
      </pc:sldChg>
      <pc:sldChg chg="modSp">
        <pc:chgData name="Troels Mortensen (TRMO) | VIA" userId="48eeef65-5bf8-474b-9082-b56af31dd25e" providerId="ADAL" clId="{15FAF19B-49BC-4D1B-9D01-E5FEF30FC011}" dt="2019-04-08T07:59:11.824" v="160"/>
        <pc:sldMkLst>
          <pc:docMk/>
          <pc:sldMk cId="3204409265" sldId="317"/>
        </pc:sldMkLst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3204409265" sldId="317"/>
            <ac:spMk id="2" creationId="{00000000-0000-0000-0000-000000000000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3204409265" sldId="317"/>
            <ac:spMk id="3" creationId="{00000000-0000-0000-0000-000000000000}"/>
          </ac:spMkLst>
        </pc:sp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3204409265" sldId="317"/>
            <ac:picMk id="44034" creationId="{B656C5B2-F287-43DA-AC6D-BD6F6C87341E}"/>
          </ac:picMkLst>
        </pc:picChg>
      </pc:sldChg>
      <pc:sldChg chg="modSp">
        <pc:chgData name="Troels Mortensen (TRMO) | VIA" userId="48eeef65-5bf8-474b-9082-b56af31dd25e" providerId="ADAL" clId="{15FAF19B-49BC-4D1B-9D01-E5FEF30FC011}" dt="2019-04-08T07:59:11.824" v="160"/>
        <pc:sldMkLst>
          <pc:docMk/>
          <pc:sldMk cId="90004651" sldId="357"/>
        </pc:sldMkLst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90004651" sldId="357"/>
            <ac:spMk id="3" creationId="{05C7ADE8-898B-4CD3-B220-7324E6248DD8}"/>
          </ac:spMkLst>
        </pc:sp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90004651" sldId="357"/>
            <ac:picMk id="1026" creationId="{BC3E1028-1A55-48D6-B570-6F23046C5535}"/>
          </ac:picMkLst>
        </pc:picChg>
      </pc:sldChg>
      <pc:sldChg chg="modSp">
        <pc:chgData name="Troels Mortensen (TRMO) | VIA" userId="48eeef65-5bf8-474b-9082-b56af31dd25e" providerId="ADAL" clId="{15FAF19B-49BC-4D1B-9D01-E5FEF30FC011}" dt="2019-04-08T07:59:11.824" v="160"/>
        <pc:sldMkLst>
          <pc:docMk/>
          <pc:sldMk cId="493085930" sldId="358"/>
        </pc:sldMkLst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493085930" sldId="358"/>
            <ac:spMk id="5" creationId="{C1C065CD-1AC0-48B4-87DB-98EC83DBE279}"/>
          </ac:spMkLst>
        </pc:sp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493085930" sldId="358"/>
            <ac:picMk id="6" creationId="{68A65C6E-AC57-4413-8E88-9D787C97CD3F}"/>
          </ac:picMkLst>
        </pc:picChg>
      </pc:sldChg>
      <pc:sldChg chg="modSp">
        <pc:chgData name="Troels Mortensen (TRMO) | VIA" userId="48eeef65-5bf8-474b-9082-b56af31dd25e" providerId="ADAL" clId="{15FAF19B-49BC-4D1B-9D01-E5FEF30FC011}" dt="2019-04-19T12:05:35.767" v="911" actId="20577"/>
        <pc:sldMkLst>
          <pc:docMk/>
          <pc:sldMk cId="4168695439" sldId="359"/>
        </pc:sldMkLst>
        <pc:spChg chg="mod">
          <ac:chgData name="Troels Mortensen (TRMO) | VIA" userId="48eeef65-5bf8-474b-9082-b56af31dd25e" providerId="ADAL" clId="{15FAF19B-49BC-4D1B-9D01-E5FEF30FC011}" dt="2019-04-19T12:05:35.767" v="911" actId="20577"/>
          <ac:spMkLst>
            <pc:docMk/>
            <pc:sldMk cId="4168695439" sldId="359"/>
            <ac:spMk id="4" creationId="{32F0E728-F56F-4678-B8A9-8E7E8F60E36F}"/>
          </ac:spMkLst>
        </pc:sp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4168695439" sldId="359"/>
            <ac:picMk id="12" creationId="{454FE09E-9C93-4E9E-8E94-AF78C6FE8DD0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4168695439" sldId="359"/>
            <ac:picMk id="13" creationId="{5B3D4141-D4E7-4704-BAF5-DEC57D4CDC70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4168695439" sldId="359"/>
            <ac:picMk id="1028" creationId="{3E74AE35-78F7-40BB-BF52-AD2821F869AF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4168695439" sldId="359"/>
            <ac:picMk id="1032" creationId="{9F7EC699-785B-4566-9E6C-64190B46B315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4168695439" sldId="359"/>
            <ac:picMk id="1034" creationId="{DD235A12-4F05-472B-BE92-3C61E2AF0C2C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4168695439" sldId="359"/>
            <ac:picMk id="1036" creationId="{5BBAF57E-A3E0-4050-8BDA-B6279612F4F3}"/>
          </ac:picMkLst>
        </pc:picChg>
      </pc:sldChg>
      <pc:sldChg chg="modSp">
        <pc:chgData name="Troels Mortensen (TRMO) | VIA" userId="48eeef65-5bf8-474b-9082-b56af31dd25e" providerId="ADAL" clId="{15FAF19B-49BC-4D1B-9D01-E5FEF30FC011}" dt="2019-04-08T07:59:11.824" v="160"/>
        <pc:sldMkLst>
          <pc:docMk/>
          <pc:sldMk cId="70346915" sldId="360"/>
        </pc:sldMkLst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70346915" sldId="360"/>
            <ac:spMk id="2" creationId="{2F0F740A-C40F-47F0-AB36-BEF1B11F7F59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70346915" sldId="360"/>
            <ac:spMk id="4" creationId="{32F0E728-F56F-4678-B8A9-8E7E8F60E36F}"/>
          </ac:spMkLst>
        </pc:sp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70346915" sldId="360"/>
            <ac:picMk id="12" creationId="{454FE09E-9C93-4E9E-8E94-AF78C6FE8DD0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70346915" sldId="360"/>
            <ac:picMk id="13" creationId="{5B3D4141-D4E7-4704-BAF5-DEC57D4CDC70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70346915" sldId="360"/>
            <ac:picMk id="1028" creationId="{3E74AE35-78F7-40BB-BF52-AD2821F869AF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70346915" sldId="360"/>
            <ac:picMk id="1032" creationId="{9F7EC699-785B-4566-9E6C-64190B46B315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70346915" sldId="360"/>
            <ac:picMk id="1034" creationId="{DD235A12-4F05-472B-BE92-3C61E2AF0C2C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70346915" sldId="360"/>
            <ac:picMk id="1036" creationId="{5BBAF57E-A3E0-4050-8BDA-B6279612F4F3}"/>
          </ac:picMkLst>
        </pc:picChg>
      </pc:sldChg>
      <pc:sldChg chg="addSp delSp modSp delAnim modAnim">
        <pc:chgData name="Troels Mortensen (TRMO) | VIA" userId="48eeef65-5bf8-474b-9082-b56af31dd25e" providerId="ADAL" clId="{15FAF19B-49BC-4D1B-9D01-E5FEF30FC011}" dt="2019-04-09T11:07:05.822" v="405" actId="478"/>
        <pc:sldMkLst>
          <pc:docMk/>
          <pc:sldMk cId="3558492762" sldId="361"/>
        </pc:sldMkLst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3558492762" sldId="361"/>
            <ac:spMk id="2" creationId="{2F0F740A-C40F-47F0-AB36-BEF1B11F7F59}"/>
          </ac:spMkLst>
        </pc:spChg>
        <pc:spChg chg="add del mod">
          <ac:chgData name="Troels Mortensen (TRMO) | VIA" userId="48eeef65-5bf8-474b-9082-b56af31dd25e" providerId="ADAL" clId="{15FAF19B-49BC-4D1B-9D01-E5FEF30FC011}" dt="2019-04-09T11:07:05.822" v="405" actId="478"/>
          <ac:spMkLst>
            <pc:docMk/>
            <pc:sldMk cId="3558492762" sldId="361"/>
            <ac:spMk id="3" creationId="{445C1944-E706-40B4-9BE9-F341F71F2726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3558492762" sldId="361"/>
            <ac:spMk id="4" creationId="{32F0E728-F56F-4678-B8A9-8E7E8F60E36F}"/>
          </ac:spMkLst>
        </pc:sp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3558492762" sldId="361"/>
            <ac:picMk id="12" creationId="{454FE09E-9C93-4E9E-8E94-AF78C6FE8DD0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3558492762" sldId="361"/>
            <ac:picMk id="13" creationId="{5B3D4141-D4E7-4704-BAF5-DEC57D4CDC70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3558492762" sldId="361"/>
            <ac:picMk id="1028" creationId="{3E74AE35-78F7-40BB-BF52-AD2821F869AF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3558492762" sldId="361"/>
            <ac:picMk id="1032" creationId="{9F7EC699-785B-4566-9E6C-64190B46B315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3558492762" sldId="361"/>
            <ac:picMk id="1034" creationId="{DD235A12-4F05-472B-BE92-3C61E2AF0C2C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3558492762" sldId="361"/>
            <ac:picMk id="1036" creationId="{5BBAF57E-A3E0-4050-8BDA-B6279612F4F3}"/>
          </ac:picMkLst>
        </pc:picChg>
      </pc:sldChg>
      <pc:sldChg chg="modSp">
        <pc:chgData name="Troels Mortensen (TRMO) | VIA" userId="48eeef65-5bf8-474b-9082-b56af31dd25e" providerId="ADAL" clId="{15FAF19B-49BC-4D1B-9D01-E5FEF30FC011}" dt="2019-04-08T07:59:11.824" v="160"/>
        <pc:sldMkLst>
          <pc:docMk/>
          <pc:sldMk cId="513434509" sldId="362"/>
        </pc:sldMkLst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513434509" sldId="362"/>
            <ac:spMk id="2" creationId="{2F0F740A-C40F-47F0-AB36-BEF1B11F7F59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513434509" sldId="362"/>
            <ac:spMk id="4" creationId="{32F0E728-F56F-4678-B8A9-8E7E8F60E36F}"/>
          </ac:spMkLst>
        </pc:sp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513434509" sldId="362"/>
            <ac:picMk id="10" creationId="{B7B86B2C-3A77-48D2-8A54-FA5BF2442867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513434509" sldId="362"/>
            <ac:picMk id="12" creationId="{454FE09E-9C93-4E9E-8E94-AF78C6FE8DD0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513434509" sldId="362"/>
            <ac:picMk id="13" creationId="{5B3D4141-D4E7-4704-BAF5-DEC57D4CDC70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513434509" sldId="362"/>
            <ac:picMk id="1028" creationId="{3E74AE35-78F7-40BB-BF52-AD2821F869AF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513434509" sldId="362"/>
            <ac:picMk id="1034" creationId="{DD235A12-4F05-472B-BE92-3C61E2AF0C2C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513434509" sldId="362"/>
            <ac:picMk id="1036" creationId="{5BBAF57E-A3E0-4050-8BDA-B6279612F4F3}"/>
          </ac:picMkLst>
        </pc:picChg>
      </pc:sldChg>
      <pc:sldChg chg="modSp">
        <pc:chgData name="Troels Mortensen (TRMO) | VIA" userId="48eeef65-5bf8-474b-9082-b56af31dd25e" providerId="ADAL" clId="{15FAF19B-49BC-4D1B-9D01-E5FEF30FC011}" dt="2019-04-08T10:58:09.591" v="314"/>
        <pc:sldMkLst>
          <pc:docMk/>
          <pc:sldMk cId="4261668188" sldId="363"/>
        </pc:sldMkLst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4261668188" sldId="363"/>
            <ac:spMk id="2" creationId="{2F0F740A-C40F-47F0-AB36-BEF1B11F7F59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4261668188" sldId="363"/>
            <ac:spMk id="4" creationId="{32F0E728-F56F-4678-B8A9-8E7E8F60E36F}"/>
          </ac:spMkLst>
        </pc:sp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4261668188" sldId="363"/>
            <ac:picMk id="12" creationId="{454FE09E-9C93-4E9E-8E94-AF78C6FE8DD0}"/>
          </ac:picMkLst>
        </pc:picChg>
        <pc:picChg chg="mod">
          <ac:chgData name="Troels Mortensen (TRMO) | VIA" userId="48eeef65-5bf8-474b-9082-b56af31dd25e" providerId="ADAL" clId="{15FAF19B-49BC-4D1B-9D01-E5FEF30FC011}" dt="2019-04-08T10:58:09.591" v="314"/>
          <ac:picMkLst>
            <pc:docMk/>
            <pc:sldMk cId="4261668188" sldId="363"/>
            <ac:picMk id="13" creationId="{5B3D4141-D4E7-4704-BAF5-DEC57D4CDC70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4261668188" sldId="363"/>
            <ac:picMk id="1028" creationId="{3E74AE35-78F7-40BB-BF52-AD2821F869AF}"/>
          </ac:picMkLst>
        </pc:picChg>
        <pc:picChg chg="mod">
          <ac:chgData name="Troels Mortensen (TRMO) | VIA" userId="48eeef65-5bf8-474b-9082-b56af31dd25e" providerId="ADAL" clId="{15FAF19B-49BC-4D1B-9D01-E5FEF30FC011}" dt="2019-04-08T10:58:09.591" v="314"/>
          <ac:picMkLst>
            <pc:docMk/>
            <pc:sldMk cId="4261668188" sldId="363"/>
            <ac:picMk id="1034" creationId="{DD235A12-4F05-472B-BE92-3C61E2AF0C2C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4261668188" sldId="363"/>
            <ac:picMk id="1036" creationId="{5BBAF57E-A3E0-4050-8BDA-B6279612F4F3}"/>
          </ac:picMkLst>
        </pc:picChg>
      </pc:sldChg>
      <pc:sldChg chg="addSp delSp modSp">
        <pc:chgData name="Troels Mortensen (TRMO) | VIA" userId="48eeef65-5bf8-474b-9082-b56af31dd25e" providerId="ADAL" clId="{15FAF19B-49BC-4D1B-9D01-E5FEF30FC011}" dt="2019-04-19T13:28:32.099" v="1778" actId="478"/>
        <pc:sldMkLst>
          <pc:docMk/>
          <pc:sldMk cId="956385439" sldId="364"/>
        </pc:sldMkLst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956385439" sldId="364"/>
            <ac:spMk id="3" creationId="{FBF9AD3E-30BE-48BC-959E-E03517FB79D0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956385439" sldId="364"/>
            <ac:spMk id="4" creationId="{32F0E728-F56F-4678-B8A9-8E7E8F60E36F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956385439" sldId="364"/>
            <ac:spMk id="10" creationId="{000956D1-AA28-4500-81E8-6C3B027616D9}"/>
          </ac:spMkLst>
        </pc:sp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956385439" sldId="364"/>
            <ac:picMk id="11" creationId="{982E5095-7522-4590-93D4-C14FC04C1DCF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956385439" sldId="364"/>
            <ac:picMk id="12" creationId="{454FE09E-9C93-4E9E-8E94-AF78C6FE8DD0}"/>
          </ac:picMkLst>
        </pc:picChg>
        <pc:picChg chg="mod">
          <ac:chgData name="Troels Mortensen (TRMO) | VIA" userId="48eeef65-5bf8-474b-9082-b56af31dd25e" providerId="ADAL" clId="{15FAF19B-49BC-4D1B-9D01-E5FEF30FC011}" dt="2019-04-08T10:57:49.647" v="312" actId="1076"/>
          <ac:picMkLst>
            <pc:docMk/>
            <pc:sldMk cId="956385439" sldId="364"/>
            <ac:picMk id="13" creationId="{5B3D4141-D4E7-4704-BAF5-DEC57D4CDC70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956385439" sldId="364"/>
            <ac:picMk id="14" creationId="{1E28E0AD-C503-4728-9F83-3225E6A0EBC7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956385439" sldId="364"/>
            <ac:picMk id="15" creationId="{3DCC0ED6-2266-4FD8-9D06-1069BA0D7EDD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956385439" sldId="364"/>
            <ac:picMk id="16" creationId="{D594251C-D85F-4E73-AF70-B41E6BDEDD32}"/>
          </ac:picMkLst>
        </pc:picChg>
        <pc:picChg chg="add del mod">
          <ac:chgData name="Troels Mortensen (TRMO) | VIA" userId="48eeef65-5bf8-474b-9082-b56af31dd25e" providerId="ADAL" clId="{15FAF19B-49BC-4D1B-9D01-E5FEF30FC011}" dt="2019-04-19T13:28:32.099" v="1778" actId="478"/>
          <ac:picMkLst>
            <pc:docMk/>
            <pc:sldMk cId="956385439" sldId="364"/>
            <ac:picMk id="17" creationId="{8998FD87-A183-4C29-A9C7-D445BB3FC7EF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956385439" sldId="364"/>
            <ac:picMk id="1028" creationId="{3E74AE35-78F7-40BB-BF52-AD2821F869AF}"/>
          </ac:picMkLst>
        </pc:picChg>
        <pc:picChg chg="mod">
          <ac:chgData name="Troels Mortensen (TRMO) | VIA" userId="48eeef65-5bf8-474b-9082-b56af31dd25e" providerId="ADAL" clId="{15FAF19B-49BC-4D1B-9D01-E5FEF30FC011}" dt="2019-04-08T10:57:44.860" v="310"/>
          <ac:picMkLst>
            <pc:docMk/>
            <pc:sldMk cId="956385439" sldId="364"/>
            <ac:picMk id="1034" creationId="{DD235A12-4F05-472B-BE92-3C61E2AF0C2C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956385439" sldId="364"/>
            <ac:picMk id="1036" creationId="{5BBAF57E-A3E0-4050-8BDA-B6279612F4F3}"/>
          </ac:picMkLst>
        </pc:picChg>
      </pc:sldChg>
      <pc:sldChg chg="modSp">
        <pc:chgData name="Troels Mortensen (TRMO) | VIA" userId="48eeef65-5bf8-474b-9082-b56af31dd25e" providerId="ADAL" clId="{15FAF19B-49BC-4D1B-9D01-E5FEF30FC011}" dt="2019-04-08T10:58:24.031" v="316" actId="1076"/>
        <pc:sldMkLst>
          <pc:docMk/>
          <pc:sldMk cId="714818330" sldId="365"/>
        </pc:sldMkLst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714818330" sldId="365"/>
            <ac:spMk id="2" creationId="{E3C2F37F-B2AB-4D48-9472-B1A1CF71B130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714818330" sldId="365"/>
            <ac:spMk id="3" creationId="{FBF9AD3E-30BE-48BC-959E-E03517FB79D0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714818330" sldId="365"/>
            <ac:spMk id="4" creationId="{32F0E728-F56F-4678-B8A9-8E7E8F60E36F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714818330" sldId="365"/>
            <ac:spMk id="10" creationId="{000956D1-AA28-4500-81E8-6C3B027616D9}"/>
          </ac:spMkLst>
        </pc:sp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714818330" sldId="365"/>
            <ac:picMk id="11" creationId="{982E5095-7522-4590-93D4-C14FC04C1DCF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714818330" sldId="365"/>
            <ac:picMk id="12" creationId="{454FE09E-9C93-4E9E-8E94-AF78C6FE8DD0}"/>
          </ac:picMkLst>
        </pc:picChg>
        <pc:picChg chg="mod">
          <ac:chgData name="Troels Mortensen (TRMO) | VIA" userId="48eeef65-5bf8-474b-9082-b56af31dd25e" providerId="ADAL" clId="{15FAF19B-49BC-4D1B-9D01-E5FEF30FC011}" dt="2019-04-08T10:57:55.649" v="313"/>
          <ac:picMkLst>
            <pc:docMk/>
            <pc:sldMk cId="714818330" sldId="365"/>
            <ac:picMk id="13" creationId="{5B3D4141-D4E7-4704-BAF5-DEC57D4CDC70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714818330" sldId="365"/>
            <ac:picMk id="14" creationId="{1E28E0AD-C503-4728-9F83-3225E6A0EBC7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714818330" sldId="365"/>
            <ac:picMk id="15" creationId="{3DCC0ED6-2266-4FD8-9D06-1069BA0D7EDD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714818330" sldId="365"/>
            <ac:picMk id="16" creationId="{D594251C-D85F-4E73-AF70-B41E6BDEDD32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714818330" sldId="365"/>
            <ac:picMk id="1028" creationId="{3E74AE35-78F7-40BB-BF52-AD2821F869AF}"/>
          </ac:picMkLst>
        </pc:picChg>
        <pc:picChg chg="mod">
          <ac:chgData name="Troels Mortensen (TRMO) | VIA" userId="48eeef65-5bf8-474b-9082-b56af31dd25e" providerId="ADAL" clId="{15FAF19B-49BC-4D1B-9D01-E5FEF30FC011}" dt="2019-04-08T10:58:24.031" v="316" actId="1076"/>
          <ac:picMkLst>
            <pc:docMk/>
            <pc:sldMk cId="714818330" sldId="365"/>
            <ac:picMk id="1034" creationId="{DD235A12-4F05-472B-BE92-3C61E2AF0C2C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714818330" sldId="365"/>
            <ac:picMk id="1036" creationId="{5BBAF57E-A3E0-4050-8BDA-B6279612F4F3}"/>
          </ac:picMkLst>
        </pc:picChg>
      </pc:sldChg>
      <pc:sldChg chg="modSp">
        <pc:chgData name="Troels Mortensen (TRMO) | VIA" userId="48eeef65-5bf8-474b-9082-b56af31dd25e" providerId="ADAL" clId="{15FAF19B-49BC-4D1B-9D01-E5FEF30FC011}" dt="2019-04-08T10:58:30.852" v="317"/>
        <pc:sldMkLst>
          <pc:docMk/>
          <pc:sldMk cId="3890700825" sldId="366"/>
        </pc:sldMkLst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3890700825" sldId="366"/>
            <ac:spMk id="2" creationId="{E3C2F37F-B2AB-4D48-9472-B1A1CF71B130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3890700825" sldId="366"/>
            <ac:spMk id="3" creationId="{FBF9AD3E-30BE-48BC-959E-E03517FB79D0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3890700825" sldId="366"/>
            <ac:spMk id="4" creationId="{32F0E728-F56F-4678-B8A9-8E7E8F60E36F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3890700825" sldId="366"/>
            <ac:spMk id="10" creationId="{000956D1-AA28-4500-81E8-6C3B027616D9}"/>
          </ac:spMkLst>
        </pc:sp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3890700825" sldId="366"/>
            <ac:picMk id="11" creationId="{982E5095-7522-4590-93D4-C14FC04C1DCF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3890700825" sldId="366"/>
            <ac:picMk id="12" creationId="{454FE09E-9C93-4E9E-8E94-AF78C6FE8DD0}"/>
          </ac:picMkLst>
        </pc:picChg>
        <pc:picChg chg="mod">
          <ac:chgData name="Troels Mortensen (TRMO) | VIA" userId="48eeef65-5bf8-474b-9082-b56af31dd25e" providerId="ADAL" clId="{15FAF19B-49BC-4D1B-9D01-E5FEF30FC011}" dt="2019-04-08T10:58:30.852" v="317"/>
          <ac:picMkLst>
            <pc:docMk/>
            <pc:sldMk cId="3890700825" sldId="366"/>
            <ac:picMk id="13" creationId="{5B3D4141-D4E7-4704-BAF5-DEC57D4CDC70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3890700825" sldId="366"/>
            <ac:picMk id="14" creationId="{1E28E0AD-C503-4728-9F83-3225E6A0EBC7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3890700825" sldId="366"/>
            <ac:picMk id="15" creationId="{3DCC0ED6-2266-4FD8-9D06-1069BA0D7EDD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3890700825" sldId="366"/>
            <ac:picMk id="16" creationId="{D594251C-D85F-4E73-AF70-B41E6BDEDD32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3890700825" sldId="366"/>
            <ac:picMk id="1028" creationId="{3E74AE35-78F7-40BB-BF52-AD2821F869AF}"/>
          </ac:picMkLst>
        </pc:picChg>
        <pc:picChg chg="mod">
          <ac:chgData name="Troels Mortensen (TRMO) | VIA" userId="48eeef65-5bf8-474b-9082-b56af31dd25e" providerId="ADAL" clId="{15FAF19B-49BC-4D1B-9D01-E5FEF30FC011}" dt="2019-04-08T10:58:30.852" v="317"/>
          <ac:picMkLst>
            <pc:docMk/>
            <pc:sldMk cId="3890700825" sldId="366"/>
            <ac:picMk id="1034" creationId="{DD235A12-4F05-472B-BE92-3C61E2AF0C2C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3890700825" sldId="366"/>
            <ac:picMk id="1036" creationId="{5BBAF57E-A3E0-4050-8BDA-B6279612F4F3}"/>
          </ac:picMkLst>
        </pc:picChg>
      </pc:sldChg>
      <pc:sldChg chg="modSp">
        <pc:chgData name="Troels Mortensen (TRMO) | VIA" userId="48eeef65-5bf8-474b-9082-b56af31dd25e" providerId="ADAL" clId="{15FAF19B-49BC-4D1B-9D01-E5FEF30FC011}" dt="2019-04-08T10:58:36.992" v="318"/>
        <pc:sldMkLst>
          <pc:docMk/>
          <pc:sldMk cId="417780043" sldId="367"/>
        </pc:sldMkLst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417780043" sldId="367"/>
            <ac:spMk id="2" creationId="{E3C2F37F-B2AB-4D48-9472-B1A1CF71B130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417780043" sldId="367"/>
            <ac:spMk id="3" creationId="{FBF9AD3E-30BE-48BC-959E-E03517FB79D0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417780043" sldId="367"/>
            <ac:spMk id="4" creationId="{32F0E728-F56F-4678-B8A9-8E7E8F60E36F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417780043" sldId="367"/>
            <ac:spMk id="10" creationId="{000956D1-AA28-4500-81E8-6C3B027616D9}"/>
          </ac:spMkLst>
        </pc:sp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417780043" sldId="367"/>
            <ac:picMk id="11" creationId="{982E5095-7522-4590-93D4-C14FC04C1DCF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417780043" sldId="367"/>
            <ac:picMk id="12" creationId="{454FE09E-9C93-4E9E-8E94-AF78C6FE8DD0}"/>
          </ac:picMkLst>
        </pc:picChg>
        <pc:picChg chg="mod">
          <ac:chgData name="Troels Mortensen (TRMO) | VIA" userId="48eeef65-5bf8-474b-9082-b56af31dd25e" providerId="ADAL" clId="{15FAF19B-49BC-4D1B-9D01-E5FEF30FC011}" dt="2019-04-08T10:58:36.992" v="318"/>
          <ac:picMkLst>
            <pc:docMk/>
            <pc:sldMk cId="417780043" sldId="367"/>
            <ac:picMk id="13" creationId="{5B3D4141-D4E7-4704-BAF5-DEC57D4CDC70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417780043" sldId="367"/>
            <ac:picMk id="14" creationId="{1E28E0AD-C503-4728-9F83-3225E6A0EBC7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417780043" sldId="367"/>
            <ac:picMk id="15" creationId="{3DCC0ED6-2266-4FD8-9D06-1069BA0D7EDD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417780043" sldId="367"/>
            <ac:picMk id="16" creationId="{D594251C-D85F-4E73-AF70-B41E6BDEDD32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417780043" sldId="367"/>
            <ac:picMk id="1028" creationId="{3E74AE35-78F7-40BB-BF52-AD2821F869AF}"/>
          </ac:picMkLst>
        </pc:picChg>
        <pc:picChg chg="mod">
          <ac:chgData name="Troels Mortensen (TRMO) | VIA" userId="48eeef65-5bf8-474b-9082-b56af31dd25e" providerId="ADAL" clId="{15FAF19B-49BC-4D1B-9D01-E5FEF30FC011}" dt="2019-04-08T10:58:36.992" v="318"/>
          <ac:picMkLst>
            <pc:docMk/>
            <pc:sldMk cId="417780043" sldId="367"/>
            <ac:picMk id="1034" creationId="{DD235A12-4F05-472B-BE92-3C61E2AF0C2C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417780043" sldId="367"/>
            <ac:picMk id="1036" creationId="{5BBAF57E-A3E0-4050-8BDA-B6279612F4F3}"/>
          </ac:picMkLst>
        </pc:picChg>
      </pc:sldChg>
      <pc:sldChg chg="modSp">
        <pc:chgData name="Troels Mortensen (TRMO) | VIA" userId="48eeef65-5bf8-474b-9082-b56af31dd25e" providerId="ADAL" clId="{15FAF19B-49BC-4D1B-9D01-E5FEF30FC011}" dt="2019-04-08T10:58:43.458" v="319"/>
        <pc:sldMkLst>
          <pc:docMk/>
          <pc:sldMk cId="2930709873" sldId="368"/>
        </pc:sldMkLst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2930709873" sldId="368"/>
            <ac:spMk id="2" creationId="{E3C2F37F-B2AB-4D48-9472-B1A1CF71B130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2930709873" sldId="368"/>
            <ac:spMk id="3" creationId="{FBF9AD3E-30BE-48BC-959E-E03517FB79D0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2930709873" sldId="368"/>
            <ac:spMk id="4" creationId="{32F0E728-F56F-4678-B8A9-8E7E8F60E36F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2930709873" sldId="368"/>
            <ac:spMk id="10" creationId="{000956D1-AA28-4500-81E8-6C3B027616D9}"/>
          </ac:spMkLst>
        </pc:sp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2930709873" sldId="368"/>
            <ac:picMk id="11" creationId="{982E5095-7522-4590-93D4-C14FC04C1DCF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2930709873" sldId="368"/>
            <ac:picMk id="12" creationId="{454FE09E-9C93-4E9E-8E94-AF78C6FE8DD0}"/>
          </ac:picMkLst>
        </pc:picChg>
        <pc:picChg chg="mod">
          <ac:chgData name="Troels Mortensen (TRMO) | VIA" userId="48eeef65-5bf8-474b-9082-b56af31dd25e" providerId="ADAL" clId="{15FAF19B-49BC-4D1B-9D01-E5FEF30FC011}" dt="2019-04-08T10:58:43.458" v="319"/>
          <ac:picMkLst>
            <pc:docMk/>
            <pc:sldMk cId="2930709873" sldId="368"/>
            <ac:picMk id="13" creationId="{5B3D4141-D4E7-4704-BAF5-DEC57D4CDC70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2930709873" sldId="368"/>
            <ac:picMk id="14" creationId="{1E28E0AD-C503-4728-9F83-3225E6A0EBC7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2930709873" sldId="368"/>
            <ac:picMk id="15" creationId="{3DCC0ED6-2266-4FD8-9D06-1069BA0D7EDD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2930709873" sldId="368"/>
            <ac:picMk id="16" creationId="{D594251C-D85F-4E73-AF70-B41E6BDEDD32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2930709873" sldId="368"/>
            <ac:picMk id="1028" creationId="{3E74AE35-78F7-40BB-BF52-AD2821F869AF}"/>
          </ac:picMkLst>
        </pc:picChg>
        <pc:picChg chg="mod">
          <ac:chgData name="Troels Mortensen (TRMO) | VIA" userId="48eeef65-5bf8-474b-9082-b56af31dd25e" providerId="ADAL" clId="{15FAF19B-49BC-4D1B-9D01-E5FEF30FC011}" dt="2019-04-08T10:58:43.458" v="319"/>
          <ac:picMkLst>
            <pc:docMk/>
            <pc:sldMk cId="2930709873" sldId="368"/>
            <ac:picMk id="1034" creationId="{DD235A12-4F05-472B-BE92-3C61E2AF0C2C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2930709873" sldId="368"/>
            <ac:picMk id="1036" creationId="{5BBAF57E-A3E0-4050-8BDA-B6279612F4F3}"/>
          </ac:picMkLst>
        </pc:picChg>
      </pc:sldChg>
      <pc:sldChg chg="modSp">
        <pc:chgData name="Troels Mortensen (TRMO) | VIA" userId="48eeef65-5bf8-474b-9082-b56af31dd25e" providerId="ADAL" clId="{15FAF19B-49BC-4D1B-9D01-E5FEF30FC011}" dt="2019-04-08T10:58:52.386" v="320"/>
        <pc:sldMkLst>
          <pc:docMk/>
          <pc:sldMk cId="677000587" sldId="369"/>
        </pc:sldMkLst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677000587" sldId="369"/>
            <ac:spMk id="2" creationId="{E3C2F37F-B2AB-4D48-9472-B1A1CF71B130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677000587" sldId="369"/>
            <ac:spMk id="3" creationId="{FBF9AD3E-30BE-48BC-959E-E03517FB79D0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677000587" sldId="369"/>
            <ac:spMk id="4" creationId="{32F0E728-F56F-4678-B8A9-8E7E8F60E36F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677000587" sldId="369"/>
            <ac:spMk id="10" creationId="{000956D1-AA28-4500-81E8-6C3B027616D9}"/>
          </ac:spMkLst>
        </pc:sp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677000587" sldId="369"/>
            <ac:picMk id="11" creationId="{982E5095-7522-4590-93D4-C14FC04C1DCF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677000587" sldId="369"/>
            <ac:picMk id="12" creationId="{454FE09E-9C93-4E9E-8E94-AF78C6FE8DD0}"/>
          </ac:picMkLst>
        </pc:picChg>
        <pc:picChg chg="mod">
          <ac:chgData name="Troels Mortensen (TRMO) | VIA" userId="48eeef65-5bf8-474b-9082-b56af31dd25e" providerId="ADAL" clId="{15FAF19B-49BC-4D1B-9D01-E5FEF30FC011}" dt="2019-04-08T10:58:52.386" v="320"/>
          <ac:picMkLst>
            <pc:docMk/>
            <pc:sldMk cId="677000587" sldId="369"/>
            <ac:picMk id="13" creationId="{5B3D4141-D4E7-4704-BAF5-DEC57D4CDC70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677000587" sldId="369"/>
            <ac:picMk id="14" creationId="{1E28E0AD-C503-4728-9F83-3225E6A0EBC7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677000587" sldId="369"/>
            <ac:picMk id="15" creationId="{3DCC0ED6-2266-4FD8-9D06-1069BA0D7EDD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677000587" sldId="369"/>
            <ac:picMk id="16" creationId="{D594251C-D85F-4E73-AF70-B41E6BDEDD32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677000587" sldId="369"/>
            <ac:picMk id="1028" creationId="{3E74AE35-78F7-40BB-BF52-AD2821F869AF}"/>
          </ac:picMkLst>
        </pc:picChg>
        <pc:picChg chg="mod">
          <ac:chgData name="Troels Mortensen (TRMO) | VIA" userId="48eeef65-5bf8-474b-9082-b56af31dd25e" providerId="ADAL" clId="{15FAF19B-49BC-4D1B-9D01-E5FEF30FC011}" dt="2019-04-08T10:58:52.386" v="320"/>
          <ac:picMkLst>
            <pc:docMk/>
            <pc:sldMk cId="677000587" sldId="369"/>
            <ac:picMk id="1034" creationId="{DD235A12-4F05-472B-BE92-3C61E2AF0C2C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677000587" sldId="369"/>
            <ac:picMk id="1036" creationId="{5BBAF57E-A3E0-4050-8BDA-B6279612F4F3}"/>
          </ac:picMkLst>
        </pc:picChg>
      </pc:sldChg>
      <pc:sldChg chg="modSp">
        <pc:chgData name="Troels Mortensen (TRMO) | VIA" userId="48eeef65-5bf8-474b-9082-b56af31dd25e" providerId="ADAL" clId="{15FAF19B-49BC-4D1B-9D01-E5FEF30FC011}" dt="2019-04-08T10:58:59.282" v="321"/>
        <pc:sldMkLst>
          <pc:docMk/>
          <pc:sldMk cId="2103768194" sldId="370"/>
        </pc:sldMkLst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2103768194" sldId="370"/>
            <ac:spMk id="2" creationId="{E3C2F37F-B2AB-4D48-9472-B1A1CF71B130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2103768194" sldId="370"/>
            <ac:spMk id="3" creationId="{FBF9AD3E-30BE-48BC-959E-E03517FB79D0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2103768194" sldId="370"/>
            <ac:spMk id="4" creationId="{32F0E728-F56F-4678-B8A9-8E7E8F60E36F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2103768194" sldId="370"/>
            <ac:spMk id="10" creationId="{000956D1-AA28-4500-81E8-6C3B027616D9}"/>
          </ac:spMkLst>
        </pc:sp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2103768194" sldId="370"/>
            <ac:picMk id="11" creationId="{982E5095-7522-4590-93D4-C14FC04C1DCF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2103768194" sldId="370"/>
            <ac:picMk id="12" creationId="{454FE09E-9C93-4E9E-8E94-AF78C6FE8DD0}"/>
          </ac:picMkLst>
        </pc:picChg>
        <pc:picChg chg="mod">
          <ac:chgData name="Troels Mortensen (TRMO) | VIA" userId="48eeef65-5bf8-474b-9082-b56af31dd25e" providerId="ADAL" clId="{15FAF19B-49BC-4D1B-9D01-E5FEF30FC011}" dt="2019-04-08T10:58:59.282" v="321"/>
          <ac:picMkLst>
            <pc:docMk/>
            <pc:sldMk cId="2103768194" sldId="370"/>
            <ac:picMk id="13" creationId="{5B3D4141-D4E7-4704-BAF5-DEC57D4CDC70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2103768194" sldId="370"/>
            <ac:picMk id="14" creationId="{1E28E0AD-C503-4728-9F83-3225E6A0EBC7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2103768194" sldId="370"/>
            <ac:picMk id="15" creationId="{3DCC0ED6-2266-4FD8-9D06-1069BA0D7EDD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2103768194" sldId="370"/>
            <ac:picMk id="16" creationId="{D594251C-D85F-4E73-AF70-B41E6BDEDD32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2103768194" sldId="370"/>
            <ac:picMk id="1028" creationId="{3E74AE35-78F7-40BB-BF52-AD2821F869AF}"/>
          </ac:picMkLst>
        </pc:picChg>
        <pc:picChg chg="mod">
          <ac:chgData name="Troels Mortensen (TRMO) | VIA" userId="48eeef65-5bf8-474b-9082-b56af31dd25e" providerId="ADAL" clId="{15FAF19B-49BC-4D1B-9D01-E5FEF30FC011}" dt="2019-04-08T10:58:59.282" v="321"/>
          <ac:picMkLst>
            <pc:docMk/>
            <pc:sldMk cId="2103768194" sldId="370"/>
            <ac:picMk id="1034" creationId="{DD235A12-4F05-472B-BE92-3C61E2AF0C2C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2103768194" sldId="370"/>
            <ac:picMk id="1036" creationId="{5BBAF57E-A3E0-4050-8BDA-B6279612F4F3}"/>
          </ac:picMkLst>
        </pc:picChg>
      </pc:sldChg>
      <pc:sldChg chg="modSp">
        <pc:chgData name="Troels Mortensen (TRMO) | VIA" userId="48eeef65-5bf8-474b-9082-b56af31dd25e" providerId="ADAL" clId="{15FAF19B-49BC-4D1B-9D01-E5FEF30FC011}" dt="2019-04-08T10:59:12.973" v="323"/>
        <pc:sldMkLst>
          <pc:docMk/>
          <pc:sldMk cId="1477743297" sldId="371"/>
        </pc:sldMkLst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1477743297" sldId="371"/>
            <ac:spMk id="2" creationId="{E3C2F37F-B2AB-4D48-9472-B1A1CF71B130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1477743297" sldId="371"/>
            <ac:spMk id="3" creationId="{FBF9AD3E-30BE-48BC-959E-E03517FB79D0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1477743297" sldId="371"/>
            <ac:spMk id="4" creationId="{32F0E728-F56F-4678-B8A9-8E7E8F60E36F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1477743297" sldId="371"/>
            <ac:spMk id="10" creationId="{000956D1-AA28-4500-81E8-6C3B027616D9}"/>
          </ac:spMkLst>
        </pc:sp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1477743297" sldId="371"/>
            <ac:picMk id="11" creationId="{982E5095-7522-4590-93D4-C14FC04C1DCF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1477743297" sldId="371"/>
            <ac:picMk id="12" creationId="{454FE09E-9C93-4E9E-8E94-AF78C6FE8DD0}"/>
          </ac:picMkLst>
        </pc:picChg>
        <pc:picChg chg="mod">
          <ac:chgData name="Troels Mortensen (TRMO) | VIA" userId="48eeef65-5bf8-474b-9082-b56af31dd25e" providerId="ADAL" clId="{15FAF19B-49BC-4D1B-9D01-E5FEF30FC011}" dt="2019-04-08T10:59:12.973" v="323"/>
          <ac:picMkLst>
            <pc:docMk/>
            <pc:sldMk cId="1477743297" sldId="371"/>
            <ac:picMk id="13" creationId="{5B3D4141-D4E7-4704-BAF5-DEC57D4CDC70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1477743297" sldId="371"/>
            <ac:picMk id="14" creationId="{1E28E0AD-C503-4728-9F83-3225E6A0EBC7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1477743297" sldId="371"/>
            <ac:picMk id="15" creationId="{3DCC0ED6-2266-4FD8-9D06-1069BA0D7EDD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1477743297" sldId="371"/>
            <ac:picMk id="16" creationId="{D594251C-D85F-4E73-AF70-B41E6BDEDD32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1477743297" sldId="371"/>
            <ac:picMk id="1028" creationId="{3E74AE35-78F7-40BB-BF52-AD2821F869AF}"/>
          </ac:picMkLst>
        </pc:picChg>
        <pc:picChg chg="mod">
          <ac:chgData name="Troels Mortensen (TRMO) | VIA" userId="48eeef65-5bf8-474b-9082-b56af31dd25e" providerId="ADAL" clId="{15FAF19B-49BC-4D1B-9D01-E5FEF30FC011}" dt="2019-04-08T10:59:12.973" v="323"/>
          <ac:picMkLst>
            <pc:docMk/>
            <pc:sldMk cId="1477743297" sldId="371"/>
            <ac:picMk id="1034" creationId="{DD235A12-4F05-472B-BE92-3C61E2AF0C2C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1477743297" sldId="371"/>
            <ac:picMk id="1036" creationId="{5BBAF57E-A3E0-4050-8BDA-B6279612F4F3}"/>
          </ac:picMkLst>
        </pc:picChg>
      </pc:sldChg>
      <pc:sldChg chg="modSp">
        <pc:chgData name="Troels Mortensen (TRMO) | VIA" userId="48eeef65-5bf8-474b-9082-b56af31dd25e" providerId="ADAL" clId="{15FAF19B-49BC-4D1B-9D01-E5FEF30FC011}" dt="2019-04-09T11:09:27.744" v="455" actId="6549"/>
        <pc:sldMkLst>
          <pc:docMk/>
          <pc:sldMk cId="722345827" sldId="372"/>
        </pc:sldMkLst>
        <pc:spChg chg="mod">
          <ac:chgData name="Troels Mortensen (TRMO) | VIA" userId="48eeef65-5bf8-474b-9082-b56af31dd25e" providerId="ADAL" clId="{15FAF19B-49BC-4D1B-9D01-E5FEF30FC011}" dt="2019-04-09T11:09:27.744" v="455" actId="6549"/>
          <ac:spMkLst>
            <pc:docMk/>
            <pc:sldMk cId="722345827" sldId="372"/>
            <ac:spMk id="3" creationId="{0EE7086A-E09F-403A-A6EB-568E5F439DAB}"/>
          </ac:spMkLst>
        </pc:spChg>
      </pc:sldChg>
      <pc:sldChg chg="addSp modSp">
        <pc:chgData name="Troels Mortensen (TRMO) | VIA" userId="48eeef65-5bf8-474b-9082-b56af31dd25e" providerId="ADAL" clId="{15FAF19B-49BC-4D1B-9D01-E5FEF30FC011}" dt="2019-04-09T11:11:33.561" v="471"/>
        <pc:sldMkLst>
          <pc:docMk/>
          <pc:sldMk cId="1453480949" sldId="373"/>
        </pc:sldMkLst>
        <pc:spChg chg="mod">
          <ac:chgData name="Troels Mortensen (TRMO) | VIA" userId="48eeef65-5bf8-474b-9082-b56af31dd25e" providerId="ADAL" clId="{15FAF19B-49BC-4D1B-9D01-E5FEF30FC011}" dt="2019-04-09T11:11:08.419" v="456" actId="20577"/>
          <ac:spMkLst>
            <pc:docMk/>
            <pc:sldMk cId="1453480949" sldId="373"/>
            <ac:spMk id="2" creationId="{AA3AB83A-A558-4AA7-AADB-C00FDE4561DD}"/>
          </ac:spMkLst>
        </pc:spChg>
        <pc:spChg chg="mod">
          <ac:chgData name="Troels Mortensen (TRMO) | VIA" userId="48eeef65-5bf8-474b-9082-b56af31dd25e" providerId="ADAL" clId="{15FAF19B-49BC-4D1B-9D01-E5FEF30FC011}" dt="2019-04-09T11:11:33.561" v="471"/>
          <ac:spMkLst>
            <pc:docMk/>
            <pc:sldMk cId="1453480949" sldId="373"/>
            <ac:spMk id="3" creationId="{0EE7086A-E09F-403A-A6EB-568E5F439DAB}"/>
          </ac:spMkLst>
        </pc:spChg>
        <pc:grpChg chg="add mod">
          <ac:chgData name="Troels Mortensen (TRMO) | VIA" userId="48eeef65-5bf8-474b-9082-b56af31dd25e" providerId="ADAL" clId="{15FAF19B-49BC-4D1B-9D01-E5FEF30FC011}" dt="2019-04-08T07:59:11.824" v="160"/>
          <ac:grpSpMkLst>
            <pc:docMk/>
            <pc:sldMk cId="1453480949" sldId="373"/>
            <ac:grpSpMk id="4" creationId="{234546B6-B2CE-4388-AE24-8EB2EF3487B2}"/>
          </ac:grpSpMkLst>
        </pc:grpChg>
        <pc:picChg chg="mod">
          <ac:chgData name="Troels Mortensen (TRMO) | VIA" userId="48eeef65-5bf8-474b-9082-b56af31dd25e" providerId="ADAL" clId="{15FAF19B-49BC-4D1B-9D01-E5FEF30FC011}" dt="2019-04-08T07:57:16.370" v="47" actId="164"/>
          <ac:picMkLst>
            <pc:docMk/>
            <pc:sldMk cId="1453480949" sldId="373"/>
            <ac:picMk id="13" creationId="{1AC080BF-53E4-4F2F-9229-AE414775B85B}"/>
          </ac:picMkLst>
        </pc:picChg>
        <pc:picChg chg="mod">
          <ac:chgData name="Troels Mortensen (TRMO) | VIA" userId="48eeef65-5bf8-474b-9082-b56af31dd25e" providerId="ADAL" clId="{15FAF19B-49BC-4D1B-9D01-E5FEF30FC011}" dt="2019-04-08T07:57:16.370" v="47" actId="164"/>
          <ac:picMkLst>
            <pc:docMk/>
            <pc:sldMk cId="1453480949" sldId="373"/>
            <ac:picMk id="14" creationId="{DCABE512-A3E8-441F-AE17-F43D042C2FFB}"/>
          </ac:picMkLst>
        </pc:picChg>
        <pc:picChg chg="mod">
          <ac:chgData name="Troels Mortensen (TRMO) | VIA" userId="48eeef65-5bf8-474b-9082-b56af31dd25e" providerId="ADAL" clId="{15FAF19B-49BC-4D1B-9D01-E5FEF30FC011}" dt="2019-04-08T07:57:16.370" v="47" actId="164"/>
          <ac:picMkLst>
            <pc:docMk/>
            <pc:sldMk cId="1453480949" sldId="373"/>
            <ac:picMk id="15" creationId="{8649AFA1-B9D6-4BF7-A94C-F62581FC9F2F}"/>
          </ac:picMkLst>
        </pc:picChg>
      </pc:sldChg>
      <pc:sldChg chg="modSp">
        <pc:chgData name="Troels Mortensen (TRMO) | VIA" userId="48eeef65-5bf8-474b-9082-b56af31dd25e" providerId="ADAL" clId="{15FAF19B-49BC-4D1B-9D01-E5FEF30FC011}" dt="2019-04-09T11:11:44.155" v="476"/>
        <pc:sldMkLst>
          <pc:docMk/>
          <pc:sldMk cId="2253834553" sldId="374"/>
        </pc:sldMkLst>
        <pc:spChg chg="mod">
          <ac:chgData name="Troels Mortensen (TRMO) | VIA" userId="48eeef65-5bf8-474b-9082-b56af31dd25e" providerId="ADAL" clId="{15FAF19B-49BC-4D1B-9D01-E5FEF30FC011}" dt="2019-04-09T11:11:44.155" v="476"/>
          <ac:spMkLst>
            <pc:docMk/>
            <pc:sldMk cId="2253834553" sldId="374"/>
            <ac:spMk id="3" creationId="{0EE7086A-E09F-403A-A6EB-568E5F439DAB}"/>
          </ac:spMkLst>
        </pc:spChg>
        <pc:spChg chg="mod">
          <ac:chgData name="Troels Mortensen (TRMO) | VIA" userId="48eeef65-5bf8-474b-9082-b56af31dd25e" providerId="ADAL" clId="{15FAF19B-49BC-4D1B-9D01-E5FEF30FC011}" dt="2019-04-09T11:11:40.579" v="474" actId="20577"/>
          <ac:spMkLst>
            <pc:docMk/>
            <pc:sldMk cId="2253834553" sldId="374"/>
            <ac:spMk id="14" creationId="{9FC8EBC0-85B9-4D28-A79B-6F099D585017}"/>
          </ac:spMkLst>
        </pc:spChg>
        <pc:graphicFrameChg chg="mod">
          <ac:chgData name="Troels Mortensen (TRMO) | VIA" userId="48eeef65-5bf8-474b-9082-b56af31dd25e" providerId="ADAL" clId="{15FAF19B-49BC-4D1B-9D01-E5FEF30FC011}" dt="2019-04-08T07:59:11.824" v="160"/>
          <ac:graphicFrameMkLst>
            <pc:docMk/>
            <pc:sldMk cId="2253834553" sldId="374"/>
            <ac:graphicFrameMk id="8" creationId="{337131E3-AC81-43CB-8595-81377E4653E6}"/>
          </ac:graphicFrameMkLst>
        </pc:graphicFrame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2253834553" sldId="374"/>
            <ac:picMk id="9" creationId="{CFE90FC8-02EF-49F4-A1F1-08AC1D45C2DB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2253834553" sldId="374"/>
            <ac:picMk id="10" creationId="{97B04521-08DA-4777-AB85-631D87A3E079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2253834553" sldId="374"/>
            <ac:picMk id="11" creationId="{16A691D7-2E04-46E2-97C8-410C3EEEB2FF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2253834553" sldId="374"/>
            <ac:picMk id="12" creationId="{1E980AEB-256E-4658-89D4-0AC9A38C91CE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2253834553" sldId="374"/>
            <ac:picMk id="13" creationId="{524A2B96-96B4-4CB1-B3C1-1335D2AC64C8}"/>
          </ac:picMkLst>
        </pc:picChg>
      </pc:sldChg>
      <pc:sldChg chg="modSp">
        <pc:chgData name="Troels Mortensen (TRMO) | VIA" userId="48eeef65-5bf8-474b-9082-b56af31dd25e" providerId="ADAL" clId="{15FAF19B-49BC-4D1B-9D01-E5FEF30FC011}" dt="2019-04-08T07:59:11.824" v="160"/>
        <pc:sldMkLst>
          <pc:docMk/>
          <pc:sldMk cId="3740913166" sldId="375"/>
        </pc:sldMkLst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3740913166" sldId="375"/>
            <ac:spMk id="4" creationId="{EB799CA9-F8CA-472D-B220-5287D8BB4CBE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3740913166" sldId="375"/>
            <ac:spMk id="5" creationId="{ACF9C7D7-4AE4-4893-A2CF-3F2268FB3E6E}"/>
          </ac:spMkLst>
        </pc:sp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3740913166" sldId="375"/>
            <ac:picMk id="9" creationId="{E3BAA366-A343-433E-B3F8-238AD1BC44B3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3740913166" sldId="375"/>
            <ac:picMk id="10" creationId="{C84111F6-EE45-4433-8FA0-6CB8E147CC82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3740913166" sldId="375"/>
            <ac:picMk id="15366" creationId="{C3501E1A-8E81-4EBA-9D2D-24B4999EDE14}"/>
          </ac:picMkLst>
        </pc:picChg>
      </pc:sldChg>
      <pc:sldChg chg="modSp">
        <pc:chgData name="Troels Mortensen (TRMO) | VIA" userId="48eeef65-5bf8-474b-9082-b56af31dd25e" providerId="ADAL" clId="{15FAF19B-49BC-4D1B-9D01-E5FEF30FC011}" dt="2019-04-08T07:59:11.824" v="160"/>
        <pc:sldMkLst>
          <pc:docMk/>
          <pc:sldMk cId="2155552458" sldId="376"/>
        </pc:sldMkLst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2155552458" sldId="376"/>
            <ac:spMk id="4" creationId="{EB799CA9-F8CA-472D-B220-5287D8BB4CBE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2155552458" sldId="376"/>
            <ac:spMk id="6" creationId="{18A5EA5E-5719-44FC-AB85-ECB17AA415FE}"/>
          </ac:spMkLst>
        </pc:sp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2155552458" sldId="376"/>
            <ac:picMk id="7" creationId="{595A4573-6801-4741-A7ED-DF35D5FD8B0E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2155552458" sldId="376"/>
            <ac:picMk id="8" creationId="{21376E49-8086-48BB-9887-E5910FCD9DB6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2155552458" sldId="376"/>
            <ac:picMk id="15366" creationId="{C3501E1A-8E81-4EBA-9D2D-24B4999EDE14}"/>
          </ac:picMkLst>
        </pc:picChg>
      </pc:sldChg>
      <pc:sldChg chg="addSp delSp modSp">
        <pc:chgData name="Troels Mortensen (TRMO) | VIA" userId="48eeef65-5bf8-474b-9082-b56af31dd25e" providerId="ADAL" clId="{15FAF19B-49BC-4D1B-9D01-E5FEF30FC011}" dt="2019-04-09T11:11:27.830" v="469" actId="20577"/>
        <pc:sldMkLst>
          <pc:docMk/>
          <pc:sldMk cId="1683053590" sldId="377"/>
        </pc:sldMkLst>
        <pc:spChg chg="mod">
          <ac:chgData name="Troels Mortensen (TRMO) | VIA" userId="48eeef65-5bf8-474b-9082-b56af31dd25e" providerId="ADAL" clId="{15FAF19B-49BC-4D1B-9D01-E5FEF30FC011}" dt="2019-04-09T11:11:10.266" v="457" actId="20577"/>
          <ac:spMkLst>
            <pc:docMk/>
            <pc:sldMk cId="1683053590" sldId="377"/>
            <ac:spMk id="2" creationId="{AA3AB83A-A558-4AA7-AADB-C00FDE4561DD}"/>
          </ac:spMkLst>
        </pc:spChg>
        <pc:spChg chg="mod">
          <ac:chgData name="Troels Mortensen (TRMO) | VIA" userId="48eeef65-5bf8-474b-9082-b56af31dd25e" providerId="ADAL" clId="{15FAF19B-49BC-4D1B-9D01-E5FEF30FC011}" dt="2019-04-09T11:11:27.830" v="469" actId="20577"/>
          <ac:spMkLst>
            <pc:docMk/>
            <pc:sldMk cId="1683053590" sldId="377"/>
            <ac:spMk id="3" creationId="{0EE7086A-E09F-403A-A6EB-568E5F439DAB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1683053590" sldId="377"/>
            <ac:spMk id="4" creationId="{16B840C6-2954-4593-9AD6-A4FBBFB6665F}"/>
          </ac:spMkLst>
        </pc:spChg>
        <pc:grpChg chg="add mod">
          <ac:chgData name="Troels Mortensen (TRMO) | VIA" userId="48eeef65-5bf8-474b-9082-b56af31dd25e" providerId="ADAL" clId="{15FAF19B-49BC-4D1B-9D01-E5FEF30FC011}" dt="2019-04-08T07:56:30.968" v="44" actId="164"/>
          <ac:grpSpMkLst>
            <pc:docMk/>
            <pc:sldMk cId="1683053590" sldId="377"/>
            <ac:grpSpMk id="6" creationId="{4DCAD2B1-B73A-415B-AE1D-989CAD185949}"/>
          </ac:grpSpMkLst>
        </pc:grpChg>
        <pc:grpChg chg="mod">
          <ac:chgData name="Troels Mortensen (TRMO) | VIA" userId="48eeef65-5bf8-474b-9082-b56af31dd25e" providerId="ADAL" clId="{15FAF19B-49BC-4D1B-9D01-E5FEF30FC011}" dt="2019-04-08T07:59:11.824" v="160"/>
          <ac:grpSpMkLst>
            <pc:docMk/>
            <pc:sldMk cId="1683053590" sldId="377"/>
            <ac:grpSpMk id="7" creationId="{FAC40396-6A9E-4F9F-A2F7-C6C760E7800A}"/>
          </ac:grpSpMkLst>
        </pc:grpChg>
        <pc:grpChg chg="add del mod">
          <ac:chgData name="Troels Mortensen (TRMO) | VIA" userId="48eeef65-5bf8-474b-9082-b56af31dd25e" providerId="ADAL" clId="{15FAF19B-49BC-4D1B-9D01-E5FEF30FC011}" dt="2019-04-08T07:57:34.173" v="48" actId="478"/>
          <ac:grpSpMkLst>
            <pc:docMk/>
            <pc:sldMk cId="1683053590" sldId="377"/>
            <ac:grpSpMk id="12" creationId="{B7F6CCB3-9C51-4126-B368-0D32ACE01F28}"/>
          </ac:grpSpMkLst>
        </pc:grpChg>
        <pc:grpChg chg="add mod">
          <ac:chgData name="Troels Mortensen (TRMO) | VIA" userId="48eeef65-5bf8-474b-9082-b56af31dd25e" providerId="ADAL" clId="{15FAF19B-49BC-4D1B-9D01-E5FEF30FC011}" dt="2019-04-08T07:59:11.824" v="160"/>
          <ac:grpSpMkLst>
            <pc:docMk/>
            <pc:sldMk cId="1683053590" sldId="377"/>
            <ac:grpSpMk id="14" creationId="{D5733FA7-0772-4C90-8571-319C5E6E6D9C}"/>
          </ac:grpSpMkLst>
        </pc:grpChg>
        <pc:picChg chg="mod">
          <ac:chgData name="Troels Mortensen (TRMO) | VIA" userId="48eeef65-5bf8-474b-9082-b56af31dd25e" providerId="ADAL" clId="{15FAF19B-49BC-4D1B-9D01-E5FEF30FC011}" dt="2019-04-08T07:56:33.517" v="45" actId="164"/>
          <ac:picMkLst>
            <pc:docMk/>
            <pc:sldMk cId="1683053590" sldId="377"/>
            <ac:picMk id="5" creationId="{2199357E-2BCD-4C2F-A8FD-B1BA97C8895E}"/>
          </ac:picMkLst>
        </pc:picChg>
        <pc:picChg chg="mod">
          <ac:chgData name="Troels Mortensen (TRMO) | VIA" userId="48eeef65-5bf8-474b-9082-b56af31dd25e" providerId="ADAL" clId="{15FAF19B-49BC-4D1B-9D01-E5FEF30FC011}" dt="2019-04-08T07:56:33.517" v="45" actId="164"/>
          <ac:picMkLst>
            <pc:docMk/>
            <pc:sldMk cId="1683053590" sldId="377"/>
            <ac:picMk id="9" creationId="{5AEFE395-87F6-4C96-9532-566F3378550F}"/>
          </ac:picMkLst>
        </pc:picChg>
        <pc:picChg chg="mod">
          <ac:chgData name="Troels Mortensen (TRMO) | VIA" userId="48eeef65-5bf8-474b-9082-b56af31dd25e" providerId="ADAL" clId="{15FAF19B-49BC-4D1B-9D01-E5FEF30FC011}" dt="2019-04-08T07:56:33.517" v="45" actId="164"/>
          <ac:picMkLst>
            <pc:docMk/>
            <pc:sldMk cId="1683053590" sldId="377"/>
            <ac:picMk id="2052" creationId="{E3624AE9-09B4-494F-9D7F-C9DF711A0764}"/>
          </ac:picMkLst>
        </pc:picChg>
      </pc:sldChg>
      <pc:sldChg chg="addSp delSp modSp">
        <pc:chgData name="Troels Mortensen (TRMO) | VIA" userId="48eeef65-5bf8-474b-9082-b56af31dd25e" providerId="ADAL" clId="{15FAF19B-49BC-4D1B-9D01-E5FEF30FC011}" dt="2019-04-09T11:12:00.980" v="479" actId="1076"/>
        <pc:sldMkLst>
          <pc:docMk/>
          <pc:sldMk cId="3621354305" sldId="378"/>
        </pc:sldMkLst>
        <pc:spChg chg="mod">
          <ac:chgData name="Troels Mortensen (TRMO) | VIA" userId="48eeef65-5bf8-474b-9082-b56af31dd25e" providerId="ADAL" clId="{15FAF19B-49BC-4D1B-9D01-E5FEF30FC011}" dt="2019-04-09T11:11:12.291" v="458" actId="20577"/>
          <ac:spMkLst>
            <pc:docMk/>
            <pc:sldMk cId="3621354305" sldId="378"/>
            <ac:spMk id="2" creationId="{AA3AB83A-A558-4AA7-AADB-C00FDE4561DD}"/>
          </ac:spMkLst>
        </pc:spChg>
        <pc:spChg chg="mod">
          <ac:chgData name="Troels Mortensen (TRMO) | VIA" userId="48eeef65-5bf8-474b-9082-b56af31dd25e" providerId="ADAL" clId="{15FAF19B-49BC-4D1B-9D01-E5FEF30FC011}" dt="2019-04-09T11:11:32.296" v="470"/>
          <ac:spMkLst>
            <pc:docMk/>
            <pc:sldMk cId="3621354305" sldId="378"/>
            <ac:spMk id="3" creationId="{0EE7086A-E09F-403A-A6EB-568E5F439DAB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3621354305" sldId="378"/>
            <ac:spMk id="4" creationId="{16B840C6-2954-4593-9AD6-A4FBBFB6665F}"/>
          </ac:spMkLst>
        </pc:spChg>
        <pc:grpChg chg="del mod">
          <ac:chgData name="Troels Mortensen (TRMO) | VIA" userId="48eeef65-5bf8-474b-9082-b56af31dd25e" providerId="ADAL" clId="{15FAF19B-49BC-4D1B-9D01-E5FEF30FC011}" dt="2019-04-09T11:11:58.171" v="477" actId="478"/>
          <ac:grpSpMkLst>
            <pc:docMk/>
            <pc:sldMk cId="3621354305" sldId="378"/>
            <ac:grpSpMk id="6" creationId="{A257635C-A802-4EA2-8095-FCD2B9B7BB02}"/>
          </ac:grpSpMkLst>
        </pc:grpChg>
        <pc:grpChg chg="mod">
          <ac:chgData name="Troels Mortensen (TRMO) | VIA" userId="48eeef65-5bf8-474b-9082-b56af31dd25e" providerId="ADAL" clId="{15FAF19B-49BC-4D1B-9D01-E5FEF30FC011}" dt="2019-04-08T07:59:11.824" v="160"/>
          <ac:grpSpMkLst>
            <pc:docMk/>
            <pc:sldMk cId="3621354305" sldId="378"/>
            <ac:grpSpMk id="7" creationId="{FAC40396-6A9E-4F9F-A2F7-C6C760E7800A}"/>
          </ac:grpSpMkLst>
        </pc:grpChg>
        <pc:grpChg chg="add del mod">
          <ac:chgData name="Troels Mortensen (TRMO) | VIA" userId="48eeef65-5bf8-474b-9082-b56af31dd25e" providerId="ADAL" clId="{15FAF19B-49BC-4D1B-9D01-E5FEF30FC011}" dt="2019-04-08T07:57:38.960" v="51" actId="478"/>
          <ac:grpSpMkLst>
            <pc:docMk/>
            <pc:sldMk cId="3621354305" sldId="378"/>
            <ac:grpSpMk id="15" creationId="{7CC2A5E5-4A9B-423B-978E-92C840E3C502}"/>
          </ac:grpSpMkLst>
        </pc:grpChg>
        <pc:grpChg chg="add mod">
          <ac:chgData name="Troels Mortensen (TRMO) | VIA" userId="48eeef65-5bf8-474b-9082-b56af31dd25e" providerId="ADAL" clId="{15FAF19B-49BC-4D1B-9D01-E5FEF30FC011}" dt="2019-04-08T07:59:11.824" v="160"/>
          <ac:grpSpMkLst>
            <pc:docMk/>
            <pc:sldMk cId="3621354305" sldId="378"/>
            <ac:grpSpMk id="17" creationId="{6A361B2A-5BD4-4EC7-ADF8-76F4BD29C41B}"/>
          </ac:grpSpMkLst>
        </pc:grpChg>
        <pc:graphicFrameChg chg="add mod">
          <ac:chgData name="Troels Mortensen (TRMO) | VIA" userId="48eeef65-5bf8-474b-9082-b56af31dd25e" providerId="ADAL" clId="{15FAF19B-49BC-4D1B-9D01-E5FEF30FC011}" dt="2019-04-09T11:12:00.980" v="479" actId="1076"/>
          <ac:graphicFrameMkLst>
            <pc:docMk/>
            <pc:sldMk cId="3621354305" sldId="378"/>
            <ac:graphicFrameMk id="21" creationId="{0CDEF947-185A-46E0-8DA7-0850655D54C9}"/>
          </ac:graphicFrameMkLst>
        </pc:graphicFrameChg>
        <pc:picChg chg="mod">
          <ac:chgData name="Troels Mortensen (TRMO) | VIA" userId="48eeef65-5bf8-474b-9082-b56af31dd25e" providerId="ADAL" clId="{15FAF19B-49BC-4D1B-9D01-E5FEF30FC011}" dt="2019-04-08T07:56:37.478" v="46" actId="164"/>
          <ac:picMkLst>
            <pc:docMk/>
            <pc:sldMk cId="3621354305" sldId="378"/>
            <ac:picMk id="5" creationId="{2199357E-2BCD-4C2F-A8FD-B1BA97C8895E}"/>
          </ac:picMkLst>
        </pc:picChg>
        <pc:picChg chg="mod">
          <ac:chgData name="Troels Mortensen (TRMO) | VIA" userId="48eeef65-5bf8-474b-9082-b56af31dd25e" providerId="ADAL" clId="{15FAF19B-49BC-4D1B-9D01-E5FEF30FC011}" dt="2019-04-08T07:56:37.478" v="46" actId="164"/>
          <ac:picMkLst>
            <pc:docMk/>
            <pc:sldMk cId="3621354305" sldId="378"/>
            <ac:picMk id="9" creationId="{5AEFE395-87F6-4C96-9532-566F3378550F}"/>
          </ac:picMkLst>
        </pc:picChg>
        <pc:picChg chg="add mod">
          <ac:chgData name="Troels Mortensen (TRMO) | VIA" userId="48eeef65-5bf8-474b-9082-b56af31dd25e" providerId="ADAL" clId="{15FAF19B-49BC-4D1B-9D01-E5FEF30FC011}" dt="2019-04-09T11:12:00.980" v="479" actId="1076"/>
          <ac:picMkLst>
            <pc:docMk/>
            <pc:sldMk cId="3621354305" sldId="378"/>
            <ac:picMk id="22" creationId="{7ED1C443-C814-479D-A954-6E0613C8B425}"/>
          </ac:picMkLst>
        </pc:picChg>
        <pc:picChg chg="add mod">
          <ac:chgData name="Troels Mortensen (TRMO) | VIA" userId="48eeef65-5bf8-474b-9082-b56af31dd25e" providerId="ADAL" clId="{15FAF19B-49BC-4D1B-9D01-E5FEF30FC011}" dt="2019-04-09T11:12:00.980" v="479" actId="1076"/>
          <ac:picMkLst>
            <pc:docMk/>
            <pc:sldMk cId="3621354305" sldId="378"/>
            <ac:picMk id="23" creationId="{5534D0C7-F10D-415F-AB87-589FFF19350C}"/>
          </ac:picMkLst>
        </pc:picChg>
        <pc:picChg chg="add mod">
          <ac:chgData name="Troels Mortensen (TRMO) | VIA" userId="48eeef65-5bf8-474b-9082-b56af31dd25e" providerId="ADAL" clId="{15FAF19B-49BC-4D1B-9D01-E5FEF30FC011}" dt="2019-04-09T11:12:00.980" v="479" actId="1076"/>
          <ac:picMkLst>
            <pc:docMk/>
            <pc:sldMk cId="3621354305" sldId="378"/>
            <ac:picMk id="24" creationId="{D7C587B1-8F4F-4821-B529-5867EF0E900B}"/>
          </ac:picMkLst>
        </pc:picChg>
        <pc:picChg chg="add mod">
          <ac:chgData name="Troels Mortensen (TRMO) | VIA" userId="48eeef65-5bf8-474b-9082-b56af31dd25e" providerId="ADAL" clId="{15FAF19B-49BC-4D1B-9D01-E5FEF30FC011}" dt="2019-04-09T11:12:00.980" v="479" actId="1076"/>
          <ac:picMkLst>
            <pc:docMk/>
            <pc:sldMk cId="3621354305" sldId="378"/>
            <ac:picMk id="25" creationId="{05C9F654-E57E-4811-A531-8272A5889CC8}"/>
          </ac:picMkLst>
        </pc:picChg>
        <pc:picChg chg="add mod">
          <ac:chgData name="Troels Mortensen (TRMO) | VIA" userId="48eeef65-5bf8-474b-9082-b56af31dd25e" providerId="ADAL" clId="{15FAF19B-49BC-4D1B-9D01-E5FEF30FC011}" dt="2019-04-09T11:12:00.980" v="479" actId="1076"/>
          <ac:picMkLst>
            <pc:docMk/>
            <pc:sldMk cId="3621354305" sldId="378"/>
            <ac:picMk id="26" creationId="{5FF335AC-C655-42B0-9205-6B107266ED6F}"/>
          </ac:picMkLst>
        </pc:picChg>
        <pc:picChg chg="mod">
          <ac:chgData name="Troels Mortensen (TRMO) | VIA" userId="48eeef65-5bf8-474b-9082-b56af31dd25e" providerId="ADAL" clId="{15FAF19B-49BC-4D1B-9D01-E5FEF30FC011}" dt="2019-04-08T07:56:37.478" v="46" actId="164"/>
          <ac:picMkLst>
            <pc:docMk/>
            <pc:sldMk cId="3621354305" sldId="378"/>
            <ac:picMk id="2052" creationId="{E3624AE9-09B4-494F-9D7F-C9DF711A0764}"/>
          </ac:picMkLst>
        </pc:picChg>
      </pc:sldChg>
      <pc:sldChg chg="delSp modSp">
        <pc:chgData name="Troels Mortensen (TRMO) | VIA" userId="48eeef65-5bf8-474b-9082-b56af31dd25e" providerId="ADAL" clId="{15FAF19B-49BC-4D1B-9D01-E5FEF30FC011}" dt="2019-04-09T11:11:37.710" v="473" actId="478"/>
        <pc:sldMkLst>
          <pc:docMk/>
          <pc:sldMk cId="3598949730" sldId="380"/>
        </pc:sldMkLst>
        <pc:spChg chg="mod">
          <ac:chgData name="Troels Mortensen (TRMO) | VIA" userId="48eeef65-5bf8-474b-9082-b56af31dd25e" providerId="ADAL" clId="{15FAF19B-49BC-4D1B-9D01-E5FEF30FC011}" dt="2019-04-09T11:11:20.730" v="461" actId="20577"/>
          <ac:spMkLst>
            <pc:docMk/>
            <pc:sldMk cId="3598949730" sldId="380"/>
            <ac:spMk id="2" creationId="{AA3AB83A-A558-4AA7-AADB-C00FDE4561DD}"/>
          </ac:spMkLst>
        </pc:spChg>
        <pc:spChg chg="mod">
          <ac:chgData name="Troels Mortensen (TRMO) | VIA" userId="48eeef65-5bf8-474b-9082-b56af31dd25e" providerId="ADAL" clId="{15FAF19B-49BC-4D1B-9D01-E5FEF30FC011}" dt="2019-04-09T11:11:36.538" v="472"/>
          <ac:spMkLst>
            <pc:docMk/>
            <pc:sldMk cId="3598949730" sldId="380"/>
            <ac:spMk id="3" creationId="{0EE7086A-E09F-403A-A6EB-568E5F439DAB}"/>
          </ac:spMkLst>
        </pc:spChg>
        <pc:spChg chg="mod">
          <ac:chgData name="Troels Mortensen (TRMO) | VIA" userId="48eeef65-5bf8-474b-9082-b56af31dd25e" providerId="ADAL" clId="{15FAF19B-49BC-4D1B-9D01-E5FEF30FC011}" dt="2019-04-09T11:11:22.057" v="462" actId="20577"/>
          <ac:spMkLst>
            <pc:docMk/>
            <pc:sldMk cId="3598949730" sldId="380"/>
            <ac:spMk id="4" creationId="{16B840C6-2954-4593-9AD6-A4FBBFB6665F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3598949730" sldId="380"/>
            <ac:spMk id="5" creationId="{5B318989-4AAE-461C-AC11-EAAB726DE30A}"/>
          </ac:spMkLst>
        </pc:spChg>
        <pc:grpChg chg="del mod">
          <ac:chgData name="Troels Mortensen (TRMO) | VIA" userId="48eeef65-5bf8-474b-9082-b56af31dd25e" providerId="ADAL" clId="{15FAF19B-49BC-4D1B-9D01-E5FEF30FC011}" dt="2019-04-09T11:11:37.710" v="473" actId="478"/>
          <ac:grpSpMkLst>
            <pc:docMk/>
            <pc:sldMk cId="3598949730" sldId="380"/>
            <ac:grpSpMk id="6" creationId="{A257635C-A802-4EA2-8095-FCD2B9B7BB02}"/>
          </ac:grpSpMkLst>
        </pc:grpChg>
        <pc:graphicFrameChg chg="mod">
          <ac:chgData name="Troels Mortensen (TRMO) | VIA" userId="48eeef65-5bf8-474b-9082-b56af31dd25e" providerId="ADAL" clId="{15FAF19B-49BC-4D1B-9D01-E5FEF30FC011}" dt="2019-04-08T07:59:11.824" v="160"/>
          <ac:graphicFrameMkLst>
            <pc:docMk/>
            <pc:sldMk cId="3598949730" sldId="380"/>
            <ac:graphicFrameMk id="15" creationId="{E5B4FD37-6BE0-4CA0-B85A-F754A785401C}"/>
          </ac:graphicFrameMkLst>
        </pc:graphicFrame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3598949730" sldId="380"/>
            <ac:picMk id="17" creationId="{D3BD6981-C591-413E-B935-D3AB8AE947C3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3598949730" sldId="380"/>
            <ac:picMk id="18" creationId="{1A5CE0DB-40A3-4FFA-9488-06485F92CF50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3598949730" sldId="380"/>
            <ac:picMk id="19" creationId="{5A41525C-EE76-4F33-92DF-B446C911AA05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3598949730" sldId="380"/>
            <ac:picMk id="20" creationId="{8BA7D4AE-25C0-48A4-B225-2D9A25E6DB9C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3598949730" sldId="380"/>
            <ac:picMk id="21" creationId="{4925EF91-6189-4CD5-BB07-4F4B18841253}"/>
          </ac:picMkLst>
        </pc:picChg>
      </pc:sldChg>
      <pc:sldChg chg="modSp modAnim">
        <pc:chgData name="Troels Mortensen (TRMO) | VIA" userId="48eeef65-5bf8-474b-9082-b56af31dd25e" providerId="ADAL" clId="{15FAF19B-49BC-4D1B-9D01-E5FEF30FC011}" dt="2019-04-23T06:06:45.535" v="1808" actId="20577"/>
        <pc:sldMkLst>
          <pc:docMk/>
          <pc:sldMk cId="3085616440" sldId="381"/>
        </pc:sldMkLst>
        <pc:spChg chg="mod">
          <ac:chgData name="Troels Mortensen (TRMO) | VIA" userId="48eeef65-5bf8-474b-9082-b56af31dd25e" providerId="ADAL" clId="{15FAF19B-49BC-4D1B-9D01-E5FEF30FC011}" dt="2019-04-23T06:06:45.535" v="1808" actId="20577"/>
          <ac:spMkLst>
            <pc:docMk/>
            <pc:sldMk cId="3085616440" sldId="381"/>
            <ac:spMk id="3" creationId="{E71ABAFE-DB02-4589-AB69-E9BD162D81FE}"/>
          </ac:spMkLst>
        </pc:spChg>
        <pc:grpChg chg="mod">
          <ac:chgData name="Troels Mortensen (TRMO) | VIA" userId="48eeef65-5bf8-474b-9082-b56af31dd25e" providerId="ADAL" clId="{15FAF19B-49BC-4D1B-9D01-E5FEF30FC011}" dt="2019-04-09T11:12:46.582" v="483" actId="1076"/>
          <ac:grpSpMkLst>
            <pc:docMk/>
            <pc:sldMk cId="3085616440" sldId="381"/>
            <ac:grpSpMk id="13" creationId="{9BD999E9-DFB6-4E8F-B0D1-517C675F883C}"/>
          </ac:grpSpMkLst>
        </pc:grpChg>
      </pc:sldChg>
      <pc:sldChg chg="modSp">
        <pc:chgData name="Troels Mortensen (TRMO) | VIA" userId="48eeef65-5bf8-474b-9082-b56af31dd25e" providerId="ADAL" clId="{15FAF19B-49BC-4D1B-9D01-E5FEF30FC011}" dt="2019-04-08T07:59:11.824" v="160"/>
        <pc:sldMkLst>
          <pc:docMk/>
          <pc:sldMk cId="1171478170" sldId="382"/>
        </pc:sldMkLst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1171478170" sldId="382"/>
            <ac:spMk id="4" creationId="{D931B95C-3B1F-4B59-A989-4DBA9290EC70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1171478170" sldId="382"/>
            <ac:spMk id="5" creationId="{C97E4AA3-C0DA-485E-A1DD-B8EF031223FE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1171478170" sldId="382"/>
            <ac:spMk id="6" creationId="{8F8C1F1F-0857-4B63-B8D3-DF3C7DC5355E}"/>
          </ac:spMkLst>
        </pc:spChg>
      </pc:sldChg>
      <pc:sldChg chg="modSp">
        <pc:chgData name="Troels Mortensen (TRMO) | VIA" userId="48eeef65-5bf8-474b-9082-b56af31dd25e" providerId="ADAL" clId="{15FAF19B-49BC-4D1B-9D01-E5FEF30FC011}" dt="2019-04-08T07:59:11.824" v="160"/>
        <pc:sldMkLst>
          <pc:docMk/>
          <pc:sldMk cId="562678959" sldId="383"/>
        </pc:sldMkLst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562678959" sldId="383"/>
            <ac:picMk id="4" creationId="{E1B17851-B5EF-47C6-BF15-7A7A70881239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562678959" sldId="383"/>
            <ac:picMk id="6" creationId="{BB984993-5C6A-4FCB-ACC3-F609EF6737F2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562678959" sldId="383"/>
            <ac:picMk id="7" creationId="{F96D4E24-C60F-4C14-9768-D4CAAC20341A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562678959" sldId="383"/>
            <ac:picMk id="8" creationId="{7F252ECC-2313-4AFF-A5E7-476FDC273242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562678959" sldId="383"/>
            <ac:picMk id="9" creationId="{A568FC93-2EED-4C65-8F4F-8BD121466044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562678959" sldId="383"/>
            <ac:picMk id="10" creationId="{4F06DA56-A5DA-44A9-943B-6C26B511905D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562678959" sldId="383"/>
            <ac:picMk id="11" creationId="{B77003A6-A48D-4DCE-9AC1-FF4A437B459F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562678959" sldId="383"/>
            <ac:picMk id="18436" creationId="{D1CE6EDA-5A08-402A-B29F-5DFFA740A015}"/>
          </ac:picMkLst>
        </pc:picChg>
      </pc:sldChg>
      <pc:sldChg chg="modSp">
        <pc:chgData name="Troels Mortensen (TRMO) | VIA" userId="48eeef65-5bf8-474b-9082-b56af31dd25e" providerId="ADAL" clId="{15FAF19B-49BC-4D1B-9D01-E5FEF30FC011}" dt="2019-04-23T06:11:49.608" v="1834" actId="20577"/>
        <pc:sldMkLst>
          <pc:docMk/>
          <pc:sldMk cId="2530136225" sldId="384"/>
        </pc:sldMkLst>
        <pc:spChg chg="mod">
          <ac:chgData name="Troels Mortensen (TRMO) | VIA" userId="48eeef65-5bf8-474b-9082-b56af31dd25e" providerId="ADAL" clId="{15FAF19B-49BC-4D1B-9D01-E5FEF30FC011}" dt="2019-04-23T06:11:49.608" v="1834" actId="20577"/>
          <ac:spMkLst>
            <pc:docMk/>
            <pc:sldMk cId="2530136225" sldId="384"/>
            <ac:spMk id="2" creationId="{5D6F3095-1993-416C-A641-BBABDA586755}"/>
          </ac:spMkLst>
        </pc:spChg>
        <pc:spChg chg="mod">
          <ac:chgData name="Troels Mortensen (TRMO) | VIA" userId="48eeef65-5bf8-474b-9082-b56af31dd25e" providerId="ADAL" clId="{15FAF19B-49BC-4D1B-9D01-E5FEF30FC011}" dt="2019-04-09T11:14:28.363" v="636" actId="20577"/>
          <ac:spMkLst>
            <pc:docMk/>
            <pc:sldMk cId="2530136225" sldId="384"/>
            <ac:spMk id="3" creationId="{8CA932A9-E60C-444E-9845-1D7DE4966804}"/>
          </ac:spMkLst>
        </pc:spChg>
      </pc:sldChg>
      <pc:sldChg chg="addSp modSp modAnim">
        <pc:chgData name="Troels Mortensen (TRMO) | VIA" userId="48eeef65-5bf8-474b-9082-b56af31dd25e" providerId="ADAL" clId="{15FAF19B-49BC-4D1B-9D01-E5FEF30FC011}" dt="2019-04-09T11:17:36.734" v="668" actId="208"/>
        <pc:sldMkLst>
          <pc:docMk/>
          <pc:sldMk cId="3539703255" sldId="385"/>
        </pc:sldMkLst>
        <pc:spChg chg="add mod">
          <ac:chgData name="Troels Mortensen (TRMO) | VIA" userId="48eeef65-5bf8-474b-9082-b56af31dd25e" providerId="ADAL" clId="{15FAF19B-49BC-4D1B-9D01-E5FEF30FC011}" dt="2019-04-08T08:00:00.630" v="229" actId="207"/>
          <ac:spMkLst>
            <pc:docMk/>
            <pc:sldMk cId="3539703255" sldId="385"/>
            <ac:spMk id="2" creationId="{495724D5-7D2A-425E-BB88-CECA47E45C5D}"/>
          </ac:spMkLst>
        </pc:spChg>
        <pc:spChg chg="add mod">
          <ac:chgData name="Troels Mortensen (TRMO) | VIA" userId="48eeef65-5bf8-474b-9082-b56af31dd25e" providerId="ADAL" clId="{15FAF19B-49BC-4D1B-9D01-E5FEF30FC011}" dt="2019-04-09T11:17:36.734" v="668" actId="208"/>
          <ac:spMkLst>
            <pc:docMk/>
            <pc:sldMk cId="3539703255" sldId="385"/>
            <ac:spMk id="3" creationId="{903B2DB6-5F07-4B93-A817-96A8E04321B9}"/>
          </ac:spMkLst>
        </pc:spChg>
        <pc:spChg chg="mod">
          <ac:chgData name="Troels Mortensen (TRMO) | VIA" userId="48eeef65-5bf8-474b-9082-b56af31dd25e" providerId="ADAL" clId="{15FAF19B-49BC-4D1B-9D01-E5FEF30FC011}" dt="2019-04-09T11:15:21.773" v="649" actId="20577"/>
          <ac:spMkLst>
            <pc:docMk/>
            <pc:sldMk cId="3539703255" sldId="385"/>
            <ac:spMk id="5" creationId="{0A52A119-D5E7-4F6D-96E3-4FC8042A4A5C}"/>
          </ac:spMkLst>
        </pc:spChg>
        <pc:spChg chg="mod">
          <ac:chgData name="Troels Mortensen (TRMO) | VIA" userId="48eeef65-5bf8-474b-9082-b56af31dd25e" providerId="ADAL" clId="{15FAF19B-49BC-4D1B-9D01-E5FEF30FC011}" dt="2019-04-09T11:16:10.725" v="656" actId="1076"/>
          <ac:spMkLst>
            <pc:docMk/>
            <pc:sldMk cId="3539703255" sldId="385"/>
            <ac:spMk id="6" creationId="{6C46A3E5-4F97-4494-B6EE-4D3554C86C07}"/>
          </ac:spMkLst>
        </pc:spChg>
        <pc:spChg chg="add mod">
          <ac:chgData name="Troels Mortensen (TRMO) | VIA" userId="48eeef65-5bf8-474b-9082-b56af31dd25e" providerId="ADAL" clId="{15FAF19B-49BC-4D1B-9D01-E5FEF30FC011}" dt="2019-04-09T11:17:36.734" v="668" actId="208"/>
          <ac:spMkLst>
            <pc:docMk/>
            <pc:sldMk cId="3539703255" sldId="385"/>
            <ac:spMk id="9" creationId="{8D81AF1D-DE13-4384-8314-E5B19594A3BF}"/>
          </ac:spMkLst>
        </pc:sp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3539703255" sldId="385"/>
            <ac:picMk id="4" creationId="{C8BF3787-4579-4963-9447-47066935037D}"/>
          </ac:picMkLst>
        </pc:picChg>
        <pc:picChg chg="add mod">
          <ac:chgData name="Troels Mortensen (TRMO) | VIA" userId="48eeef65-5bf8-474b-9082-b56af31dd25e" providerId="ADAL" clId="{15FAF19B-49BC-4D1B-9D01-E5FEF30FC011}" dt="2019-04-09T11:15:37.088" v="651" actId="1076"/>
          <ac:picMkLst>
            <pc:docMk/>
            <pc:sldMk cId="3539703255" sldId="385"/>
            <ac:picMk id="7" creationId="{338984D5-C50A-468E-8565-F5ACB470AF7C}"/>
          </ac:picMkLst>
        </pc:picChg>
        <pc:picChg chg="add mod">
          <ac:chgData name="Troels Mortensen (TRMO) | VIA" userId="48eeef65-5bf8-474b-9082-b56af31dd25e" providerId="ADAL" clId="{15FAF19B-49BC-4D1B-9D01-E5FEF30FC011}" dt="2019-04-09T11:16:12.921" v="658" actId="1076"/>
          <ac:picMkLst>
            <pc:docMk/>
            <pc:sldMk cId="3539703255" sldId="385"/>
            <ac:picMk id="8" creationId="{39B9D6B0-8CA8-445A-8F25-E6D271E6DF79}"/>
          </ac:picMkLst>
        </pc:picChg>
      </pc:sldChg>
      <pc:sldChg chg="addSp delSp modSp">
        <pc:chgData name="Troels Mortensen (TRMO) | VIA" userId="48eeef65-5bf8-474b-9082-b56af31dd25e" providerId="ADAL" clId="{15FAF19B-49BC-4D1B-9D01-E5FEF30FC011}" dt="2019-04-19T12:32:52.705" v="1767" actId="167"/>
        <pc:sldMkLst>
          <pc:docMk/>
          <pc:sldMk cId="3416257485" sldId="386"/>
        </pc:sldMkLst>
        <pc:spChg chg="add del">
          <ac:chgData name="Troels Mortensen (TRMO) | VIA" userId="48eeef65-5bf8-474b-9082-b56af31dd25e" providerId="ADAL" clId="{15FAF19B-49BC-4D1B-9D01-E5FEF30FC011}" dt="2019-04-19T12:28:14.165" v="1084"/>
          <ac:spMkLst>
            <pc:docMk/>
            <pc:sldMk cId="3416257485" sldId="386"/>
            <ac:spMk id="2" creationId="{A203A068-AD1D-4BA2-BA87-AE849E7915C0}"/>
          </ac:spMkLst>
        </pc:spChg>
        <pc:spChg chg="add del">
          <ac:chgData name="Troels Mortensen (TRMO) | VIA" userId="48eeef65-5bf8-474b-9082-b56af31dd25e" providerId="ADAL" clId="{15FAF19B-49BC-4D1B-9D01-E5FEF30FC011}" dt="2019-04-19T12:28:28.333" v="1091"/>
          <ac:spMkLst>
            <pc:docMk/>
            <pc:sldMk cId="3416257485" sldId="386"/>
            <ac:spMk id="3" creationId="{6D9B1498-69FE-4149-9EB4-F4B73779BB1B}"/>
          </ac:spMkLst>
        </pc:spChg>
        <pc:spChg chg="add del">
          <ac:chgData name="Troels Mortensen (TRMO) | VIA" userId="48eeef65-5bf8-474b-9082-b56af31dd25e" providerId="ADAL" clId="{15FAF19B-49BC-4D1B-9D01-E5FEF30FC011}" dt="2019-04-19T12:28:35.654" v="1094"/>
          <ac:spMkLst>
            <pc:docMk/>
            <pc:sldMk cId="3416257485" sldId="386"/>
            <ac:spMk id="4" creationId="{54C9E2E0-8307-4973-9D68-1338B83726BE}"/>
          </ac:spMkLst>
        </pc:spChg>
        <pc:spChg chg="del mod">
          <ac:chgData name="Troels Mortensen (TRMO) | VIA" userId="48eeef65-5bf8-474b-9082-b56af31dd25e" providerId="ADAL" clId="{15FAF19B-49BC-4D1B-9D01-E5FEF30FC011}" dt="2019-04-19T12:29:01.244" v="1104" actId="478"/>
          <ac:spMkLst>
            <pc:docMk/>
            <pc:sldMk cId="3416257485" sldId="386"/>
            <ac:spMk id="5" creationId="{53D11408-6B23-4154-97C8-52CCB097EF67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3416257485" sldId="386"/>
            <ac:spMk id="6" creationId="{5B2DD0B8-70F6-4A17-9354-E31950645FA3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3416257485" sldId="386"/>
            <ac:spMk id="7" creationId="{859D49EF-FB99-4898-92EB-7F940DC33B99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3416257485" sldId="386"/>
            <ac:spMk id="8" creationId="{A9F6F766-7C73-4519-BC58-3EAFA0D09CA5}"/>
          </ac:spMkLst>
        </pc:spChg>
        <pc:spChg chg="add mod ord">
          <ac:chgData name="Troels Mortensen (TRMO) | VIA" userId="48eeef65-5bf8-474b-9082-b56af31dd25e" providerId="ADAL" clId="{15FAF19B-49BC-4D1B-9D01-E5FEF30FC011}" dt="2019-04-19T12:32:52.705" v="1767" actId="167"/>
          <ac:spMkLst>
            <pc:docMk/>
            <pc:sldMk cId="3416257485" sldId="386"/>
            <ac:spMk id="9" creationId="{82B2F247-B980-40AA-87C3-FF1F7CB85328}"/>
          </ac:spMkLst>
        </pc:spChg>
      </pc:sldChg>
      <pc:sldChg chg="addSp delSp modSp modAnim">
        <pc:chgData name="Troels Mortensen (TRMO) | VIA" userId="48eeef65-5bf8-474b-9082-b56af31dd25e" providerId="ADAL" clId="{15FAF19B-49BC-4D1B-9D01-E5FEF30FC011}" dt="2019-04-19T12:29:32.142" v="1213" actId="1036"/>
        <pc:sldMkLst>
          <pc:docMk/>
          <pc:sldMk cId="4147175954" sldId="387"/>
        </pc:sldMkLst>
        <pc:spChg chg="add mod">
          <ac:chgData name="Troels Mortensen (TRMO) | VIA" userId="48eeef65-5bf8-474b-9082-b56af31dd25e" providerId="ADAL" clId="{15FAF19B-49BC-4D1B-9D01-E5FEF30FC011}" dt="2019-04-09T11:18:04.780" v="709" actId="207"/>
          <ac:spMkLst>
            <pc:docMk/>
            <pc:sldMk cId="4147175954" sldId="387"/>
            <ac:spMk id="2" creationId="{C026023B-BFF0-4903-BF56-B254F2F7BA91}"/>
          </ac:spMkLst>
        </pc:spChg>
        <pc:spChg chg="add del">
          <ac:chgData name="Troels Mortensen (TRMO) | VIA" userId="48eeef65-5bf8-474b-9082-b56af31dd25e" providerId="ADAL" clId="{15FAF19B-49BC-4D1B-9D01-E5FEF30FC011}" dt="2019-04-19T12:28:13.951" v="1083"/>
          <ac:spMkLst>
            <pc:docMk/>
            <pc:sldMk cId="4147175954" sldId="387"/>
            <ac:spMk id="3" creationId="{0358CD7A-3BE6-4405-9299-1314F4E676BE}"/>
          </ac:spMkLst>
        </pc:spChg>
        <pc:spChg chg="del mod">
          <ac:chgData name="Troels Mortensen (TRMO) | VIA" userId="48eeef65-5bf8-474b-9082-b56af31dd25e" providerId="ADAL" clId="{15FAF19B-49BC-4D1B-9D01-E5FEF30FC011}" dt="2019-04-19T12:29:10.389" v="1106" actId="478"/>
          <ac:spMkLst>
            <pc:docMk/>
            <pc:sldMk cId="4147175954" sldId="387"/>
            <ac:spMk id="5" creationId="{53D11408-6B23-4154-97C8-52CCB097EF67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4147175954" sldId="387"/>
            <ac:spMk id="6" creationId="{5B2DD0B8-70F6-4A17-9354-E31950645FA3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4147175954" sldId="387"/>
            <ac:spMk id="7" creationId="{859D49EF-FB99-4898-92EB-7F940DC33B99}"/>
          </ac:spMkLst>
        </pc:spChg>
        <pc:spChg chg="add mod ord">
          <ac:chgData name="Troels Mortensen (TRMO) | VIA" userId="48eeef65-5bf8-474b-9082-b56af31dd25e" providerId="ADAL" clId="{15FAF19B-49BC-4D1B-9D01-E5FEF30FC011}" dt="2019-04-19T12:29:32.142" v="1213" actId="1036"/>
          <ac:spMkLst>
            <pc:docMk/>
            <pc:sldMk cId="4147175954" sldId="387"/>
            <ac:spMk id="8" creationId="{077DAFD8-4311-4112-A6CB-AE5858415C81}"/>
          </ac:spMkLst>
        </pc:spChg>
      </pc:sldChg>
      <pc:sldChg chg="addSp delSp modSp">
        <pc:chgData name="Troels Mortensen (TRMO) | VIA" userId="48eeef65-5bf8-474b-9082-b56af31dd25e" providerId="ADAL" clId="{15FAF19B-49BC-4D1B-9D01-E5FEF30FC011}" dt="2019-04-19T12:30:13.946" v="1321" actId="478"/>
        <pc:sldMkLst>
          <pc:docMk/>
          <pc:sldMk cId="3763757559" sldId="388"/>
        </pc:sldMkLst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3763757559" sldId="388"/>
            <ac:spMk id="2" creationId="{345B6A00-3B17-4CAE-8B3E-76A7915F8C55}"/>
          </ac:spMkLst>
        </pc:spChg>
        <pc:spChg chg="add del">
          <ac:chgData name="Troels Mortensen (TRMO) | VIA" userId="48eeef65-5bf8-474b-9082-b56af31dd25e" providerId="ADAL" clId="{15FAF19B-49BC-4D1B-9D01-E5FEF30FC011}" dt="2019-04-19T12:28:13.746" v="1082"/>
          <ac:spMkLst>
            <pc:docMk/>
            <pc:sldMk cId="3763757559" sldId="388"/>
            <ac:spMk id="3" creationId="{8E5B375E-BBB1-406B-93F6-E4707D32EFD1}"/>
          </ac:spMkLst>
        </pc:spChg>
        <pc:spChg chg="del mod">
          <ac:chgData name="Troels Mortensen (TRMO) | VIA" userId="48eeef65-5bf8-474b-9082-b56af31dd25e" providerId="ADAL" clId="{15FAF19B-49BC-4D1B-9D01-E5FEF30FC011}" dt="2019-04-19T12:30:13.946" v="1321" actId="478"/>
          <ac:spMkLst>
            <pc:docMk/>
            <pc:sldMk cId="3763757559" sldId="388"/>
            <ac:spMk id="5" creationId="{53D11408-6B23-4154-97C8-52CCB097EF67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3763757559" sldId="388"/>
            <ac:spMk id="6" creationId="{5B2DD0B8-70F6-4A17-9354-E31950645FA3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3763757559" sldId="388"/>
            <ac:spMk id="7" creationId="{859D49EF-FB99-4898-92EB-7F940DC33B99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3763757559" sldId="388"/>
            <ac:spMk id="8" creationId="{4956985A-1AD5-4634-9411-F9C5EE9A8F08}"/>
          </ac:spMkLst>
        </pc:spChg>
        <pc:spChg chg="add del mod ord">
          <ac:chgData name="Troels Mortensen (TRMO) | VIA" userId="48eeef65-5bf8-474b-9082-b56af31dd25e" providerId="ADAL" clId="{15FAF19B-49BC-4D1B-9D01-E5FEF30FC011}" dt="2019-04-19T12:30:10.208" v="1320" actId="1036"/>
          <ac:spMkLst>
            <pc:docMk/>
            <pc:sldMk cId="3763757559" sldId="388"/>
            <ac:spMk id="9" creationId="{7DE92161-D5A6-4E74-A011-C2EF1377FD38}"/>
          </ac:spMkLst>
        </pc:spChg>
      </pc:sldChg>
      <pc:sldChg chg="addSp delSp modSp">
        <pc:chgData name="Troels Mortensen (TRMO) | VIA" userId="48eeef65-5bf8-474b-9082-b56af31dd25e" providerId="ADAL" clId="{15FAF19B-49BC-4D1B-9D01-E5FEF30FC011}" dt="2019-04-19T12:33:25.228" v="1768" actId="14100"/>
        <pc:sldMkLst>
          <pc:docMk/>
          <pc:sldMk cId="1338078509" sldId="389"/>
        </pc:sldMkLst>
        <pc:spChg chg="add del">
          <ac:chgData name="Troels Mortensen (TRMO) | VIA" userId="48eeef65-5bf8-474b-9082-b56af31dd25e" providerId="ADAL" clId="{15FAF19B-49BC-4D1B-9D01-E5FEF30FC011}" dt="2019-04-19T12:28:12.199" v="1080"/>
          <ac:spMkLst>
            <pc:docMk/>
            <pc:sldMk cId="1338078509" sldId="389"/>
            <ac:spMk id="2" creationId="{A99AA6AB-0AA1-4442-B331-AA9467868188}"/>
          </ac:spMkLst>
        </pc:spChg>
        <pc:spChg chg="del mod">
          <ac:chgData name="Troels Mortensen (TRMO) | VIA" userId="48eeef65-5bf8-474b-9082-b56af31dd25e" providerId="ADAL" clId="{15FAF19B-49BC-4D1B-9D01-E5FEF30FC011}" dt="2019-04-19T12:31:07.601" v="1427" actId="478"/>
          <ac:spMkLst>
            <pc:docMk/>
            <pc:sldMk cId="1338078509" sldId="389"/>
            <ac:spMk id="5" creationId="{53D11408-6B23-4154-97C8-52CCB097EF67}"/>
          </ac:spMkLst>
        </pc:spChg>
        <pc:spChg chg="mod">
          <ac:chgData name="Troels Mortensen (TRMO) | VIA" userId="48eeef65-5bf8-474b-9082-b56af31dd25e" providerId="ADAL" clId="{15FAF19B-49BC-4D1B-9D01-E5FEF30FC011}" dt="2019-04-19T12:33:25.228" v="1768" actId="14100"/>
          <ac:spMkLst>
            <pc:docMk/>
            <pc:sldMk cId="1338078509" sldId="389"/>
            <ac:spMk id="6" creationId="{5B2DD0B8-70F6-4A17-9354-E31950645FA3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1338078509" sldId="389"/>
            <ac:spMk id="7" creationId="{859D49EF-FB99-4898-92EB-7F940DC33B99}"/>
          </ac:spMkLst>
        </pc:spChg>
        <pc:spChg chg="add mod ord">
          <ac:chgData name="Troels Mortensen (TRMO) | VIA" userId="48eeef65-5bf8-474b-9082-b56af31dd25e" providerId="ADAL" clId="{15FAF19B-49BC-4D1B-9D01-E5FEF30FC011}" dt="2019-04-19T12:31:10.501" v="1434" actId="1035"/>
          <ac:spMkLst>
            <pc:docMk/>
            <pc:sldMk cId="1338078509" sldId="389"/>
            <ac:spMk id="8" creationId="{C7532205-35A5-4EE9-BD9E-7C2CE8A5FC16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1338078509" sldId="389"/>
            <ac:spMk id="9" creationId="{FD8D47E9-FFAD-4694-B15B-E864312108B0}"/>
          </ac:spMkLst>
        </pc:spChg>
      </pc:sldChg>
      <pc:sldChg chg="addSp delSp modSp">
        <pc:chgData name="Troels Mortensen (TRMO) | VIA" userId="48eeef65-5bf8-474b-9082-b56af31dd25e" providerId="ADAL" clId="{15FAF19B-49BC-4D1B-9D01-E5FEF30FC011}" dt="2019-04-19T12:33:29.925" v="1769" actId="14100"/>
        <pc:sldMkLst>
          <pc:docMk/>
          <pc:sldMk cId="579515061" sldId="390"/>
        </pc:sldMkLst>
        <pc:spChg chg="del mod">
          <ac:chgData name="Troels Mortensen (TRMO) | VIA" userId="48eeef65-5bf8-474b-9082-b56af31dd25e" providerId="ADAL" clId="{15FAF19B-49BC-4D1B-9D01-E5FEF30FC011}" dt="2019-04-19T12:31:32.063" v="1467" actId="478"/>
          <ac:spMkLst>
            <pc:docMk/>
            <pc:sldMk cId="579515061" sldId="390"/>
            <ac:spMk id="5" creationId="{53D11408-6B23-4154-97C8-52CCB097EF67}"/>
          </ac:spMkLst>
        </pc:spChg>
        <pc:spChg chg="mod">
          <ac:chgData name="Troels Mortensen (TRMO) | VIA" userId="48eeef65-5bf8-474b-9082-b56af31dd25e" providerId="ADAL" clId="{15FAF19B-49BC-4D1B-9D01-E5FEF30FC011}" dt="2019-04-19T12:33:29.925" v="1769" actId="14100"/>
          <ac:spMkLst>
            <pc:docMk/>
            <pc:sldMk cId="579515061" sldId="390"/>
            <ac:spMk id="6" creationId="{5B2DD0B8-70F6-4A17-9354-E31950645FA3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579515061" sldId="390"/>
            <ac:spMk id="7" creationId="{859D49EF-FB99-4898-92EB-7F940DC33B99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579515061" sldId="390"/>
            <ac:spMk id="8" creationId="{32E18A28-7AED-4F1F-9CD6-7FF21AE61C9C}"/>
          </ac:spMkLst>
        </pc:spChg>
        <pc:spChg chg="add mod ord">
          <ac:chgData name="Troels Mortensen (TRMO) | VIA" userId="48eeef65-5bf8-474b-9082-b56af31dd25e" providerId="ADAL" clId="{15FAF19B-49BC-4D1B-9D01-E5FEF30FC011}" dt="2019-04-19T12:31:46.719" v="1567" actId="1036"/>
          <ac:spMkLst>
            <pc:docMk/>
            <pc:sldMk cId="579515061" sldId="390"/>
            <ac:spMk id="9" creationId="{35C731CE-D37B-494D-8ADF-2600D388D00E}"/>
          </ac:spMkLst>
        </pc:spChg>
      </pc:sldChg>
      <pc:sldChg chg="addSp delSp modSp">
        <pc:chgData name="Troels Mortensen (TRMO) | VIA" userId="48eeef65-5bf8-474b-9082-b56af31dd25e" providerId="ADAL" clId="{15FAF19B-49BC-4D1B-9D01-E5FEF30FC011}" dt="2019-04-19T12:33:34.881" v="1770" actId="14100"/>
        <pc:sldMkLst>
          <pc:docMk/>
          <pc:sldMk cId="961434436" sldId="391"/>
        </pc:sldMkLst>
        <pc:spChg chg="del mod">
          <ac:chgData name="Troels Mortensen (TRMO) | VIA" userId="48eeef65-5bf8-474b-9082-b56af31dd25e" providerId="ADAL" clId="{15FAF19B-49BC-4D1B-9D01-E5FEF30FC011}" dt="2019-04-19T12:32:03.050" v="1626" actId="478"/>
          <ac:spMkLst>
            <pc:docMk/>
            <pc:sldMk cId="961434436" sldId="391"/>
            <ac:spMk id="5" creationId="{53D11408-6B23-4154-97C8-52CCB097EF67}"/>
          </ac:spMkLst>
        </pc:spChg>
        <pc:spChg chg="mod">
          <ac:chgData name="Troels Mortensen (TRMO) | VIA" userId="48eeef65-5bf8-474b-9082-b56af31dd25e" providerId="ADAL" clId="{15FAF19B-49BC-4D1B-9D01-E5FEF30FC011}" dt="2019-04-19T12:33:34.881" v="1770" actId="14100"/>
          <ac:spMkLst>
            <pc:docMk/>
            <pc:sldMk cId="961434436" sldId="391"/>
            <ac:spMk id="6" creationId="{5B2DD0B8-70F6-4A17-9354-E31950645FA3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961434436" sldId="391"/>
            <ac:spMk id="7" creationId="{859D49EF-FB99-4898-92EB-7F940DC33B99}"/>
          </ac:spMkLst>
        </pc:spChg>
        <pc:spChg chg="add mod ord">
          <ac:chgData name="Troels Mortensen (TRMO) | VIA" userId="48eeef65-5bf8-474b-9082-b56af31dd25e" providerId="ADAL" clId="{15FAF19B-49BC-4D1B-9D01-E5FEF30FC011}" dt="2019-04-19T12:32:08.081" v="1653" actId="1035"/>
          <ac:spMkLst>
            <pc:docMk/>
            <pc:sldMk cId="961434436" sldId="391"/>
            <ac:spMk id="8" creationId="{6499CDB6-E984-49B0-8564-51774C6E686C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961434436" sldId="391"/>
            <ac:spMk id="9" creationId="{F300B2C0-1448-4AE3-B00A-41FBB7FA2DDF}"/>
          </ac:spMkLst>
        </pc:spChg>
      </pc:sldChg>
      <pc:sldChg chg="addSp delSp modSp">
        <pc:chgData name="Troels Mortensen (TRMO) | VIA" userId="48eeef65-5bf8-474b-9082-b56af31dd25e" providerId="ADAL" clId="{15FAF19B-49BC-4D1B-9D01-E5FEF30FC011}" dt="2019-04-19T12:33:41.558" v="1771" actId="14100"/>
        <pc:sldMkLst>
          <pc:docMk/>
          <pc:sldMk cId="3867684217" sldId="392"/>
        </pc:sldMkLst>
        <pc:spChg chg="del mod">
          <ac:chgData name="Troels Mortensen (TRMO) | VIA" userId="48eeef65-5bf8-474b-9082-b56af31dd25e" providerId="ADAL" clId="{15FAF19B-49BC-4D1B-9D01-E5FEF30FC011}" dt="2019-04-19T12:32:18.151" v="1656" actId="478"/>
          <ac:spMkLst>
            <pc:docMk/>
            <pc:sldMk cId="3867684217" sldId="392"/>
            <ac:spMk id="5" creationId="{53D11408-6B23-4154-97C8-52CCB097EF67}"/>
          </ac:spMkLst>
        </pc:spChg>
        <pc:spChg chg="mod">
          <ac:chgData name="Troels Mortensen (TRMO) | VIA" userId="48eeef65-5bf8-474b-9082-b56af31dd25e" providerId="ADAL" clId="{15FAF19B-49BC-4D1B-9D01-E5FEF30FC011}" dt="2019-04-19T12:33:41.558" v="1771" actId="14100"/>
          <ac:spMkLst>
            <pc:docMk/>
            <pc:sldMk cId="3867684217" sldId="392"/>
            <ac:spMk id="6" creationId="{5B2DD0B8-70F6-4A17-9354-E31950645FA3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3867684217" sldId="392"/>
            <ac:spMk id="7" creationId="{859D49EF-FB99-4898-92EB-7F940DC33B99}"/>
          </ac:spMkLst>
        </pc:spChg>
        <pc:spChg chg="add ord">
          <ac:chgData name="Troels Mortensen (TRMO) | VIA" userId="48eeef65-5bf8-474b-9082-b56af31dd25e" providerId="ADAL" clId="{15FAF19B-49BC-4D1B-9D01-E5FEF30FC011}" dt="2019-04-19T12:32:15.999" v="1655" actId="167"/>
          <ac:spMkLst>
            <pc:docMk/>
            <pc:sldMk cId="3867684217" sldId="392"/>
            <ac:spMk id="8" creationId="{1623E3D4-7DD2-4624-B5D2-CEC0EF913386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3867684217" sldId="392"/>
            <ac:spMk id="9" creationId="{F300B2C0-1448-4AE3-B00A-41FBB7FA2DDF}"/>
          </ac:spMkLst>
        </pc:spChg>
      </pc:sldChg>
      <pc:sldChg chg="addSp delSp modSp">
        <pc:chgData name="Troels Mortensen (TRMO) | VIA" userId="48eeef65-5bf8-474b-9082-b56af31dd25e" providerId="ADAL" clId="{15FAF19B-49BC-4D1B-9D01-E5FEF30FC011}" dt="2019-04-19T12:32:38.014" v="1766" actId="478"/>
        <pc:sldMkLst>
          <pc:docMk/>
          <pc:sldMk cId="2031843448" sldId="393"/>
        </pc:sldMkLst>
        <pc:spChg chg="del mod">
          <ac:chgData name="Troels Mortensen (TRMO) | VIA" userId="48eeef65-5bf8-474b-9082-b56af31dd25e" providerId="ADAL" clId="{15FAF19B-49BC-4D1B-9D01-E5FEF30FC011}" dt="2019-04-19T12:32:38.014" v="1766" actId="478"/>
          <ac:spMkLst>
            <pc:docMk/>
            <pc:sldMk cId="2031843448" sldId="393"/>
            <ac:spMk id="5" creationId="{53D11408-6B23-4154-97C8-52CCB097EF67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2031843448" sldId="393"/>
            <ac:spMk id="6" creationId="{5B2DD0B8-70F6-4A17-9354-E31950645FA3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2031843448" sldId="393"/>
            <ac:spMk id="7" creationId="{859D49EF-FB99-4898-92EB-7F940DC33B99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2031843448" sldId="393"/>
            <ac:spMk id="8" creationId="{D3A0353F-E73B-479D-8431-94C32BF0A69D}"/>
          </ac:spMkLst>
        </pc:spChg>
        <pc:spChg chg="add mod ord">
          <ac:chgData name="Troels Mortensen (TRMO) | VIA" userId="48eeef65-5bf8-474b-9082-b56af31dd25e" providerId="ADAL" clId="{15FAF19B-49BC-4D1B-9D01-E5FEF30FC011}" dt="2019-04-19T12:32:35.626" v="1765" actId="167"/>
          <ac:spMkLst>
            <pc:docMk/>
            <pc:sldMk cId="2031843448" sldId="393"/>
            <ac:spMk id="9" creationId="{546BEDB1-C1D5-4FED-9319-EA03C6DAEEAE}"/>
          </ac:spMkLst>
        </pc:spChg>
      </pc:sldChg>
      <pc:sldChg chg="modSp">
        <pc:chgData name="Troels Mortensen (TRMO) | VIA" userId="48eeef65-5bf8-474b-9082-b56af31dd25e" providerId="ADAL" clId="{15FAF19B-49BC-4D1B-9D01-E5FEF30FC011}" dt="2019-04-08T07:59:11.824" v="160"/>
        <pc:sldMkLst>
          <pc:docMk/>
          <pc:sldMk cId="3052049182" sldId="394"/>
        </pc:sldMkLst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3052049182" sldId="394"/>
            <ac:spMk id="5" creationId="{833B3219-64A6-4156-B0CE-A0057246AD69}"/>
          </ac:spMkLst>
        </pc:sp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3052049182" sldId="394"/>
            <ac:picMk id="4" creationId="{ACFBDCAE-ED64-4973-B353-9F6B66536CF9}"/>
          </ac:picMkLst>
        </pc:picChg>
      </pc:sldChg>
      <pc:sldChg chg="modSp">
        <pc:chgData name="Troels Mortensen (TRMO) | VIA" userId="48eeef65-5bf8-474b-9082-b56af31dd25e" providerId="ADAL" clId="{15FAF19B-49BC-4D1B-9D01-E5FEF30FC011}" dt="2019-04-08T07:59:11.824" v="160"/>
        <pc:sldMkLst>
          <pc:docMk/>
          <pc:sldMk cId="2854278112" sldId="395"/>
        </pc:sldMkLst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2854278112" sldId="395"/>
            <ac:spMk id="5" creationId="{833B3219-64A6-4156-B0CE-A0057246AD69}"/>
          </ac:spMkLst>
        </pc:sp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2854278112" sldId="395"/>
            <ac:picMk id="4" creationId="{ACFBDCAE-ED64-4973-B353-9F6B66536CF9}"/>
          </ac:picMkLst>
        </pc:picChg>
      </pc:sldChg>
      <pc:sldChg chg="modSp">
        <pc:chgData name="Troels Mortensen (TRMO) | VIA" userId="48eeef65-5bf8-474b-9082-b56af31dd25e" providerId="ADAL" clId="{15FAF19B-49BC-4D1B-9D01-E5FEF30FC011}" dt="2019-04-08T07:59:11.824" v="160"/>
        <pc:sldMkLst>
          <pc:docMk/>
          <pc:sldMk cId="1517697831" sldId="396"/>
        </pc:sldMkLst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1517697831" sldId="396"/>
            <ac:spMk id="5" creationId="{833B3219-64A6-4156-B0CE-A0057246AD69}"/>
          </ac:spMkLst>
        </pc:sp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1517697831" sldId="396"/>
            <ac:picMk id="4" creationId="{ACFBDCAE-ED64-4973-B353-9F6B66536CF9}"/>
          </ac:picMkLst>
        </pc:picChg>
      </pc:sldChg>
      <pc:sldChg chg="modSp">
        <pc:chgData name="Troels Mortensen (TRMO) | VIA" userId="48eeef65-5bf8-474b-9082-b56af31dd25e" providerId="ADAL" clId="{15FAF19B-49BC-4D1B-9D01-E5FEF30FC011}" dt="2019-04-08T07:59:11.824" v="160"/>
        <pc:sldMkLst>
          <pc:docMk/>
          <pc:sldMk cId="851713015" sldId="397"/>
        </pc:sldMkLst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851713015" sldId="397"/>
            <ac:spMk id="5" creationId="{833B3219-64A6-4156-B0CE-A0057246AD69}"/>
          </ac:spMkLst>
        </pc:sp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851713015" sldId="397"/>
            <ac:picMk id="4" creationId="{ACFBDCAE-ED64-4973-B353-9F6B66536CF9}"/>
          </ac:picMkLst>
        </pc:picChg>
      </pc:sldChg>
      <pc:sldChg chg="modSp">
        <pc:chgData name="Troels Mortensen (TRMO) | VIA" userId="48eeef65-5bf8-474b-9082-b56af31dd25e" providerId="ADAL" clId="{15FAF19B-49BC-4D1B-9D01-E5FEF30FC011}" dt="2019-04-08T07:59:11.824" v="160"/>
        <pc:sldMkLst>
          <pc:docMk/>
          <pc:sldMk cId="1847686014" sldId="398"/>
        </pc:sldMkLst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1847686014" sldId="398"/>
            <ac:spMk id="5" creationId="{833B3219-64A6-4156-B0CE-A0057246AD69}"/>
          </ac:spMkLst>
        </pc:sp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1847686014" sldId="398"/>
            <ac:picMk id="4" creationId="{ACFBDCAE-ED64-4973-B353-9F6B66536CF9}"/>
          </ac:picMkLst>
        </pc:picChg>
      </pc:sldChg>
      <pc:sldChg chg="addSp modSp modAnim">
        <pc:chgData name="Troels Mortensen (TRMO) | VIA" userId="48eeef65-5bf8-474b-9082-b56af31dd25e" providerId="ADAL" clId="{15FAF19B-49BC-4D1B-9D01-E5FEF30FC011}" dt="2019-04-09T11:31:46.717" v="870"/>
        <pc:sldMkLst>
          <pc:docMk/>
          <pc:sldMk cId="2579307622" sldId="399"/>
        </pc:sldMkLst>
        <pc:spChg chg="add mod">
          <ac:chgData name="Troels Mortensen (TRMO) | VIA" userId="48eeef65-5bf8-474b-9082-b56af31dd25e" providerId="ADAL" clId="{15FAF19B-49BC-4D1B-9D01-E5FEF30FC011}" dt="2019-04-09T11:31:31.285" v="868" actId="14100"/>
          <ac:spMkLst>
            <pc:docMk/>
            <pc:sldMk cId="2579307622" sldId="399"/>
            <ac:spMk id="13" creationId="{209CE327-8D6B-4D92-AB84-90728134ADC3}"/>
          </ac:spMkLst>
        </pc:spChg>
        <pc:grpChg chg="mod">
          <ac:chgData name="Troels Mortensen (TRMO) | VIA" userId="48eeef65-5bf8-474b-9082-b56af31dd25e" providerId="ADAL" clId="{15FAF19B-49BC-4D1B-9D01-E5FEF30FC011}" dt="2019-04-08T07:59:11.824" v="160"/>
          <ac:grpSpMkLst>
            <pc:docMk/>
            <pc:sldMk cId="2579307622" sldId="399"/>
            <ac:grpSpMk id="9" creationId="{2DE0E69A-AA93-431E-B2DA-69AD9DC0E6ED}"/>
          </ac:grpSpMkLst>
        </pc:grp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2579307622" sldId="399"/>
            <ac:picMk id="4" creationId="{4844DCEB-2474-4CB8-AE57-B5360D744F6E}"/>
          </ac:picMkLst>
        </pc:picChg>
        <pc:picChg chg="mod">
          <ac:chgData name="Troels Mortensen (TRMO) | VIA" userId="48eeef65-5bf8-474b-9082-b56af31dd25e" providerId="ADAL" clId="{15FAF19B-49BC-4D1B-9D01-E5FEF30FC011}" dt="2019-04-08T11:00:57.504" v="325"/>
          <ac:picMkLst>
            <pc:docMk/>
            <pc:sldMk cId="2579307622" sldId="399"/>
            <ac:picMk id="5" creationId="{5CE3523E-8EEA-4933-B6F4-D5F96723C78D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2579307622" sldId="399"/>
            <ac:picMk id="6" creationId="{ECC1E93D-8022-4B1E-8F12-0E2E47D04135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2579307622" sldId="399"/>
            <ac:picMk id="7" creationId="{752522A5-7BC9-4D0B-8B23-9BA354595D51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2579307622" sldId="399"/>
            <ac:picMk id="8" creationId="{73AD9A64-43CF-4FEF-B73A-A35CA4C33620}"/>
          </ac:picMkLst>
        </pc:picChg>
      </pc:sldChg>
      <pc:sldChg chg="modSp">
        <pc:chgData name="Troels Mortensen (TRMO) | VIA" userId="48eeef65-5bf8-474b-9082-b56af31dd25e" providerId="ADAL" clId="{15FAF19B-49BC-4D1B-9D01-E5FEF30FC011}" dt="2019-04-08T07:59:11.824" v="160"/>
        <pc:sldMkLst>
          <pc:docMk/>
          <pc:sldMk cId="421995453" sldId="401"/>
        </pc:sldMkLst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421995453" sldId="401"/>
            <ac:spMk id="4" creationId="{D931B95C-3B1F-4B59-A989-4DBA9290EC70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421995453" sldId="401"/>
            <ac:spMk id="5" creationId="{C97E4AA3-C0DA-485E-A1DD-B8EF031223FE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421995453" sldId="401"/>
            <ac:spMk id="6" creationId="{8F8C1F1F-0857-4B63-B8D3-DF3C7DC5355E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421995453" sldId="401"/>
            <ac:spMk id="8" creationId="{62008CC5-3039-46E8-9080-B18F4174A88B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421995453" sldId="401"/>
            <ac:spMk id="9" creationId="{E048338F-B152-439A-84E2-6EF42D240A56}"/>
          </ac:spMkLst>
        </pc:spChg>
      </pc:sldChg>
      <pc:sldChg chg="modSp">
        <pc:chgData name="Troels Mortensen (TRMO) | VIA" userId="48eeef65-5bf8-474b-9082-b56af31dd25e" providerId="ADAL" clId="{15FAF19B-49BC-4D1B-9D01-E5FEF30FC011}" dt="2019-04-08T07:59:11.824" v="160"/>
        <pc:sldMkLst>
          <pc:docMk/>
          <pc:sldMk cId="4207875200" sldId="402"/>
        </pc:sldMkLst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4207875200" sldId="402"/>
            <ac:spMk id="4" creationId="{D931B95C-3B1F-4B59-A989-4DBA9290EC70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4207875200" sldId="402"/>
            <ac:spMk id="5" creationId="{C97E4AA3-C0DA-485E-A1DD-B8EF031223FE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4207875200" sldId="402"/>
            <ac:spMk id="6" creationId="{8F8C1F1F-0857-4B63-B8D3-DF3C7DC5355E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4207875200" sldId="402"/>
            <ac:spMk id="7" creationId="{71DC674B-8425-4CEF-BB02-247E2E6AD678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4207875200" sldId="402"/>
            <ac:spMk id="10" creationId="{038F9641-60E6-435B-A3D5-46DE4ADA43E5}"/>
          </ac:spMkLst>
        </pc:spChg>
      </pc:sldChg>
      <pc:sldChg chg="addSp delSp modSp addAnim delAnim">
        <pc:chgData name="Troels Mortensen (TRMO) | VIA" userId="48eeef65-5bf8-474b-9082-b56af31dd25e" providerId="ADAL" clId="{15FAF19B-49BC-4D1B-9D01-E5FEF30FC011}" dt="2019-04-19T13:38:42.566" v="1784" actId="478"/>
        <pc:sldMkLst>
          <pc:docMk/>
          <pc:sldMk cId="2556934562" sldId="403"/>
        </pc:sldMkLst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2556934562" sldId="403"/>
            <ac:spMk id="4" creationId="{D931B95C-3B1F-4B59-A989-4DBA9290EC70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2556934562" sldId="403"/>
            <ac:spMk id="5" creationId="{C97E4AA3-C0DA-485E-A1DD-B8EF031223FE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2556934562" sldId="403"/>
            <ac:spMk id="6" creationId="{8F8C1F1F-0857-4B63-B8D3-DF3C7DC5355E}"/>
          </ac:spMkLst>
        </pc:spChg>
        <pc:spChg chg="add del mod">
          <ac:chgData name="Troels Mortensen (TRMO) | VIA" userId="48eeef65-5bf8-474b-9082-b56af31dd25e" providerId="ADAL" clId="{15FAF19B-49BC-4D1B-9D01-E5FEF30FC011}" dt="2019-04-19T13:38:42.566" v="1784" actId="478"/>
          <ac:spMkLst>
            <pc:docMk/>
            <pc:sldMk cId="2556934562" sldId="403"/>
            <ac:spMk id="8" creationId="{F3738419-CDB6-4F6C-959E-16AC7C00D6AD}"/>
          </ac:spMkLst>
        </pc:spChg>
        <pc:spChg chg="add del mod">
          <ac:chgData name="Troels Mortensen (TRMO) | VIA" userId="48eeef65-5bf8-474b-9082-b56af31dd25e" providerId="ADAL" clId="{15FAF19B-49BC-4D1B-9D01-E5FEF30FC011}" dt="2019-04-19T13:38:42.372" v="1783" actId="478"/>
          <ac:spMkLst>
            <pc:docMk/>
            <pc:sldMk cId="2556934562" sldId="403"/>
            <ac:spMk id="9" creationId="{5BAB2B0E-D749-46E6-80EB-4F2589E76D59}"/>
          </ac:spMkLst>
        </pc:spChg>
        <pc:spChg chg="add del mod">
          <ac:chgData name="Troels Mortensen (TRMO) | VIA" userId="48eeef65-5bf8-474b-9082-b56af31dd25e" providerId="ADAL" clId="{15FAF19B-49BC-4D1B-9D01-E5FEF30FC011}" dt="2019-04-19T13:38:42.115" v="1782" actId="478"/>
          <ac:spMkLst>
            <pc:docMk/>
            <pc:sldMk cId="2556934562" sldId="403"/>
            <ac:spMk id="11" creationId="{8C5DCF5B-4B9B-4DEA-9664-8154C56C8C06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2556934562" sldId="403"/>
            <ac:spMk id="12" creationId="{5E50D9F5-3B4C-4AD5-8822-FC2CF15EA88A}"/>
          </ac:spMkLst>
        </pc:spChg>
      </pc:sldChg>
      <pc:sldChg chg="modSp">
        <pc:chgData name="Troels Mortensen (TRMO) | VIA" userId="48eeef65-5bf8-474b-9082-b56af31dd25e" providerId="ADAL" clId="{15FAF19B-49BC-4D1B-9D01-E5FEF30FC011}" dt="2019-04-08T07:59:11.824" v="160"/>
        <pc:sldMkLst>
          <pc:docMk/>
          <pc:sldMk cId="531690735" sldId="404"/>
        </pc:sldMkLst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531690735" sldId="404"/>
            <ac:spMk id="4" creationId="{D931B95C-3B1F-4B59-A989-4DBA9290EC70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531690735" sldId="404"/>
            <ac:spMk id="5" creationId="{C97E4AA3-C0DA-485E-A1DD-B8EF031223FE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531690735" sldId="404"/>
            <ac:spMk id="6" creationId="{8F8C1F1F-0857-4B63-B8D3-DF3C7DC5355E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531690735" sldId="404"/>
            <ac:spMk id="8" creationId="{F3738419-CDB6-4F6C-959E-16AC7C00D6AD}"/>
          </ac:spMkLst>
        </pc:spChg>
      </pc:sldChg>
      <pc:sldChg chg="modSp">
        <pc:chgData name="Troels Mortensen (TRMO) | VIA" userId="48eeef65-5bf8-474b-9082-b56af31dd25e" providerId="ADAL" clId="{15FAF19B-49BC-4D1B-9D01-E5FEF30FC011}" dt="2019-04-09T13:30:08.286" v="891" actId="20577"/>
        <pc:sldMkLst>
          <pc:docMk/>
          <pc:sldMk cId="1070491711" sldId="413"/>
        </pc:sldMkLst>
        <pc:spChg chg="mod">
          <ac:chgData name="Troels Mortensen (TRMO) | VIA" userId="48eeef65-5bf8-474b-9082-b56af31dd25e" providerId="ADAL" clId="{15FAF19B-49BC-4D1B-9D01-E5FEF30FC011}" dt="2019-04-09T13:30:08.286" v="891" actId="20577"/>
          <ac:spMkLst>
            <pc:docMk/>
            <pc:sldMk cId="1070491711" sldId="413"/>
            <ac:spMk id="4" creationId="{3726D03C-CA26-49AA-9D4E-C494D54AE803}"/>
          </ac:spMkLst>
        </pc:spChg>
        <pc:graphicFrameChg chg="mod">
          <ac:chgData name="Troels Mortensen (TRMO) | VIA" userId="48eeef65-5bf8-474b-9082-b56af31dd25e" providerId="ADAL" clId="{15FAF19B-49BC-4D1B-9D01-E5FEF30FC011}" dt="2019-04-08T07:59:11.824" v="160"/>
          <ac:graphicFrameMkLst>
            <pc:docMk/>
            <pc:sldMk cId="1070491711" sldId="413"/>
            <ac:graphicFrameMk id="5" creationId="{9D1D61AE-ECC7-48FF-882C-DF407EA3F0ED}"/>
          </ac:graphicFrameMkLst>
        </pc:graphicFrame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1070491711" sldId="413"/>
            <ac:picMk id="6" creationId="{E5D604F0-E761-420D-BC11-9E4532132FEE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1070491711" sldId="413"/>
            <ac:picMk id="7" creationId="{1ECD07B3-EB9F-4FD1-88CA-4EC3D88187EF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1070491711" sldId="413"/>
            <ac:picMk id="8" creationId="{C0C6C95B-7982-4DCC-A394-CBDBA1EFF1C3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1070491711" sldId="413"/>
            <ac:picMk id="9" creationId="{264E1651-62AA-4BB9-B64A-204E5F46A6E0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1070491711" sldId="413"/>
            <ac:picMk id="10" creationId="{1C36F3E0-1DDE-4E02-9799-298A587C7309}"/>
          </ac:picMkLst>
        </pc:picChg>
      </pc:sldChg>
      <pc:sldChg chg="modSp">
        <pc:chgData name="Troels Mortensen (TRMO) | VIA" userId="48eeef65-5bf8-474b-9082-b56af31dd25e" providerId="ADAL" clId="{15FAF19B-49BC-4D1B-9D01-E5FEF30FC011}" dt="2019-04-08T10:59:05.254" v="322"/>
        <pc:sldMkLst>
          <pc:docMk/>
          <pc:sldMk cId="1143182077" sldId="416"/>
        </pc:sldMkLst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1143182077" sldId="416"/>
            <ac:spMk id="2" creationId="{E3C2F37F-B2AB-4D48-9472-B1A1CF71B130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1143182077" sldId="416"/>
            <ac:spMk id="3" creationId="{FBF9AD3E-30BE-48BC-959E-E03517FB79D0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1143182077" sldId="416"/>
            <ac:spMk id="4" creationId="{32F0E728-F56F-4678-B8A9-8E7E8F60E36F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1143182077" sldId="416"/>
            <ac:spMk id="10" creationId="{000956D1-AA28-4500-81E8-6C3B027616D9}"/>
          </ac:spMkLst>
        </pc:sp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1143182077" sldId="416"/>
            <ac:picMk id="11" creationId="{982E5095-7522-4590-93D4-C14FC04C1DCF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1143182077" sldId="416"/>
            <ac:picMk id="12" creationId="{454FE09E-9C93-4E9E-8E94-AF78C6FE8DD0}"/>
          </ac:picMkLst>
        </pc:picChg>
        <pc:picChg chg="mod">
          <ac:chgData name="Troels Mortensen (TRMO) | VIA" userId="48eeef65-5bf8-474b-9082-b56af31dd25e" providerId="ADAL" clId="{15FAF19B-49BC-4D1B-9D01-E5FEF30FC011}" dt="2019-04-08T10:59:05.254" v="322"/>
          <ac:picMkLst>
            <pc:docMk/>
            <pc:sldMk cId="1143182077" sldId="416"/>
            <ac:picMk id="13" creationId="{5B3D4141-D4E7-4704-BAF5-DEC57D4CDC70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1143182077" sldId="416"/>
            <ac:picMk id="14" creationId="{1E28E0AD-C503-4728-9F83-3225E6A0EBC7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1143182077" sldId="416"/>
            <ac:picMk id="15" creationId="{3DCC0ED6-2266-4FD8-9D06-1069BA0D7EDD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1143182077" sldId="416"/>
            <ac:picMk id="16" creationId="{D594251C-D85F-4E73-AF70-B41E6BDEDD32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1143182077" sldId="416"/>
            <ac:picMk id="1028" creationId="{3E74AE35-78F7-40BB-BF52-AD2821F869AF}"/>
          </ac:picMkLst>
        </pc:picChg>
        <pc:picChg chg="mod">
          <ac:chgData name="Troels Mortensen (TRMO) | VIA" userId="48eeef65-5bf8-474b-9082-b56af31dd25e" providerId="ADAL" clId="{15FAF19B-49BC-4D1B-9D01-E5FEF30FC011}" dt="2019-04-08T10:59:05.254" v="322"/>
          <ac:picMkLst>
            <pc:docMk/>
            <pc:sldMk cId="1143182077" sldId="416"/>
            <ac:picMk id="1034" creationId="{DD235A12-4F05-472B-BE92-3C61E2AF0C2C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1143182077" sldId="416"/>
            <ac:picMk id="1036" creationId="{5BBAF57E-A3E0-4050-8BDA-B6279612F4F3}"/>
          </ac:picMkLst>
        </pc:picChg>
      </pc:sldChg>
      <pc:sldChg chg="modSp modAnim">
        <pc:chgData name="Troels Mortensen (TRMO) | VIA" userId="48eeef65-5bf8-474b-9082-b56af31dd25e" providerId="ADAL" clId="{15FAF19B-49BC-4D1B-9D01-E5FEF30FC011}" dt="2019-04-19T12:07:43.138" v="912"/>
        <pc:sldMkLst>
          <pc:docMk/>
          <pc:sldMk cId="2927458950" sldId="417"/>
        </pc:sldMkLst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2927458950" sldId="417"/>
            <ac:spMk id="2" creationId="{E3C2F37F-B2AB-4D48-9472-B1A1CF71B130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2927458950" sldId="417"/>
            <ac:spMk id="3" creationId="{FBF9AD3E-30BE-48BC-959E-E03517FB79D0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2927458950" sldId="417"/>
            <ac:spMk id="4" creationId="{32F0E728-F56F-4678-B8A9-8E7E8F60E36F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2927458950" sldId="417"/>
            <ac:spMk id="5" creationId="{8B274E0B-9820-4EA4-B4FC-3113A29A472D}"/>
          </ac:spMkLst>
        </pc:spChg>
        <pc:spChg chg="mod">
          <ac:chgData name="Troels Mortensen (TRMO) | VIA" userId="48eeef65-5bf8-474b-9082-b56af31dd25e" providerId="ADAL" clId="{15FAF19B-49BC-4D1B-9D01-E5FEF30FC011}" dt="2019-04-08T07:59:11.824" v="160"/>
          <ac:spMkLst>
            <pc:docMk/>
            <pc:sldMk cId="2927458950" sldId="417"/>
            <ac:spMk id="10" creationId="{000956D1-AA28-4500-81E8-6C3B027616D9}"/>
          </ac:spMkLst>
        </pc:sp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2927458950" sldId="417"/>
            <ac:picMk id="11" creationId="{982E5095-7522-4590-93D4-C14FC04C1DCF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2927458950" sldId="417"/>
            <ac:picMk id="12" creationId="{454FE09E-9C93-4E9E-8E94-AF78C6FE8DD0}"/>
          </ac:picMkLst>
        </pc:picChg>
        <pc:picChg chg="mod">
          <ac:chgData name="Troels Mortensen (TRMO) | VIA" userId="48eeef65-5bf8-474b-9082-b56af31dd25e" providerId="ADAL" clId="{15FAF19B-49BC-4D1B-9D01-E5FEF30FC011}" dt="2019-04-08T10:59:20.001" v="324"/>
          <ac:picMkLst>
            <pc:docMk/>
            <pc:sldMk cId="2927458950" sldId="417"/>
            <ac:picMk id="13" creationId="{5B3D4141-D4E7-4704-BAF5-DEC57D4CDC70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2927458950" sldId="417"/>
            <ac:picMk id="14" creationId="{1E28E0AD-C503-4728-9F83-3225E6A0EBC7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2927458950" sldId="417"/>
            <ac:picMk id="15" creationId="{3DCC0ED6-2266-4FD8-9D06-1069BA0D7EDD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2927458950" sldId="417"/>
            <ac:picMk id="16" creationId="{D594251C-D85F-4E73-AF70-B41E6BDEDD32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2927458950" sldId="417"/>
            <ac:picMk id="1028" creationId="{3E74AE35-78F7-40BB-BF52-AD2821F869AF}"/>
          </ac:picMkLst>
        </pc:picChg>
        <pc:picChg chg="mod">
          <ac:chgData name="Troels Mortensen (TRMO) | VIA" userId="48eeef65-5bf8-474b-9082-b56af31dd25e" providerId="ADAL" clId="{15FAF19B-49BC-4D1B-9D01-E5FEF30FC011}" dt="2019-04-08T10:59:20.001" v="324"/>
          <ac:picMkLst>
            <pc:docMk/>
            <pc:sldMk cId="2927458950" sldId="417"/>
            <ac:picMk id="1034" creationId="{DD235A12-4F05-472B-BE92-3C61E2AF0C2C}"/>
          </ac:picMkLst>
        </pc:picChg>
        <pc:picChg chg="mod">
          <ac:chgData name="Troels Mortensen (TRMO) | VIA" userId="48eeef65-5bf8-474b-9082-b56af31dd25e" providerId="ADAL" clId="{15FAF19B-49BC-4D1B-9D01-E5FEF30FC011}" dt="2019-04-08T07:59:11.824" v="160"/>
          <ac:picMkLst>
            <pc:docMk/>
            <pc:sldMk cId="2927458950" sldId="417"/>
            <ac:picMk id="1036" creationId="{5BBAF57E-A3E0-4050-8BDA-B6279612F4F3}"/>
          </ac:picMkLst>
        </pc:picChg>
      </pc:sldChg>
      <pc:sldChg chg="modSp add">
        <pc:chgData name="Troels Mortensen (TRMO) | VIA" userId="48eeef65-5bf8-474b-9082-b56af31dd25e" providerId="ADAL" clId="{15FAF19B-49BC-4D1B-9D01-E5FEF30FC011}" dt="2019-04-23T06:03:10.364" v="1806" actId="20577"/>
        <pc:sldMkLst>
          <pc:docMk/>
          <pc:sldMk cId="1094044810" sldId="418"/>
        </pc:sldMkLst>
        <pc:spChg chg="mod">
          <ac:chgData name="Troels Mortensen (TRMO) | VIA" userId="48eeef65-5bf8-474b-9082-b56af31dd25e" providerId="ADAL" clId="{15FAF19B-49BC-4D1B-9D01-E5FEF30FC011}" dt="2019-04-23T06:03:10.364" v="1806" actId="20577"/>
          <ac:spMkLst>
            <pc:docMk/>
            <pc:sldMk cId="1094044810" sldId="418"/>
            <ac:spMk id="2" creationId="{0EC3DB75-B09A-410A-B65B-675A3A067529}"/>
          </ac:spMkLst>
        </pc:spChg>
        <pc:spChg chg="mod">
          <ac:chgData name="Troels Mortensen (TRMO) | VIA" userId="48eeef65-5bf8-474b-9082-b56af31dd25e" providerId="ADAL" clId="{15FAF19B-49BC-4D1B-9D01-E5FEF30FC011}" dt="2019-04-09T11:09:01.505" v="454" actId="20577"/>
          <ac:spMkLst>
            <pc:docMk/>
            <pc:sldMk cId="1094044810" sldId="418"/>
            <ac:spMk id="3" creationId="{7CF6C8FE-9DCD-4D85-860A-2EB548659A65}"/>
          </ac:spMkLst>
        </pc:spChg>
      </pc:sldChg>
      <pc:sldChg chg="modSp add">
        <pc:chgData name="Troels Mortensen (TRMO) | VIA" userId="48eeef65-5bf8-474b-9082-b56af31dd25e" providerId="ADAL" clId="{15FAF19B-49BC-4D1B-9D01-E5FEF30FC011}" dt="2019-04-19T12:28:17.936" v="1088" actId="20577"/>
        <pc:sldMkLst>
          <pc:docMk/>
          <pc:sldMk cId="621086749" sldId="419"/>
        </pc:sldMkLst>
        <pc:spChg chg="mod">
          <ac:chgData name="Troels Mortensen (TRMO) | VIA" userId="48eeef65-5bf8-474b-9082-b56af31dd25e" providerId="ADAL" clId="{15FAF19B-49BC-4D1B-9D01-E5FEF30FC011}" dt="2019-04-19T12:28:17.936" v="1088" actId="20577"/>
          <ac:spMkLst>
            <pc:docMk/>
            <pc:sldMk cId="621086749" sldId="419"/>
            <ac:spMk id="2" creationId="{080C9633-0A0C-42F9-ADFA-E75F82A53C31}"/>
          </ac:spMkLst>
        </pc:spChg>
        <pc:spChg chg="mod">
          <ac:chgData name="Troels Mortensen (TRMO) | VIA" userId="48eeef65-5bf8-474b-9082-b56af31dd25e" providerId="ADAL" clId="{15FAF19B-49BC-4D1B-9D01-E5FEF30FC011}" dt="2019-04-09T11:19:29.928" v="826" actId="20577"/>
          <ac:spMkLst>
            <pc:docMk/>
            <pc:sldMk cId="621086749" sldId="419"/>
            <ac:spMk id="3" creationId="{AB1A2C34-8A2A-4F1C-A6BB-1700C88810AE}"/>
          </ac:spMkLst>
        </pc:spChg>
      </pc:sldChg>
      <pc:sldChg chg="addSp delSp modSp add delAnim">
        <pc:chgData name="Troels Mortensen (TRMO) | VIA" userId="48eeef65-5bf8-474b-9082-b56af31dd25e" providerId="ADAL" clId="{15FAF19B-49BC-4D1B-9D01-E5FEF30FC011}" dt="2019-04-19T12:30:43.389" v="1327" actId="167"/>
        <pc:sldMkLst>
          <pc:docMk/>
          <pc:sldMk cId="3798979799" sldId="420"/>
        </pc:sldMkLst>
        <pc:spChg chg="del">
          <ac:chgData name="Troels Mortensen (TRMO) | VIA" userId="48eeef65-5bf8-474b-9082-b56af31dd25e" providerId="ADAL" clId="{15FAF19B-49BC-4D1B-9D01-E5FEF30FC011}" dt="2019-04-09T11:20:20.853" v="829" actId="478"/>
          <ac:spMkLst>
            <pc:docMk/>
            <pc:sldMk cId="3798979799" sldId="420"/>
            <ac:spMk id="2" creationId="{345B6A00-3B17-4CAE-8B3E-76A7915F8C55}"/>
          </ac:spMkLst>
        </pc:spChg>
        <pc:spChg chg="add del">
          <ac:chgData name="Troels Mortensen (TRMO) | VIA" userId="48eeef65-5bf8-474b-9082-b56af31dd25e" providerId="ADAL" clId="{15FAF19B-49BC-4D1B-9D01-E5FEF30FC011}" dt="2019-04-19T12:28:13.541" v="1081"/>
          <ac:spMkLst>
            <pc:docMk/>
            <pc:sldMk cId="3798979799" sldId="420"/>
            <ac:spMk id="2" creationId="{4F475B38-A6DD-4F36-8473-B33787176B98}"/>
          </ac:spMkLst>
        </pc:spChg>
        <pc:spChg chg="add del">
          <ac:chgData name="Troels Mortensen (TRMO) | VIA" userId="48eeef65-5bf8-474b-9082-b56af31dd25e" providerId="ADAL" clId="{15FAF19B-49BC-4D1B-9D01-E5FEF30FC011}" dt="2019-04-19T12:30:38.756" v="1326" actId="478"/>
          <ac:spMkLst>
            <pc:docMk/>
            <pc:sldMk cId="3798979799" sldId="420"/>
            <ac:spMk id="5" creationId="{53D11408-6B23-4154-97C8-52CCB097EF67}"/>
          </ac:spMkLst>
        </pc:spChg>
        <pc:spChg chg="mod">
          <ac:chgData name="Troels Mortensen (TRMO) | VIA" userId="48eeef65-5bf8-474b-9082-b56af31dd25e" providerId="ADAL" clId="{15FAF19B-49BC-4D1B-9D01-E5FEF30FC011}" dt="2019-04-09T11:20:22.587" v="855" actId="1036"/>
          <ac:spMkLst>
            <pc:docMk/>
            <pc:sldMk cId="3798979799" sldId="420"/>
            <ac:spMk id="6" creationId="{5B2DD0B8-70F6-4A17-9354-E31950645FA3}"/>
          </ac:spMkLst>
        </pc:spChg>
        <pc:spChg chg="add ord">
          <ac:chgData name="Troels Mortensen (TRMO) | VIA" userId="48eeef65-5bf8-474b-9082-b56af31dd25e" providerId="ADAL" clId="{15FAF19B-49BC-4D1B-9D01-E5FEF30FC011}" dt="2019-04-19T12:30:43.389" v="1327" actId="167"/>
          <ac:spMkLst>
            <pc:docMk/>
            <pc:sldMk cId="3798979799" sldId="420"/>
            <ac:spMk id="8" creationId="{0008ACCB-92F7-4912-B996-91997F5AA51F}"/>
          </ac:spMkLst>
        </pc:spChg>
        <pc:spChg chg="del">
          <ac:chgData name="Troels Mortensen (TRMO) | VIA" userId="48eeef65-5bf8-474b-9082-b56af31dd25e" providerId="ADAL" clId="{15FAF19B-49BC-4D1B-9D01-E5FEF30FC011}" dt="2019-04-09T11:20:20.325" v="828" actId="478"/>
          <ac:spMkLst>
            <pc:docMk/>
            <pc:sldMk cId="3798979799" sldId="420"/>
            <ac:spMk id="8" creationId="{4956985A-1AD5-4634-9411-F9C5EE9A8F08}"/>
          </ac:spMkLst>
        </pc:spChg>
      </pc:sldChg>
      <pc:sldChg chg="addSp delSp modSp add modAnim">
        <pc:chgData name="Troels Mortensen (TRMO) | VIA" userId="48eeef65-5bf8-474b-9082-b56af31dd25e" providerId="ADAL" clId="{15FAF19B-49BC-4D1B-9D01-E5FEF30FC011}" dt="2019-04-19T12:08:47.324" v="1036"/>
        <pc:sldMkLst>
          <pc:docMk/>
          <pc:sldMk cId="3496674411" sldId="421"/>
        </pc:sldMkLst>
        <pc:spChg chg="del">
          <ac:chgData name="Troels Mortensen (TRMO) | VIA" userId="48eeef65-5bf8-474b-9082-b56af31dd25e" providerId="ADAL" clId="{15FAF19B-49BC-4D1B-9D01-E5FEF30FC011}" dt="2019-04-19T12:08:18.473" v="914"/>
          <ac:spMkLst>
            <pc:docMk/>
            <pc:sldMk cId="3496674411" sldId="421"/>
            <ac:spMk id="2" creationId="{CACFFEDC-A255-4983-A23B-71D1E25A83EF}"/>
          </ac:spMkLst>
        </pc:spChg>
        <pc:spChg chg="add mod">
          <ac:chgData name="Troels Mortensen (TRMO) | VIA" userId="48eeef65-5bf8-474b-9082-b56af31dd25e" providerId="ADAL" clId="{15FAF19B-49BC-4D1B-9D01-E5FEF30FC011}" dt="2019-04-19T12:08:23.296" v="937" actId="20577"/>
          <ac:spMkLst>
            <pc:docMk/>
            <pc:sldMk cId="3496674411" sldId="421"/>
            <ac:spMk id="3" creationId="{DBC15F77-5CD3-4772-B354-5E2860E20AD7}"/>
          </ac:spMkLst>
        </pc:spChg>
        <pc:spChg chg="add mod">
          <ac:chgData name="Troels Mortensen (TRMO) | VIA" userId="48eeef65-5bf8-474b-9082-b56af31dd25e" providerId="ADAL" clId="{15FAF19B-49BC-4D1B-9D01-E5FEF30FC011}" dt="2019-04-19T12:08:44.364" v="1035" actId="20577"/>
          <ac:spMkLst>
            <pc:docMk/>
            <pc:sldMk cId="3496674411" sldId="421"/>
            <ac:spMk id="4" creationId="{6A52EB26-7A13-4DB4-823B-4CE0E6A8D0DA}"/>
          </ac:spMkLst>
        </pc:spChg>
      </pc:sldChg>
      <pc:sldChg chg="addSp delSp modSp add">
        <pc:chgData name="Troels Mortensen (TRMO) | VIA" userId="48eeef65-5bf8-474b-9082-b56af31dd25e" providerId="ADAL" clId="{15FAF19B-49BC-4D1B-9D01-E5FEF30FC011}" dt="2019-04-19T13:46:34.336" v="1798" actId="20577"/>
        <pc:sldMkLst>
          <pc:docMk/>
          <pc:sldMk cId="273226405" sldId="422"/>
        </pc:sldMkLst>
        <pc:spChg chg="del">
          <ac:chgData name="Troels Mortensen (TRMO) | VIA" userId="48eeef65-5bf8-474b-9082-b56af31dd25e" providerId="ADAL" clId="{15FAF19B-49BC-4D1B-9D01-E5FEF30FC011}" dt="2019-04-19T13:46:30.537" v="1786"/>
          <ac:spMkLst>
            <pc:docMk/>
            <pc:sldMk cId="273226405" sldId="422"/>
            <ac:spMk id="2" creationId="{DAB1BCB9-EBAC-4024-8528-1F6E5F0EC161}"/>
          </ac:spMkLst>
        </pc:spChg>
        <pc:spChg chg="add mod">
          <ac:chgData name="Troels Mortensen (TRMO) | VIA" userId="48eeef65-5bf8-474b-9082-b56af31dd25e" providerId="ADAL" clId="{15FAF19B-49BC-4D1B-9D01-E5FEF30FC011}" dt="2019-04-19T13:46:34.336" v="1798" actId="20577"/>
          <ac:spMkLst>
            <pc:docMk/>
            <pc:sldMk cId="273226405" sldId="422"/>
            <ac:spMk id="3" creationId="{CAAC0C75-7A2A-4E44-9F7D-9B7671B4C75E}"/>
          </ac:spMkLst>
        </pc:spChg>
        <pc:spChg chg="add mod">
          <ac:chgData name="Troels Mortensen (TRMO) | VIA" userId="48eeef65-5bf8-474b-9082-b56af31dd25e" providerId="ADAL" clId="{15FAF19B-49BC-4D1B-9D01-E5FEF30FC011}" dt="2019-04-19T13:46:30.537" v="1786"/>
          <ac:spMkLst>
            <pc:docMk/>
            <pc:sldMk cId="273226405" sldId="422"/>
            <ac:spMk id="4" creationId="{DD381202-97C1-45A1-9A9E-8FA84F30F56F}"/>
          </ac:spMkLst>
        </pc:spChg>
      </pc:sldChg>
    </pc:docChg>
  </pc:docChgLst>
  <pc:docChgLst>
    <pc:chgData name="Troels Mortensen (TRMO) | VIA" userId="48eeef65-5bf8-474b-9082-b56af31dd25e" providerId="ADAL" clId="{CB7F04B4-037C-4E86-B4E0-739B91659A67}"/>
    <pc:docChg chg="custSel addSld modSld sldOrd">
      <pc:chgData name="Troels Mortensen (TRMO) | VIA" userId="48eeef65-5bf8-474b-9082-b56af31dd25e" providerId="ADAL" clId="{CB7F04B4-037C-4E86-B4E0-739B91659A67}" dt="2019-11-15T07:14:15.410" v="637" actId="20577"/>
      <pc:docMkLst>
        <pc:docMk/>
      </pc:docMkLst>
      <pc:sldChg chg="addSp delSp modSp">
        <pc:chgData name="Troels Mortensen (TRMO) | VIA" userId="48eeef65-5bf8-474b-9082-b56af31dd25e" providerId="ADAL" clId="{CB7F04B4-037C-4E86-B4E0-739B91659A67}" dt="2019-11-15T06:55:51.067" v="389" actId="1076"/>
        <pc:sldMkLst>
          <pc:docMk/>
          <pc:sldMk cId="2687808817" sldId="289"/>
        </pc:sldMkLst>
        <pc:picChg chg="add mod">
          <ac:chgData name="Troels Mortensen (TRMO) | VIA" userId="48eeef65-5bf8-474b-9082-b56af31dd25e" providerId="ADAL" clId="{CB7F04B4-037C-4E86-B4E0-739B91659A67}" dt="2019-11-15T06:55:51.067" v="389" actId="1076"/>
          <ac:picMkLst>
            <pc:docMk/>
            <pc:sldMk cId="2687808817" sldId="289"/>
            <ac:picMk id="3" creationId="{996ECA5F-4286-4382-9D8E-5BDCE19CE23C}"/>
          </ac:picMkLst>
        </pc:picChg>
        <pc:picChg chg="del">
          <ac:chgData name="Troels Mortensen (TRMO) | VIA" userId="48eeef65-5bf8-474b-9082-b56af31dd25e" providerId="ADAL" clId="{CB7F04B4-037C-4E86-B4E0-739B91659A67}" dt="2019-11-15T06:55:49.385" v="387" actId="478"/>
          <ac:picMkLst>
            <pc:docMk/>
            <pc:sldMk cId="2687808817" sldId="289"/>
            <ac:picMk id="29698" creationId="{E177AEBB-A9B5-4767-9632-7BFBBFAF2F28}"/>
          </ac:picMkLst>
        </pc:picChg>
      </pc:sldChg>
      <pc:sldChg chg="addSp modSp">
        <pc:chgData name="Troels Mortensen (TRMO) | VIA" userId="48eeef65-5bf8-474b-9082-b56af31dd25e" providerId="ADAL" clId="{CB7F04B4-037C-4E86-B4E0-739B91659A67}" dt="2019-11-15T06:51:04.734" v="374" actId="20577"/>
        <pc:sldMkLst>
          <pc:docMk/>
          <pc:sldMk cId="513434509" sldId="362"/>
        </pc:sldMkLst>
        <pc:spChg chg="add mod">
          <ac:chgData name="Troels Mortensen (TRMO) | VIA" userId="48eeef65-5bf8-474b-9082-b56af31dd25e" providerId="ADAL" clId="{CB7F04B4-037C-4E86-B4E0-739B91659A67}" dt="2019-11-15T06:51:04.734" v="374" actId="20577"/>
          <ac:spMkLst>
            <pc:docMk/>
            <pc:sldMk cId="513434509" sldId="362"/>
            <ac:spMk id="3" creationId="{92236BF1-F2A8-42A2-9139-914ACD50DBF1}"/>
          </ac:spMkLst>
        </pc:spChg>
      </pc:sldChg>
      <pc:sldChg chg="modSp">
        <pc:chgData name="Troels Mortensen (TRMO) | VIA" userId="48eeef65-5bf8-474b-9082-b56af31dd25e" providerId="ADAL" clId="{CB7F04B4-037C-4E86-B4E0-739B91659A67}" dt="2019-11-15T06:51:25.080" v="376" actId="1076"/>
        <pc:sldMkLst>
          <pc:docMk/>
          <pc:sldMk cId="956385439" sldId="364"/>
        </pc:sldMkLst>
        <pc:picChg chg="mod">
          <ac:chgData name="Troels Mortensen (TRMO) | VIA" userId="48eeef65-5bf8-474b-9082-b56af31dd25e" providerId="ADAL" clId="{CB7F04B4-037C-4E86-B4E0-739B91659A67}" dt="2019-11-15T06:51:25.080" v="376" actId="1076"/>
          <ac:picMkLst>
            <pc:docMk/>
            <pc:sldMk cId="956385439" sldId="364"/>
            <ac:picMk id="12" creationId="{454FE09E-9C93-4E9E-8E94-AF78C6FE8DD0}"/>
          </ac:picMkLst>
        </pc:picChg>
      </pc:sldChg>
      <pc:sldChg chg="modSp">
        <pc:chgData name="Troels Mortensen (TRMO) | VIA" userId="48eeef65-5bf8-474b-9082-b56af31dd25e" providerId="ADAL" clId="{CB7F04B4-037C-4E86-B4E0-739B91659A67}" dt="2019-11-15T07:01:04.359" v="474" actId="27636"/>
        <pc:sldMkLst>
          <pc:docMk/>
          <pc:sldMk cId="3085616440" sldId="381"/>
        </pc:sldMkLst>
        <pc:spChg chg="mod">
          <ac:chgData name="Troels Mortensen (TRMO) | VIA" userId="48eeef65-5bf8-474b-9082-b56af31dd25e" providerId="ADAL" clId="{CB7F04B4-037C-4E86-B4E0-739B91659A67}" dt="2019-11-15T07:01:04.359" v="474" actId="27636"/>
          <ac:spMkLst>
            <pc:docMk/>
            <pc:sldMk cId="3085616440" sldId="381"/>
            <ac:spMk id="3" creationId="{E71ABAFE-DB02-4589-AB69-E9BD162D81FE}"/>
          </ac:spMkLst>
        </pc:spChg>
      </pc:sldChg>
      <pc:sldChg chg="modAnim">
        <pc:chgData name="Troels Mortensen (TRMO) | VIA" userId="48eeef65-5bf8-474b-9082-b56af31dd25e" providerId="ADAL" clId="{CB7F04B4-037C-4E86-B4E0-739B91659A67}" dt="2019-11-15T07:11:26.206" v="597"/>
        <pc:sldMkLst>
          <pc:docMk/>
          <pc:sldMk cId="562678959" sldId="383"/>
        </pc:sldMkLst>
      </pc:sldChg>
      <pc:sldChg chg="addSp modSp">
        <pc:chgData name="Troels Mortensen (TRMO) | VIA" userId="48eeef65-5bf8-474b-9082-b56af31dd25e" providerId="ADAL" clId="{CB7F04B4-037C-4E86-B4E0-739B91659A67}" dt="2019-11-15T07:09:25.101" v="579" actId="14100"/>
        <pc:sldMkLst>
          <pc:docMk/>
          <pc:sldMk cId="961434436" sldId="391"/>
        </pc:sldMkLst>
        <pc:spChg chg="add mod">
          <ac:chgData name="Troels Mortensen (TRMO) | VIA" userId="48eeef65-5bf8-474b-9082-b56af31dd25e" providerId="ADAL" clId="{CB7F04B4-037C-4E86-B4E0-739B91659A67}" dt="2019-11-15T07:09:25.101" v="579" actId="14100"/>
          <ac:spMkLst>
            <pc:docMk/>
            <pc:sldMk cId="961434436" sldId="391"/>
            <ac:spMk id="2" creationId="{4F3A339B-F64E-4F33-8A55-BD4568BAA588}"/>
          </ac:spMkLst>
        </pc:spChg>
      </pc:sldChg>
      <pc:sldChg chg="modSp">
        <pc:chgData name="Troels Mortensen (TRMO) | VIA" userId="48eeef65-5bf8-474b-9082-b56af31dd25e" providerId="ADAL" clId="{CB7F04B4-037C-4E86-B4E0-739B91659A67}" dt="2019-11-15T07:14:15.410" v="637" actId="20577"/>
        <pc:sldMkLst>
          <pc:docMk/>
          <pc:sldMk cId="1070491711" sldId="413"/>
        </pc:sldMkLst>
        <pc:spChg chg="mod">
          <ac:chgData name="Troels Mortensen (TRMO) | VIA" userId="48eeef65-5bf8-474b-9082-b56af31dd25e" providerId="ADAL" clId="{CB7F04B4-037C-4E86-B4E0-739B91659A67}" dt="2019-11-15T07:14:15.410" v="637" actId="20577"/>
          <ac:spMkLst>
            <pc:docMk/>
            <pc:sldMk cId="1070491711" sldId="413"/>
            <ac:spMk id="4" creationId="{3726D03C-CA26-49AA-9D4E-C494D54AE803}"/>
          </ac:spMkLst>
        </pc:spChg>
      </pc:sldChg>
      <pc:sldChg chg="addSp delSp modSp modAnim">
        <pc:chgData name="Troels Mortensen (TRMO) | VIA" userId="48eeef65-5bf8-474b-9082-b56af31dd25e" providerId="ADAL" clId="{CB7F04B4-037C-4E86-B4E0-739B91659A67}" dt="2019-11-15T06:58:17.535" v="466"/>
        <pc:sldMkLst>
          <pc:docMk/>
          <pc:sldMk cId="2927458950" sldId="417"/>
        </pc:sldMkLst>
        <pc:spChg chg="del">
          <ac:chgData name="Troels Mortensen (TRMO) | VIA" userId="48eeef65-5bf8-474b-9082-b56af31dd25e" providerId="ADAL" clId="{CB7F04B4-037C-4E86-B4E0-739B91659A67}" dt="2019-11-15T06:57:58.343" v="459" actId="478"/>
          <ac:spMkLst>
            <pc:docMk/>
            <pc:sldMk cId="2927458950" sldId="417"/>
            <ac:spMk id="2" creationId="{E3C2F37F-B2AB-4D48-9472-B1A1CF71B130}"/>
          </ac:spMkLst>
        </pc:spChg>
        <pc:picChg chg="add mod">
          <ac:chgData name="Troels Mortensen (TRMO) | VIA" userId="48eeef65-5bf8-474b-9082-b56af31dd25e" providerId="ADAL" clId="{CB7F04B4-037C-4E86-B4E0-739B91659A67}" dt="2019-11-15T06:54:59.157" v="379" actId="27614"/>
          <ac:picMkLst>
            <pc:docMk/>
            <pc:sldMk cId="2927458950" sldId="417"/>
            <ac:picMk id="7" creationId="{74B1FB19-4F26-4497-80C6-F0D2B81DCF52}"/>
          </ac:picMkLst>
        </pc:picChg>
        <pc:picChg chg="add mod">
          <ac:chgData name="Troels Mortensen (TRMO) | VIA" userId="48eeef65-5bf8-474b-9082-b56af31dd25e" providerId="ADAL" clId="{CB7F04B4-037C-4E86-B4E0-739B91659A67}" dt="2019-11-15T06:58:09.354" v="463" actId="1076"/>
          <ac:picMkLst>
            <pc:docMk/>
            <pc:sldMk cId="2927458950" sldId="417"/>
            <ac:picMk id="9" creationId="{90BD2481-220C-43E4-B562-2132494E361A}"/>
          </ac:picMkLst>
        </pc:picChg>
      </pc:sldChg>
      <pc:sldChg chg="modSp">
        <pc:chgData name="Troels Mortensen (TRMO) | VIA" userId="48eeef65-5bf8-474b-9082-b56af31dd25e" providerId="ADAL" clId="{CB7F04B4-037C-4E86-B4E0-739B91659A67}" dt="2019-11-15T06:56:34.092" v="458" actId="20577"/>
        <pc:sldMkLst>
          <pc:docMk/>
          <pc:sldMk cId="3496674411" sldId="421"/>
        </pc:sldMkLst>
        <pc:spChg chg="mod">
          <ac:chgData name="Troels Mortensen (TRMO) | VIA" userId="48eeef65-5bf8-474b-9082-b56af31dd25e" providerId="ADAL" clId="{CB7F04B4-037C-4E86-B4E0-739B91659A67}" dt="2019-11-15T06:56:05.206" v="398" actId="20577"/>
          <ac:spMkLst>
            <pc:docMk/>
            <pc:sldMk cId="3496674411" sldId="421"/>
            <ac:spMk id="3" creationId="{DBC15F77-5CD3-4772-B354-5E2860E20AD7}"/>
          </ac:spMkLst>
        </pc:spChg>
        <pc:spChg chg="mod">
          <ac:chgData name="Troels Mortensen (TRMO) | VIA" userId="48eeef65-5bf8-474b-9082-b56af31dd25e" providerId="ADAL" clId="{CB7F04B4-037C-4E86-B4E0-739B91659A67}" dt="2019-11-15T06:56:34.092" v="458" actId="20577"/>
          <ac:spMkLst>
            <pc:docMk/>
            <pc:sldMk cId="3496674411" sldId="421"/>
            <ac:spMk id="4" creationId="{6A52EB26-7A13-4DB4-823B-4CE0E6A8D0DA}"/>
          </ac:spMkLst>
        </pc:spChg>
      </pc:sldChg>
      <pc:sldChg chg="addSp delSp modSp add">
        <pc:chgData name="Troels Mortensen (TRMO) | VIA" userId="48eeef65-5bf8-474b-9082-b56af31dd25e" providerId="ADAL" clId="{CB7F04B4-037C-4E86-B4E0-739B91659A67}" dt="2019-11-15T06:44:56.177" v="62" actId="6549"/>
        <pc:sldMkLst>
          <pc:docMk/>
          <pc:sldMk cId="46335481" sldId="423"/>
        </pc:sldMkLst>
        <pc:spChg chg="del">
          <ac:chgData name="Troels Mortensen (TRMO) | VIA" userId="48eeef65-5bf8-474b-9082-b56af31dd25e" providerId="ADAL" clId="{CB7F04B4-037C-4E86-B4E0-739B91659A67}" dt="2019-11-14T19:39:43.030" v="1"/>
          <ac:spMkLst>
            <pc:docMk/>
            <pc:sldMk cId="46335481" sldId="423"/>
            <ac:spMk id="2" creationId="{F36F2BCF-A386-42A4-8145-A89E3AF11A6B}"/>
          </ac:spMkLst>
        </pc:spChg>
        <pc:spChg chg="del">
          <ac:chgData name="Troels Mortensen (TRMO) | VIA" userId="48eeef65-5bf8-474b-9082-b56af31dd25e" providerId="ADAL" clId="{CB7F04B4-037C-4E86-B4E0-739B91659A67}" dt="2019-11-14T19:39:43.030" v="1"/>
          <ac:spMkLst>
            <pc:docMk/>
            <pc:sldMk cId="46335481" sldId="423"/>
            <ac:spMk id="3" creationId="{6D26BBED-DCEF-4779-A5EA-0EC1E1DFCF21}"/>
          </ac:spMkLst>
        </pc:spChg>
        <pc:spChg chg="add mod">
          <ac:chgData name="Troels Mortensen (TRMO) | VIA" userId="48eeef65-5bf8-474b-9082-b56af31dd25e" providerId="ADAL" clId="{CB7F04B4-037C-4E86-B4E0-739B91659A67}" dt="2019-11-14T19:39:46.686" v="16" actId="20577"/>
          <ac:spMkLst>
            <pc:docMk/>
            <pc:sldMk cId="46335481" sldId="423"/>
            <ac:spMk id="4" creationId="{738A56D9-F014-4D06-AD84-6252F7E45283}"/>
          </ac:spMkLst>
        </pc:spChg>
        <pc:spChg chg="add mod">
          <ac:chgData name="Troels Mortensen (TRMO) | VIA" userId="48eeef65-5bf8-474b-9082-b56af31dd25e" providerId="ADAL" clId="{CB7F04B4-037C-4E86-B4E0-739B91659A67}" dt="2019-11-15T06:44:56.177" v="62" actId="6549"/>
          <ac:spMkLst>
            <pc:docMk/>
            <pc:sldMk cId="46335481" sldId="423"/>
            <ac:spMk id="5" creationId="{4B4AD102-154E-4A58-B39C-E3D7D82B9DED}"/>
          </ac:spMkLst>
        </pc:spChg>
      </pc:sldChg>
      <pc:sldChg chg="modSp add">
        <pc:chgData name="Troels Mortensen (TRMO) | VIA" userId="48eeef65-5bf8-474b-9082-b56af31dd25e" providerId="ADAL" clId="{CB7F04B4-037C-4E86-B4E0-739B91659A67}" dt="2019-11-15T06:45:46.786" v="206" actId="20577"/>
        <pc:sldMkLst>
          <pc:docMk/>
          <pc:sldMk cId="1004750892" sldId="424"/>
        </pc:sldMkLst>
        <pc:spChg chg="mod">
          <ac:chgData name="Troels Mortensen (TRMO) | VIA" userId="48eeef65-5bf8-474b-9082-b56af31dd25e" providerId="ADAL" clId="{CB7F04B4-037C-4E86-B4E0-739B91659A67}" dt="2019-11-15T06:45:46.786" v="206" actId="20577"/>
          <ac:spMkLst>
            <pc:docMk/>
            <pc:sldMk cId="1004750892" sldId="424"/>
            <ac:spMk id="3" creationId="{FC96A7AE-AA31-48C8-863D-8BC4B6DC5D05}"/>
          </ac:spMkLst>
        </pc:spChg>
      </pc:sldChg>
      <pc:sldChg chg="modSp add ord">
        <pc:chgData name="Troels Mortensen (TRMO) | VIA" userId="48eeef65-5bf8-474b-9082-b56af31dd25e" providerId="ADAL" clId="{CB7F04B4-037C-4E86-B4E0-739B91659A67}" dt="2019-11-15T06:49:08.668" v="310" actId="20577"/>
        <pc:sldMkLst>
          <pc:docMk/>
          <pc:sldMk cId="1182333129" sldId="425"/>
        </pc:sldMkLst>
        <pc:spChg chg="mod">
          <ac:chgData name="Troels Mortensen (TRMO) | VIA" userId="48eeef65-5bf8-474b-9082-b56af31dd25e" providerId="ADAL" clId="{CB7F04B4-037C-4E86-B4E0-739B91659A67}" dt="2019-11-15T06:48:41.803" v="217" actId="20577"/>
          <ac:spMkLst>
            <pc:docMk/>
            <pc:sldMk cId="1182333129" sldId="425"/>
            <ac:spMk id="2" creationId="{94E2807C-3D59-46E3-A817-D46E22CFD83B}"/>
          </ac:spMkLst>
        </pc:spChg>
        <pc:spChg chg="mod">
          <ac:chgData name="Troels Mortensen (TRMO) | VIA" userId="48eeef65-5bf8-474b-9082-b56af31dd25e" providerId="ADAL" clId="{CB7F04B4-037C-4E86-B4E0-739B91659A67}" dt="2019-11-15T06:49:08.668" v="310" actId="20577"/>
          <ac:spMkLst>
            <pc:docMk/>
            <pc:sldMk cId="1182333129" sldId="425"/>
            <ac:spMk id="3" creationId="{A3F9115F-BD0D-497C-91F7-B6F9FFC9AC9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F8B0B-1C32-449C-B08D-DE8A6EE8D27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49BB0-B18D-408C-925C-FF575AEEB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0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8999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021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228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orside I - 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9643" y="1952837"/>
            <a:ext cx="7959276" cy="1647614"/>
          </a:xfrm>
        </p:spPr>
        <p:txBody>
          <a:bodyPr tIns="0" anchor="b" anchorCtr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68003" y="3707298"/>
            <a:ext cx="7920917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subtitle</a:t>
            </a:r>
            <a:endParaRPr lang="da-DK" dirty="0"/>
          </a:p>
        </p:txBody>
      </p:sp>
      <p:sp>
        <p:nvSpPr>
          <p:cNvPr id="11" name="AutoShape 4"/>
          <p:cNvSpPr>
            <a:spLocks/>
          </p:cNvSpPr>
          <p:nvPr userDrawn="1"/>
        </p:nvSpPr>
        <p:spPr bwMode="gray">
          <a:xfrm>
            <a:off x="-3107265" y="3168691"/>
            <a:ext cx="3001433" cy="80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Indsæt hjælpelinjer til </a:t>
            </a:r>
            <a:b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placering af objekter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1. </a:t>
            </a:r>
            <a:r>
              <a:rPr lang="da-DK" altLang="da-DK" sz="750" noProof="1">
                <a:solidFill>
                  <a:schemeClr val="tx1"/>
                </a:solidFill>
                <a:latin typeface="+mn-lt"/>
                <a:cs typeface="Arial" charset="0"/>
              </a:rPr>
              <a:t>Højre klik udenfor slidet </a:t>
            </a:r>
            <a:br>
              <a:rPr lang="da-DK" altLang="da-DK" sz="75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750" noProof="1">
                <a:solidFill>
                  <a:schemeClr val="tx1"/>
                </a:solidFill>
                <a:latin typeface="+mn-lt"/>
                <a:cs typeface="Arial" charset="0"/>
              </a:rPr>
              <a:t>og vælg </a:t>
            </a: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’Gitter og hjælpelinjer’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2. </a:t>
            </a:r>
            <a:r>
              <a:rPr lang="da-DK" altLang="da-DK" sz="750" noProof="1">
                <a:solidFill>
                  <a:schemeClr val="tx1"/>
                </a:solidFill>
                <a:latin typeface="+mn-lt"/>
                <a:cs typeface="Arial" charset="0"/>
              </a:rPr>
              <a:t>Sæt kryds ved </a:t>
            </a: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’Vis tegne-</a:t>
            </a:r>
            <a:b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hjælpelinjer på skærmen’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3.</a:t>
            </a:r>
            <a:r>
              <a:rPr lang="da-DK" altLang="da-DK" sz="750" noProof="1">
                <a:solidFill>
                  <a:schemeClr val="tx1"/>
                </a:solidFill>
                <a:latin typeface="+mn-lt"/>
                <a:cs typeface="Arial" charset="0"/>
              </a:rPr>
              <a:t> Vælg </a:t>
            </a: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’OK’</a:t>
            </a:r>
          </a:p>
        </p:txBody>
      </p:sp>
      <p:sp>
        <p:nvSpPr>
          <p:cNvPr id="18" name="TextBox 3"/>
          <p:cNvSpPr txBox="1"/>
          <p:nvPr userDrawn="1"/>
        </p:nvSpPr>
        <p:spPr>
          <a:xfrm>
            <a:off x="-3107267" y="1916115"/>
            <a:ext cx="2946400" cy="69249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450"/>
              </a:spcBef>
              <a:defRPr/>
            </a:pPr>
            <a:r>
              <a:rPr lang="en-GB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9" name="AutoShape 4"/>
          <p:cNvSpPr>
            <a:spLocks/>
          </p:cNvSpPr>
          <p:nvPr userDrawn="1"/>
        </p:nvSpPr>
        <p:spPr bwMode="gray">
          <a:xfrm>
            <a:off x="-2929001" y="584200"/>
            <a:ext cx="2823169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75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 nyt ikon </a:t>
            </a:r>
            <a:br>
              <a:rPr lang="da-DK" altLang="da-DK" sz="75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75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1. </a:t>
            </a:r>
            <a:r>
              <a:rPr lang="da-DK" altLang="da-DK" sz="75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på ikonet</a:t>
            </a:r>
            <a:br>
              <a:rPr lang="da-DK" altLang="da-DK" sz="75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75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2. </a:t>
            </a:r>
            <a:r>
              <a:rPr lang="da-DK" altLang="da-DK" sz="75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</a:t>
            </a:r>
            <a:r>
              <a:rPr lang="da-DK" altLang="da-DK" sz="75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da-DK" altLang="da-DK" sz="75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Skift billede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75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3. </a:t>
            </a:r>
            <a:r>
              <a:rPr lang="da-DK" altLang="da-DK" sz="75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 det nye ikon</a:t>
            </a:r>
            <a:br>
              <a:rPr lang="da-DK" altLang="da-DK" sz="75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75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4.</a:t>
            </a:r>
            <a:r>
              <a:rPr lang="da-DK" altLang="da-DK" sz="75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Tryk </a:t>
            </a:r>
            <a:r>
              <a:rPr lang="da-DK" altLang="da-DK" sz="75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</a:t>
            </a:r>
            <a:br>
              <a:rPr lang="da-DK" altLang="da-DK" sz="75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75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5. </a:t>
            </a:r>
            <a:r>
              <a:rPr lang="da-DK" altLang="da-DK" sz="75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og vælg </a:t>
            </a:r>
            <a:r>
              <a:rPr lang="da-DK" altLang="da-DK" sz="75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Nulstil</a:t>
            </a:r>
            <a:r>
              <a:rPr lang="da-DK" altLang="da-DK" sz="75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hvis  pladsholderen forandrer sig</a:t>
            </a:r>
            <a:endParaRPr lang="da-DK" altLang="da-DK" sz="750" b="0" kern="1200" noProof="1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 userDrawn="1"/>
        </p:nvSpPr>
        <p:spPr bwMode="auto">
          <a:xfrm>
            <a:off x="-3160184" y="5934672"/>
            <a:ext cx="304165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750" b="1" dirty="0">
                <a:solidFill>
                  <a:schemeClr val="tx1"/>
                </a:solidFill>
                <a:latin typeface="+mn-lt"/>
              </a:rPr>
              <a:t>Generer titlen til alle slides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750" b="1" dirty="0">
                <a:solidFill>
                  <a:schemeClr val="tx1"/>
                </a:solidFill>
                <a:latin typeface="+mn-lt"/>
              </a:rPr>
              <a:t>1. </a:t>
            </a:r>
            <a:r>
              <a:rPr lang="da-DK" altLang="da-DK" sz="750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750" b="1" dirty="0">
                <a:solidFill>
                  <a:schemeClr val="tx1"/>
                </a:solidFill>
                <a:latin typeface="+mn-lt"/>
              </a:rPr>
              <a:t>’Indsæt’</a:t>
            </a:r>
            <a:r>
              <a:rPr lang="da-DK" altLang="da-DK" sz="750" dirty="0">
                <a:solidFill>
                  <a:schemeClr val="tx1"/>
                </a:solidFill>
                <a:latin typeface="+mn-lt"/>
              </a:rPr>
              <a:t> i topmenuen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750" b="1" dirty="0">
                <a:solidFill>
                  <a:schemeClr val="tx1"/>
                </a:solidFill>
                <a:latin typeface="+mn-lt"/>
              </a:rPr>
              <a:t>2. </a:t>
            </a:r>
            <a:r>
              <a:rPr lang="da-DK" altLang="da-DK" sz="750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750" b="1" dirty="0">
                <a:solidFill>
                  <a:schemeClr val="tx1"/>
                </a:solidFill>
                <a:latin typeface="+mn-lt"/>
              </a:rPr>
              <a:t>’Sidehoved og Sidefod’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750" b="1" dirty="0">
                <a:solidFill>
                  <a:schemeClr val="tx1"/>
                </a:solidFill>
                <a:latin typeface="+mn-lt"/>
              </a:rPr>
              <a:t>3. </a:t>
            </a:r>
            <a:r>
              <a:rPr lang="da-DK" altLang="da-DK" sz="750" dirty="0">
                <a:solidFill>
                  <a:schemeClr val="tx1"/>
                </a:solidFill>
                <a:latin typeface="+mn-lt"/>
              </a:rPr>
              <a:t>Skriv titel på præsentation </a:t>
            </a:r>
            <a:br>
              <a:rPr lang="da-DK" altLang="da-DK" sz="750" dirty="0">
                <a:solidFill>
                  <a:schemeClr val="tx1"/>
                </a:solidFill>
                <a:latin typeface="+mn-lt"/>
              </a:rPr>
            </a:br>
            <a:r>
              <a:rPr lang="da-DK" altLang="da-DK" sz="750" dirty="0">
                <a:solidFill>
                  <a:schemeClr val="tx1"/>
                </a:solidFill>
                <a:latin typeface="+mn-lt"/>
              </a:rPr>
              <a:t>ind i tekstfeltet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750" b="1" dirty="0">
                <a:solidFill>
                  <a:schemeClr val="tx1"/>
                </a:solidFill>
                <a:latin typeface="+mn-lt"/>
              </a:rPr>
              <a:t>4. </a:t>
            </a:r>
            <a:r>
              <a:rPr lang="da-DK" altLang="da-DK" sz="750" dirty="0">
                <a:solidFill>
                  <a:schemeClr val="tx1"/>
                </a:solidFill>
                <a:latin typeface="+mn-lt"/>
              </a:rPr>
              <a:t>Tryk </a:t>
            </a:r>
            <a:r>
              <a:rPr lang="da-DK" altLang="da-DK" sz="750" b="1" dirty="0">
                <a:solidFill>
                  <a:schemeClr val="tx1"/>
                </a:solidFill>
                <a:latin typeface="+mn-lt"/>
              </a:rPr>
              <a:t>’Anvend på alle’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68351" y="584202"/>
            <a:ext cx="2639351" cy="343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l" defTabSz="6858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endParaRPr lang="da-DK" sz="1200" kern="1200" spc="-75" baseline="0" noProof="1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lvl="0" indent="0" algn="l" defTabSz="6858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da-DK" sz="1200" kern="1200" spc="-75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VIA University College</a:t>
            </a:r>
          </a:p>
        </p:txBody>
      </p:sp>
      <p:pic>
        <p:nvPicPr>
          <p:cNvPr id="15" name="Picture 1" descr="cid:image001.jpg@01CF78C4.0E36819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49" y="1204905"/>
            <a:ext cx="8382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8313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341" y="584200"/>
            <a:ext cx="11494659" cy="119490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96384" y="1989138"/>
            <a:ext cx="11495616" cy="424817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255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m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F499-3B6C-43EB-B6FA-4CA79B2F4AEB}" type="datetime2">
              <a:rPr lang="da-DK" smtClean="0"/>
              <a:t>14. november 2019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‹#›</a:t>
            </a:fld>
            <a:endParaRPr lang="da-DK" dirty="0"/>
          </a:p>
        </p:txBody>
      </p:sp>
      <p:grpSp>
        <p:nvGrpSpPr>
          <p:cNvPr id="6" name="Gruppe 5"/>
          <p:cNvGrpSpPr/>
          <p:nvPr userDrawn="1"/>
        </p:nvGrpSpPr>
        <p:grpSpPr>
          <a:xfrm>
            <a:off x="-3014960" y="3657183"/>
            <a:ext cx="2864223" cy="3180414"/>
            <a:chOff x="-2261220" y="2628888"/>
            <a:chExt cx="2148167" cy="3180414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8" name="TextBox 11"/>
            <p:cNvSpPr txBox="1"/>
            <p:nvPr userDrawn="1"/>
          </p:nvSpPr>
          <p:spPr>
            <a:xfrm>
              <a:off x="-1944724" y="2628888"/>
              <a:ext cx="1824090" cy="846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9" name="Gruppe 8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10" name="Picture 2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11" name="Lige forbindelse 10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Lige forbindelse 11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ktangel 12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sz="1800" dirty="0"/>
              </a:p>
            </p:txBody>
          </p:sp>
        </p:grpSp>
      </p:grpSp>
      <p:sp>
        <p:nvSpPr>
          <p:cNvPr id="14" name="Tekstboks 13"/>
          <p:cNvSpPr txBox="1"/>
          <p:nvPr userDrawn="1"/>
        </p:nvSpPr>
        <p:spPr>
          <a:xfrm>
            <a:off x="-3185352" y="5918968"/>
            <a:ext cx="1283400" cy="5343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36000" rIns="36000" bIns="3600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000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sp>
        <p:nvSpPr>
          <p:cNvPr id="15" name="Rektangel 14"/>
          <p:cNvSpPr/>
          <p:nvPr userDrawn="1"/>
        </p:nvSpPr>
        <p:spPr>
          <a:xfrm>
            <a:off x="-1359172" y="5918968"/>
            <a:ext cx="1185816" cy="1105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800" dirty="0"/>
          </a:p>
        </p:txBody>
      </p:sp>
      <p:cxnSp>
        <p:nvCxnSpPr>
          <p:cNvPr id="16" name="Lige forbindelse 15"/>
          <p:cNvCxnSpPr>
            <a:endCxn id="15" idx="0"/>
          </p:cNvCxnSpPr>
          <p:nvPr userDrawn="1"/>
        </p:nvCxnSpPr>
        <p:spPr>
          <a:xfrm>
            <a:off x="-960784" y="4503570"/>
            <a:ext cx="194520" cy="141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"/>
          <p:cNvSpPr txBox="1"/>
          <p:nvPr userDrawn="1"/>
        </p:nvSpPr>
        <p:spPr>
          <a:xfrm>
            <a:off x="-3107267" y="6631"/>
            <a:ext cx="29464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768000" y="5922000"/>
            <a:ext cx="2448000" cy="374400"/>
          </a:xfrm>
          <a:blipFill>
            <a:blip r:embed="rId4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en-US" noProof="1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075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643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2025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485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945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5436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8555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8664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4160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2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Software Development with </a:t>
            </a:r>
            <a:r>
              <a:rPr lang="da-DK" dirty="0"/>
              <a:t>UML and Java 2</a:t>
            </a: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Readers &amp; Writers problem</a:t>
            </a:r>
          </a:p>
        </p:txBody>
      </p:sp>
    </p:spTree>
    <p:extLst>
      <p:ext uri="{BB962C8B-B14F-4D97-AF65-F5344CB8AC3E}">
        <p14:creationId xmlns:p14="http://schemas.microsoft.com/office/powerpoint/2010/main" val="1406138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F0E728-F56F-4678-B8A9-8E7E8F60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130" y="-236772"/>
            <a:ext cx="7886700" cy="1325563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1028" name="Picture 4" descr="File or Document Icon by tsaoja">
            <a:extLst>
              <a:ext uri="{FF2B5EF4-FFF2-40B4-BE49-F238E27FC236}">
                <a16:creationId xmlns:a16="http://schemas.microsoft.com/office/drawing/2014/main" id="{3E74AE35-78F7-40BB-BF52-AD2821F86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637" y="2323457"/>
            <a:ext cx="1634259" cy="221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ledresultat for feather pen clipart">
            <a:extLst>
              <a:ext uri="{FF2B5EF4-FFF2-40B4-BE49-F238E27FC236}">
                <a16:creationId xmlns:a16="http://schemas.microsoft.com/office/drawing/2014/main" id="{DD235A12-4F05-472B-BE92-3C61E2AF0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7657" y="740194"/>
            <a:ext cx="1281970" cy="124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ledresultat for magnifying glass clipart">
            <a:extLst>
              <a:ext uri="{FF2B5EF4-FFF2-40B4-BE49-F238E27FC236}">
                <a16:creationId xmlns:a16="http://schemas.microsoft.com/office/drawing/2014/main" id="{5BBAF57E-A3E0-4050-8BDA-B6279612F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4802" y="1484221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Billedresultat for magnifying glass clipart">
            <a:extLst>
              <a:ext uri="{FF2B5EF4-FFF2-40B4-BE49-F238E27FC236}">
                <a16:creationId xmlns:a16="http://schemas.microsoft.com/office/drawing/2014/main" id="{454FE09E-9C93-4E9E-8E94-AF78C6FE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65802" y="2971324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Billedresultat for feather pen clipart">
            <a:extLst>
              <a:ext uri="{FF2B5EF4-FFF2-40B4-BE49-F238E27FC236}">
                <a16:creationId xmlns:a16="http://schemas.microsoft.com/office/drawing/2014/main" id="{5B3D4141-D4E7-4704-BAF5-DEC57D4CD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7672" y="2323457"/>
            <a:ext cx="1281970" cy="124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F0F740A-C40F-47F0-AB36-BEF1B11F7F59}"/>
              </a:ext>
            </a:extLst>
          </p:cNvPr>
          <p:cNvSpPr/>
          <p:nvPr/>
        </p:nvSpPr>
        <p:spPr>
          <a:xfrm>
            <a:off x="4609765" y="-3851505"/>
            <a:ext cx="3048993" cy="30489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Some shared resource</a:t>
            </a:r>
          </a:p>
        </p:txBody>
      </p:sp>
    </p:spTree>
    <p:extLst>
      <p:ext uri="{BB962C8B-B14F-4D97-AF65-F5344CB8AC3E}">
        <p14:creationId xmlns:p14="http://schemas.microsoft.com/office/powerpoint/2010/main" val="4261668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F0E728-F56F-4678-B8A9-8E7E8F60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130" y="-236772"/>
            <a:ext cx="7886700" cy="1325563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1028" name="Picture 4" descr="File or Document Icon by tsaoja">
            <a:extLst>
              <a:ext uri="{FF2B5EF4-FFF2-40B4-BE49-F238E27FC236}">
                <a16:creationId xmlns:a16="http://schemas.microsoft.com/office/drawing/2014/main" id="{3E74AE35-78F7-40BB-BF52-AD2821F86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637" y="2323457"/>
            <a:ext cx="1634259" cy="221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ledresultat for feather pen clipart">
            <a:extLst>
              <a:ext uri="{FF2B5EF4-FFF2-40B4-BE49-F238E27FC236}">
                <a16:creationId xmlns:a16="http://schemas.microsoft.com/office/drawing/2014/main" id="{DD235A12-4F05-472B-BE92-3C61E2AF0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176" y="1824397"/>
            <a:ext cx="1281970" cy="124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ledresultat for magnifying glass clipart">
            <a:extLst>
              <a:ext uri="{FF2B5EF4-FFF2-40B4-BE49-F238E27FC236}">
                <a16:creationId xmlns:a16="http://schemas.microsoft.com/office/drawing/2014/main" id="{5BBAF57E-A3E0-4050-8BDA-B6279612F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9" y="1712633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Billedresultat for magnifying glass clipart">
            <a:extLst>
              <a:ext uri="{FF2B5EF4-FFF2-40B4-BE49-F238E27FC236}">
                <a16:creationId xmlns:a16="http://schemas.microsoft.com/office/drawing/2014/main" id="{454FE09E-9C93-4E9E-8E94-AF78C6FE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556" y="3582517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Billedresultat for feather pen clipart">
            <a:extLst>
              <a:ext uri="{FF2B5EF4-FFF2-40B4-BE49-F238E27FC236}">
                <a16:creationId xmlns:a16="http://schemas.microsoft.com/office/drawing/2014/main" id="{5B3D4141-D4E7-4704-BAF5-DEC57D4CD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191" y="3932805"/>
            <a:ext cx="1281970" cy="124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F9AD3E-30BE-48BC-959E-E03517FB79D0}"/>
              </a:ext>
            </a:extLst>
          </p:cNvPr>
          <p:cNvSpPr/>
          <p:nvPr/>
        </p:nvSpPr>
        <p:spPr>
          <a:xfrm>
            <a:off x="1905000" y="5486400"/>
            <a:ext cx="2590800" cy="965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Threads that read 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0956D1-AA28-4500-81E8-6C3B027616D9}"/>
              </a:ext>
            </a:extLst>
          </p:cNvPr>
          <p:cNvSpPr/>
          <p:nvPr/>
        </p:nvSpPr>
        <p:spPr>
          <a:xfrm>
            <a:off x="7531100" y="5428420"/>
            <a:ext cx="2590800" cy="965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Threads that write data</a:t>
            </a:r>
          </a:p>
        </p:txBody>
      </p:sp>
      <p:pic>
        <p:nvPicPr>
          <p:cNvPr id="11" name="Picture 12" descr="Billedresultat for magnifying glass clipart">
            <a:extLst>
              <a:ext uri="{FF2B5EF4-FFF2-40B4-BE49-F238E27FC236}">
                <a16:creationId xmlns:a16="http://schemas.microsoft.com/office/drawing/2014/main" id="{982E5095-7522-4590-93D4-C14FC04C1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5489" y="836354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Billedresultat for magnifying glass clipart">
            <a:extLst>
              <a:ext uri="{FF2B5EF4-FFF2-40B4-BE49-F238E27FC236}">
                <a16:creationId xmlns:a16="http://schemas.microsoft.com/office/drawing/2014/main" id="{1E28E0AD-C503-4728-9F83-3225E6A0E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0081" y="1941897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Billedresultat for magnifying glass clipart">
            <a:extLst>
              <a:ext uri="{FF2B5EF4-FFF2-40B4-BE49-F238E27FC236}">
                <a16:creationId xmlns:a16="http://schemas.microsoft.com/office/drawing/2014/main" id="{3DCC0ED6-2266-4FD8-9D06-1069BA0D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7060" y="3790991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Billedresultat for magnifying glass clipart">
            <a:extLst>
              <a:ext uri="{FF2B5EF4-FFF2-40B4-BE49-F238E27FC236}">
                <a16:creationId xmlns:a16="http://schemas.microsoft.com/office/drawing/2014/main" id="{D594251C-D85F-4E73-AF70-B41E6BDED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7018" y="3067008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385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F0E728-F56F-4678-B8A9-8E7E8F60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130" y="-236772"/>
            <a:ext cx="7886700" cy="1325563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1028" name="Picture 4" descr="File or Document Icon by tsaoja">
            <a:extLst>
              <a:ext uri="{FF2B5EF4-FFF2-40B4-BE49-F238E27FC236}">
                <a16:creationId xmlns:a16="http://schemas.microsoft.com/office/drawing/2014/main" id="{3E74AE35-78F7-40BB-BF52-AD2821F86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637" y="2323457"/>
            <a:ext cx="1634259" cy="221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ledresultat for feather pen clipart">
            <a:extLst>
              <a:ext uri="{FF2B5EF4-FFF2-40B4-BE49-F238E27FC236}">
                <a16:creationId xmlns:a16="http://schemas.microsoft.com/office/drawing/2014/main" id="{DD235A12-4F05-472B-BE92-3C61E2AF0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176" y="1824397"/>
            <a:ext cx="1281970" cy="124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ledresultat for magnifying glass clipart">
            <a:extLst>
              <a:ext uri="{FF2B5EF4-FFF2-40B4-BE49-F238E27FC236}">
                <a16:creationId xmlns:a16="http://schemas.microsoft.com/office/drawing/2014/main" id="{5BBAF57E-A3E0-4050-8BDA-B6279612F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444" y="2944761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Billedresultat for magnifying glass clipart">
            <a:extLst>
              <a:ext uri="{FF2B5EF4-FFF2-40B4-BE49-F238E27FC236}">
                <a16:creationId xmlns:a16="http://schemas.microsoft.com/office/drawing/2014/main" id="{454FE09E-9C93-4E9E-8E94-AF78C6FE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804" y="3941318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Billedresultat for feather pen clipart">
            <a:extLst>
              <a:ext uri="{FF2B5EF4-FFF2-40B4-BE49-F238E27FC236}">
                <a16:creationId xmlns:a16="http://schemas.microsoft.com/office/drawing/2014/main" id="{5B3D4141-D4E7-4704-BAF5-DEC57D4CD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191" y="3932805"/>
            <a:ext cx="1281970" cy="124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F9AD3E-30BE-48BC-959E-E03517FB79D0}"/>
              </a:ext>
            </a:extLst>
          </p:cNvPr>
          <p:cNvSpPr/>
          <p:nvPr/>
        </p:nvSpPr>
        <p:spPr>
          <a:xfrm>
            <a:off x="1905000" y="5486400"/>
            <a:ext cx="2590800" cy="965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Threads that read 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0956D1-AA28-4500-81E8-6C3B027616D9}"/>
              </a:ext>
            </a:extLst>
          </p:cNvPr>
          <p:cNvSpPr/>
          <p:nvPr/>
        </p:nvSpPr>
        <p:spPr>
          <a:xfrm>
            <a:off x="7531100" y="5428420"/>
            <a:ext cx="2590800" cy="965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Threads that write data</a:t>
            </a:r>
          </a:p>
        </p:txBody>
      </p:sp>
      <p:pic>
        <p:nvPicPr>
          <p:cNvPr id="11" name="Picture 12" descr="Billedresultat for magnifying glass clipart">
            <a:extLst>
              <a:ext uri="{FF2B5EF4-FFF2-40B4-BE49-F238E27FC236}">
                <a16:creationId xmlns:a16="http://schemas.microsoft.com/office/drawing/2014/main" id="{982E5095-7522-4590-93D4-C14FC04C1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994" y="2074747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Billedresultat for magnifying glass clipart">
            <a:extLst>
              <a:ext uri="{FF2B5EF4-FFF2-40B4-BE49-F238E27FC236}">
                <a16:creationId xmlns:a16="http://schemas.microsoft.com/office/drawing/2014/main" id="{1E28E0AD-C503-4728-9F83-3225E6A0E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974" y="2329719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Billedresultat for magnifying glass clipart">
            <a:extLst>
              <a:ext uri="{FF2B5EF4-FFF2-40B4-BE49-F238E27FC236}">
                <a16:creationId xmlns:a16="http://schemas.microsoft.com/office/drawing/2014/main" id="{3DCC0ED6-2266-4FD8-9D06-1069BA0D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380" y="3098781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Billedresultat for magnifying glass clipart">
            <a:extLst>
              <a:ext uri="{FF2B5EF4-FFF2-40B4-BE49-F238E27FC236}">
                <a16:creationId xmlns:a16="http://schemas.microsoft.com/office/drawing/2014/main" id="{D594251C-D85F-4E73-AF70-B41E6BDED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859" y="3790990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3C2F37F-B2AB-4D48-9472-B1A1CF71B130}"/>
              </a:ext>
            </a:extLst>
          </p:cNvPr>
          <p:cNvSpPr/>
          <p:nvPr/>
        </p:nvSpPr>
        <p:spPr>
          <a:xfrm>
            <a:off x="5105400" y="203200"/>
            <a:ext cx="5016500" cy="11385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can have as many readers at a time as we wish</a:t>
            </a:r>
          </a:p>
        </p:txBody>
      </p:sp>
    </p:spTree>
    <p:extLst>
      <p:ext uri="{BB962C8B-B14F-4D97-AF65-F5344CB8AC3E}">
        <p14:creationId xmlns:p14="http://schemas.microsoft.com/office/powerpoint/2010/main" val="714818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F0E728-F56F-4678-B8A9-8E7E8F60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130" y="-236772"/>
            <a:ext cx="7886700" cy="1325563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1028" name="Picture 4" descr="File or Document Icon by tsaoja">
            <a:extLst>
              <a:ext uri="{FF2B5EF4-FFF2-40B4-BE49-F238E27FC236}">
                <a16:creationId xmlns:a16="http://schemas.microsoft.com/office/drawing/2014/main" id="{3E74AE35-78F7-40BB-BF52-AD2821F86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637" y="2323457"/>
            <a:ext cx="1634259" cy="221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ledresultat for feather pen clipart">
            <a:extLst>
              <a:ext uri="{FF2B5EF4-FFF2-40B4-BE49-F238E27FC236}">
                <a16:creationId xmlns:a16="http://schemas.microsoft.com/office/drawing/2014/main" id="{DD235A12-4F05-472B-BE92-3C61E2AF0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176" y="1824397"/>
            <a:ext cx="1281970" cy="124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Billedresultat for magnifying glass clipart">
            <a:extLst>
              <a:ext uri="{FF2B5EF4-FFF2-40B4-BE49-F238E27FC236}">
                <a16:creationId xmlns:a16="http://schemas.microsoft.com/office/drawing/2014/main" id="{454FE09E-9C93-4E9E-8E94-AF78C6FE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158" y="1715902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Billedresultat for feather pen clipart">
            <a:extLst>
              <a:ext uri="{FF2B5EF4-FFF2-40B4-BE49-F238E27FC236}">
                <a16:creationId xmlns:a16="http://schemas.microsoft.com/office/drawing/2014/main" id="{5B3D4141-D4E7-4704-BAF5-DEC57D4CD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191" y="3932805"/>
            <a:ext cx="1281970" cy="124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F9AD3E-30BE-48BC-959E-E03517FB79D0}"/>
              </a:ext>
            </a:extLst>
          </p:cNvPr>
          <p:cNvSpPr/>
          <p:nvPr/>
        </p:nvSpPr>
        <p:spPr>
          <a:xfrm>
            <a:off x="1905000" y="5486400"/>
            <a:ext cx="2590800" cy="965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Threads that read 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0956D1-AA28-4500-81E8-6C3B027616D9}"/>
              </a:ext>
            </a:extLst>
          </p:cNvPr>
          <p:cNvSpPr/>
          <p:nvPr/>
        </p:nvSpPr>
        <p:spPr>
          <a:xfrm>
            <a:off x="7531100" y="5428420"/>
            <a:ext cx="2590800" cy="965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Threads that write data</a:t>
            </a:r>
          </a:p>
        </p:txBody>
      </p:sp>
      <p:pic>
        <p:nvPicPr>
          <p:cNvPr id="11" name="Picture 12" descr="Billedresultat for magnifying glass clipart">
            <a:extLst>
              <a:ext uri="{FF2B5EF4-FFF2-40B4-BE49-F238E27FC236}">
                <a16:creationId xmlns:a16="http://schemas.microsoft.com/office/drawing/2014/main" id="{982E5095-7522-4590-93D4-C14FC04C1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81" y="2046626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Billedresultat for magnifying glass clipart">
            <a:extLst>
              <a:ext uri="{FF2B5EF4-FFF2-40B4-BE49-F238E27FC236}">
                <a16:creationId xmlns:a16="http://schemas.microsoft.com/office/drawing/2014/main" id="{1E28E0AD-C503-4728-9F83-3225E6A0E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453" y="2384993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Billedresultat for magnifying glass clipart">
            <a:extLst>
              <a:ext uri="{FF2B5EF4-FFF2-40B4-BE49-F238E27FC236}">
                <a16:creationId xmlns:a16="http://schemas.microsoft.com/office/drawing/2014/main" id="{3DCC0ED6-2266-4FD8-9D06-1069BA0D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202" y="2628637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Billedresultat for magnifying glass clipart">
            <a:extLst>
              <a:ext uri="{FF2B5EF4-FFF2-40B4-BE49-F238E27FC236}">
                <a16:creationId xmlns:a16="http://schemas.microsoft.com/office/drawing/2014/main" id="{D594251C-D85F-4E73-AF70-B41E6BDED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907" y="2967005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3C2F37F-B2AB-4D48-9472-B1A1CF71B130}"/>
              </a:ext>
            </a:extLst>
          </p:cNvPr>
          <p:cNvSpPr/>
          <p:nvPr/>
        </p:nvSpPr>
        <p:spPr>
          <a:xfrm>
            <a:off x="5105400" y="203200"/>
            <a:ext cx="5016500" cy="11385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Only one writer can be active at a time, and no readers can read, while writing</a:t>
            </a:r>
          </a:p>
        </p:txBody>
      </p:sp>
      <p:pic>
        <p:nvPicPr>
          <p:cNvPr id="1036" name="Picture 12" descr="Billedresultat for magnifying glass clipart">
            <a:extLst>
              <a:ext uri="{FF2B5EF4-FFF2-40B4-BE49-F238E27FC236}">
                <a16:creationId xmlns:a16="http://schemas.microsoft.com/office/drawing/2014/main" id="{5BBAF57E-A3E0-4050-8BDA-B6279612F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130" y="3372188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700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F0E728-F56F-4678-B8A9-8E7E8F60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130" y="-236772"/>
            <a:ext cx="7886700" cy="1325563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1028" name="Picture 4" descr="File or Document Icon by tsaoja">
            <a:extLst>
              <a:ext uri="{FF2B5EF4-FFF2-40B4-BE49-F238E27FC236}">
                <a16:creationId xmlns:a16="http://schemas.microsoft.com/office/drawing/2014/main" id="{3E74AE35-78F7-40BB-BF52-AD2821F86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637" y="2323457"/>
            <a:ext cx="1634259" cy="221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ledresultat for feather pen clipart">
            <a:extLst>
              <a:ext uri="{FF2B5EF4-FFF2-40B4-BE49-F238E27FC236}">
                <a16:creationId xmlns:a16="http://schemas.microsoft.com/office/drawing/2014/main" id="{DD235A12-4F05-472B-BE92-3C61E2AF0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765" y="2384993"/>
            <a:ext cx="1281970" cy="124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Billedresultat for magnifying glass clipart">
            <a:extLst>
              <a:ext uri="{FF2B5EF4-FFF2-40B4-BE49-F238E27FC236}">
                <a16:creationId xmlns:a16="http://schemas.microsoft.com/office/drawing/2014/main" id="{454FE09E-9C93-4E9E-8E94-AF78C6FE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158" y="1715902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Billedresultat for feather pen clipart">
            <a:extLst>
              <a:ext uri="{FF2B5EF4-FFF2-40B4-BE49-F238E27FC236}">
                <a16:creationId xmlns:a16="http://schemas.microsoft.com/office/drawing/2014/main" id="{5B3D4141-D4E7-4704-BAF5-DEC57D4CD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191" y="3932805"/>
            <a:ext cx="1281970" cy="124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F9AD3E-30BE-48BC-959E-E03517FB79D0}"/>
              </a:ext>
            </a:extLst>
          </p:cNvPr>
          <p:cNvSpPr/>
          <p:nvPr/>
        </p:nvSpPr>
        <p:spPr>
          <a:xfrm>
            <a:off x="1905000" y="5486400"/>
            <a:ext cx="2590800" cy="965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Threads that read 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0956D1-AA28-4500-81E8-6C3B027616D9}"/>
              </a:ext>
            </a:extLst>
          </p:cNvPr>
          <p:cNvSpPr/>
          <p:nvPr/>
        </p:nvSpPr>
        <p:spPr>
          <a:xfrm>
            <a:off x="7531100" y="5428420"/>
            <a:ext cx="2590800" cy="965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Threads that write data</a:t>
            </a:r>
          </a:p>
        </p:txBody>
      </p:sp>
      <p:pic>
        <p:nvPicPr>
          <p:cNvPr id="11" name="Picture 12" descr="Billedresultat for magnifying glass clipart">
            <a:extLst>
              <a:ext uri="{FF2B5EF4-FFF2-40B4-BE49-F238E27FC236}">
                <a16:creationId xmlns:a16="http://schemas.microsoft.com/office/drawing/2014/main" id="{982E5095-7522-4590-93D4-C14FC04C1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81" y="2046626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Billedresultat for magnifying glass clipart">
            <a:extLst>
              <a:ext uri="{FF2B5EF4-FFF2-40B4-BE49-F238E27FC236}">
                <a16:creationId xmlns:a16="http://schemas.microsoft.com/office/drawing/2014/main" id="{1E28E0AD-C503-4728-9F83-3225E6A0E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453" y="2384993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Billedresultat for magnifying glass clipart">
            <a:extLst>
              <a:ext uri="{FF2B5EF4-FFF2-40B4-BE49-F238E27FC236}">
                <a16:creationId xmlns:a16="http://schemas.microsoft.com/office/drawing/2014/main" id="{3DCC0ED6-2266-4FD8-9D06-1069BA0D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202" y="2628637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Billedresultat for magnifying glass clipart">
            <a:extLst>
              <a:ext uri="{FF2B5EF4-FFF2-40B4-BE49-F238E27FC236}">
                <a16:creationId xmlns:a16="http://schemas.microsoft.com/office/drawing/2014/main" id="{D594251C-D85F-4E73-AF70-B41E6BDED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907" y="2967005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3C2F37F-B2AB-4D48-9472-B1A1CF71B130}"/>
              </a:ext>
            </a:extLst>
          </p:cNvPr>
          <p:cNvSpPr/>
          <p:nvPr/>
        </p:nvSpPr>
        <p:spPr>
          <a:xfrm>
            <a:off x="5105400" y="203200"/>
            <a:ext cx="5016500" cy="11385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Only one writer can be active at a time, and no readers can read, while writing</a:t>
            </a:r>
          </a:p>
        </p:txBody>
      </p:sp>
      <p:pic>
        <p:nvPicPr>
          <p:cNvPr id="1036" name="Picture 12" descr="Billedresultat for magnifying glass clipart">
            <a:extLst>
              <a:ext uri="{FF2B5EF4-FFF2-40B4-BE49-F238E27FC236}">
                <a16:creationId xmlns:a16="http://schemas.microsoft.com/office/drawing/2014/main" id="{5BBAF57E-A3E0-4050-8BDA-B6279612F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130" y="3372188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80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F0E728-F56F-4678-B8A9-8E7E8F60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130" y="-236772"/>
            <a:ext cx="7886700" cy="1325563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1028" name="Picture 4" descr="File or Document Icon by tsaoja">
            <a:extLst>
              <a:ext uri="{FF2B5EF4-FFF2-40B4-BE49-F238E27FC236}">
                <a16:creationId xmlns:a16="http://schemas.microsoft.com/office/drawing/2014/main" id="{3E74AE35-78F7-40BB-BF52-AD2821F86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637" y="2323457"/>
            <a:ext cx="1634259" cy="221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ledresultat for feather pen clipart">
            <a:extLst>
              <a:ext uri="{FF2B5EF4-FFF2-40B4-BE49-F238E27FC236}">
                <a16:creationId xmlns:a16="http://schemas.microsoft.com/office/drawing/2014/main" id="{DD235A12-4F05-472B-BE92-3C61E2AF0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191" y="1913937"/>
            <a:ext cx="1281970" cy="124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Billedresultat for magnifying glass clipart">
            <a:extLst>
              <a:ext uri="{FF2B5EF4-FFF2-40B4-BE49-F238E27FC236}">
                <a16:creationId xmlns:a16="http://schemas.microsoft.com/office/drawing/2014/main" id="{454FE09E-9C93-4E9E-8E94-AF78C6FE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158" y="1715902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Billedresultat for feather pen clipart">
            <a:extLst>
              <a:ext uri="{FF2B5EF4-FFF2-40B4-BE49-F238E27FC236}">
                <a16:creationId xmlns:a16="http://schemas.microsoft.com/office/drawing/2014/main" id="{5B3D4141-D4E7-4704-BAF5-DEC57D4CD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191" y="3932805"/>
            <a:ext cx="1281970" cy="124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F9AD3E-30BE-48BC-959E-E03517FB79D0}"/>
              </a:ext>
            </a:extLst>
          </p:cNvPr>
          <p:cNvSpPr/>
          <p:nvPr/>
        </p:nvSpPr>
        <p:spPr>
          <a:xfrm>
            <a:off x="1905000" y="5486400"/>
            <a:ext cx="2590800" cy="965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Threads that read 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0956D1-AA28-4500-81E8-6C3B027616D9}"/>
              </a:ext>
            </a:extLst>
          </p:cNvPr>
          <p:cNvSpPr/>
          <p:nvPr/>
        </p:nvSpPr>
        <p:spPr>
          <a:xfrm>
            <a:off x="7531100" y="5428420"/>
            <a:ext cx="2590800" cy="965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Threads that write data</a:t>
            </a:r>
          </a:p>
        </p:txBody>
      </p:sp>
      <p:pic>
        <p:nvPicPr>
          <p:cNvPr id="11" name="Picture 12" descr="Billedresultat for magnifying glass clipart">
            <a:extLst>
              <a:ext uri="{FF2B5EF4-FFF2-40B4-BE49-F238E27FC236}">
                <a16:creationId xmlns:a16="http://schemas.microsoft.com/office/drawing/2014/main" id="{982E5095-7522-4590-93D4-C14FC04C1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81" y="2046626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Billedresultat for magnifying glass clipart">
            <a:extLst>
              <a:ext uri="{FF2B5EF4-FFF2-40B4-BE49-F238E27FC236}">
                <a16:creationId xmlns:a16="http://schemas.microsoft.com/office/drawing/2014/main" id="{1E28E0AD-C503-4728-9F83-3225E6A0E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453" y="2384993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Billedresultat for magnifying glass clipart">
            <a:extLst>
              <a:ext uri="{FF2B5EF4-FFF2-40B4-BE49-F238E27FC236}">
                <a16:creationId xmlns:a16="http://schemas.microsoft.com/office/drawing/2014/main" id="{3DCC0ED6-2266-4FD8-9D06-1069BA0D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202" y="2628637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Billedresultat for magnifying glass clipart">
            <a:extLst>
              <a:ext uri="{FF2B5EF4-FFF2-40B4-BE49-F238E27FC236}">
                <a16:creationId xmlns:a16="http://schemas.microsoft.com/office/drawing/2014/main" id="{D594251C-D85F-4E73-AF70-B41E6BDED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907" y="2967005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3C2F37F-B2AB-4D48-9472-B1A1CF71B130}"/>
              </a:ext>
            </a:extLst>
          </p:cNvPr>
          <p:cNvSpPr/>
          <p:nvPr/>
        </p:nvSpPr>
        <p:spPr>
          <a:xfrm>
            <a:off x="5105400" y="203200"/>
            <a:ext cx="5016500" cy="11385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Only one writer can be active at a time, and no readers can read, while writing</a:t>
            </a:r>
          </a:p>
        </p:txBody>
      </p:sp>
      <p:pic>
        <p:nvPicPr>
          <p:cNvPr id="1036" name="Picture 12" descr="Billedresultat for magnifying glass clipart">
            <a:extLst>
              <a:ext uri="{FF2B5EF4-FFF2-40B4-BE49-F238E27FC236}">
                <a16:creationId xmlns:a16="http://schemas.microsoft.com/office/drawing/2014/main" id="{5BBAF57E-A3E0-4050-8BDA-B6279612F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130" y="3372188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709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F0E728-F56F-4678-B8A9-8E7E8F60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130" y="-236772"/>
            <a:ext cx="7886700" cy="1325563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1028" name="Picture 4" descr="File or Document Icon by tsaoja">
            <a:extLst>
              <a:ext uri="{FF2B5EF4-FFF2-40B4-BE49-F238E27FC236}">
                <a16:creationId xmlns:a16="http://schemas.microsoft.com/office/drawing/2014/main" id="{3E74AE35-78F7-40BB-BF52-AD2821F86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637" y="2323457"/>
            <a:ext cx="1634259" cy="221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ledresultat for feather pen clipart">
            <a:extLst>
              <a:ext uri="{FF2B5EF4-FFF2-40B4-BE49-F238E27FC236}">
                <a16:creationId xmlns:a16="http://schemas.microsoft.com/office/drawing/2014/main" id="{DD235A12-4F05-472B-BE92-3C61E2AF0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191" y="1913937"/>
            <a:ext cx="1281970" cy="124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Billedresultat for magnifying glass clipart">
            <a:extLst>
              <a:ext uri="{FF2B5EF4-FFF2-40B4-BE49-F238E27FC236}">
                <a16:creationId xmlns:a16="http://schemas.microsoft.com/office/drawing/2014/main" id="{454FE09E-9C93-4E9E-8E94-AF78C6FE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158" y="1715902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Billedresultat for feather pen clipart">
            <a:extLst>
              <a:ext uri="{FF2B5EF4-FFF2-40B4-BE49-F238E27FC236}">
                <a16:creationId xmlns:a16="http://schemas.microsoft.com/office/drawing/2014/main" id="{5B3D4141-D4E7-4704-BAF5-DEC57D4CD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130" y="3049873"/>
            <a:ext cx="1281970" cy="124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F9AD3E-30BE-48BC-959E-E03517FB79D0}"/>
              </a:ext>
            </a:extLst>
          </p:cNvPr>
          <p:cNvSpPr/>
          <p:nvPr/>
        </p:nvSpPr>
        <p:spPr>
          <a:xfrm>
            <a:off x="1905000" y="5486400"/>
            <a:ext cx="2590800" cy="965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Threads that read 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0956D1-AA28-4500-81E8-6C3B027616D9}"/>
              </a:ext>
            </a:extLst>
          </p:cNvPr>
          <p:cNvSpPr/>
          <p:nvPr/>
        </p:nvSpPr>
        <p:spPr>
          <a:xfrm>
            <a:off x="7531100" y="5428420"/>
            <a:ext cx="2590800" cy="965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Threads that write data</a:t>
            </a:r>
          </a:p>
        </p:txBody>
      </p:sp>
      <p:pic>
        <p:nvPicPr>
          <p:cNvPr id="11" name="Picture 12" descr="Billedresultat for magnifying glass clipart">
            <a:extLst>
              <a:ext uri="{FF2B5EF4-FFF2-40B4-BE49-F238E27FC236}">
                <a16:creationId xmlns:a16="http://schemas.microsoft.com/office/drawing/2014/main" id="{982E5095-7522-4590-93D4-C14FC04C1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81" y="2046626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Billedresultat for magnifying glass clipart">
            <a:extLst>
              <a:ext uri="{FF2B5EF4-FFF2-40B4-BE49-F238E27FC236}">
                <a16:creationId xmlns:a16="http://schemas.microsoft.com/office/drawing/2014/main" id="{1E28E0AD-C503-4728-9F83-3225E6A0E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453" y="2384993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Billedresultat for magnifying glass clipart">
            <a:extLst>
              <a:ext uri="{FF2B5EF4-FFF2-40B4-BE49-F238E27FC236}">
                <a16:creationId xmlns:a16="http://schemas.microsoft.com/office/drawing/2014/main" id="{3DCC0ED6-2266-4FD8-9D06-1069BA0D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202" y="2628637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Billedresultat for magnifying glass clipart">
            <a:extLst>
              <a:ext uri="{FF2B5EF4-FFF2-40B4-BE49-F238E27FC236}">
                <a16:creationId xmlns:a16="http://schemas.microsoft.com/office/drawing/2014/main" id="{D594251C-D85F-4E73-AF70-B41E6BDED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907" y="2967005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3C2F37F-B2AB-4D48-9472-B1A1CF71B130}"/>
              </a:ext>
            </a:extLst>
          </p:cNvPr>
          <p:cNvSpPr/>
          <p:nvPr/>
        </p:nvSpPr>
        <p:spPr>
          <a:xfrm>
            <a:off x="5105400" y="203200"/>
            <a:ext cx="5016500" cy="11385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Only one writer can be active at a time, and no readers can read, while writing</a:t>
            </a:r>
          </a:p>
        </p:txBody>
      </p:sp>
      <p:pic>
        <p:nvPicPr>
          <p:cNvPr id="1036" name="Picture 12" descr="Billedresultat for magnifying glass clipart">
            <a:extLst>
              <a:ext uri="{FF2B5EF4-FFF2-40B4-BE49-F238E27FC236}">
                <a16:creationId xmlns:a16="http://schemas.microsoft.com/office/drawing/2014/main" id="{5BBAF57E-A3E0-4050-8BDA-B6279612F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130" y="3372188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000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F0E728-F56F-4678-B8A9-8E7E8F60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130" y="-236772"/>
            <a:ext cx="7886700" cy="1325563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1028" name="Picture 4" descr="File or Document Icon by tsaoja">
            <a:extLst>
              <a:ext uri="{FF2B5EF4-FFF2-40B4-BE49-F238E27FC236}">
                <a16:creationId xmlns:a16="http://schemas.microsoft.com/office/drawing/2014/main" id="{3E74AE35-78F7-40BB-BF52-AD2821F86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637" y="2323457"/>
            <a:ext cx="1634259" cy="221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ledresultat for feather pen clipart">
            <a:extLst>
              <a:ext uri="{FF2B5EF4-FFF2-40B4-BE49-F238E27FC236}">
                <a16:creationId xmlns:a16="http://schemas.microsoft.com/office/drawing/2014/main" id="{DD235A12-4F05-472B-BE92-3C61E2AF0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191" y="1913937"/>
            <a:ext cx="1281970" cy="124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Billedresultat for magnifying glass clipart">
            <a:extLst>
              <a:ext uri="{FF2B5EF4-FFF2-40B4-BE49-F238E27FC236}">
                <a16:creationId xmlns:a16="http://schemas.microsoft.com/office/drawing/2014/main" id="{454FE09E-9C93-4E9E-8E94-AF78C6FE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158" y="1715902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Billedresultat for feather pen clipart">
            <a:extLst>
              <a:ext uri="{FF2B5EF4-FFF2-40B4-BE49-F238E27FC236}">
                <a16:creationId xmlns:a16="http://schemas.microsoft.com/office/drawing/2014/main" id="{5B3D4141-D4E7-4704-BAF5-DEC57D4CD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386" y="3671179"/>
            <a:ext cx="1281970" cy="124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F9AD3E-30BE-48BC-959E-E03517FB79D0}"/>
              </a:ext>
            </a:extLst>
          </p:cNvPr>
          <p:cNvSpPr/>
          <p:nvPr/>
        </p:nvSpPr>
        <p:spPr>
          <a:xfrm>
            <a:off x="1905000" y="5486400"/>
            <a:ext cx="2590800" cy="965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Threads that read 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0956D1-AA28-4500-81E8-6C3B027616D9}"/>
              </a:ext>
            </a:extLst>
          </p:cNvPr>
          <p:cNvSpPr/>
          <p:nvPr/>
        </p:nvSpPr>
        <p:spPr>
          <a:xfrm>
            <a:off x="7531100" y="5428420"/>
            <a:ext cx="2590800" cy="965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Threads that write data</a:t>
            </a:r>
          </a:p>
        </p:txBody>
      </p:sp>
      <p:pic>
        <p:nvPicPr>
          <p:cNvPr id="11" name="Picture 12" descr="Billedresultat for magnifying glass clipart">
            <a:extLst>
              <a:ext uri="{FF2B5EF4-FFF2-40B4-BE49-F238E27FC236}">
                <a16:creationId xmlns:a16="http://schemas.microsoft.com/office/drawing/2014/main" id="{982E5095-7522-4590-93D4-C14FC04C1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81" y="2046626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Billedresultat for magnifying glass clipart">
            <a:extLst>
              <a:ext uri="{FF2B5EF4-FFF2-40B4-BE49-F238E27FC236}">
                <a16:creationId xmlns:a16="http://schemas.microsoft.com/office/drawing/2014/main" id="{1E28E0AD-C503-4728-9F83-3225E6A0E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453" y="2384993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Billedresultat for magnifying glass clipart">
            <a:extLst>
              <a:ext uri="{FF2B5EF4-FFF2-40B4-BE49-F238E27FC236}">
                <a16:creationId xmlns:a16="http://schemas.microsoft.com/office/drawing/2014/main" id="{3DCC0ED6-2266-4FD8-9D06-1069BA0D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202" y="2628637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Billedresultat for magnifying glass clipart">
            <a:extLst>
              <a:ext uri="{FF2B5EF4-FFF2-40B4-BE49-F238E27FC236}">
                <a16:creationId xmlns:a16="http://schemas.microsoft.com/office/drawing/2014/main" id="{D594251C-D85F-4E73-AF70-B41E6BDED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907" y="2967005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3C2F37F-B2AB-4D48-9472-B1A1CF71B130}"/>
              </a:ext>
            </a:extLst>
          </p:cNvPr>
          <p:cNvSpPr/>
          <p:nvPr/>
        </p:nvSpPr>
        <p:spPr>
          <a:xfrm>
            <a:off x="5105400" y="203200"/>
            <a:ext cx="5016500" cy="11385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Only one writer can be active at a time, and no readers can read, while writing</a:t>
            </a:r>
          </a:p>
        </p:txBody>
      </p:sp>
      <p:pic>
        <p:nvPicPr>
          <p:cNvPr id="1036" name="Picture 12" descr="Billedresultat for magnifying glass clipart">
            <a:extLst>
              <a:ext uri="{FF2B5EF4-FFF2-40B4-BE49-F238E27FC236}">
                <a16:creationId xmlns:a16="http://schemas.microsoft.com/office/drawing/2014/main" id="{5BBAF57E-A3E0-4050-8BDA-B6279612F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130" y="3372188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768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F0E728-F56F-4678-B8A9-8E7E8F60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130" y="-236772"/>
            <a:ext cx="7886700" cy="1325563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1028" name="Picture 4" descr="File or Document Icon by tsaoja">
            <a:extLst>
              <a:ext uri="{FF2B5EF4-FFF2-40B4-BE49-F238E27FC236}">
                <a16:creationId xmlns:a16="http://schemas.microsoft.com/office/drawing/2014/main" id="{3E74AE35-78F7-40BB-BF52-AD2821F86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637" y="2323457"/>
            <a:ext cx="1634259" cy="221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ledresultat for feather pen clipart">
            <a:extLst>
              <a:ext uri="{FF2B5EF4-FFF2-40B4-BE49-F238E27FC236}">
                <a16:creationId xmlns:a16="http://schemas.microsoft.com/office/drawing/2014/main" id="{DD235A12-4F05-472B-BE92-3C61E2AF0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191" y="1913937"/>
            <a:ext cx="1281970" cy="124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Billedresultat for magnifying glass clipart">
            <a:extLst>
              <a:ext uri="{FF2B5EF4-FFF2-40B4-BE49-F238E27FC236}">
                <a16:creationId xmlns:a16="http://schemas.microsoft.com/office/drawing/2014/main" id="{454FE09E-9C93-4E9E-8E94-AF78C6FE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408" y="1941897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Billedresultat for feather pen clipart">
            <a:extLst>
              <a:ext uri="{FF2B5EF4-FFF2-40B4-BE49-F238E27FC236}">
                <a16:creationId xmlns:a16="http://schemas.microsoft.com/office/drawing/2014/main" id="{5B3D4141-D4E7-4704-BAF5-DEC57D4CD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386" y="3671179"/>
            <a:ext cx="1281970" cy="124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F9AD3E-30BE-48BC-959E-E03517FB79D0}"/>
              </a:ext>
            </a:extLst>
          </p:cNvPr>
          <p:cNvSpPr/>
          <p:nvPr/>
        </p:nvSpPr>
        <p:spPr>
          <a:xfrm>
            <a:off x="1905000" y="5486400"/>
            <a:ext cx="2590800" cy="965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Threads that read 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0956D1-AA28-4500-81E8-6C3B027616D9}"/>
              </a:ext>
            </a:extLst>
          </p:cNvPr>
          <p:cNvSpPr/>
          <p:nvPr/>
        </p:nvSpPr>
        <p:spPr>
          <a:xfrm>
            <a:off x="7531100" y="5428420"/>
            <a:ext cx="2590800" cy="965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Threads that write data</a:t>
            </a:r>
          </a:p>
        </p:txBody>
      </p:sp>
      <p:pic>
        <p:nvPicPr>
          <p:cNvPr id="11" name="Picture 12" descr="Billedresultat for magnifying glass clipart">
            <a:extLst>
              <a:ext uri="{FF2B5EF4-FFF2-40B4-BE49-F238E27FC236}">
                <a16:creationId xmlns:a16="http://schemas.microsoft.com/office/drawing/2014/main" id="{982E5095-7522-4590-93D4-C14FC04C1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882" y="1617188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Billedresultat for magnifying glass clipart">
            <a:extLst>
              <a:ext uri="{FF2B5EF4-FFF2-40B4-BE49-F238E27FC236}">
                <a16:creationId xmlns:a16="http://schemas.microsoft.com/office/drawing/2014/main" id="{1E28E0AD-C503-4728-9F83-3225E6A0E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675" y="2440211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Billedresultat for magnifying glass clipart">
            <a:extLst>
              <a:ext uri="{FF2B5EF4-FFF2-40B4-BE49-F238E27FC236}">
                <a16:creationId xmlns:a16="http://schemas.microsoft.com/office/drawing/2014/main" id="{3DCC0ED6-2266-4FD8-9D06-1069BA0D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835" y="2360740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Billedresultat for magnifying glass clipart">
            <a:extLst>
              <a:ext uri="{FF2B5EF4-FFF2-40B4-BE49-F238E27FC236}">
                <a16:creationId xmlns:a16="http://schemas.microsoft.com/office/drawing/2014/main" id="{D594251C-D85F-4E73-AF70-B41E6BDED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807" y="3397732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3C2F37F-B2AB-4D48-9472-B1A1CF71B130}"/>
              </a:ext>
            </a:extLst>
          </p:cNvPr>
          <p:cNvSpPr/>
          <p:nvPr/>
        </p:nvSpPr>
        <p:spPr>
          <a:xfrm>
            <a:off x="5105400" y="203200"/>
            <a:ext cx="5016500" cy="11385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no one is writing, the readers may read again</a:t>
            </a:r>
          </a:p>
        </p:txBody>
      </p:sp>
      <p:pic>
        <p:nvPicPr>
          <p:cNvPr id="1036" name="Picture 12" descr="Billedresultat for magnifying glass clipart">
            <a:extLst>
              <a:ext uri="{FF2B5EF4-FFF2-40B4-BE49-F238E27FC236}">
                <a16:creationId xmlns:a16="http://schemas.microsoft.com/office/drawing/2014/main" id="{5BBAF57E-A3E0-4050-8BDA-B6279612F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68" y="3066705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182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F0E728-F56F-4678-B8A9-8E7E8F60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130" y="-236772"/>
            <a:ext cx="7886700" cy="1325563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1028" name="Picture 4" descr="File or Document Icon by tsaoja">
            <a:extLst>
              <a:ext uri="{FF2B5EF4-FFF2-40B4-BE49-F238E27FC236}">
                <a16:creationId xmlns:a16="http://schemas.microsoft.com/office/drawing/2014/main" id="{3E74AE35-78F7-40BB-BF52-AD2821F86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637" y="2323457"/>
            <a:ext cx="1634259" cy="221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ledresultat for feather pen clipart">
            <a:extLst>
              <a:ext uri="{FF2B5EF4-FFF2-40B4-BE49-F238E27FC236}">
                <a16:creationId xmlns:a16="http://schemas.microsoft.com/office/drawing/2014/main" id="{DD235A12-4F05-472B-BE92-3C61E2AF0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191" y="1913937"/>
            <a:ext cx="1281970" cy="124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Billedresultat for magnifying glass clipart">
            <a:extLst>
              <a:ext uri="{FF2B5EF4-FFF2-40B4-BE49-F238E27FC236}">
                <a16:creationId xmlns:a16="http://schemas.microsoft.com/office/drawing/2014/main" id="{454FE09E-9C93-4E9E-8E94-AF78C6FE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408" y="1941897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Billedresultat for feather pen clipart">
            <a:extLst>
              <a:ext uri="{FF2B5EF4-FFF2-40B4-BE49-F238E27FC236}">
                <a16:creationId xmlns:a16="http://schemas.microsoft.com/office/drawing/2014/main" id="{5B3D4141-D4E7-4704-BAF5-DEC57D4CD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386" y="3671179"/>
            <a:ext cx="1281970" cy="124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F9AD3E-30BE-48BC-959E-E03517FB79D0}"/>
              </a:ext>
            </a:extLst>
          </p:cNvPr>
          <p:cNvSpPr/>
          <p:nvPr/>
        </p:nvSpPr>
        <p:spPr>
          <a:xfrm>
            <a:off x="1905000" y="5486400"/>
            <a:ext cx="2590800" cy="965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Threads that read 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0956D1-AA28-4500-81E8-6C3B027616D9}"/>
              </a:ext>
            </a:extLst>
          </p:cNvPr>
          <p:cNvSpPr/>
          <p:nvPr/>
        </p:nvSpPr>
        <p:spPr>
          <a:xfrm>
            <a:off x="7531100" y="5428420"/>
            <a:ext cx="2590800" cy="965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Threads that write data</a:t>
            </a:r>
          </a:p>
        </p:txBody>
      </p:sp>
      <p:pic>
        <p:nvPicPr>
          <p:cNvPr id="11" name="Picture 12" descr="Billedresultat for magnifying glass clipart">
            <a:extLst>
              <a:ext uri="{FF2B5EF4-FFF2-40B4-BE49-F238E27FC236}">
                <a16:creationId xmlns:a16="http://schemas.microsoft.com/office/drawing/2014/main" id="{982E5095-7522-4590-93D4-C14FC04C1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759" y="2364822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Billedresultat for magnifying glass clipart">
            <a:extLst>
              <a:ext uri="{FF2B5EF4-FFF2-40B4-BE49-F238E27FC236}">
                <a16:creationId xmlns:a16="http://schemas.microsoft.com/office/drawing/2014/main" id="{1E28E0AD-C503-4728-9F83-3225E6A0E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675" y="2440211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Billedresultat for magnifying glass clipart">
            <a:extLst>
              <a:ext uri="{FF2B5EF4-FFF2-40B4-BE49-F238E27FC236}">
                <a16:creationId xmlns:a16="http://schemas.microsoft.com/office/drawing/2014/main" id="{3DCC0ED6-2266-4FD8-9D06-1069BA0D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141" y="3082536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Billedresultat for magnifying glass clipart">
            <a:extLst>
              <a:ext uri="{FF2B5EF4-FFF2-40B4-BE49-F238E27FC236}">
                <a16:creationId xmlns:a16="http://schemas.microsoft.com/office/drawing/2014/main" id="{D594251C-D85F-4E73-AF70-B41E6BDED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807" y="3397732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3C2F37F-B2AB-4D48-9472-B1A1CF71B130}"/>
              </a:ext>
            </a:extLst>
          </p:cNvPr>
          <p:cNvSpPr/>
          <p:nvPr/>
        </p:nvSpPr>
        <p:spPr>
          <a:xfrm>
            <a:off x="5105400" y="203200"/>
            <a:ext cx="5016500" cy="11385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no one is writing, the readers may read again</a:t>
            </a:r>
          </a:p>
        </p:txBody>
      </p:sp>
      <p:pic>
        <p:nvPicPr>
          <p:cNvPr id="1036" name="Picture 12" descr="Billedresultat for magnifying glass clipart">
            <a:extLst>
              <a:ext uri="{FF2B5EF4-FFF2-40B4-BE49-F238E27FC236}">
                <a16:creationId xmlns:a16="http://schemas.microsoft.com/office/drawing/2014/main" id="{5BBAF57E-A3E0-4050-8BDA-B6279612F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974" y="3788501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743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8A56D9-F014-4D06-AD84-6252F7E4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weekend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4AD102-154E-4A58-B39C-E3D7D82B9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leave at 10:27</a:t>
            </a:r>
          </a:p>
        </p:txBody>
      </p:sp>
    </p:spTree>
    <p:extLst>
      <p:ext uri="{BB962C8B-B14F-4D97-AF65-F5344CB8AC3E}">
        <p14:creationId xmlns:p14="http://schemas.microsoft.com/office/powerpoint/2010/main" val="46335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F0E728-F56F-4678-B8A9-8E7E8F60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130" y="-236772"/>
            <a:ext cx="7886700" cy="1325563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1028" name="Picture 4" descr="File or Document Icon by tsaoja">
            <a:extLst>
              <a:ext uri="{FF2B5EF4-FFF2-40B4-BE49-F238E27FC236}">
                <a16:creationId xmlns:a16="http://schemas.microsoft.com/office/drawing/2014/main" id="{3E74AE35-78F7-40BB-BF52-AD2821F86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637" y="2323457"/>
            <a:ext cx="1634259" cy="221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ledresultat for feather pen clipart">
            <a:extLst>
              <a:ext uri="{FF2B5EF4-FFF2-40B4-BE49-F238E27FC236}">
                <a16:creationId xmlns:a16="http://schemas.microsoft.com/office/drawing/2014/main" id="{DD235A12-4F05-472B-BE92-3C61E2AF0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191" y="1913937"/>
            <a:ext cx="1281970" cy="124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Billedresultat for magnifying glass clipart">
            <a:extLst>
              <a:ext uri="{FF2B5EF4-FFF2-40B4-BE49-F238E27FC236}">
                <a16:creationId xmlns:a16="http://schemas.microsoft.com/office/drawing/2014/main" id="{454FE09E-9C93-4E9E-8E94-AF78C6FE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408" y="1941897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Billedresultat for feather pen clipart">
            <a:extLst>
              <a:ext uri="{FF2B5EF4-FFF2-40B4-BE49-F238E27FC236}">
                <a16:creationId xmlns:a16="http://schemas.microsoft.com/office/drawing/2014/main" id="{5B3D4141-D4E7-4704-BAF5-DEC57D4CD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386" y="3671179"/>
            <a:ext cx="1281970" cy="124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F9AD3E-30BE-48BC-959E-E03517FB79D0}"/>
              </a:ext>
            </a:extLst>
          </p:cNvPr>
          <p:cNvSpPr/>
          <p:nvPr/>
        </p:nvSpPr>
        <p:spPr>
          <a:xfrm>
            <a:off x="1905000" y="5486400"/>
            <a:ext cx="2590800" cy="965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Threads that read 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0956D1-AA28-4500-81E8-6C3B027616D9}"/>
              </a:ext>
            </a:extLst>
          </p:cNvPr>
          <p:cNvSpPr/>
          <p:nvPr/>
        </p:nvSpPr>
        <p:spPr>
          <a:xfrm>
            <a:off x="7531100" y="5428420"/>
            <a:ext cx="2590800" cy="965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Threads that write data</a:t>
            </a:r>
          </a:p>
        </p:txBody>
      </p:sp>
      <p:pic>
        <p:nvPicPr>
          <p:cNvPr id="11" name="Picture 12" descr="Billedresultat for magnifying glass clipart">
            <a:extLst>
              <a:ext uri="{FF2B5EF4-FFF2-40B4-BE49-F238E27FC236}">
                <a16:creationId xmlns:a16="http://schemas.microsoft.com/office/drawing/2014/main" id="{982E5095-7522-4590-93D4-C14FC04C1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759" y="2364822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Billedresultat for magnifying glass clipart">
            <a:extLst>
              <a:ext uri="{FF2B5EF4-FFF2-40B4-BE49-F238E27FC236}">
                <a16:creationId xmlns:a16="http://schemas.microsoft.com/office/drawing/2014/main" id="{1E28E0AD-C503-4728-9F83-3225E6A0E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675" y="2440211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Billedresultat for magnifying glass clipart">
            <a:extLst>
              <a:ext uri="{FF2B5EF4-FFF2-40B4-BE49-F238E27FC236}">
                <a16:creationId xmlns:a16="http://schemas.microsoft.com/office/drawing/2014/main" id="{3DCC0ED6-2266-4FD8-9D06-1069BA0D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141" y="3082536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Billedresultat for magnifying glass clipart">
            <a:extLst>
              <a:ext uri="{FF2B5EF4-FFF2-40B4-BE49-F238E27FC236}">
                <a16:creationId xmlns:a16="http://schemas.microsoft.com/office/drawing/2014/main" id="{D594251C-D85F-4E73-AF70-B41E6BDED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807" y="3397732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ledresultat for magnifying glass clipart">
            <a:extLst>
              <a:ext uri="{FF2B5EF4-FFF2-40B4-BE49-F238E27FC236}">
                <a16:creationId xmlns:a16="http://schemas.microsoft.com/office/drawing/2014/main" id="{5BBAF57E-A3E0-4050-8BDA-B6279612F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974" y="3788501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8B274E0B-9820-4EA4-B4FC-3113A29A472D}"/>
              </a:ext>
            </a:extLst>
          </p:cNvPr>
          <p:cNvSpPr/>
          <p:nvPr/>
        </p:nvSpPr>
        <p:spPr>
          <a:xfrm>
            <a:off x="6625579" y="2465309"/>
            <a:ext cx="1020278" cy="981238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74B1FB19-4F26-4497-80C6-F0D2B81DCF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79" y="1382595"/>
            <a:ext cx="3810000" cy="3810000"/>
          </a:xfrm>
          <a:prstGeom prst="rect">
            <a:avLst/>
          </a:prstGeom>
        </p:spPr>
      </p:pic>
      <p:pic>
        <p:nvPicPr>
          <p:cNvPr id="9" name="Picture 8" descr="A picture containing person, holding, man, woman&#10;&#10;Description automatically generated">
            <a:extLst>
              <a:ext uri="{FF2B5EF4-FFF2-40B4-BE49-F238E27FC236}">
                <a16:creationId xmlns:a16="http://schemas.microsoft.com/office/drawing/2014/main" id="{90BD2481-220C-43E4-B562-2132494E36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13" y="0"/>
            <a:ext cx="33813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5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00047 L -0.14549 0.03263 C -0.17882 0.04004 -0.19618 0.04791 -0.19583 0.05439 C -0.19531 0.0618 -0.17708 0.06574 -0.14375 0.06689 L 0.00382 0.07314 " pathEditMode="relative" rAng="5160000" ptsTypes="AAAAA">
                                      <p:cBhvr>
                                        <p:cTn id="6" dur="2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87" y="45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DB75-B09A-410A-B65B-675A3A06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Usually: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6C8FE-9DCD-4D85-860A-2EB548659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writer at a time</a:t>
            </a:r>
          </a:p>
          <a:p>
            <a:r>
              <a:rPr lang="en-US" dirty="0"/>
              <a:t>Multiple readers at a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044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lateret billede">
            <a:extLst>
              <a:ext uri="{FF2B5EF4-FFF2-40B4-BE49-F238E27FC236}">
                <a16:creationId xmlns:a16="http://schemas.microsoft.com/office/drawing/2014/main" id="{996ECA5F-4286-4382-9D8E-5BDCE19CE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952500"/>
            <a:ext cx="81153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808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C15F77-5CD3-4772-B354-5E2860E2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fix? Synchronize everything?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2EB26-7A13-4DB4-823B-4CE0E6A8D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may slow down our program significantly, if only one thread has access at a time. (remember the double-checked locking from the singleton?)</a:t>
            </a:r>
          </a:p>
        </p:txBody>
      </p:sp>
    </p:spTree>
    <p:extLst>
      <p:ext uri="{BB962C8B-B14F-4D97-AF65-F5344CB8AC3E}">
        <p14:creationId xmlns:p14="http://schemas.microsoft.com/office/powerpoint/2010/main" val="349667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B83A-A558-4AA7-AADB-C00FDE45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7086A-E09F-403A-A6EB-568E5F439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some kind of mechanism to determine</a:t>
            </a:r>
          </a:p>
          <a:p>
            <a:pPr lvl="1"/>
            <a:r>
              <a:rPr lang="en-US" dirty="0"/>
              <a:t>When the readers are allowed to read</a:t>
            </a:r>
          </a:p>
          <a:p>
            <a:pPr lvl="1"/>
            <a:r>
              <a:rPr lang="en-US" dirty="0"/>
              <a:t>When a writer is allowed to write</a:t>
            </a:r>
          </a:p>
        </p:txBody>
      </p:sp>
    </p:spTree>
    <p:extLst>
      <p:ext uri="{BB962C8B-B14F-4D97-AF65-F5344CB8AC3E}">
        <p14:creationId xmlns:p14="http://schemas.microsoft.com/office/powerpoint/2010/main" val="722345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6" descr="Billedresultat for traffic director  stop go clipart">
            <a:extLst>
              <a:ext uri="{FF2B5EF4-FFF2-40B4-BE49-F238E27FC236}">
                <a16:creationId xmlns:a16="http://schemas.microsoft.com/office/drawing/2014/main" id="{C3501E1A-8E81-4EBA-9D2D-24B4999ED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2428875"/>
            <a:ext cx="42767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ACF9C7D7-4AE4-4893-A2CF-3F2268FB3E6E}"/>
              </a:ext>
            </a:extLst>
          </p:cNvPr>
          <p:cNvSpPr/>
          <p:nvPr/>
        </p:nvSpPr>
        <p:spPr>
          <a:xfrm>
            <a:off x="6997700" y="3082925"/>
            <a:ext cx="984250" cy="977900"/>
          </a:xfrm>
          <a:prstGeom prst="snip2DiagRect">
            <a:avLst>
              <a:gd name="adj1" fmla="val 31818"/>
              <a:gd name="adj2" fmla="val 2965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B1699-717E-41D7-BCB6-AE7A4CD8F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some kind of director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AD40C-3352-4B88-B26F-16F59D476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Keeps track of who gets to access the resource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799CA9-F8CA-472D-B220-5287D8BB4CBE}"/>
              </a:ext>
            </a:extLst>
          </p:cNvPr>
          <p:cNvSpPr/>
          <p:nvPr/>
        </p:nvSpPr>
        <p:spPr>
          <a:xfrm>
            <a:off x="6997700" y="3327400"/>
            <a:ext cx="939800" cy="406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WRITER</a:t>
            </a:r>
          </a:p>
        </p:txBody>
      </p:sp>
      <p:pic>
        <p:nvPicPr>
          <p:cNvPr id="9" name="Picture 10" descr="Billedresultat for feather pen clipart">
            <a:extLst>
              <a:ext uri="{FF2B5EF4-FFF2-40B4-BE49-F238E27FC236}">
                <a16:creationId xmlns:a16="http://schemas.microsoft.com/office/drawing/2014/main" id="{E3BAA366-A343-433E-B3F8-238AD1BC4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586" y="3112495"/>
            <a:ext cx="1281970" cy="124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Billedresultat for magnifying glass clipart">
            <a:extLst>
              <a:ext uri="{FF2B5EF4-FFF2-40B4-BE49-F238E27FC236}">
                <a16:creationId xmlns:a16="http://schemas.microsoft.com/office/drawing/2014/main" id="{C84111F6-EE45-4433-8FA0-6CB8E147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111" y="2787049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913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6" descr="Billedresultat for traffic director  stop go clipart">
            <a:extLst>
              <a:ext uri="{FF2B5EF4-FFF2-40B4-BE49-F238E27FC236}">
                <a16:creationId xmlns:a16="http://schemas.microsoft.com/office/drawing/2014/main" id="{C3501E1A-8E81-4EBA-9D2D-24B4999ED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32201" y="2571750"/>
            <a:ext cx="4160837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18A5EA5E-5719-44FC-AB85-ECB17AA415FE}"/>
              </a:ext>
            </a:extLst>
          </p:cNvPr>
          <p:cNvSpPr/>
          <p:nvPr/>
        </p:nvSpPr>
        <p:spPr>
          <a:xfrm flipH="1">
            <a:off x="3848100" y="3238500"/>
            <a:ext cx="1003300" cy="977900"/>
          </a:xfrm>
          <a:prstGeom prst="snip2DiagRect">
            <a:avLst>
              <a:gd name="adj1" fmla="val 31818"/>
              <a:gd name="adj2" fmla="val 2965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B1699-717E-41D7-BCB6-AE7A4CD8F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some kind of director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AD40C-3352-4B88-B26F-16F59D476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Keeps track of who gets to access the resource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799CA9-F8CA-472D-B220-5287D8BB4CBE}"/>
              </a:ext>
            </a:extLst>
          </p:cNvPr>
          <p:cNvSpPr/>
          <p:nvPr/>
        </p:nvSpPr>
        <p:spPr>
          <a:xfrm>
            <a:off x="3905250" y="3429000"/>
            <a:ext cx="946150" cy="482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READER</a:t>
            </a:r>
          </a:p>
        </p:txBody>
      </p:sp>
      <p:pic>
        <p:nvPicPr>
          <p:cNvPr id="7" name="Picture 10" descr="Billedresultat for feather pen clipart">
            <a:extLst>
              <a:ext uri="{FF2B5EF4-FFF2-40B4-BE49-F238E27FC236}">
                <a16:creationId xmlns:a16="http://schemas.microsoft.com/office/drawing/2014/main" id="{595A4573-6801-4741-A7ED-DF35D5FD8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586" y="3112495"/>
            <a:ext cx="1281970" cy="124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Billedresultat for magnifying glass clipart">
            <a:extLst>
              <a:ext uri="{FF2B5EF4-FFF2-40B4-BE49-F238E27FC236}">
                <a16:creationId xmlns:a16="http://schemas.microsoft.com/office/drawing/2014/main" id="{21376E49-8086-48BB-9887-E5910FCD9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111" y="2787049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552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5B27-55EE-4D7C-B1F1-8D67A68F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D5941-0947-46B3-9C1D-5E6D71275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“director” is a monitor class, i.e. everything is synchronized.</a:t>
            </a:r>
          </a:p>
          <a:p>
            <a:endParaRPr lang="en-US" dirty="0"/>
          </a:p>
          <a:p>
            <a:r>
              <a:rPr lang="en-US" dirty="0"/>
              <a:t>When the exercises reference the “Monitor class”, it’s our “director”.</a:t>
            </a:r>
          </a:p>
        </p:txBody>
      </p:sp>
    </p:spTree>
    <p:extLst>
      <p:ext uri="{BB962C8B-B14F-4D97-AF65-F5344CB8AC3E}">
        <p14:creationId xmlns:p14="http://schemas.microsoft.com/office/powerpoint/2010/main" val="3204601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B83A-A558-4AA7-AADB-C00FDE45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729" y="-116137"/>
            <a:ext cx="7886700" cy="1325563"/>
          </a:xfrm>
        </p:spPr>
        <p:txBody>
          <a:bodyPr/>
          <a:lstStyle/>
          <a:p>
            <a:r>
              <a:rPr lang="en-US" dirty="0"/>
              <a:t>The problem, 3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7086A-E09F-403A-A6EB-568E5F439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729" y="940101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We’ll look at three versions: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4546B6-B2CE-4388-AE24-8EB2EF3487B2}"/>
              </a:ext>
            </a:extLst>
          </p:cNvPr>
          <p:cNvGrpSpPr/>
          <p:nvPr/>
        </p:nvGrpSpPr>
        <p:grpSpPr>
          <a:xfrm>
            <a:off x="12507629" y="2634769"/>
            <a:ext cx="4132379" cy="3569662"/>
            <a:chOff x="9459629" y="2634769"/>
            <a:chExt cx="4132379" cy="3569662"/>
          </a:xfrm>
        </p:grpSpPr>
        <p:pic>
          <p:nvPicPr>
            <p:cNvPr id="13" name="Picture 10" descr="Billedresultat for feather pen clipart">
              <a:extLst>
                <a:ext uri="{FF2B5EF4-FFF2-40B4-BE49-F238E27FC236}">
                  <a16:creationId xmlns:a16="http://schemas.microsoft.com/office/drawing/2014/main" id="{1AC080BF-53E4-4F2F-9229-AE414775B8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3963" y="3579797"/>
              <a:ext cx="721910" cy="699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Billedresultat for scale clipart">
              <a:extLst>
                <a:ext uri="{FF2B5EF4-FFF2-40B4-BE49-F238E27FC236}">
                  <a16:creationId xmlns:a16="http://schemas.microsoft.com/office/drawing/2014/main" id="{DCABE512-A3E8-441F-AE17-F43D042C2F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459629" y="2634769"/>
              <a:ext cx="4132379" cy="3569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2" descr="Billedresultat for magnifying glass clipart">
              <a:extLst>
                <a:ext uri="{FF2B5EF4-FFF2-40B4-BE49-F238E27FC236}">
                  <a16:creationId xmlns:a16="http://schemas.microsoft.com/office/drawing/2014/main" id="{8649AFA1-B9D6-4BF7-A94C-F62581FC9F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9588" y="3774213"/>
              <a:ext cx="1297347" cy="1290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53480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B83A-A558-4AA7-AADB-C00FDE45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729" y="-116137"/>
            <a:ext cx="7886700" cy="1325563"/>
          </a:xfrm>
        </p:spPr>
        <p:txBody>
          <a:bodyPr/>
          <a:lstStyle/>
          <a:p>
            <a:r>
              <a:rPr lang="en-US" dirty="0"/>
              <a:t>The problem, 3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7086A-E09F-403A-A6EB-568E5F439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729" y="940101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We’ll look at three versions: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840C6-2954-4593-9AD6-A4FBBFB6665F}"/>
              </a:ext>
            </a:extLst>
          </p:cNvPr>
          <p:cNvSpPr txBox="1"/>
          <p:nvPr/>
        </p:nvSpPr>
        <p:spPr>
          <a:xfrm>
            <a:off x="4165600" y="1644986"/>
            <a:ext cx="2805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1: Reader preference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C40396-6A9E-4F9F-A2F7-C6C760E7800A}"/>
              </a:ext>
            </a:extLst>
          </p:cNvPr>
          <p:cNvGrpSpPr/>
          <p:nvPr/>
        </p:nvGrpSpPr>
        <p:grpSpPr>
          <a:xfrm>
            <a:off x="12952129" y="2660169"/>
            <a:ext cx="4132379" cy="3569662"/>
            <a:chOff x="10018429" y="1875817"/>
            <a:chExt cx="4132379" cy="3569662"/>
          </a:xfrm>
        </p:grpSpPr>
        <p:pic>
          <p:nvPicPr>
            <p:cNvPr id="8" name="Picture 10" descr="Billedresultat for feather pen clipart">
              <a:extLst>
                <a:ext uri="{FF2B5EF4-FFF2-40B4-BE49-F238E27FC236}">
                  <a16:creationId xmlns:a16="http://schemas.microsoft.com/office/drawing/2014/main" id="{E3C7B368-3162-4194-B78D-FCFE51977F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34663" y="3439740"/>
              <a:ext cx="721910" cy="699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Billedresultat for scale clipart">
              <a:extLst>
                <a:ext uri="{FF2B5EF4-FFF2-40B4-BE49-F238E27FC236}">
                  <a16:creationId xmlns:a16="http://schemas.microsoft.com/office/drawing/2014/main" id="{48429FB2-77FC-41AE-8C0C-62B8D11CC3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8429" y="1875817"/>
              <a:ext cx="4132379" cy="3569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2" descr="Billedresultat for magnifying glass clipart">
              <a:extLst>
                <a:ext uri="{FF2B5EF4-FFF2-40B4-BE49-F238E27FC236}">
                  <a16:creationId xmlns:a16="http://schemas.microsoft.com/office/drawing/2014/main" id="{219FA9F6-9053-40DB-89C7-CF0CDA927B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9199" y="2498839"/>
              <a:ext cx="1297347" cy="1290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733FA7-0772-4C90-8571-319C5E6E6D9C}"/>
              </a:ext>
            </a:extLst>
          </p:cNvPr>
          <p:cNvGrpSpPr/>
          <p:nvPr/>
        </p:nvGrpSpPr>
        <p:grpSpPr>
          <a:xfrm>
            <a:off x="3699890" y="2542209"/>
            <a:ext cx="4132379" cy="3569662"/>
            <a:chOff x="9459629" y="2634769"/>
            <a:chExt cx="4132379" cy="3569662"/>
          </a:xfrm>
        </p:grpSpPr>
        <p:pic>
          <p:nvPicPr>
            <p:cNvPr id="15" name="Picture 10" descr="Billedresultat for feather pen clipart">
              <a:extLst>
                <a:ext uri="{FF2B5EF4-FFF2-40B4-BE49-F238E27FC236}">
                  <a16:creationId xmlns:a16="http://schemas.microsoft.com/office/drawing/2014/main" id="{9AD0355F-F98D-4519-B7E7-9C026A5588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3963" y="3579797"/>
              <a:ext cx="721910" cy="699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Billedresultat for scale clipart">
              <a:extLst>
                <a:ext uri="{FF2B5EF4-FFF2-40B4-BE49-F238E27FC236}">
                  <a16:creationId xmlns:a16="http://schemas.microsoft.com/office/drawing/2014/main" id="{4824D15D-F8D6-4156-8100-B5F16107E4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459629" y="2634769"/>
              <a:ext cx="4132379" cy="3569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2" descr="Billedresultat for magnifying glass clipart">
              <a:extLst>
                <a:ext uri="{FF2B5EF4-FFF2-40B4-BE49-F238E27FC236}">
                  <a16:creationId xmlns:a16="http://schemas.microsoft.com/office/drawing/2014/main" id="{242675F7-ADBA-4118-A422-E6157D75D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9588" y="3774213"/>
              <a:ext cx="1297347" cy="1290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83053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457C0-664A-4675-9587-4FE5E663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6A7AE-AA31-48C8-863D-8BC4B6DC5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 properties</a:t>
            </a:r>
          </a:p>
          <a:p>
            <a:r>
              <a:rPr lang="en-US" dirty="0"/>
              <a:t>Readers-writers problem</a:t>
            </a:r>
          </a:p>
          <a:p>
            <a:pPr lvl="1"/>
            <a:r>
              <a:rPr lang="en-US" dirty="0"/>
              <a:t>Multiple threads wants access to a resource</a:t>
            </a:r>
          </a:p>
          <a:p>
            <a:pPr lvl="1"/>
            <a:r>
              <a:rPr lang="en-US" dirty="0"/>
              <a:t>Writers will modify it</a:t>
            </a:r>
          </a:p>
          <a:p>
            <a:pPr lvl="1"/>
            <a:r>
              <a:rPr lang="en-US" dirty="0"/>
              <a:t>Readers will read it</a:t>
            </a:r>
          </a:p>
        </p:txBody>
      </p:sp>
    </p:spTree>
    <p:extLst>
      <p:ext uri="{BB962C8B-B14F-4D97-AF65-F5344CB8AC3E}">
        <p14:creationId xmlns:p14="http://schemas.microsoft.com/office/powerpoint/2010/main" val="1004750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B83A-A558-4AA7-AADB-C00FDE45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729" y="-116137"/>
            <a:ext cx="7886700" cy="1325563"/>
          </a:xfrm>
        </p:spPr>
        <p:txBody>
          <a:bodyPr/>
          <a:lstStyle/>
          <a:p>
            <a:r>
              <a:rPr lang="en-US" dirty="0"/>
              <a:t>The problem, 3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7086A-E09F-403A-A6EB-568E5F439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729" y="940101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We’ll look at three versions: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840C6-2954-4593-9AD6-A4FBBFB6665F}"/>
              </a:ext>
            </a:extLst>
          </p:cNvPr>
          <p:cNvSpPr txBox="1"/>
          <p:nvPr/>
        </p:nvSpPr>
        <p:spPr>
          <a:xfrm>
            <a:off x="4165600" y="1644986"/>
            <a:ext cx="272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2: Writer preference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C40396-6A9E-4F9F-A2F7-C6C760E7800A}"/>
              </a:ext>
            </a:extLst>
          </p:cNvPr>
          <p:cNvGrpSpPr/>
          <p:nvPr/>
        </p:nvGrpSpPr>
        <p:grpSpPr>
          <a:xfrm>
            <a:off x="4029811" y="2542209"/>
            <a:ext cx="4132379" cy="3569662"/>
            <a:chOff x="10018429" y="1875817"/>
            <a:chExt cx="4132379" cy="3569662"/>
          </a:xfrm>
        </p:grpSpPr>
        <p:pic>
          <p:nvPicPr>
            <p:cNvPr id="8" name="Picture 10" descr="Billedresultat for feather pen clipart">
              <a:extLst>
                <a:ext uri="{FF2B5EF4-FFF2-40B4-BE49-F238E27FC236}">
                  <a16:creationId xmlns:a16="http://schemas.microsoft.com/office/drawing/2014/main" id="{E3C7B368-3162-4194-B78D-FCFE51977F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34663" y="3439740"/>
              <a:ext cx="721910" cy="699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Billedresultat for scale clipart">
              <a:extLst>
                <a:ext uri="{FF2B5EF4-FFF2-40B4-BE49-F238E27FC236}">
                  <a16:creationId xmlns:a16="http://schemas.microsoft.com/office/drawing/2014/main" id="{48429FB2-77FC-41AE-8C0C-62B8D11CC3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8429" y="1875817"/>
              <a:ext cx="4132379" cy="3569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2" descr="Billedresultat for magnifying glass clipart">
              <a:extLst>
                <a:ext uri="{FF2B5EF4-FFF2-40B4-BE49-F238E27FC236}">
                  <a16:creationId xmlns:a16="http://schemas.microsoft.com/office/drawing/2014/main" id="{219FA9F6-9053-40DB-89C7-CF0CDA927B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9199" y="2498839"/>
              <a:ext cx="1297347" cy="1290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361B2A-5BD4-4EC7-ADF8-76F4BD29C41B}"/>
              </a:ext>
            </a:extLst>
          </p:cNvPr>
          <p:cNvGrpSpPr/>
          <p:nvPr/>
        </p:nvGrpSpPr>
        <p:grpSpPr>
          <a:xfrm>
            <a:off x="-4563158" y="2559662"/>
            <a:ext cx="4132379" cy="3569662"/>
            <a:chOff x="9459629" y="2634769"/>
            <a:chExt cx="4132379" cy="3569662"/>
          </a:xfrm>
        </p:grpSpPr>
        <p:pic>
          <p:nvPicPr>
            <p:cNvPr id="18" name="Picture 10" descr="Billedresultat for feather pen clipart">
              <a:extLst>
                <a:ext uri="{FF2B5EF4-FFF2-40B4-BE49-F238E27FC236}">
                  <a16:creationId xmlns:a16="http://schemas.microsoft.com/office/drawing/2014/main" id="{B5D2A63E-C1D0-46FA-A318-40A786D7B9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3963" y="3579797"/>
              <a:ext cx="721910" cy="699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Billedresultat for scale clipart">
              <a:extLst>
                <a:ext uri="{FF2B5EF4-FFF2-40B4-BE49-F238E27FC236}">
                  <a16:creationId xmlns:a16="http://schemas.microsoft.com/office/drawing/2014/main" id="{0DB37FCB-870E-4051-A3BA-A796D9AD52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459629" y="2634769"/>
              <a:ext cx="4132379" cy="3569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2" descr="Billedresultat for magnifying glass clipart">
              <a:extLst>
                <a:ext uri="{FF2B5EF4-FFF2-40B4-BE49-F238E27FC236}">
                  <a16:creationId xmlns:a16="http://schemas.microsoft.com/office/drawing/2014/main" id="{4F309D23-3543-40FC-ADE2-8A1EEED30A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9588" y="3774213"/>
              <a:ext cx="1297347" cy="1290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CDEF947-185A-46E0-8DA7-0850655D5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252704"/>
              </p:ext>
            </p:extLst>
          </p:nvPr>
        </p:nvGraphicFramePr>
        <p:xfrm>
          <a:off x="12945975" y="3626049"/>
          <a:ext cx="6096000" cy="1070779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5265882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35950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9663833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65905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51182809"/>
                    </a:ext>
                  </a:extLst>
                </a:gridCol>
              </a:tblGrid>
              <a:tr h="10707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532669"/>
                  </a:ext>
                </a:extLst>
              </a:tr>
            </a:tbl>
          </a:graphicData>
        </a:graphic>
      </p:graphicFrame>
      <p:pic>
        <p:nvPicPr>
          <p:cNvPr id="22" name="Picture 10" descr="Billedresultat for feather pen clipart">
            <a:extLst>
              <a:ext uri="{FF2B5EF4-FFF2-40B4-BE49-F238E27FC236}">
                <a16:creationId xmlns:a16="http://schemas.microsoft.com/office/drawing/2014/main" id="{7ED1C443-C814-479D-A954-6E0613C8B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872" y="3690892"/>
            <a:ext cx="953950" cy="92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Billedresultat for magnifying glass clipart">
            <a:extLst>
              <a:ext uri="{FF2B5EF4-FFF2-40B4-BE49-F238E27FC236}">
                <a16:creationId xmlns:a16="http://schemas.microsoft.com/office/drawing/2014/main" id="{5534D0C7-F10D-415F-AB87-589FFF193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6568" y="3773540"/>
            <a:ext cx="846304" cy="84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Billedresultat for magnifying glass clipart">
            <a:extLst>
              <a:ext uri="{FF2B5EF4-FFF2-40B4-BE49-F238E27FC236}">
                <a16:creationId xmlns:a16="http://schemas.microsoft.com/office/drawing/2014/main" id="{D7C587B1-8F4F-4821-B529-5867EF0E9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3252" y="3690892"/>
            <a:ext cx="929373" cy="92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Billedresultat for magnifying glass clipart">
            <a:extLst>
              <a:ext uri="{FF2B5EF4-FFF2-40B4-BE49-F238E27FC236}">
                <a16:creationId xmlns:a16="http://schemas.microsoft.com/office/drawing/2014/main" id="{05C9F654-E57E-4811-A531-8272A5889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4321" y="3690890"/>
            <a:ext cx="929373" cy="92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Billedresultat for feather pen clipart">
            <a:extLst>
              <a:ext uri="{FF2B5EF4-FFF2-40B4-BE49-F238E27FC236}">
                <a16:creationId xmlns:a16="http://schemas.microsoft.com/office/drawing/2014/main" id="{5FF335AC-C655-42B0-9205-6B107266E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5859" y="3699106"/>
            <a:ext cx="953950" cy="92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354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B83A-A558-4AA7-AADB-C00FDE45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729" y="-116137"/>
            <a:ext cx="7886700" cy="1325563"/>
          </a:xfrm>
        </p:spPr>
        <p:txBody>
          <a:bodyPr/>
          <a:lstStyle/>
          <a:p>
            <a:r>
              <a:rPr lang="en-US" dirty="0"/>
              <a:t>The problem, 3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7086A-E09F-403A-A6EB-568E5F439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729" y="940101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We’ll look at three versions: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840C6-2954-4593-9AD6-A4FBBFB6665F}"/>
              </a:ext>
            </a:extLst>
          </p:cNvPr>
          <p:cNvSpPr txBox="1"/>
          <p:nvPr/>
        </p:nvSpPr>
        <p:spPr>
          <a:xfrm>
            <a:off x="4165601" y="1644986"/>
            <a:ext cx="5162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3: Fair (just using a queue, with a detail)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5B4FD37-6BE0-4CA0-B85A-F754A7854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535022"/>
              </p:ext>
            </p:extLst>
          </p:nvPr>
        </p:nvGraphicFramePr>
        <p:xfrm>
          <a:off x="3082128" y="3761846"/>
          <a:ext cx="6096000" cy="1070779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5265882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35950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9663833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65905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51182809"/>
                    </a:ext>
                  </a:extLst>
                </a:gridCol>
              </a:tblGrid>
              <a:tr h="10707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532669"/>
                  </a:ext>
                </a:extLst>
              </a:tr>
            </a:tbl>
          </a:graphicData>
        </a:graphic>
      </p:graphicFrame>
      <p:pic>
        <p:nvPicPr>
          <p:cNvPr id="17" name="Picture 10" descr="Billedresultat for feather pen clipart">
            <a:extLst>
              <a:ext uri="{FF2B5EF4-FFF2-40B4-BE49-F238E27FC236}">
                <a16:creationId xmlns:a16="http://schemas.microsoft.com/office/drawing/2014/main" id="{D3BD6981-C591-413E-B935-D3AB8AE94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025" y="3826689"/>
            <a:ext cx="953950" cy="92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Billedresultat for magnifying glass clipart">
            <a:extLst>
              <a:ext uri="{FF2B5EF4-FFF2-40B4-BE49-F238E27FC236}">
                <a16:creationId xmlns:a16="http://schemas.microsoft.com/office/drawing/2014/main" id="{1A5CE0DB-40A3-4FFA-9488-06485F92C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721" y="3909337"/>
            <a:ext cx="846304" cy="84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Billedresultat for magnifying glass clipart">
            <a:extLst>
              <a:ext uri="{FF2B5EF4-FFF2-40B4-BE49-F238E27FC236}">
                <a16:creationId xmlns:a16="http://schemas.microsoft.com/office/drawing/2014/main" id="{5A41525C-EE76-4F33-92DF-B446C911A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405" y="3826689"/>
            <a:ext cx="929373" cy="92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Billedresultat for magnifying glass clipart">
            <a:extLst>
              <a:ext uri="{FF2B5EF4-FFF2-40B4-BE49-F238E27FC236}">
                <a16:creationId xmlns:a16="http://schemas.microsoft.com/office/drawing/2014/main" id="{8BA7D4AE-25C0-48A4-B225-2D9A25E6D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474" y="3826687"/>
            <a:ext cx="929373" cy="92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Billedresultat for feather pen clipart">
            <a:extLst>
              <a:ext uri="{FF2B5EF4-FFF2-40B4-BE49-F238E27FC236}">
                <a16:creationId xmlns:a16="http://schemas.microsoft.com/office/drawing/2014/main" id="{4925EF91-6189-4CD5-BB07-4F4B18841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012" y="3834903"/>
            <a:ext cx="953950" cy="92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5B318989-4AAE-461C-AC11-EAAB726DE30A}"/>
              </a:ext>
            </a:extLst>
          </p:cNvPr>
          <p:cNvSpPr/>
          <p:nvPr/>
        </p:nvSpPr>
        <p:spPr>
          <a:xfrm>
            <a:off x="6572976" y="5575300"/>
            <a:ext cx="2037625" cy="6731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8066"/>
              <a:gd name="adj6" fmla="val -4978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This is a queue</a:t>
            </a:r>
          </a:p>
        </p:txBody>
      </p:sp>
    </p:spTree>
    <p:extLst>
      <p:ext uri="{BB962C8B-B14F-4D97-AF65-F5344CB8AC3E}">
        <p14:creationId xmlns:p14="http://schemas.microsoft.com/office/powerpoint/2010/main" val="3598949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7086A-E09F-403A-A6EB-568E5F439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729" y="11017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We’ll look at three versions: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Reader preference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Writer preference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Fair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37131E3-AC81-43CB-8595-81377E465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873447"/>
              </p:ext>
            </p:extLst>
          </p:nvPr>
        </p:nvGraphicFramePr>
        <p:xfrm>
          <a:off x="-6315872" y="3799946"/>
          <a:ext cx="6096000" cy="1070779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5265882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35950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9663833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65905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51182809"/>
                    </a:ext>
                  </a:extLst>
                </a:gridCol>
              </a:tblGrid>
              <a:tr h="10707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532669"/>
                  </a:ext>
                </a:extLst>
              </a:tr>
            </a:tbl>
          </a:graphicData>
        </a:graphic>
      </p:graphicFrame>
      <p:pic>
        <p:nvPicPr>
          <p:cNvPr id="9" name="Picture 10" descr="Billedresultat for feather pen clipart">
            <a:extLst>
              <a:ext uri="{FF2B5EF4-FFF2-40B4-BE49-F238E27FC236}">
                <a16:creationId xmlns:a16="http://schemas.microsoft.com/office/drawing/2014/main" id="{CFE90FC8-02EF-49F4-A1F1-08AC1D45C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78975" y="3864789"/>
            <a:ext cx="953950" cy="92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Billedresultat for magnifying glass clipart">
            <a:extLst>
              <a:ext uri="{FF2B5EF4-FFF2-40B4-BE49-F238E27FC236}">
                <a16:creationId xmlns:a16="http://schemas.microsoft.com/office/drawing/2014/main" id="{97B04521-08DA-4777-AB85-631D87A3E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15279" y="3947437"/>
            <a:ext cx="846304" cy="84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Billedresultat for magnifying glass clipart">
            <a:extLst>
              <a:ext uri="{FF2B5EF4-FFF2-40B4-BE49-F238E27FC236}">
                <a16:creationId xmlns:a16="http://schemas.microsoft.com/office/drawing/2014/main" id="{16A691D7-2E04-46E2-97C8-410C3EEEB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78596" y="3864789"/>
            <a:ext cx="929373" cy="92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Billedresultat for magnifying glass clipart">
            <a:extLst>
              <a:ext uri="{FF2B5EF4-FFF2-40B4-BE49-F238E27FC236}">
                <a16:creationId xmlns:a16="http://schemas.microsoft.com/office/drawing/2014/main" id="{1E980AEB-256E-4658-89D4-0AC9A38C9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7527" y="3864787"/>
            <a:ext cx="929373" cy="92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Billedresultat for feather pen clipart">
            <a:extLst>
              <a:ext uri="{FF2B5EF4-FFF2-40B4-BE49-F238E27FC236}">
                <a16:creationId xmlns:a16="http://schemas.microsoft.com/office/drawing/2014/main" id="{524A2B96-96B4-4CB1-B3C1-1335D2AC6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5988" y="3873003"/>
            <a:ext cx="953950" cy="92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9FC8EBC0-85B9-4D28-A79B-6F099D585017}"/>
              </a:ext>
            </a:extLst>
          </p:cNvPr>
          <p:cNvSpPr txBox="1">
            <a:spLocks/>
          </p:cNvSpPr>
          <p:nvPr/>
        </p:nvSpPr>
        <p:spPr>
          <a:xfrm>
            <a:off x="1822729" y="-1161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problem, 3 solutions</a:t>
            </a:r>
          </a:p>
        </p:txBody>
      </p:sp>
    </p:spTree>
    <p:extLst>
      <p:ext uri="{BB962C8B-B14F-4D97-AF65-F5344CB8AC3E}">
        <p14:creationId xmlns:p14="http://schemas.microsoft.com/office/powerpoint/2010/main" val="2253834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0" descr="Relateret billede">
            <a:extLst>
              <a:ext uri="{FF2B5EF4-FFF2-40B4-BE49-F238E27FC236}">
                <a16:creationId xmlns:a16="http://schemas.microsoft.com/office/drawing/2014/main" id="{C3C390FF-B8BC-4E4E-830B-B4EE906D1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476672"/>
            <a:ext cx="7560840" cy="567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43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8549-DA78-4723-91CD-25325003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 preference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ABAFE-DB02-4589-AB69-E9BD162D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 readers can read at the same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can only be one active writer at a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u="sng" dirty="0"/>
              <a:t>writer will have to wait</a:t>
            </a:r>
            <a:r>
              <a:rPr lang="en-US" dirty="0"/>
              <a:t> until there are no readers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Readers will wait until the writer finishes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/>
              <a:t>If both readers and writers are waiting, readers will get precedence</a:t>
            </a:r>
          </a:p>
          <a:p>
            <a:endParaRPr lang="en-US" dirty="0"/>
          </a:p>
          <a:p>
            <a:r>
              <a:rPr lang="en-US" dirty="0"/>
              <a:t>We’ll use the guarded blocks from previous to implement our director</a:t>
            </a:r>
          </a:p>
          <a:p>
            <a:r>
              <a:rPr lang="en-US" dirty="0"/>
              <a:t>The director will determine if you can get access to the resource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D999E9-DFB6-4E8F-B0D1-517C675F883C}"/>
              </a:ext>
            </a:extLst>
          </p:cNvPr>
          <p:cNvGrpSpPr/>
          <p:nvPr/>
        </p:nvGrpSpPr>
        <p:grpSpPr>
          <a:xfrm>
            <a:off x="8818051" y="166053"/>
            <a:ext cx="2968886" cy="2564604"/>
            <a:chOff x="2246029" y="2634769"/>
            <a:chExt cx="4132379" cy="3569662"/>
          </a:xfrm>
        </p:grpSpPr>
        <p:pic>
          <p:nvPicPr>
            <p:cNvPr id="15" name="Picture 10" descr="Billedresultat for feather pen clipart">
              <a:extLst>
                <a:ext uri="{FF2B5EF4-FFF2-40B4-BE49-F238E27FC236}">
                  <a16:creationId xmlns:a16="http://schemas.microsoft.com/office/drawing/2014/main" id="{59B30A4E-2050-4C76-9BC9-F037BF14C7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363" y="3579797"/>
              <a:ext cx="721910" cy="699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Billedresultat for scale clipart">
              <a:extLst>
                <a:ext uri="{FF2B5EF4-FFF2-40B4-BE49-F238E27FC236}">
                  <a16:creationId xmlns:a16="http://schemas.microsoft.com/office/drawing/2014/main" id="{E6AB529E-166D-4D6B-8B5B-A67648EB6B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6029" y="2634769"/>
              <a:ext cx="4132379" cy="3569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2" descr="Billedresultat for magnifying glass clipart">
              <a:extLst>
                <a:ext uri="{FF2B5EF4-FFF2-40B4-BE49-F238E27FC236}">
                  <a16:creationId xmlns:a16="http://schemas.microsoft.com/office/drawing/2014/main" id="{C4D763D6-4DAF-4014-96D8-011D802598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5988" y="3774213"/>
              <a:ext cx="1297347" cy="1290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8561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3095-1993-416C-A641-BBABDA58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idea, both readers </a:t>
            </a:r>
            <a:r>
              <a:rPr lang="en-US"/>
              <a:t>and writers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932A9-E60C-444E-9845-1D7DE4966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thread will request access, if access cannot be granted, it waits</a:t>
            </a:r>
          </a:p>
          <a:p>
            <a:r>
              <a:rPr lang="en-US" dirty="0"/>
              <a:t>When access is granted, it can perform its action (read/write)</a:t>
            </a:r>
          </a:p>
          <a:p>
            <a:r>
              <a:rPr lang="en-US" dirty="0"/>
              <a:t>It then says it’s done, so others can acquire access</a:t>
            </a:r>
          </a:p>
        </p:txBody>
      </p:sp>
    </p:spTree>
    <p:extLst>
      <p:ext uri="{BB962C8B-B14F-4D97-AF65-F5344CB8AC3E}">
        <p14:creationId xmlns:p14="http://schemas.microsoft.com/office/powerpoint/2010/main" val="25301362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BF3787-4579-4963-9447-470669350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157" y="284142"/>
            <a:ext cx="6028637" cy="31448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52A119-D5E7-4F6D-96E3-4FC8042A4A5C}"/>
              </a:ext>
            </a:extLst>
          </p:cNvPr>
          <p:cNvSpPr txBox="1"/>
          <p:nvPr/>
        </p:nvSpPr>
        <p:spPr>
          <a:xfrm>
            <a:off x="721832" y="3575409"/>
            <a:ext cx="345658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 Reader thread will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acquireRead</a:t>
            </a:r>
            <a:r>
              <a:rPr lang="en-US" sz="2800" dirty="0"/>
              <a:t>(),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then do the read,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then </a:t>
            </a:r>
            <a:r>
              <a:rPr lang="en-US" sz="2800" dirty="0" err="1"/>
              <a:t>releaseRead</a:t>
            </a:r>
            <a:r>
              <a:rPr lang="en-US" sz="2800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6A3E5-4F97-4494-B6EE-4D3554C86C07}"/>
              </a:ext>
            </a:extLst>
          </p:cNvPr>
          <p:cNvSpPr txBox="1"/>
          <p:nvPr/>
        </p:nvSpPr>
        <p:spPr>
          <a:xfrm>
            <a:off x="6529781" y="3575409"/>
            <a:ext cx="353827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 Writer thread will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acquireWrite</a:t>
            </a:r>
            <a:r>
              <a:rPr lang="en-US" sz="2800" dirty="0"/>
              <a:t>(),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then do the write,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then </a:t>
            </a:r>
            <a:r>
              <a:rPr lang="en-US" sz="2800" dirty="0" err="1"/>
              <a:t>releaseWrite</a:t>
            </a:r>
            <a:r>
              <a:rPr lang="en-US" sz="2800" dirty="0"/>
              <a:t>()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495724D5-7D2A-425E-BB88-CECA47E45C5D}"/>
              </a:ext>
            </a:extLst>
          </p:cNvPr>
          <p:cNvSpPr/>
          <p:nvPr/>
        </p:nvSpPr>
        <p:spPr>
          <a:xfrm>
            <a:off x="255181" y="967563"/>
            <a:ext cx="2190307" cy="1435395"/>
          </a:xfrm>
          <a:prstGeom prst="wedgeRoundRectCallout">
            <a:avLst>
              <a:gd name="adj1" fmla="val 70429"/>
              <a:gd name="adj2" fmla="val 2472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Director must at least have this functionality</a:t>
            </a:r>
          </a:p>
        </p:txBody>
      </p:sp>
      <p:pic>
        <p:nvPicPr>
          <p:cNvPr id="7" name="Picture 12" descr="Billedresultat for magnifying glass clipart">
            <a:extLst>
              <a:ext uri="{FF2B5EF4-FFF2-40B4-BE49-F238E27FC236}">
                <a16:creationId xmlns:a16="http://schemas.microsoft.com/office/drawing/2014/main" id="{338984D5-C50A-468E-8565-F5ACB470A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566" y="3030477"/>
            <a:ext cx="1297347" cy="129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Billedresultat for feather pen clipart">
            <a:extLst>
              <a:ext uri="{FF2B5EF4-FFF2-40B4-BE49-F238E27FC236}">
                <a16:creationId xmlns:a16="http://schemas.microsoft.com/office/drawing/2014/main" id="{39B9D6B0-8CA8-445A-8F25-E6D271E6D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203" y="2954103"/>
            <a:ext cx="1281970" cy="124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03B2DB6-5F07-4B93-A817-96A8E04321B9}"/>
              </a:ext>
            </a:extLst>
          </p:cNvPr>
          <p:cNvSpPr/>
          <p:nvPr/>
        </p:nvSpPr>
        <p:spPr>
          <a:xfrm>
            <a:off x="2647507" y="180753"/>
            <a:ext cx="6071191" cy="7017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81AF1D-DE13-4384-8314-E5B19594A3BF}"/>
              </a:ext>
            </a:extLst>
          </p:cNvPr>
          <p:cNvSpPr/>
          <p:nvPr/>
        </p:nvSpPr>
        <p:spPr>
          <a:xfrm>
            <a:off x="2328530" y="2954103"/>
            <a:ext cx="1073890" cy="474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0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9633-0A0C-42F9-ADFA-E75F82A5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example. Readers preference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A2C34-8A2A-4F1C-A6BB-1700C8881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data is just an </a:t>
            </a:r>
            <a:r>
              <a:rPr lang="en-US" b="1" dirty="0"/>
              <a:t>int</a:t>
            </a:r>
            <a:endParaRPr lang="en-US" dirty="0"/>
          </a:p>
          <a:p>
            <a:r>
              <a:rPr lang="en-US" dirty="0"/>
              <a:t>Readers want to read and print it</a:t>
            </a:r>
          </a:p>
          <a:p>
            <a:r>
              <a:rPr lang="en-US" dirty="0"/>
              <a:t>Writers want to increment</a:t>
            </a:r>
          </a:p>
        </p:txBody>
      </p:sp>
    </p:spTree>
    <p:extLst>
      <p:ext uri="{BB962C8B-B14F-4D97-AF65-F5344CB8AC3E}">
        <p14:creationId xmlns:p14="http://schemas.microsoft.com/office/powerpoint/2010/main" val="6210867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82B2F247-B980-40AA-87C3-FF1F7CB85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224" y="6983821"/>
            <a:ext cx="7810151" cy="128035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ReadersPreferenceReadWrite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ReadWrite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sharedData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ReadersPreferenceReadWrite()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sharedData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acquireRead()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wait();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(InterruptedException e)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e.printStackTrace();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releaseRead()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notifyAll();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acquireWrite()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wait();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(InterruptedException e)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e.printStackTrace();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releaseWrite()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notifyAll();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doWrite()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sharedData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doRead()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sharedData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2DD0B8-70F6-4A17-9354-E31950645FA3}"/>
              </a:ext>
            </a:extLst>
          </p:cNvPr>
          <p:cNvSpPr/>
          <p:nvPr/>
        </p:nvSpPr>
        <p:spPr>
          <a:xfrm>
            <a:off x="596900" y="6577421"/>
            <a:ext cx="11303000" cy="40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9D49EF-FB99-4898-92EB-7F940DC33B99}"/>
              </a:ext>
            </a:extLst>
          </p:cNvPr>
          <p:cNvSpPr/>
          <p:nvPr/>
        </p:nvSpPr>
        <p:spPr>
          <a:xfrm>
            <a:off x="812800" y="-525294"/>
            <a:ext cx="11303000" cy="614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F6F766-7C73-4519-BC58-3EAFA0D09CA5}"/>
              </a:ext>
            </a:extLst>
          </p:cNvPr>
          <p:cNvSpPr txBox="1"/>
          <p:nvPr/>
        </p:nvSpPr>
        <p:spPr>
          <a:xfrm>
            <a:off x="2574588" y="1011678"/>
            <a:ext cx="408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code</a:t>
            </a:r>
          </a:p>
        </p:txBody>
      </p:sp>
    </p:spTree>
    <p:extLst>
      <p:ext uri="{BB962C8B-B14F-4D97-AF65-F5344CB8AC3E}">
        <p14:creationId xmlns:p14="http://schemas.microsoft.com/office/powerpoint/2010/main" val="34162574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077DAFD8-4311-4112-A6CB-AE5858415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224" y="763760"/>
            <a:ext cx="7810151" cy="128035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ReadersPreferenceReadWrite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ReadWrite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sharedData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ReadersPreferenceReadWrite()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sharedData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acquireRead()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wait();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(InterruptedException e)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e.printStackTrace();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releaseRead()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notifyAll();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acquireWrite()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wait();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(InterruptedException e)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e.printStackTrace();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releaseWrite()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notifyAll();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doWrite()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sharedData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doRead()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sharedData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2DD0B8-70F6-4A17-9354-E31950645FA3}"/>
              </a:ext>
            </a:extLst>
          </p:cNvPr>
          <p:cNvSpPr/>
          <p:nvPr/>
        </p:nvSpPr>
        <p:spPr>
          <a:xfrm>
            <a:off x="596900" y="1284051"/>
            <a:ext cx="11303000" cy="5699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9D49EF-FB99-4898-92EB-7F940DC33B99}"/>
              </a:ext>
            </a:extLst>
          </p:cNvPr>
          <p:cNvSpPr/>
          <p:nvPr/>
        </p:nvSpPr>
        <p:spPr>
          <a:xfrm>
            <a:off x="812800" y="-525294"/>
            <a:ext cx="11303000" cy="614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C026023B-BFF0-4903-BF56-B254F2F7BA91}"/>
              </a:ext>
            </a:extLst>
          </p:cNvPr>
          <p:cNvSpPr/>
          <p:nvPr/>
        </p:nvSpPr>
        <p:spPr>
          <a:xfrm>
            <a:off x="9441711" y="1349323"/>
            <a:ext cx="2349795" cy="839972"/>
          </a:xfrm>
          <a:prstGeom prst="wedgeRoundRectCallout">
            <a:avLst>
              <a:gd name="adj1" fmla="val -57485"/>
              <a:gd name="adj2" fmla="val -8307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is not strictly necessary</a:t>
            </a:r>
          </a:p>
        </p:txBody>
      </p:sp>
    </p:spTree>
    <p:extLst>
      <p:ext uri="{BB962C8B-B14F-4D97-AF65-F5344CB8AC3E}">
        <p14:creationId xmlns:p14="http://schemas.microsoft.com/office/powerpoint/2010/main" val="4147175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807C-3D59-46E3-A817-D46E22CF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9115F-BD0D-497C-91F7-B6F9FFC9AC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Small overview of dead- and </a:t>
            </a:r>
            <a:r>
              <a:rPr lang="en-US" dirty="0" err="1"/>
              <a:t>livelocks</a:t>
            </a:r>
            <a:r>
              <a:rPr lang="en-US" dirty="0"/>
              <a:t>. No exercises, intro to assignment 3</a:t>
            </a:r>
          </a:p>
        </p:txBody>
      </p:sp>
    </p:spTree>
    <p:extLst>
      <p:ext uri="{BB962C8B-B14F-4D97-AF65-F5344CB8AC3E}">
        <p14:creationId xmlns:p14="http://schemas.microsoft.com/office/powerpoint/2010/main" val="11823331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7DE92161-D5A6-4E74-A011-C2EF1377F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534" y="670527"/>
            <a:ext cx="9972602" cy="164352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ReadersPreferenceReadWrite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ReadWrite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sharedData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ReadersPreferenceReadWrite()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sharedData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acquireRead()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wait();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(InterruptedException e)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e.printStackTrace();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releaseRead()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notifyAll();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acquireWrite()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wait();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(InterruptedException e)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e.printStackTrace();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releaseWrite()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notifyAll();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doWrite()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sharedData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doRead()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sharedData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2DD0B8-70F6-4A17-9354-E31950645FA3}"/>
              </a:ext>
            </a:extLst>
          </p:cNvPr>
          <p:cNvSpPr/>
          <p:nvPr/>
        </p:nvSpPr>
        <p:spPr>
          <a:xfrm>
            <a:off x="596900" y="2393004"/>
            <a:ext cx="11303000" cy="45908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9D49EF-FB99-4898-92EB-7F940DC33B99}"/>
              </a:ext>
            </a:extLst>
          </p:cNvPr>
          <p:cNvSpPr/>
          <p:nvPr/>
        </p:nvSpPr>
        <p:spPr>
          <a:xfrm>
            <a:off x="812800" y="-525294"/>
            <a:ext cx="11303000" cy="614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345B6A00-3B17-4CAE-8B3E-76A7915F8C55}"/>
              </a:ext>
            </a:extLst>
          </p:cNvPr>
          <p:cNvSpPr/>
          <p:nvPr/>
        </p:nvSpPr>
        <p:spPr>
          <a:xfrm>
            <a:off x="6096000" y="2023354"/>
            <a:ext cx="3988340" cy="1405647"/>
          </a:xfrm>
          <a:prstGeom prst="wedgeRoundRectCallout">
            <a:avLst>
              <a:gd name="adj1" fmla="val -46687"/>
              <a:gd name="adj2" fmla="val -7590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Keeping track of the number of active readers and active writers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956985A-1AD5-4634-9411-F9C5EE9A8F08}"/>
              </a:ext>
            </a:extLst>
          </p:cNvPr>
          <p:cNvSpPr/>
          <p:nvPr/>
        </p:nvSpPr>
        <p:spPr>
          <a:xfrm>
            <a:off x="2107660" y="3097940"/>
            <a:ext cx="3988340" cy="1405647"/>
          </a:xfrm>
          <a:prstGeom prst="wedgeRoundRectCallout">
            <a:avLst>
              <a:gd name="adj1" fmla="val 11585"/>
              <a:gd name="adj2" fmla="val -10933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the shared data. In this case very boring, but it could be a file/database/something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763757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0008ACCB-92F7-4912-B996-91997F5AA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534" y="670527"/>
            <a:ext cx="9972602" cy="164352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ReadersPreferenceReadWrite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ReadWrite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sharedData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ReadersPreferenceReadWrite()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sharedData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acquireRead()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wait();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(InterruptedException e)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e.printStackTrace();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releaseRead()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notifyAll();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acquireWrite()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wait();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(InterruptedException e)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e.printStackTrace();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releaseWrite()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notifyAll();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doWrite()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sharedData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doRead()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sharedData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2DD0B8-70F6-4A17-9354-E31950645FA3}"/>
              </a:ext>
            </a:extLst>
          </p:cNvPr>
          <p:cNvSpPr/>
          <p:nvPr/>
        </p:nvSpPr>
        <p:spPr>
          <a:xfrm>
            <a:off x="596900" y="3647646"/>
            <a:ext cx="11303000" cy="45908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9D49EF-FB99-4898-92EB-7F940DC33B99}"/>
              </a:ext>
            </a:extLst>
          </p:cNvPr>
          <p:cNvSpPr/>
          <p:nvPr/>
        </p:nvSpPr>
        <p:spPr>
          <a:xfrm>
            <a:off x="812800" y="-525294"/>
            <a:ext cx="11303000" cy="614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79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C7532205-35A5-4EE9-BD9E-7C2CE8A5F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534" y="-509694"/>
            <a:ext cx="9972602" cy="164352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ReadersPreferenceReadWrite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ReadWrite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sharedData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ReadersPreferenceReadWrite()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sharedData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acquireRead()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wait();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(InterruptedException e)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e.printStackTrace();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releaseRead()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notifyAll();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acquireWrite()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wait();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(InterruptedException e)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e.printStackTrace();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releaseWrite()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notifyAll();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doWrite()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sharedData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doRead()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sharedData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2DD0B8-70F6-4A17-9354-E31950645FA3}"/>
              </a:ext>
            </a:extLst>
          </p:cNvPr>
          <p:cNvSpPr/>
          <p:nvPr/>
        </p:nvSpPr>
        <p:spPr>
          <a:xfrm>
            <a:off x="596900" y="6230678"/>
            <a:ext cx="11303000" cy="817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9D49EF-FB99-4898-92EB-7F940DC33B99}"/>
              </a:ext>
            </a:extLst>
          </p:cNvPr>
          <p:cNvSpPr/>
          <p:nvPr/>
        </p:nvSpPr>
        <p:spPr>
          <a:xfrm>
            <a:off x="812800" y="-525294"/>
            <a:ext cx="11303000" cy="614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FD8D47E9-FFAD-4694-B15B-E864312108B0}"/>
              </a:ext>
            </a:extLst>
          </p:cNvPr>
          <p:cNvSpPr/>
          <p:nvPr/>
        </p:nvSpPr>
        <p:spPr>
          <a:xfrm>
            <a:off x="5752560" y="95341"/>
            <a:ext cx="3988340" cy="1906346"/>
          </a:xfrm>
          <a:prstGeom prst="wedgeRoundRectCallout">
            <a:avLst>
              <a:gd name="adj1" fmla="val -32677"/>
              <a:gd name="adj2" fmla="val 8847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Reader will call </a:t>
            </a:r>
            <a:r>
              <a:rPr lang="en-US" dirty="0" err="1">
                <a:solidFill>
                  <a:schemeClr val="tx1"/>
                </a:solidFill>
              </a:rPr>
              <a:t>acquireRead</a:t>
            </a:r>
            <a:r>
              <a:rPr lang="en-US" dirty="0">
                <a:solidFill>
                  <a:schemeClr val="tx1"/>
                </a:solidFill>
              </a:rPr>
              <a:t>() to get read access.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If the resource is in use by a Writer, the Reader waits.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When it gets access it increments the number of Readers</a:t>
            </a:r>
          </a:p>
        </p:txBody>
      </p:sp>
    </p:spTree>
    <p:extLst>
      <p:ext uri="{BB962C8B-B14F-4D97-AF65-F5344CB8AC3E}">
        <p14:creationId xmlns:p14="http://schemas.microsoft.com/office/powerpoint/2010/main" val="1338078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35C731CE-D37B-494D-8ADF-2600D388D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534" y="-3061512"/>
            <a:ext cx="9972602" cy="164352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ReadersPreferenceReadWrite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ReadWrite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sharedData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ReadersPreferenceReadWrite()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sharedData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acquireRead()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wait();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(InterruptedException e)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e.printStackTrace();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releaseRead()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notifyAll();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acquireWrite()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wait();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(InterruptedException e)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e.printStackTrace();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releaseWrite()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notifyAll();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doWrite()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sharedData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doRead()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sharedData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2DD0B8-70F6-4A17-9354-E31950645FA3}"/>
              </a:ext>
            </a:extLst>
          </p:cNvPr>
          <p:cNvSpPr/>
          <p:nvPr/>
        </p:nvSpPr>
        <p:spPr>
          <a:xfrm>
            <a:off x="596900" y="5986130"/>
            <a:ext cx="11303000" cy="10623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9D49EF-FB99-4898-92EB-7F940DC33B99}"/>
              </a:ext>
            </a:extLst>
          </p:cNvPr>
          <p:cNvSpPr/>
          <p:nvPr/>
        </p:nvSpPr>
        <p:spPr>
          <a:xfrm>
            <a:off x="812800" y="-525294"/>
            <a:ext cx="11303000" cy="614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2E18A28-7AED-4F1F-9CD6-7FF21AE61C9C}"/>
              </a:ext>
            </a:extLst>
          </p:cNvPr>
          <p:cNvSpPr/>
          <p:nvPr/>
        </p:nvSpPr>
        <p:spPr>
          <a:xfrm>
            <a:off x="6248400" y="1152062"/>
            <a:ext cx="3988340" cy="1906346"/>
          </a:xfrm>
          <a:prstGeom prst="wedgeRoundRectCallout">
            <a:avLst>
              <a:gd name="adj1" fmla="val -32677"/>
              <a:gd name="adj2" fmla="val 8581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When the Reader is done, it decrements the number of active Readers.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It notifies all waiting Writers. They will wake up and see if there are active Readers.</a:t>
            </a:r>
          </a:p>
        </p:txBody>
      </p:sp>
    </p:spTree>
    <p:extLst>
      <p:ext uri="{BB962C8B-B14F-4D97-AF65-F5344CB8AC3E}">
        <p14:creationId xmlns:p14="http://schemas.microsoft.com/office/powerpoint/2010/main" val="579515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6499CDB6-E984-49B0-8564-51774C6E6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534" y="-8494763"/>
            <a:ext cx="9972602" cy="164352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ReadersPreferenceReadWrite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ReadWrite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sharedData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ReadersPreferenceReadWrite()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sharedData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acquireRead()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wait();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(InterruptedException e)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e.printStackTrace();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releaseRead()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notifyAll();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acquireWrite()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wait();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(InterruptedException e)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e.printStackTrace();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releaseWrite()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notifyAll();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doWrite()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sharedData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doRead()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sharedData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2DD0B8-70F6-4A17-9354-E31950645FA3}"/>
              </a:ext>
            </a:extLst>
          </p:cNvPr>
          <p:cNvSpPr/>
          <p:nvPr/>
        </p:nvSpPr>
        <p:spPr>
          <a:xfrm>
            <a:off x="596900" y="3891516"/>
            <a:ext cx="11303000" cy="3156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9D49EF-FB99-4898-92EB-7F940DC33B99}"/>
              </a:ext>
            </a:extLst>
          </p:cNvPr>
          <p:cNvSpPr/>
          <p:nvPr/>
        </p:nvSpPr>
        <p:spPr>
          <a:xfrm>
            <a:off x="812800" y="-525294"/>
            <a:ext cx="11303000" cy="10459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F300B2C0-1448-4AE3-B00A-41FBB7FA2DDF}"/>
              </a:ext>
            </a:extLst>
          </p:cNvPr>
          <p:cNvSpPr/>
          <p:nvPr/>
        </p:nvSpPr>
        <p:spPr>
          <a:xfrm>
            <a:off x="6464300" y="3637204"/>
            <a:ext cx="3988340" cy="1906346"/>
          </a:xfrm>
          <a:prstGeom prst="wedgeRoundRectCallout">
            <a:avLst>
              <a:gd name="adj1" fmla="val -58788"/>
              <a:gd name="adj2" fmla="val -8473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Writer will attempt to get access. If there are active Readers or another active Writer, the Writer must wait.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When it gets access, we increment the number of active Writers.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F3A339B-F64E-4F33-8A55-BD4568BAA588}"/>
              </a:ext>
            </a:extLst>
          </p:cNvPr>
          <p:cNvSpPr/>
          <p:nvPr/>
        </p:nvSpPr>
        <p:spPr>
          <a:xfrm>
            <a:off x="2946400" y="-114300"/>
            <a:ext cx="5041900" cy="63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writer can get access, if there are no active readers, no active writers, no waiting readers</a:t>
            </a:r>
          </a:p>
        </p:txBody>
      </p:sp>
    </p:spTree>
    <p:extLst>
      <p:ext uri="{BB962C8B-B14F-4D97-AF65-F5344CB8AC3E}">
        <p14:creationId xmlns:p14="http://schemas.microsoft.com/office/powerpoint/2010/main" val="961434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1623E3D4-7DD2-4624-B5D2-CEC0EF913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534" y="-8494763"/>
            <a:ext cx="9972602" cy="164352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ReadersPreferenceReadWrite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ReadWrite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sharedData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ReadersPreferenceReadWrite()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sharedData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acquireRead()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wait();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(InterruptedException e)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e.printStackTrace();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releaseRead()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notifyAll();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acquireWrite()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wait();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(InterruptedException e)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e.printStackTrace();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releaseWrite()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notifyAll();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doWrite()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sharedData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doRead()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sharedData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2DD0B8-70F6-4A17-9354-E31950645FA3}"/>
              </a:ext>
            </a:extLst>
          </p:cNvPr>
          <p:cNvSpPr/>
          <p:nvPr/>
        </p:nvSpPr>
        <p:spPr>
          <a:xfrm>
            <a:off x="596900" y="5454502"/>
            <a:ext cx="11303000" cy="1593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9D49EF-FB99-4898-92EB-7F940DC33B99}"/>
              </a:ext>
            </a:extLst>
          </p:cNvPr>
          <p:cNvSpPr/>
          <p:nvPr/>
        </p:nvSpPr>
        <p:spPr>
          <a:xfrm>
            <a:off x="812800" y="-525294"/>
            <a:ext cx="11303000" cy="10459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F300B2C0-1448-4AE3-B00A-41FBB7FA2DDF}"/>
              </a:ext>
            </a:extLst>
          </p:cNvPr>
          <p:cNvSpPr/>
          <p:nvPr/>
        </p:nvSpPr>
        <p:spPr>
          <a:xfrm>
            <a:off x="6096000" y="792404"/>
            <a:ext cx="3988340" cy="1906346"/>
          </a:xfrm>
          <a:prstGeom prst="wedgeRoundRectCallout">
            <a:avLst>
              <a:gd name="adj1" fmla="val -65793"/>
              <a:gd name="adj2" fmla="val 12644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When the Writer is done, it </a:t>
            </a:r>
            <a:r>
              <a:rPr lang="en-US" dirty="0" err="1">
                <a:solidFill>
                  <a:schemeClr val="tx1"/>
                </a:solidFill>
              </a:rPr>
              <a:t>releaseWrite</a:t>
            </a:r>
            <a:r>
              <a:rPr lang="en-US" dirty="0">
                <a:solidFill>
                  <a:schemeClr val="tx1"/>
                </a:solidFill>
              </a:rPr>
              <a:t>().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All waiting Readers and other Writers are notified.</a:t>
            </a:r>
          </a:p>
        </p:txBody>
      </p:sp>
    </p:spTree>
    <p:extLst>
      <p:ext uri="{BB962C8B-B14F-4D97-AF65-F5344CB8AC3E}">
        <p14:creationId xmlns:p14="http://schemas.microsoft.com/office/powerpoint/2010/main" val="3867684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546BEDB1-C1D5-4FED-9319-EA03C6DAE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534" y="-11599472"/>
            <a:ext cx="9972602" cy="164352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ReadersPreferenceReadWrite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ReadWrite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sharedData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ReadersPreferenceReadWrite()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sharedData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acquireRead()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wait();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(InterruptedException e)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e.printStackTrace();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releaseRead()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notifyAll();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acquireWrite()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activeReaders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waitingReaders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wait();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(InterruptedException e)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e.printStackTrace();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releaseWrite()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notifyAll();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doWrite()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sharedData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doRead()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sharedData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2DD0B8-70F6-4A17-9354-E31950645FA3}"/>
              </a:ext>
            </a:extLst>
          </p:cNvPr>
          <p:cNvSpPr/>
          <p:nvPr/>
        </p:nvSpPr>
        <p:spPr>
          <a:xfrm>
            <a:off x="596900" y="5689600"/>
            <a:ext cx="11303000" cy="1358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9D49EF-FB99-4898-92EB-7F940DC33B99}"/>
              </a:ext>
            </a:extLst>
          </p:cNvPr>
          <p:cNvSpPr/>
          <p:nvPr/>
        </p:nvSpPr>
        <p:spPr>
          <a:xfrm>
            <a:off x="812800" y="-525294"/>
            <a:ext cx="11303000" cy="2963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3A0353F-E73B-479D-8431-94C32BF0A69D}"/>
              </a:ext>
            </a:extLst>
          </p:cNvPr>
          <p:cNvSpPr/>
          <p:nvPr/>
        </p:nvSpPr>
        <p:spPr>
          <a:xfrm>
            <a:off x="6248400" y="-706196"/>
            <a:ext cx="3988340" cy="1906346"/>
          </a:xfrm>
          <a:prstGeom prst="wedgeRoundRectCallout">
            <a:avLst>
              <a:gd name="adj1" fmla="val -67703"/>
              <a:gd name="adj2" fmla="val 11912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Reading and writing methods.</a:t>
            </a:r>
          </a:p>
        </p:txBody>
      </p:sp>
    </p:spTree>
    <p:extLst>
      <p:ext uri="{BB962C8B-B14F-4D97-AF65-F5344CB8AC3E}">
        <p14:creationId xmlns:p14="http://schemas.microsoft.com/office/powerpoint/2010/main" val="2031843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elateret billede">
            <a:extLst>
              <a:ext uri="{FF2B5EF4-FFF2-40B4-BE49-F238E27FC236}">
                <a16:creationId xmlns:a16="http://schemas.microsoft.com/office/drawing/2014/main" id="{5CFF747D-7027-4894-BE18-844BD162F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50" y="392460"/>
            <a:ext cx="6457900" cy="64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6868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086B-37EC-4063-B846-E2E4FA16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BDCAE-ED64-4973-B353-9F6B66536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524" y="1993827"/>
            <a:ext cx="6839177" cy="2223963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833B3219-64A6-4156-B0CE-A0057246AD69}"/>
              </a:ext>
            </a:extLst>
          </p:cNvPr>
          <p:cNvSpPr/>
          <p:nvPr/>
        </p:nvSpPr>
        <p:spPr>
          <a:xfrm>
            <a:off x="6388100" y="3213100"/>
            <a:ext cx="3213100" cy="1714500"/>
          </a:xfrm>
          <a:prstGeom prst="wedgeRoundRectCallout">
            <a:avLst>
              <a:gd name="adj1" fmla="val -60775"/>
              <a:gd name="adj2" fmla="val -6974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Have “director” class containing shared resource</a:t>
            </a:r>
          </a:p>
        </p:txBody>
      </p:sp>
    </p:spTree>
    <p:extLst>
      <p:ext uri="{BB962C8B-B14F-4D97-AF65-F5344CB8AC3E}">
        <p14:creationId xmlns:p14="http://schemas.microsoft.com/office/powerpoint/2010/main" val="30520491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086B-37EC-4063-B846-E2E4FA16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BDCAE-ED64-4973-B353-9F6B66536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524" y="1993827"/>
            <a:ext cx="6839177" cy="2223963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833B3219-64A6-4156-B0CE-A0057246AD69}"/>
              </a:ext>
            </a:extLst>
          </p:cNvPr>
          <p:cNvSpPr/>
          <p:nvPr/>
        </p:nvSpPr>
        <p:spPr>
          <a:xfrm>
            <a:off x="6388100" y="3213100"/>
            <a:ext cx="3213100" cy="1714500"/>
          </a:xfrm>
          <a:prstGeom prst="wedgeRoundRectCallout">
            <a:avLst>
              <a:gd name="adj1" fmla="val -101882"/>
              <a:gd name="adj2" fmla="val -4085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Reader attempts to acquire read access. Waits here if not possible</a:t>
            </a:r>
          </a:p>
        </p:txBody>
      </p:sp>
    </p:spTree>
    <p:extLst>
      <p:ext uri="{BB962C8B-B14F-4D97-AF65-F5344CB8AC3E}">
        <p14:creationId xmlns:p14="http://schemas.microsoft.com/office/powerpoint/2010/main" val="2854278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192789"/>
            <a:ext cx="8620994" cy="1194905"/>
          </a:xfrm>
        </p:spPr>
        <p:txBody>
          <a:bodyPr/>
          <a:lstStyle/>
          <a:p>
            <a:r>
              <a:rPr lang="en-GB" dirty="0"/>
              <a:t>Thread properties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22321" y="718603"/>
            <a:ext cx="8621712" cy="6139397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Safety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nothing bad happens (race conditions, dirty reads)</a:t>
            </a:r>
          </a:p>
          <a:p>
            <a:pPr>
              <a:spcBef>
                <a:spcPts val="0"/>
              </a:spcBef>
            </a:pPr>
            <a:r>
              <a:rPr lang="en-US" dirty="0"/>
              <a:t>Liveness</a:t>
            </a:r>
          </a:p>
          <a:p>
            <a:pPr lvl="1">
              <a:spcBef>
                <a:spcPts val="0"/>
              </a:spcBef>
            </a:pPr>
            <a:r>
              <a:rPr lang="en-US" dirty="0"/>
              <a:t>progress, something happens</a:t>
            </a:r>
          </a:p>
          <a:p>
            <a:pPr>
              <a:spcBef>
                <a:spcPts val="0"/>
              </a:spcBef>
            </a:pPr>
            <a:r>
              <a:rPr lang="en-US" dirty="0"/>
              <a:t>Starvation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nothing happens, a thread cannot progress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Livelock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(Canadian standoff)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Threads keep responding to changes from other threads, so they don’t have time to do the work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The thing were you dance left and right on the side walk to pass someone, who’s dancing with you.</a:t>
            </a:r>
          </a:p>
          <a:p>
            <a:pPr lvl="1">
              <a:spcBef>
                <a:spcPts val="0"/>
              </a:spcBef>
            </a:pP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Deadlock (Mexican standoff)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no further progress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when threads are waiting </a:t>
            </a: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for a notify from other threads </a:t>
            </a: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that are waiting too. </a:t>
            </a: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Everyone is waiting for everyone else.</a:t>
            </a:r>
            <a:endParaRPr lang="da-DK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4034" name="Picture 2" descr="Billedresultat for mexican standoff clipart">
            <a:extLst>
              <a:ext uri="{FF2B5EF4-FFF2-40B4-BE49-F238E27FC236}">
                <a16:creationId xmlns:a16="http://schemas.microsoft.com/office/drawing/2014/main" id="{B656C5B2-F287-43DA-AC6D-BD6F6C873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283" y="4995512"/>
            <a:ext cx="2005711" cy="178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4092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086B-37EC-4063-B846-E2E4FA16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BDCAE-ED64-4973-B353-9F6B66536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524" y="1993827"/>
            <a:ext cx="6839177" cy="2223963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833B3219-64A6-4156-B0CE-A0057246AD69}"/>
              </a:ext>
            </a:extLst>
          </p:cNvPr>
          <p:cNvSpPr/>
          <p:nvPr/>
        </p:nvSpPr>
        <p:spPr>
          <a:xfrm>
            <a:off x="6388100" y="3213100"/>
            <a:ext cx="3213100" cy="1714500"/>
          </a:xfrm>
          <a:prstGeom prst="wedgeRoundRectCallout">
            <a:avLst>
              <a:gd name="adj1" fmla="val -118483"/>
              <a:gd name="adj2" fmla="val -2307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When read access is granted, do the read</a:t>
            </a:r>
          </a:p>
        </p:txBody>
      </p:sp>
    </p:spTree>
    <p:extLst>
      <p:ext uri="{BB962C8B-B14F-4D97-AF65-F5344CB8AC3E}">
        <p14:creationId xmlns:p14="http://schemas.microsoft.com/office/powerpoint/2010/main" val="1517697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086B-37EC-4063-B846-E2E4FA16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BDCAE-ED64-4973-B353-9F6B66536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524" y="1993827"/>
            <a:ext cx="6839177" cy="2223963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833B3219-64A6-4156-B0CE-A0057246AD69}"/>
              </a:ext>
            </a:extLst>
          </p:cNvPr>
          <p:cNvSpPr/>
          <p:nvPr/>
        </p:nvSpPr>
        <p:spPr>
          <a:xfrm>
            <a:off x="6388100" y="3213100"/>
            <a:ext cx="3213100" cy="1714500"/>
          </a:xfrm>
          <a:prstGeom prst="wedgeRoundRectCallout">
            <a:avLst>
              <a:gd name="adj1" fmla="val -99906"/>
              <a:gd name="adj2" fmla="val -85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Release the read “lock”</a:t>
            </a:r>
          </a:p>
        </p:txBody>
      </p:sp>
    </p:spTree>
    <p:extLst>
      <p:ext uri="{BB962C8B-B14F-4D97-AF65-F5344CB8AC3E}">
        <p14:creationId xmlns:p14="http://schemas.microsoft.com/office/powerpoint/2010/main" val="851713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086B-37EC-4063-B846-E2E4FA16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BDCAE-ED64-4973-B353-9F6B66536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524" y="1993827"/>
            <a:ext cx="6839177" cy="2223963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833B3219-64A6-4156-B0CE-A0057246AD69}"/>
              </a:ext>
            </a:extLst>
          </p:cNvPr>
          <p:cNvSpPr/>
          <p:nvPr/>
        </p:nvSpPr>
        <p:spPr>
          <a:xfrm>
            <a:off x="6388100" y="3213100"/>
            <a:ext cx="3213100" cy="1714500"/>
          </a:xfrm>
          <a:prstGeom prst="wedgeRoundRectCallout">
            <a:avLst>
              <a:gd name="adj1" fmla="val -48523"/>
              <a:gd name="adj2" fmla="val -2159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Same thing with write</a:t>
            </a:r>
          </a:p>
        </p:txBody>
      </p:sp>
    </p:spTree>
    <p:extLst>
      <p:ext uri="{BB962C8B-B14F-4D97-AF65-F5344CB8AC3E}">
        <p14:creationId xmlns:p14="http://schemas.microsoft.com/office/powerpoint/2010/main" val="18476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Billedresultat for guy with question mark">
            <a:extLst>
              <a:ext uri="{FF2B5EF4-FFF2-40B4-BE49-F238E27FC236}">
                <a16:creationId xmlns:a16="http://schemas.microsoft.com/office/drawing/2014/main" id="{9E68FA65-59E4-4A31-A273-8CADC8851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659" y="1124744"/>
            <a:ext cx="6144682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4085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8549-DA78-4723-91CD-25325003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 preference, </a:t>
            </a:r>
            <a:br>
              <a:rPr lang="en-US" dirty="0"/>
            </a:br>
            <a:r>
              <a:rPr lang="en-US" dirty="0"/>
              <a:t>Writer starvation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ABAFE-DB02-4589-AB69-E9BD162D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readers can read at the same time</a:t>
            </a:r>
          </a:p>
          <a:p>
            <a:r>
              <a:rPr lang="en-US" dirty="0"/>
              <a:t>A writer will have to wait until there are no readers</a:t>
            </a:r>
          </a:p>
        </p:txBody>
      </p:sp>
      <p:pic>
        <p:nvPicPr>
          <p:cNvPr id="4" name="Picture 4" descr="File or Document Icon by tsaoja">
            <a:extLst>
              <a:ext uri="{FF2B5EF4-FFF2-40B4-BE49-F238E27FC236}">
                <a16:creationId xmlns:a16="http://schemas.microsoft.com/office/drawing/2014/main" id="{E1B17851-B5EF-47C6-BF15-7A7A70881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778" y="3429001"/>
            <a:ext cx="1634259" cy="221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Billedresultat for magnifying glass clipart">
            <a:extLst>
              <a:ext uri="{FF2B5EF4-FFF2-40B4-BE49-F238E27FC236}">
                <a16:creationId xmlns:a16="http://schemas.microsoft.com/office/drawing/2014/main" id="{BB984993-5C6A-4FCB-ACC3-F609EF673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38538" y="3467894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Billedresultat for feather pen clipart">
            <a:extLst>
              <a:ext uri="{FF2B5EF4-FFF2-40B4-BE49-F238E27FC236}">
                <a16:creationId xmlns:a16="http://schemas.microsoft.com/office/drawing/2014/main" id="{F96D4E24-C60F-4C14-9768-D4CAAC203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0868" y="4059839"/>
            <a:ext cx="1281970" cy="124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Billedresultat for magnifying glass clipart">
            <a:extLst>
              <a:ext uri="{FF2B5EF4-FFF2-40B4-BE49-F238E27FC236}">
                <a16:creationId xmlns:a16="http://schemas.microsoft.com/office/drawing/2014/main" id="{7F252ECC-2313-4AFF-A5E7-476FDC273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5576" y="4570472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Billedresultat for magnifying glass clipart">
            <a:extLst>
              <a:ext uri="{FF2B5EF4-FFF2-40B4-BE49-F238E27FC236}">
                <a16:creationId xmlns:a16="http://schemas.microsoft.com/office/drawing/2014/main" id="{A568FC93-2EED-4C65-8F4F-8BD121466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73544" y="5154321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Billedresultat for magnifying glass clipart">
            <a:extLst>
              <a:ext uri="{FF2B5EF4-FFF2-40B4-BE49-F238E27FC236}">
                <a16:creationId xmlns:a16="http://schemas.microsoft.com/office/drawing/2014/main" id="{4F06DA56-A5DA-44A9-943B-6C26B5119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6387" y="3257743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Billedresultat for magnifying glass clipart">
            <a:extLst>
              <a:ext uri="{FF2B5EF4-FFF2-40B4-BE49-F238E27FC236}">
                <a16:creationId xmlns:a16="http://schemas.microsoft.com/office/drawing/2014/main" id="{B77003A6-A48D-4DCE-9AC1-FF4A437B4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83050" y="5017404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Billedresultat for question mark clipart">
            <a:extLst>
              <a:ext uri="{FF2B5EF4-FFF2-40B4-BE49-F238E27FC236}">
                <a16:creationId xmlns:a16="http://schemas.microsoft.com/office/drawing/2014/main" id="{D1CE6EDA-5A08-402A-B29F-5DFFA740A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337" y="2959857"/>
            <a:ext cx="768288" cy="98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67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0.60173 0.008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87" y="4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1.11111E-6 L 0.81736 0.0780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68" y="388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05556E-6 3.7037E-6 L 0.74879 -0.06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431" y="-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-0.42743 0.0094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72" y="46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81736 0.07801 L 0.22604 -0.1824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66" y="-1303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7 1.48148E-6 L 0.74184 -0.1828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83" y="-914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60173 0.00857 L 0.08785 -0.0296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4" y="-192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0.15338 -0.20671 L 0.73802 0.1280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32" y="1673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animMotion origin="layout" path="M 0.11406 -0.17616 L 0.77031 -0.038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13" y="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4" descr="Questions powerpoint question mark clip art">
            <a:extLst>
              <a:ext uri="{FF2B5EF4-FFF2-40B4-BE49-F238E27FC236}">
                <a16:creationId xmlns:a16="http://schemas.microsoft.com/office/drawing/2014/main" id="{250C2C5D-72DB-49D7-B759-464763BDB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147738"/>
            <a:ext cx="5832648" cy="671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8852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8549-DA78-4723-91CD-25325003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Writers preference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ABAFE-DB02-4589-AB69-E9BD162D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readers can read at the same time</a:t>
            </a:r>
          </a:p>
          <a:p>
            <a:r>
              <a:rPr lang="en-US" dirty="0"/>
              <a:t>A writer will have to wait until there are no readers</a:t>
            </a:r>
          </a:p>
          <a:p>
            <a:r>
              <a:rPr lang="en-US" dirty="0"/>
              <a:t>A new reader cannot get access, if there are waiting writers. </a:t>
            </a:r>
          </a:p>
          <a:p>
            <a:endParaRPr lang="en-US" dirty="0"/>
          </a:p>
        </p:txBody>
      </p:sp>
      <p:pic>
        <p:nvPicPr>
          <p:cNvPr id="4" name="Picture 4" descr="File or Document Icon by tsaoja">
            <a:extLst>
              <a:ext uri="{FF2B5EF4-FFF2-40B4-BE49-F238E27FC236}">
                <a16:creationId xmlns:a16="http://schemas.microsoft.com/office/drawing/2014/main" id="{4844DCEB-2474-4CB8-AE57-B5360D744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778" y="3429001"/>
            <a:ext cx="1634259" cy="221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Billedresultat for feather pen clipart">
            <a:extLst>
              <a:ext uri="{FF2B5EF4-FFF2-40B4-BE49-F238E27FC236}">
                <a16:creationId xmlns:a16="http://schemas.microsoft.com/office/drawing/2014/main" id="{5CE3523E-8EEA-4933-B6F4-D5F96723C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0868" y="4059839"/>
            <a:ext cx="1281970" cy="124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Billedresultat for magnifying glass clipart">
            <a:extLst>
              <a:ext uri="{FF2B5EF4-FFF2-40B4-BE49-F238E27FC236}">
                <a16:creationId xmlns:a16="http://schemas.microsoft.com/office/drawing/2014/main" id="{ECC1E93D-8022-4B1E-8F12-0E2E47D04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886" y="3815347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Billedresultat for magnifying glass clipart">
            <a:extLst>
              <a:ext uri="{FF2B5EF4-FFF2-40B4-BE49-F238E27FC236}">
                <a16:creationId xmlns:a16="http://schemas.microsoft.com/office/drawing/2014/main" id="{752522A5-7BC9-4D0B-8B23-9BA354595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777" y="4681144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Billedresultat for magnifying glass clipart">
            <a:extLst>
              <a:ext uri="{FF2B5EF4-FFF2-40B4-BE49-F238E27FC236}">
                <a16:creationId xmlns:a16="http://schemas.microsoft.com/office/drawing/2014/main" id="{73AD9A64-43CF-4FEF-B73A-A35CA4C33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62814" y="4152985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DE0E69A-AA93-431E-B2DA-69AD9DC0E6ED}"/>
              </a:ext>
            </a:extLst>
          </p:cNvPr>
          <p:cNvGrpSpPr/>
          <p:nvPr/>
        </p:nvGrpSpPr>
        <p:grpSpPr>
          <a:xfrm>
            <a:off x="8254959" y="180010"/>
            <a:ext cx="2246851" cy="1940891"/>
            <a:chOff x="10018429" y="1875817"/>
            <a:chExt cx="4132379" cy="3569662"/>
          </a:xfrm>
        </p:grpSpPr>
        <p:pic>
          <p:nvPicPr>
            <p:cNvPr id="10" name="Picture 10" descr="Billedresultat for feather pen clipart">
              <a:extLst>
                <a:ext uri="{FF2B5EF4-FFF2-40B4-BE49-F238E27FC236}">
                  <a16:creationId xmlns:a16="http://schemas.microsoft.com/office/drawing/2014/main" id="{B3D35249-F51D-4301-B8B3-21822EC3B0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34663" y="3439740"/>
              <a:ext cx="721910" cy="699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Billedresultat for scale clipart">
              <a:extLst>
                <a:ext uri="{FF2B5EF4-FFF2-40B4-BE49-F238E27FC236}">
                  <a16:creationId xmlns:a16="http://schemas.microsoft.com/office/drawing/2014/main" id="{A9D2A21A-31AA-4841-B15D-6CA2E05F0C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8429" y="1875817"/>
              <a:ext cx="4132379" cy="3569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 descr="Billedresultat for magnifying glass clipart">
              <a:extLst>
                <a:ext uri="{FF2B5EF4-FFF2-40B4-BE49-F238E27FC236}">
                  <a16:creationId xmlns:a16="http://schemas.microsoft.com/office/drawing/2014/main" id="{4DCA6A35-62F9-4FA1-8F36-3F588DDD7E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9199" y="2498839"/>
              <a:ext cx="1297347" cy="1290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209CE327-8D6B-4D92-AB84-90728134ADC3}"/>
              </a:ext>
            </a:extLst>
          </p:cNvPr>
          <p:cNvSpPr/>
          <p:nvPr/>
        </p:nvSpPr>
        <p:spPr>
          <a:xfrm>
            <a:off x="838200" y="5539563"/>
            <a:ext cx="1713614" cy="772337"/>
          </a:xfrm>
          <a:prstGeom prst="wedgeRoundRectCallout">
            <a:avLst>
              <a:gd name="adj1" fmla="val 49901"/>
              <a:gd name="adj2" fmla="val -8205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Must wait</a:t>
            </a:r>
          </a:p>
        </p:txBody>
      </p:sp>
    </p:spTree>
    <p:extLst>
      <p:ext uri="{BB962C8B-B14F-4D97-AF65-F5344CB8AC3E}">
        <p14:creationId xmlns:p14="http://schemas.microsoft.com/office/powerpoint/2010/main" val="257930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-0.44549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0.39063 0.002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33333E-6 L -0.54462 -0.1127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40" y="-564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5.55556E-7 -2.22222E-6 L -0.63368 0.129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84" y="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549 0.00023 L -0.62413 -0.0011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4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3095-1993-416C-A641-BBABDA58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932A9-E60C-444E-9845-1D7DE4966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track of waiting Writers.</a:t>
            </a:r>
          </a:p>
          <a:p>
            <a:r>
              <a:rPr lang="en-US" dirty="0"/>
              <a:t>A Reader will wait if there are active or waiting Writers</a:t>
            </a:r>
          </a:p>
          <a:p>
            <a:r>
              <a:rPr lang="en-US" dirty="0"/>
              <a:t>A Writer will wait if there are active Readers or active Writers</a:t>
            </a:r>
          </a:p>
        </p:txBody>
      </p:sp>
    </p:spTree>
    <p:extLst>
      <p:ext uri="{BB962C8B-B14F-4D97-AF65-F5344CB8AC3E}">
        <p14:creationId xmlns:p14="http://schemas.microsoft.com/office/powerpoint/2010/main" val="35987592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D825-BD64-4670-9191-9DB43C52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31B95C-3B1F-4B59-A989-4DBA9290E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7097585"/>
            <a:ext cx="8991600" cy="197900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altLang="da-DK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WritersPreferenceSafeReadWrite </a:t>
            </a:r>
            <a:r>
              <a:rPr lang="da-DK" altLang="da-DK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ReadWrite {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lang="da-DK" altLang="da-DK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readers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boolean </a:t>
            </a:r>
            <a:r>
              <a:rPr lang="da-DK" altLang="da-DK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isWriting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lang="da-DK" altLang="da-DK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waitingWriters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lang="da-DK" altLang="da-DK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sharedData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WritersPreferenceSafeReadWrite() {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readers 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altLang="da-DK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waitingWriters 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altLang="da-DK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isWriting 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altLang="da-DK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sharedData 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altLang="da-DK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da-DK" altLang="da-DK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acquireRead() {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altLang="da-DK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isWriting 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da-DK" altLang="da-DK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waitingWriters 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a-DK" altLang="da-DK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a-DK" altLang="da-DK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wait();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lang="da-DK" altLang="da-DK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(InterruptedException e) {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e.printStackTrace();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readers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da-DK" altLang="da-DK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releaseRead() {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readers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altLang="da-DK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readers 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da-DK" altLang="da-DK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notifyAll();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da-DK" altLang="da-DK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acquireWrite() {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waitingWriters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altLang="da-DK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readers 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a-DK" altLang="da-DK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da-DK" altLang="da-DK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isWriting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a-DK" altLang="da-DK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wait();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lang="da-DK" altLang="da-DK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(InterruptedException e) {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e.printStackTrace();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waitingWriters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isWriting 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altLang="da-DK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da-DK" altLang="da-DK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releaseWrite() {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isWriting 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altLang="da-DK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notifyAll();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doWrite() {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sharedData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doRead() {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altLang="da-DK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sharedData</a:t>
            </a: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4400" dirty="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7E4AA3-C0DA-485E-A1DD-B8EF031223FE}"/>
              </a:ext>
            </a:extLst>
          </p:cNvPr>
          <p:cNvSpPr/>
          <p:nvPr/>
        </p:nvSpPr>
        <p:spPr>
          <a:xfrm>
            <a:off x="1282700" y="6502400"/>
            <a:ext cx="9880600" cy="48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8C1F1F-0857-4B63-B8D3-DF3C7DC5355E}"/>
              </a:ext>
            </a:extLst>
          </p:cNvPr>
          <p:cNvSpPr/>
          <p:nvPr/>
        </p:nvSpPr>
        <p:spPr>
          <a:xfrm>
            <a:off x="1155700" y="-241300"/>
            <a:ext cx="9880600" cy="48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781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931B95C-3B1F-4B59-A989-4DBA9290E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113265"/>
            <a:ext cx="8991600" cy="156042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WritersPreferenceSafeReadWrite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ReadWrite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readers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boolean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isWriting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waitingWriters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sharedData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WritersPreferenceSafeReadWrite()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readers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altLang="da-DK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waitingWriters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altLang="da-DK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isWriting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sharedData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altLang="da-DK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acquireRead()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isWriting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waitingWriters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a-DK" altLang="da-DK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wait();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(InterruptedException e)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e.printStackTrace();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readers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releaseRead()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readers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readers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da-DK" altLang="da-DK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notifyAll();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acquireWrite()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waitingWriters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readers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a-DK" altLang="da-DK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isWriting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wait();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(InterruptedException e)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e.printStackTrace();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waitingWriters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isWriting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releaseWrite()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isWriting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notifyAll();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doWrite()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sharedData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doRead()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sharedData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3600" dirty="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7E4AA3-C0DA-485E-A1DD-B8EF031223FE}"/>
              </a:ext>
            </a:extLst>
          </p:cNvPr>
          <p:cNvSpPr/>
          <p:nvPr/>
        </p:nvSpPr>
        <p:spPr>
          <a:xfrm>
            <a:off x="1282700" y="4876800"/>
            <a:ext cx="9880600" cy="210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8C1F1F-0857-4B63-B8D3-DF3C7DC5355E}"/>
              </a:ext>
            </a:extLst>
          </p:cNvPr>
          <p:cNvSpPr/>
          <p:nvPr/>
        </p:nvSpPr>
        <p:spPr>
          <a:xfrm>
            <a:off x="1155700" y="-241300"/>
            <a:ext cx="9880600" cy="48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2008CC5-3039-46E8-9080-B18F4174A88B}"/>
              </a:ext>
            </a:extLst>
          </p:cNvPr>
          <p:cNvSpPr/>
          <p:nvPr/>
        </p:nvSpPr>
        <p:spPr>
          <a:xfrm>
            <a:off x="7035800" y="844550"/>
            <a:ext cx="3213100" cy="1714500"/>
          </a:xfrm>
          <a:prstGeom prst="wedgeRoundRectCallout">
            <a:avLst>
              <a:gd name="adj1" fmla="val -99906"/>
              <a:gd name="adj2" fmla="val -85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Keeping track of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Active Readers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Active Writers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Waiting Writers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E048338F-B152-439A-84E2-6EF42D240A56}"/>
              </a:ext>
            </a:extLst>
          </p:cNvPr>
          <p:cNvSpPr/>
          <p:nvPr/>
        </p:nvSpPr>
        <p:spPr>
          <a:xfrm>
            <a:off x="7175500" y="3615318"/>
            <a:ext cx="3213100" cy="1714500"/>
          </a:xfrm>
          <a:prstGeom prst="wedgeRoundRectCallout">
            <a:avLst>
              <a:gd name="adj1" fmla="val -77376"/>
              <a:gd name="adj2" fmla="val -541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421995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F0E728-F56F-4678-B8A9-8E7E8F60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130" y="-236772"/>
            <a:ext cx="7886700" cy="1325563"/>
          </a:xfrm>
        </p:spPr>
        <p:txBody>
          <a:bodyPr/>
          <a:lstStyle/>
          <a:p>
            <a:r>
              <a:rPr lang="en-US" dirty="0"/>
              <a:t>Readers/Writers - The problem</a:t>
            </a:r>
          </a:p>
        </p:txBody>
      </p:sp>
      <p:pic>
        <p:nvPicPr>
          <p:cNvPr id="1028" name="Picture 4" descr="File or Document Icon by tsaoja">
            <a:extLst>
              <a:ext uri="{FF2B5EF4-FFF2-40B4-BE49-F238E27FC236}">
                <a16:creationId xmlns:a16="http://schemas.microsoft.com/office/drawing/2014/main" id="{3E74AE35-78F7-40BB-BF52-AD2821F86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71" y="7740824"/>
            <a:ext cx="1634259" cy="221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ledresultat for database clipart">
            <a:extLst>
              <a:ext uri="{FF2B5EF4-FFF2-40B4-BE49-F238E27FC236}">
                <a16:creationId xmlns:a16="http://schemas.microsoft.com/office/drawing/2014/main" id="{9F7EC699-785B-4566-9E6C-64190B46B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35" y="7813040"/>
            <a:ext cx="2323848" cy="280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ledresultat for feather pen clipart">
            <a:extLst>
              <a:ext uri="{FF2B5EF4-FFF2-40B4-BE49-F238E27FC236}">
                <a16:creationId xmlns:a16="http://schemas.microsoft.com/office/drawing/2014/main" id="{DD235A12-4F05-472B-BE92-3C61E2AF0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7657" y="740194"/>
            <a:ext cx="1281970" cy="124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ledresultat for magnifying glass clipart">
            <a:extLst>
              <a:ext uri="{FF2B5EF4-FFF2-40B4-BE49-F238E27FC236}">
                <a16:creationId xmlns:a16="http://schemas.microsoft.com/office/drawing/2014/main" id="{5BBAF57E-A3E0-4050-8BDA-B6279612F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4802" y="1484221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Billedresultat for magnifying glass clipart">
            <a:extLst>
              <a:ext uri="{FF2B5EF4-FFF2-40B4-BE49-F238E27FC236}">
                <a16:creationId xmlns:a16="http://schemas.microsoft.com/office/drawing/2014/main" id="{454FE09E-9C93-4E9E-8E94-AF78C6FE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4802" y="2971324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Billedresultat for feather pen clipart">
            <a:extLst>
              <a:ext uri="{FF2B5EF4-FFF2-40B4-BE49-F238E27FC236}">
                <a16:creationId xmlns:a16="http://schemas.microsoft.com/office/drawing/2014/main" id="{5B3D4141-D4E7-4704-BAF5-DEC57D4CD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7657" y="2105377"/>
            <a:ext cx="1281970" cy="124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6954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931B95C-3B1F-4B59-A989-4DBA9290E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-3420635"/>
            <a:ext cx="8991600" cy="156042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WritersPreferenceSafeReadWrite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ReadWrite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readers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boolean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isWriting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waitingWriters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sharedData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WritersPreferenceSafeReadWrite()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readers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altLang="da-DK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waitingWriters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altLang="da-DK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isWriting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sharedData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altLang="da-DK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acquireRead()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isWriting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waitingWriters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a-DK" altLang="da-DK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wait();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(InterruptedException e)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e.printStackTrace();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readers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releaseRead()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readers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readers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da-DK" altLang="da-DK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notifyAll();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acquireWrite()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waitingWriters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readers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a-DK" altLang="da-DK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isWriting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wait();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(InterruptedException e)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e.printStackTrace();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waitingWriters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isWriting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releaseWrite()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isWriting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notifyAll();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doWrite()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sharedData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doRead()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sharedData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3600" dirty="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7E4AA3-C0DA-485E-A1DD-B8EF031223FE}"/>
              </a:ext>
            </a:extLst>
          </p:cNvPr>
          <p:cNvSpPr/>
          <p:nvPr/>
        </p:nvSpPr>
        <p:spPr>
          <a:xfrm>
            <a:off x="1282700" y="5168900"/>
            <a:ext cx="9880600" cy="1816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8C1F1F-0857-4B63-B8D3-DF3C7DC5355E}"/>
              </a:ext>
            </a:extLst>
          </p:cNvPr>
          <p:cNvSpPr/>
          <p:nvPr/>
        </p:nvSpPr>
        <p:spPr>
          <a:xfrm>
            <a:off x="1155700" y="-241300"/>
            <a:ext cx="9880600" cy="48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1DC674B-8425-4CEF-BB02-247E2E6AD678}"/>
              </a:ext>
            </a:extLst>
          </p:cNvPr>
          <p:cNvSpPr/>
          <p:nvPr/>
        </p:nvSpPr>
        <p:spPr>
          <a:xfrm>
            <a:off x="7848600" y="241300"/>
            <a:ext cx="2527300" cy="1445632"/>
          </a:xfrm>
          <a:prstGeom prst="wedgeRoundRectCallout">
            <a:avLst>
              <a:gd name="adj1" fmla="val -67243"/>
              <a:gd name="adj2" fmla="val -7883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Readers must now wait, if there are Writers in queue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038F9641-60E6-435B-A3D5-46DE4ADA43E5}"/>
              </a:ext>
            </a:extLst>
          </p:cNvPr>
          <p:cNvSpPr/>
          <p:nvPr/>
        </p:nvSpPr>
        <p:spPr>
          <a:xfrm>
            <a:off x="7645400" y="3485066"/>
            <a:ext cx="2527300" cy="1445632"/>
          </a:xfrm>
          <a:prstGeom prst="wedgeRoundRectCallout">
            <a:avLst>
              <a:gd name="adj1" fmla="val -156188"/>
              <a:gd name="adj2" fmla="val 90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Notify all Writers, if there are no active Readers</a:t>
            </a:r>
          </a:p>
        </p:txBody>
      </p:sp>
    </p:spTree>
    <p:extLst>
      <p:ext uri="{BB962C8B-B14F-4D97-AF65-F5344CB8AC3E}">
        <p14:creationId xmlns:p14="http://schemas.microsoft.com/office/powerpoint/2010/main" val="4207875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931B95C-3B1F-4B59-A989-4DBA9290E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-8233935"/>
            <a:ext cx="8991600" cy="156042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WritersPreferenceSafeReadWrite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ReadWrite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readers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boolean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isWriting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waitingWriters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sharedData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WritersPreferenceSafeReadWrite()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readers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altLang="da-DK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waitingWriters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altLang="da-DK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isWriting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sharedData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altLang="da-DK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acquireRead()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isWriting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waitingWriters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a-DK" altLang="da-DK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wait();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(InterruptedException e)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e.printStackTrace();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readers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releaseRead()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readers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readers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da-DK" altLang="da-DK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notifyAll();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acquireWrite()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waitingWriters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readers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a-DK" altLang="da-DK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isWriting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wait();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(InterruptedException e)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e.printStackTrace();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waitingWriters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isWriting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releaseWrite()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isWriting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notifyAll();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doWrite()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sharedData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doRead()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sharedData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3600" dirty="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7E4AA3-C0DA-485E-A1DD-B8EF031223FE}"/>
              </a:ext>
            </a:extLst>
          </p:cNvPr>
          <p:cNvSpPr/>
          <p:nvPr/>
        </p:nvSpPr>
        <p:spPr>
          <a:xfrm>
            <a:off x="1282700" y="5168900"/>
            <a:ext cx="9880600" cy="1816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8C1F1F-0857-4B63-B8D3-DF3C7DC5355E}"/>
              </a:ext>
            </a:extLst>
          </p:cNvPr>
          <p:cNvSpPr/>
          <p:nvPr/>
        </p:nvSpPr>
        <p:spPr>
          <a:xfrm>
            <a:off x="1155700" y="-241300"/>
            <a:ext cx="9880600" cy="48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F3738419-CDB6-4F6C-959E-16AC7C00D6AD}"/>
              </a:ext>
            </a:extLst>
          </p:cNvPr>
          <p:cNvSpPr/>
          <p:nvPr/>
        </p:nvSpPr>
        <p:spPr>
          <a:xfrm>
            <a:off x="7912100" y="419100"/>
            <a:ext cx="2527300" cy="850900"/>
          </a:xfrm>
          <a:prstGeom prst="wedgeRoundRectCallout">
            <a:avLst>
              <a:gd name="adj1" fmla="val -167745"/>
              <a:gd name="adj2" fmla="val 1776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 count up </a:t>
            </a:r>
            <a:r>
              <a:rPr lang="en-US" sz="2000" dirty="0" err="1">
                <a:solidFill>
                  <a:schemeClr val="tx1"/>
                </a:solidFill>
              </a:rPr>
              <a:t>waitingWriters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5BAB2B0E-D749-46E6-80EB-4F2589E76D59}"/>
              </a:ext>
            </a:extLst>
          </p:cNvPr>
          <p:cNvSpPr/>
          <p:nvPr/>
        </p:nvSpPr>
        <p:spPr>
          <a:xfrm>
            <a:off x="7912100" y="1339850"/>
            <a:ext cx="2527300" cy="850900"/>
          </a:xfrm>
          <a:prstGeom prst="wedgeRoundRectCallout">
            <a:avLst>
              <a:gd name="adj1" fmla="val -106941"/>
              <a:gd name="adj2" fmla="val -3895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Are anyone writing?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8C5DCF5B-4B9B-4DEA-9664-8154C56C8C06}"/>
              </a:ext>
            </a:extLst>
          </p:cNvPr>
          <p:cNvSpPr/>
          <p:nvPr/>
        </p:nvSpPr>
        <p:spPr>
          <a:xfrm>
            <a:off x="7912100" y="2571750"/>
            <a:ext cx="2527300" cy="1365250"/>
          </a:xfrm>
          <a:prstGeom prst="wedgeRoundRectCallout">
            <a:avLst>
              <a:gd name="adj1" fmla="val -172771"/>
              <a:gd name="adj2" fmla="val -2125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When we get here, the Writer is no longer waiting, but instead active.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5E50D9F5-3B4C-4AD5-8822-FC2CF15EA88A}"/>
              </a:ext>
            </a:extLst>
          </p:cNvPr>
          <p:cNvSpPr/>
          <p:nvPr/>
        </p:nvSpPr>
        <p:spPr>
          <a:xfrm>
            <a:off x="7912100" y="4152900"/>
            <a:ext cx="2527300" cy="1365250"/>
          </a:xfrm>
          <a:prstGeom prst="wedgeRoundRectCallout">
            <a:avLst>
              <a:gd name="adj1" fmla="val -156691"/>
              <a:gd name="adj2" fmla="val -1474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Let everyone know the Writer is done</a:t>
            </a:r>
          </a:p>
        </p:txBody>
      </p:sp>
    </p:spTree>
    <p:extLst>
      <p:ext uri="{BB962C8B-B14F-4D97-AF65-F5344CB8AC3E}">
        <p14:creationId xmlns:p14="http://schemas.microsoft.com/office/powerpoint/2010/main" val="2556934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931B95C-3B1F-4B59-A989-4DBA9290E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-11383535"/>
            <a:ext cx="8991600" cy="156042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WritersPreferenceSafeReadWrite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ReadWrite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readers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boolean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isWriting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waitingWriters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sharedData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WritersPreferenceSafeReadWrite()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readers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altLang="da-DK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waitingWriters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altLang="da-DK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isWriting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sharedData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altLang="da-DK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acquireRead()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isWriting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waitingWriters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a-DK" altLang="da-DK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wait();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(InterruptedException e)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e.printStackTrace();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readers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releaseRead()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readers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readers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da-DK" altLang="da-DK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notifyAll();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acquireWrite()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waitingWriters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readers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a-DK" altLang="da-DK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isWriting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wait();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(InterruptedException e)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e.printStackTrace();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waitingWriters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isWriting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releaseWrite()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isWriting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notifyAll();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doWrite()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sharedData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doRead() {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altLang="da-DK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altLang="da-DK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sharedData</a:t>
            </a: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3600" dirty="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7E4AA3-C0DA-485E-A1DD-B8EF031223FE}"/>
              </a:ext>
            </a:extLst>
          </p:cNvPr>
          <p:cNvSpPr/>
          <p:nvPr/>
        </p:nvSpPr>
        <p:spPr>
          <a:xfrm>
            <a:off x="1282700" y="5168900"/>
            <a:ext cx="9880600" cy="1816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8C1F1F-0857-4B63-B8D3-DF3C7DC5355E}"/>
              </a:ext>
            </a:extLst>
          </p:cNvPr>
          <p:cNvSpPr/>
          <p:nvPr/>
        </p:nvSpPr>
        <p:spPr>
          <a:xfrm>
            <a:off x="1155700" y="-241300"/>
            <a:ext cx="9880600" cy="48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F3738419-CDB6-4F6C-959E-16AC7C00D6AD}"/>
              </a:ext>
            </a:extLst>
          </p:cNvPr>
          <p:cNvSpPr/>
          <p:nvPr/>
        </p:nvSpPr>
        <p:spPr>
          <a:xfrm>
            <a:off x="7810500" y="2279650"/>
            <a:ext cx="2527300" cy="850900"/>
          </a:xfrm>
          <a:prstGeom prst="wedgeRoundRectCallout">
            <a:avLst>
              <a:gd name="adj1" fmla="val -125031"/>
              <a:gd name="adj2" fmla="val 1328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Same as before</a:t>
            </a:r>
          </a:p>
        </p:txBody>
      </p:sp>
    </p:spTree>
    <p:extLst>
      <p:ext uri="{BB962C8B-B14F-4D97-AF65-F5344CB8AC3E}">
        <p14:creationId xmlns:p14="http://schemas.microsoft.com/office/powerpoint/2010/main" val="531690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81EA-E55D-4E43-8526-344ECAD3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 starvation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F7934-6CF0-4F36-BD05-5CC0358B4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Readers may wait indefinitely, if Writers keep coming.</a:t>
            </a:r>
          </a:p>
        </p:txBody>
      </p:sp>
    </p:spTree>
    <p:extLst>
      <p:ext uri="{BB962C8B-B14F-4D97-AF65-F5344CB8AC3E}">
        <p14:creationId xmlns:p14="http://schemas.microsoft.com/office/powerpoint/2010/main" val="23647571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Billedresultat for guy with question mark">
            <a:extLst>
              <a:ext uri="{FF2B5EF4-FFF2-40B4-BE49-F238E27FC236}">
                <a16:creationId xmlns:a16="http://schemas.microsoft.com/office/drawing/2014/main" id="{B0FBD4F8-F3B8-4F17-AE89-44ACD671C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4" y="0"/>
            <a:ext cx="6008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3278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70C97A-4E2F-4330-944B-F215FC89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6D03C-CA26-49AA-9D4E-C494D54AE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queue, in the monitor</a:t>
            </a:r>
          </a:p>
          <a:p>
            <a:r>
              <a:rPr lang="en-US" dirty="0"/>
              <a:t>Whenever a Reader or Writer wants access it goes into the queue.</a:t>
            </a:r>
          </a:p>
          <a:p>
            <a:r>
              <a:rPr lang="en-US" dirty="0"/>
              <a:t>The Monitor just takes the next Thread out, when the resource is available.</a:t>
            </a:r>
          </a:p>
          <a:p>
            <a:endParaRPr lang="en-US" dirty="0"/>
          </a:p>
          <a:p>
            <a:r>
              <a:rPr lang="en-US" dirty="0"/>
              <a:t>No Thread will ever starve.</a:t>
            </a:r>
          </a:p>
          <a:p>
            <a:r>
              <a:rPr lang="en-US" dirty="0"/>
              <a:t>You might dequeue multiple readers, until you encounter a writer.</a:t>
            </a:r>
          </a:p>
          <a:p>
            <a:endParaRPr lang="en-US" dirty="0"/>
          </a:p>
          <a:p>
            <a:r>
              <a:rPr lang="en-US" dirty="0"/>
              <a:t>Implementation left to you, it’s </a:t>
            </a:r>
            <a:r>
              <a:rPr lang="en-US"/>
              <a:t>more complicated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1D61AE-ECC7-48FF-882C-DF407EA3F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16253"/>
              </p:ext>
            </p:extLst>
          </p:nvPr>
        </p:nvGraphicFramePr>
        <p:xfrm>
          <a:off x="7385785" y="383716"/>
          <a:ext cx="2957000" cy="51940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91400">
                  <a:extLst>
                    <a:ext uri="{9D8B030D-6E8A-4147-A177-3AD203B41FA5}">
                      <a16:colId xmlns:a16="http://schemas.microsoft.com/office/drawing/2014/main" val="3526588237"/>
                    </a:ext>
                  </a:extLst>
                </a:gridCol>
                <a:gridCol w="591400">
                  <a:extLst>
                    <a:ext uri="{9D8B030D-6E8A-4147-A177-3AD203B41FA5}">
                      <a16:colId xmlns:a16="http://schemas.microsoft.com/office/drawing/2014/main" val="303595095"/>
                    </a:ext>
                  </a:extLst>
                </a:gridCol>
                <a:gridCol w="591400">
                  <a:extLst>
                    <a:ext uri="{9D8B030D-6E8A-4147-A177-3AD203B41FA5}">
                      <a16:colId xmlns:a16="http://schemas.microsoft.com/office/drawing/2014/main" val="3996638333"/>
                    </a:ext>
                  </a:extLst>
                </a:gridCol>
                <a:gridCol w="591400">
                  <a:extLst>
                    <a:ext uri="{9D8B030D-6E8A-4147-A177-3AD203B41FA5}">
                      <a16:colId xmlns:a16="http://schemas.microsoft.com/office/drawing/2014/main" val="56590560"/>
                    </a:ext>
                  </a:extLst>
                </a:gridCol>
                <a:gridCol w="591400">
                  <a:extLst>
                    <a:ext uri="{9D8B030D-6E8A-4147-A177-3AD203B41FA5}">
                      <a16:colId xmlns:a16="http://schemas.microsoft.com/office/drawing/2014/main" val="1051182809"/>
                    </a:ext>
                  </a:extLst>
                </a:gridCol>
              </a:tblGrid>
              <a:tr h="519405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355" marR="44355" marT="22177" marB="22177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355" marR="44355" marT="22177" marB="22177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355" marR="44355" marT="22177" marB="22177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355" marR="44355" marT="22177" marB="22177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355" marR="44355" marT="22177" marB="22177"/>
                </a:tc>
                <a:extLst>
                  <a:ext uri="{0D108BD9-81ED-4DB2-BD59-A6C34878D82A}">
                    <a16:rowId xmlns:a16="http://schemas.microsoft.com/office/drawing/2014/main" val="1962532669"/>
                  </a:ext>
                </a:extLst>
              </a:tr>
            </a:tbl>
          </a:graphicData>
        </a:graphic>
      </p:graphicFrame>
      <p:pic>
        <p:nvPicPr>
          <p:cNvPr id="6" name="Picture 10" descr="Billedresultat for feather pen clipart">
            <a:extLst>
              <a:ext uri="{FF2B5EF4-FFF2-40B4-BE49-F238E27FC236}">
                <a16:creationId xmlns:a16="http://schemas.microsoft.com/office/drawing/2014/main" id="{E5D604F0-E761-420D-BC11-9E4532132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918" y="448559"/>
            <a:ext cx="462735" cy="44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Billedresultat for magnifying glass clipart">
            <a:extLst>
              <a:ext uri="{FF2B5EF4-FFF2-40B4-BE49-F238E27FC236}">
                <a16:creationId xmlns:a16="http://schemas.microsoft.com/office/drawing/2014/main" id="{1ECD07B3-EB9F-4FD1-88CA-4EC3D8818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344" y="445603"/>
            <a:ext cx="410519" cy="40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Billedresultat for magnifying glass clipart">
            <a:extLst>
              <a:ext uri="{FF2B5EF4-FFF2-40B4-BE49-F238E27FC236}">
                <a16:creationId xmlns:a16="http://schemas.microsoft.com/office/drawing/2014/main" id="{C0C6C95B-7982-4DCC-A394-CBDBA1EFF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331" y="392394"/>
            <a:ext cx="450813" cy="44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Billedresultat for magnifying glass clipart">
            <a:extLst>
              <a:ext uri="{FF2B5EF4-FFF2-40B4-BE49-F238E27FC236}">
                <a16:creationId xmlns:a16="http://schemas.microsoft.com/office/drawing/2014/main" id="{264E1651-62AA-4BB9-B64A-204E5F46A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199" y="392394"/>
            <a:ext cx="450813" cy="44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Billedresultat for feather pen clipart">
            <a:extLst>
              <a:ext uri="{FF2B5EF4-FFF2-40B4-BE49-F238E27FC236}">
                <a16:creationId xmlns:a16="http://schemas.microsoft.com/office/drawing/2014/main" id="{1C36F3E0-1DDE-4E02-9799-298A587C7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041" y="425559"/>
            <a:ext cx="462735" cy="44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4917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Billedresultat for guy with question mark">
            <a:extLst>
              <a:ext uri="{FF2B5EF4-FFF2-40B4-BE49-F238E27FC236}">
                <a16:creationId xmlns:a16="http://schemas.microsoft.com/office/drawing/2014/main" id="{6683148A-6538-4E68-BD25-000653A62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4314"/>
            <a:ext cx="8229600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9216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C7ADE8-898B-4CD3-B220-7324E6248DD8}"/>
              </a:ext>
            </a:extLst>
          </p:cNvPr>
          <p:cNvSpPr txBox="1"/>
          <p:nvPr/>
        </p:nvSpPr>
        <p:spPr>
          <a:xfrm>
            <a:off x="2301074" y="247711"/>
            <a:ext cx="6684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Any naughty students out there today?</a:t>
            </a:r>
          </a:p>
        </p:txBody>
      </p:sp>
      <p:pic>
        <p:nvPicPr>
          <p:cNvPr id="1026" name="Picture 2" descr="Billedresultat for students classroom raising hands clipart">
            <a:extLst>
              <a:ext uri="{FF2B5EF4-FFF2-40B4-BE49-F238E27FC236}">
                <a16:creationId xmlns:a16="http://schemas.microsoft.com/office/drawing/2014/main" id="{BC3E1028-1A55-48D6-B570-6F23046C5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652" y="1400543"/>
            <a:ext cx="7190071" cy="589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046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AC0C75-7A2A-4E44-9F7D-9B7671B4C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</a:t>
            </a:r>
            <a:r>
              <a:rPr lang="en-US" dirty="0" err="1"/>
              <a:t>kahoot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81202-97C1-45A1-9A9E-8FA84F30F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4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A65C6E-AC57-4413-8E88-9D787C97C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00" y="449665"/>
            <a:ext cx="5664200" cy="5958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C065CD-1AC0-48B4-87DB-98EC83DBE279}"/>
              </a:ext>
            </a:extLst>
          </p:cNvPr>
          <p:cNvSpPr txBox="1"/>
          <p:nvPr/>
        </p:nvSpPr>
        <p:spPr>
          <a:xfrm rot="190328">
            <a:off x="7734299" y="461206"/>
            <a:ext cx="457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  <a:latin typeface="Lucida Handwriting" panose="03010101010101010101" pitchFamily="66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93085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F0E728-F56F-4678-B8A9-8E7E8F60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130" y="-236772"/>
            <a:ext cx="7886700" cy="1325563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1028" name="Picture 4" descr="File or Document Icon by tsaoja">
            <a:extLst>
              <a:ext uri="{FF2B5EF4-FFF2-40B4-BE49-F238E27FC236}">
                <a16:creationId xmlns:a16="http://schemas.microsoft.com/office/drawing/2014/main" id="{3E74AE35-78F7-40BB-BF52-AD2821F86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68" y="7944023"/>
            <a:ext cx="1634259" cy="221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ledresultat for database clipart">
            <a:extLst>
              <a:ext uri="{FF2B5EF4-FFF2-40B4-BE49-F238E27FC236}">
                <a16:creationId xmlns:a16="http://schemas.microsoft.com/office/drawing/2014/main" id="{9F7EC699-785B-4566-9E6C-64190B46B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073" y="2726681"/>
            <a:ext cx="2323848" cy="280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ledresultat for feather pen clipart">
            <a:extLst>
              <a:ext uri="{FF2B5EF4-FFF2-40B4-BE49-F238E27FC236}">
                <a16:creationId xmlns:a16="http://schemas.microsoft.com/office/drawing/2014/main" id="{DD235A12-4F05-472B-BE92-3C61E2AF0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7657" y="740194"/>
            <a:ext cx="1281970" cy="124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ledresultat for magnifying glass clipart">
            <a:extLst>
              <a:ext uri="{FF2B5EF4-FFF2-40B4-BE49-F238E27FC236}">
                <a16:creationId xmlns:a16="http://schemas.microsoft.com/office/drawing/2014/main" id="{5BBAF57E-A3E0-4050-8BDA-B6279612F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4802" y="1484221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Billedresultat for magnifying glass clipart">
            <a:extLst>
              <a:ext uri="{FF2B5EF4-FFF2-40B4-BE49-F238E27FC236}">
                <a16:creationId xmlns:a16="http://schemas.microsoft.com/office/drawing/2014/main" id="{454FE09E-9C93-4E9E-8E94-AF78C6FE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4802" y="2971324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Billedresultat for feather pen clipart">
            <a:extLst>
              <a:ext uri="{FF2B5EF4-FFF2-40B4-BE49-F238E27FC236}">
                <a16:creationId xmlns:a16="http://schemas.microsoft.com/office/drawing/2014/main" id="{5B3D4141-D4E7-4704-BAF5-DEC57D4CD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7657" y="2105377"/>
            <a:ext cx="1281970" cy="124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F0F740A-C40F-47F0-AB36-BEF1B11F7F59}"/>
              </a:ext>
            </a:extLst>
          </p:cNvPr>
          <p:cNvSpPr/>
          <p:nvPr/>
        </p:nvSpPr>
        <p:spPr>
          <a:xfrm>
            <a:off x="4571503" y="8630614"/>
            <a:ext cx="3048993" cy="30489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Some shared resource</a:t>
            </a:r>
          </a:p>
        </p:txBody>
      </p:sp>
    </p:spTree>
    <p:extLst>
      <p:ext uri="{BB962C8B-B14F-4D97-AF65-F5344CB8AC3E}">
        <p14:creationId xmlns:p14="http://schemas.microsoft.com/office/powerpoint/2010/main" val="3558492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F0E728-F56F-4678-B8A9-8E7E8F60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130" y="-236772"/>
            <a:ext cx="7886700" cy="1325563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1028" name="Picture 4" descr="File or Document Icon by tsaoja">
            <a:extLst>
              <a:ext uri="{FF2B5EF4-FFF2-40B4-BE49-F238E27FC236}">
                <a16:creationId xmlns:a16="http://schemas.microsoft.com/office/drawing/2014/main" id="{3E74AE35-78F7-40BB-BF52-AD2821F86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71" y="2607823"/>
            <a:ext cx="1634259" cy="221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ledresultat for database clipart">
            <a:extLst>
              <a:ext uri="{FF2B5EF4-FFF2-40B4-BE49-F238E27FC236}">
                <a16:creationId xmlns:a16="http://schemas.microsoft.com/office/drawing/2014/main" id="{9F7EC699-785B-4566-9E6C-64190B46B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075" y="-3158685"/>
            <a:ext cx="2323848" cy="280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ledresultat for feather pen clipart">
            <a:extLst>
              <a:ext uri="{FF2B5EF4-FFF2-40B4-BE49-F238E27FC236}">
                <a16:creationId xmlns:a16="http://schemas.microsoft.com/office/drawing/2014/main" id="{DD235A12-4F05-472B-BE92-3C61E2AF0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7657" y="740194"/>
            <a:ext cx="1281970" cy="124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ledresultat for magnifying glass clipart">
            <a:extLst>
              <a:ext uri="{FF2B5EF4-FFF2-40B4-BE49-F238E27FC236}">
                <a16:creationId xmlns:a16="http://schemas.microsoft.com/office/drawing/2014/main" id="{5BBAF57E-A3E0-4050-8BDA-B6279612F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4802" y="1484221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Billedresultat for magnifying glass clipart">
            <a:extLst>
              <a:ext uri="{FF2B5EF4-FFF2-40B4-BE49-F238E27FC236}">
                <a16:creationId xmlns:a16="http://schemas.microsoft.com/office/drawing/2014/main" id="{454FE09E-9C93-4E9E-8E94-AF78C6FE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4802" y="2971324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Billedresultat for feather pen clipart">
            <a:extLst>
              <a:ext uri="{FF2B5EF4-FFF2-40B4-BE49-F238E27FC236}">
                <a16:creationId xmlns:a16="http://schemas.microsoft.com/office/drawing/2014/main" id="{5B3D4141-D4E7-4704-BAF5-DEC57D4CD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7657" y="2105377"/>
            <a:ext cx="1281970" cy="124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F0F740A-C40F-47F0-AB36-BEF1B11F7F59}"/>
              </a:ext>
            </a:extLst>
          </p:cNvPr>
          <p:cNvSpPr/>
          <p:nvPr/>
        </p:nvSpPr>
        <p:spPr>
          <a:xfrm>
            <a:off x="5278871" y="8833814"/>
            <a:ext cx="3048993" cy="30489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Some shared resource</a:t>
            </a:r>
          </a:p>
        </p:txBody>
      </p:sp>
    </p:spTree>
    <p:extLst>
      <p:ext uri="{BB962C8B-B14F-4D97-AF65-F5344CB8AC3E}">
        <p14:creationId xmlns:p14="http://schemas.microsoft.com/office/powerpoint/2010/main" val="70346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F0E728-F56F-4678-B8A9-8E7E8F60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130" y="-236772"/>
            <a:ext cx="7886700" cy="1325563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1028" name="Picture 4" descr="File or Document Icon by tsaoja">
            <a:extLst>
              <a:ext uri="{FF2B5EF4-FFF2-40B4-BE49-F238E27FC236}">
                <a16:creationId xmlns:a16="http://schemas.microsoft.com/office/drawing/2014/main" id="{3E74AE35-78F7-40BB-BF52-AD2821F86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636" y="-3017349"/>
            <a:ext cx="1634259" cy="221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ledresultat for feather pen clipart">
            <a:extLst>
              <a:ext uri="{FF2B5EF4-FFF2-40B4-BE49-F238E27FC236}">
                <a16:creationId xmlns:a16="http://schemas.microsoft.com/office/drawing/2014/main" id="{DD235A12-4F05-472B-BE92-3C61E2AF0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7657" y="740194"/>
            <a:ext cx="1281970" cy="124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ledresultat for magnifying glass clipart">
            <a:extLst>
              <a:ext uri="{FF2B5EF4-FFF2-40B4-BE49-F238E27FC236}">
                <a16:creationId xmlns:a16="http://schemas.microsoft.com/office/drawing/2014/main" id="{5BBAF57E-A3E0-4050-8BDA-B6279612F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4802" y="1484221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Billedresultat for magnifying glass clipart">
            <a:extLst>
              <a:ext uri="{FF2B5EF4-FFF2-40B4-BE49-F238E27FC236}">
                <a16:creationId xmlns:a16="http://schemas.microsoft.com/office/drawing/2014/main" id="{454FE09E-9C93-4E9E-8E94-AF78C6FE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4802" y="2971324"/>
            <a:ext cx="1494676" cy="14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Billedresultat for feather pen clipart">
            <a:extLst>
              <a:ext uri="{FF2B5EF4-FFF2-40B4-BE49-F238E27FC236}">
                <a16:creationId xmlns:a16="http://schemas.microsoft.com/office/drawing/2014/main" id="{5B3D4141-D4E7-4704-BAF5-DEC57D4CD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7657" y="2105377"/>
            <a:ext cx="1281970" cy="124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F0F740A-C40F-47F0-AB36-BEF1B11F7F59}"/>
              </a:ext>
            </a:extLst>
          </p:cNvPr>
          <p:cNvSpPr/>
          <p:nvPr/>
        </p:nvSpPr>
        <p:spPr>
          <a:xfrm>
            <a:off x="4609270" y="2227772"/>
            <a:ext cx="3048993" cy="30489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Some shared resource</a:t>
            </a:r>
          </a:p>
        </p:txBody>
      </p:sp>
      <p:pic>
        <p:nvPicPr>
          <p:cNvPr id="10" name="Picture 8" descr="Billedresultat for database clipart">
            <a:extLst>
              <a:ext uri="{FF2B5EF4-FFF2-40B4-BE49-F238E27FC236}">
                <a16:creationId xmlns:a16="http://schemas.microsoft.com/office/drawing/2014/main" id="{B7B86B2C-3A77-48D2-8A54-FA5BF2442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076" y="-3325406"/>
            <a:ext cx="2323848" cy="280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92236BF1-F2A8-42A2-9139-914ACD50DBF1}"/>
              </a:ext>
            </a:extLst>
          </p:cNvPr>
          <p:cNvSpPr/>
          <p:nvPr/>
        </p:nvSpPr>
        <p:spPr>
          <a:xfrm>
            <a:off x="8525164" y="1484221"/>
            <a:ext cx="2586181" cy="889524"/>
          </a:xfrm>
          <a:prstGeom prst="wedgeRoundRectCallout">
            <a:avLst>
              <a:gd name="adj1" fmla="val -87619"/>
              <a:gd name="adj2" fmla="val 853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ArrayList, int, String, whatever can be modified</a:t>
            </a:r>
          </a:p>
        </p:txBody>
      </p:sp>
    </p:spTree>
    <p:extLst>
      <p:ext uri="{BB962C8B-B14F-4D97-AF65-F5344CB8AC3E}">
        <p14:creationId xmlns:p14="http://schemas.microsoft.com/office/powerpoint/2010/main" val="513434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21616</TotalTime>
  <Words>1339</Words>
  <Application>Microsoft Office PowerPoint</Application>
  <PresentationFormat>Widescreen</PresentationFormat>
  <Paragraphs>212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Calibri</vt:lpstr>
      <vt:lpstr>Calibri Light</vt:lpstr>
      <vt:lpstr>Courier New</vt:lpstr>
      <vt:lpstr>Lucida Handwriting</vt:lpstr>
      <vt:lpstr>VIA Type Office</vt:lpstr>
      <vt:lpstr>Office-tema</vt:lpstr>
      <vt:lpstr>Software Development with UML and Java 2</vt:lpstr>
      <vt:lpstr>Early weekend</vt:lpstr>
      <vt:lpstr>PowerPoint Presentation</vt:lpstr>
      <vt:lpstr>Next time</vt:lpstr>
      <vt:lpstr>Thread properties</vt:lpstr>
      <vt:lpstr>Readers/Writers - The problem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Usually:</vt:lpstr>
      <vt:lpstr>PowerPoint Presentation</vt:lpstr>
      <vt:lpstr>The fix? Synchronize everything?</vt:lpstr>
      <vt:lpstr>The problem</vt:lpstr>
      <vt:lpstr>We need some kind of director</vt:lpstr>
      <vt:lpstr>We need some kind of director</vt:lpstr>
      <vt:lpstr>Monitor</vt:lpstr>
      <vt:lpstr>The problem, 3 solutions</vt:lpstr>
      <vt:lpstr>The problem, 3 solutions</vt:lpstr>
      <vt:lpstr>The problem, 3 solutions</vt:lpstr>
      <vt:lpstr>The problem, 3 solutions</vt:lpstr>
      <vt:lpstr>PowerPoint Presentation</vt:lpstr>
      <vt:lpstr>PowerPoint Presentation</vt:lpstr>
      <vt:lpstr>Readers preference</vt:lpstr>
      <vt:lpstr>The idea, both readers and writers</vt:lpstr>
      <vt:lpstr>PowerPoint Presentation</vt:lpstr>
      <vt:lpstr>The code example. Readers preference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</vt:lpstr>
      <vt:lpstr>Use</vt:lpstr>
      <vt:lpstr>Use</vt:lpstr>
      <vt:lpstr>Use</vt:lpstr>
      <vt:lpstr>Use</vt:lpstr>
      <vt:lpstr>PowerPoint Presentation</vt:lpstr>
      <vt:lpstr>Readers preference,  Writer starvation</vt:lpstr>
      <vt:lpstr>PowerPoint Presentation</vt:lpstr>
      <vt:lpstr>Writers preference</vt:lpstr>
      <vt:lpstr>The idea</vt:lpstr>
      <vt:lpstr>code</vt:lpstr>
      <vt:lpstr>PowerPoint Presentation</vt:lpstr>
      <vt:lpstr>PowerPoint Presentation</vt:lpstr>
      <vt:lpstr>PowerPoint Presentation</vt:lpstr>
      <vt:lpstr>PowerPoint Presentation</vt:lpstr>
      <vt:lpstr>Readers starvation</vt:lpstr>
      <vt:lpstr>PowerPoint Presentation</vt:lpstr>
      <vt:lpstr>Fair approach</vt:lpstr>
      <vt:lpstr>PowerPoint Presentation</vt:lpstr>
      <vt:lpstr>PowerPoint Presentation</vt:lpstr>
      <vt:lpstr>Small kahoot</vt:lpstr>
      <vt:lpstr>PowerPoint Presentation</vt:lpstr>
    </vt:vector>
  </TitlesOfParts>
  <Company>VIA University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with UML and Java 2</dc:title>
  <dc:creator>Troels Mortensen (TRMO) | VIA</dc:creator>
  <cp:lastModifiedBy>Troels Mortensen (TRMO) | VIA</cp:lastModifiedBy>
  <cp:revision>558</cp:revision>
  <dcterms:created xsi:type="dcterms:W3CDTF">2016-08-15T07:29:25Z</dcterms:created>
  <dcterms:modified xsi:type="dcterms:W3CDTF">2019-11-15T07:14:16Z</dcterms:modified>
</cp:coreProperties>
</file>