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2"/>
  </p:notesMasterIdLst>
  <p:sldIdLst>
    <p:sldId id="291" r:id="rId2"/>
    <p:sldId id="292" r:id="rId3"/>
    <p:sldId id="361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3" r:id="rId14"/>
    <p:sldId id="314" r:id="rId15"/>
    <p:sldId id="315" r:id="rId16"/>
    <p:sldId id="316" r:id="rId17"/>
    <p:sldId id="317" r:id="rId18"/>
    <p:sldId id="302" r:id="rId19"/>
    <p:sldId id="318" r:id="rId20"/>
    <p:sldId id="359" r:id="rId21"/>
    <p:sldId id="319" r:id="rId22"/>
    <p:sldId id="320" r:id="rId23"/>
    <p:sldId id="321" r:id="rId24"/>
    <p:sldId id="322" r:id="rId25"/>
    <p:sldId id="323" r:id="rId26"/>
    <p:sldId id="324" r:id="rId27"/>
    <p:sldId id="363" r:id="rId28"/>
    <p:sldId id="266" r:id="rId29"/>
    <p:sldId id="325" r:id="rId30"/>
    <p:sldId id="326" r:id="rId31"/>
    <p:sldId id="327" r:id="rId32"/>
    <p:sldId id="328" r:id="rId33"/>
    <p:sldId id="274" r:id="rId34"/>
    <p:sldId id="329" r:id="rId35"/>
    <p:sldId id="332" r:id="rId36"/>
    <p:sldId id="330" r:id="rId37"/>
    <p:sldId id="331" r:id="rId38"/>
    <p:sldId id="333" r:id="rId39"/>
    <p:sldId id="334" r:id="rId40"/>
    <p:sldId id="335" r:id="rId41"/>
    <p:sldId id="337" r:id="rId42"/>
    <p:sldId id="338" r:id="rId43"/>
    <p:sldId id="339" r:id="rId44"/>
    <p:sldId id="340" r:id="rId45"/>
    <p:sldId id="342" r:id="rId46"/>
    <p:sldId id="365" r:id="rId47"/>
    <p:sldId id="346" r:id="rId48"/>
    <p:sldId id="347" r:id="rId49"/>
    <p:sldId id="360" r:id="rId50"/>
    <p:sldId id="348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66" r:id="rId59"/>
    <p:sldId id="357" r:id="rId60"/>
    <p:sldId id="358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8D637-7AE3-4224-8FC1-CEC521E97066}" v="49" dt="2019-02-07T19:38:53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6395" autoAdjust="0"/>
  </p:normalViewPr>
  <p:slideViewPr>
    <p:cSldViewPr snapToGrid="0">
      <p:cViewPr varScale="1">
        <p:scale>
          <a:sx n="64" d="100"/>
          <a:sy n="64" d="100"/>
        </p:scale>
        <p:origin x="56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els Mortensen (TRMO) | VIA" userId="48eeef65-5bf8-474b-9082-b56af31dd25e" providerId="ADAL" clId="{7AB8D637-7AE3-4224-8FC1-CEC521E97066}"/>
    <pc:docChg chg="undo custSel addSld delSld modSld sldOrd modMainMaster">
      <pc:chgData name="Troels Mortensen (TRMO) | VIA" userId="48eeef65-5bf8-474b-9082-b56af31dd25e" providerId="ADAL" clId="{7AB8D637-7AE3-4224-8FC1-CEC521E97066}" dt="2019-02-07T19:41:45.394" v="1397" actId="20577"/>
      <pc:docMkLst>
        <pc:docMk/>
      </pc:docMkLst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3476641897" sldId="266"/>
        </pc:sldMkLst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3476641897" sldId="266"/>
            <ac:picMk id="2" creationId="{71AE01DE-A4A0-4728-AABC-E80F1FB0A0C3}"/>
          </ac:picMkLst>
        </pc:picChg>
      </pc:sldChg>
      <pc:sldChg chg="del">
        <pc:chgData name="Troels Mortensen (TRMO) | VIA" userId="48eeef65-5bf8-474b-9082-b56af31dd25e" providerId="ADAL" clId="{7AB8D637-7AE3-4224-8FC1-CEC521E97066}" dt="2019-02-06T19:29:08.287" v="13" actId="2696"/>
        <pc:sldMkLst>
          <pc:docMk/>
          <pc:sldMk cId="3146799179" sldId="269"/>
        </pc:sldMkLst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3008686848" sldId="274"/>
        </pc:sldMkLst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3008686848" sldId="274"/>
            <ac:picMk id="3" creationId="{5CFF747D-7027-4894-BE18-844BD162F6A3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33:24.952" v="37" actId="20577"/>
        <pc:sldMkLst>
          <pc:docMk/>
          <pc:sldMk cId="3086834584" sldId="292"/>
        </pc:sldMkLst>
        <pc:spChg chg="mod">
          <ac:chgData name="Troels Mortensen (TRMO) | VIA" userId="48eeef65-5bf8-474b-9082-b56af31dd25e" providerId="ADAL" clId="{7AB8D637-7AE3-4224-8FC1-CEC521E97066}" dt="2019-02-06T19:33:24.952" v="37" actId="20577"/>
          <ac:spMkLst>
            <pc:docMk/>
            <pc:sldMk cId="3086834584" sldId="292"/>
            <ac:spMk id="5" creationId="{3FAB3E9F-1C91-425E-8996-0E5D41A70D7B}"/>
          </ac:spMkLst>
        </pc:spChg>
      </pc:sldChg>
      <pc:sldChg chg="del">
        <pc:chgData name="Troels Mortensen (TRMO) | VIA" userId="48eeef65-5bf8-474b-9082-b56af31dd25e" providerId="ADAL" clId="{7AB8D637-7AE3-4224-8FC1-CEC521E97066}" dt="2019-02-06T19:29:08.139" v="3" actId="2696"/>
        <pc:sldMkLst>
          <pc:docMk/>
          <pc:sldMk cId="2521580888" sldId="293"/>
        </pc:sldMkLst>
      </pc:sldChg>
      <pc:sldChg chg="del">
        <pc:chgData name="Troels Mortensen (TRMO) | VIA" userId="48eeef65-5bf8-474b-9082-b56af31dd25e" providerId="ADAL" clId="{7AB8D637-7AE3-4224-8FC1-CEC521E97066}" dt="2019-02-06T19:29:08.147" v="4" actId="2696"/>
        <pc:sldMkLst>
          <pc:docMk/>
          <pc:sldMk cId="2668013642" sldId="294"/>
        </pc:sldMkLst>
      </pc:sldChg>
      <pc:sldChg chg="del">
        <pc:chgData name="Troels Mortensen (TRMO) | VIA" userId="48eeef65-5bf8-474b-9082-b56af31dd25e" providerId="ADAL" clId="{7AB8D637-7AE3-4224-8FC1-CEC521E97066}" dt="2019-02-06T19:29:08.159" v="5" actId="2696"/>
        <pc:sldMkLst>
          <pc:docMk/>
          <pc:sldMk cId="4021298486" sldId="295"/>
        </pc:sldMkLst>
      </pc:sldChg>
      <pc:sldChg chg="del">
        <pc:chgData name="Troels Mortensen (TRMO) | VIA" userId="48eeef65-5bf8-474b-9082-b56af31dd25e" providerId="ADAL" clId="{7AB8D637-7AE3-4224-8FC1-CEC521E97066}" dt="2019-02-06T19:29:08.171" v="6" actId="2696"/>
        <pc:sldMkLst>
          <pc:docMk/>
          <pc:sldMk cId="2857517929" sldId="296"/>
        </pc:sldMkLst>
      </pc:sldChg>
      <pc:sldChg chg="del">
        <pc:chgData name="Troels Mortensen (TRMO) | VIA" userId="48eeef65-5bf8-474b-9082-b56af31dd25e" providerId="ADAL" clId="{7AB8D637-7AE3-4224-8FC1-CEC521E97066}" dt="2019-02-06T19:29:08.191" v="7" actId="2696"/>
        <pc:sldMkLst>
          <pc:docMk/>
          <pc:sldMk cId="754178177" sldId="297"/>
        </pc:sldMkLst>
      </pc:sldChg>
      <pc:sldChg chg="del">
        <pc:chgData name="Troels Mortensen (TRMO) | VIA" userId="48eeef65-5bf8-474b-9082-b56af31dd25e" providerId="ADAL" clId="{7AB8D637-7AE3-4224-8FC1-CEC521E97066}" dt="2019-02-06T19:29:08.214" v="8" actId="2696"/>
        <pc:sldMkLst>
          <pc:docMk/>
          <pc:sldMk cId="3663968662" sldId="298"/>
        </pc:sldMkLst>
      </pc:sldChg>
      <pc:sldChg chg="del">
        <pc:chgData name="Troels Mortensen (TRMO) | VIA" userId="48eeef65-5bf8-474b-9082-b56af31dd25e" providerId="ADAL" clId="{7AB8D637-7AE3-4224-8FC1-CEC521E97066}" dt="2019-02-06T19:29:08.231" v="9" actId="2696"/>
        <pc:sldMkLst>
          <pc:docMk/>
          <pc:sldMk cId="3539476909" sldId="299"/>
        </pc:sldMkLst>
      </pc:sldChg>
      <pc:sldChg chg="del">
        <pc:chgData name="Troels Mortensen (TRMO) | VIA" userId="48eeef65-5bf8-474b-9082-b56af31dd25e" providerId="ADAL" clId="{7AB8D637-7AE3-4224-8FC1-CEC521E97066}" dt="2019-02-06T19:29:08.247" v="10" actId="2696"/>
        <pc:sldMkLst>
          <pc:docMk/>
          <pc:sldMk cId="960066716" sldId="300"/>
        </pc:sldMkLst>
      </pc:sldChg>
      <pc:sldChg chg="del">
        <pc:chgData name="Troels Mortensen (TRMO) | VIA" userId="48eeef65-5bf8-474b-9082-b56af31dd25e" providerId="ADAL" clId="{7AB8D637-7AE3-4224-8FC1-CEC521E97066}" dt="2019-02-06T19:29:08.259" v="11" actId="2696"/>
        <pc:sldMkLst>
          <pc:docMk/>
          <pc:sldMk cId="2186100445" sldId="301"/>
        </pc:sldMkLst>
      </pc:sldChg>
      <pc:sldChg chg="modSp add">
        <pc:chgData name="Troels Mortensen (TRMO) | VIA" userId="48eeef65-5bf8-474b-9082-b56af31dd25e" providerId="ADAL" clId="{7AB8D637-7AE3-4224-8FC1-CEC521E97066}" dt="2019-02-06T19:55:07.156" v="437"/>
        <pc:sldMkLst>
          <pc:docMk/>
          <pc:sldMk cId="1403743041" sldId="302"/>
        </pc:sldMkLst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1403743041" sldId="302"/>
            <ac:picMk id="2050" creationId="{2E4FECC4-0C73-493C-B632-7C9D7F4BFC49}"/>
          </ac:picMkLst>
        </pc:picChg>
      </pc:sldChg>
      <pc:sldChg chg="del">
        <pc:chgData name="Troels Mortensen (TRMO) | VIA" userId="48eeef65-5bf8-474b-9082-b56af31dd25e" providerId="ADAL" clId="{7AB8D637-7AE3-4224-8FC1-CEC521E97066}" dt="2019-02-06T19:29:08.279" v="12" actId="2696"/>
        <pc:sldMkLst>
          <pc:docMk/>
          <pc:sldMk cId="3243248858" sldId="302"/>
        </pc:sldMkLst>
      </pc:sldChg>
      <pc:sldChg chg="modSp">
        <pc:chgData name="Troels Mortensen (TRMO) | VIA" userId="48eeef65-5bf8-474b-9082-b56af31dd25e" providerId="ADAL" clId="{7AB8D637-7AE3-4224-8FC1-CEC521E97066}" dt="2019-02-06T19:55:20.547" v="439" actId="14100"/>
        <pc:sldMkLst>
          <pc:docMk/>
          <pc:sldMk cId="3944830060" sldId="305"/>
        </pc:sldMkLst>
        <pc:picChg chg="mod">
          <ac:chgData name="Troels Mortensen (TRMO) | VIA" userId="48eeef65-5bf8-474b-9082-b56af31dd25e" providerId="ADAL" clId="{7AB8D637-7AE3-4224-8FC1-CEC521E97066}" dt="2019-02-06T19:55:20.547" v="439" actId="14100"/>
          <ac:picMkLst>
            <pc:docMk/>
            <pc:sldMk cId="3944830060" sldId="305"/>
            <ac:picMk id="4" creationId="{26CDA9CF-2332-4B15-85C4-031426B3D4E1}"/>
          </ac:picMkLst>
        </pc:picChg>
      </pc:sldChg>
      <pc:sldChg chg="modSp modAnim">
        <pc:chgData name="Troels Mortensen (TRMO) | VIA" userId="48eeef65-5bf8-474b-9082-b56af31dd25e" providerId="ADAL" clId="{7AB8D637-7AE3-4224-8FC1-CEC521E97066}" dt="2019-02-06T19:29:54.950" v="17"/>
        <pc:sldMkLst>
          <pc:docMk/>
          <pc:sldMk cId="3337940842" sldId="306"/>
        </pc:sldMkLst>
        <pc:spChg chg="mod">
          <ac:chgData name="Troels Mortensen (TRMO) | VIA" userId="48eeef65-5bf8-474b-9082-b56af31dd25e" providerId="ADAL" clId="{7AB8D637-7AE3-4224-8FC1-CEC521E97066}" dt="2019-02-06T19:29:42.344" v="16" actId="115"/>
          <ac:spMkLst>
            <pc:docMk/>
            <pc:sldMk cId="3337940842" sldId="306"/>
            <ac:spMk id="3" creationId="{1AC30250-E468-4BF5-AB70-72C06A6AC117}"/>
          </ac:spMkLst>
        </pc:sp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1013567980" sldId="307"/>
        </pc:sldMkLst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1013567980" sldId="307"/>
            <ac:picMk id="4" creationId="{F3121F60-813C-4B47-8E6C-40B667EB8DC0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1013567980" sldId="307"/>
            <ac:picMk id="5" creationId="{DE0CFF83-8024-4411-97FE-AF0A0DF0B725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549979783" sldId="309"/>
        </pc:sldMkLst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549979783" sldId="309"/>
            <ac:spMk id="4" creationId="{065CCC39-FEAA-4F2C-996D-4A03F0337CA0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549979783" sldId="309"/>
            <ac:spMk id="5" creationId="{36A7449D-04B8-44E4-8C00-783F10A9B37F}"/>
          </ac:spMkLst>
        </pc:spChg>
      </pc:sldChg>
      <pc:sldChg chg="addSp delSp modSp delAnim modAnim">
        <pc:chgData name="Troels Mortensen (TRMO) | VIA" userId="48eeef65-5bf8-474b-9082-b56af31dd25e" providerId="ADAL" clId="{7AB8D637-7AE3-4224-8FC1-CEC521E97066}" dt="2019-02-06T19:55:45.586" v="442" actId="14100"/>
        <pc:sldMkLst>
          <pc:docMk/>
          <pc:sldMk cId="30654869" sldId="310"/>
        </pc:sldMkLst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30654869" sldId="310"/>
            <ac:spMk id="2" creationId="{1469DF7B-17E2-44D3-B1FA-4968531EE675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30654869" sldId="310"/>
            <ac:spMk id="4" creationId="{065CCC39-FEAA-4F2C-996D-4A03F0337CA0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30654869" sldId="310"/>
            <ac:spMk id="5" creationId="{36A7449D-04B8-44E4-8C00-783F10A9B37F}"/>
          </ac:spMkLst>
        </pc:spChg>
        <pc:picChg chg="add del">
          <ac:chgData name="Troels Mortensen (TRMO) | VIA" userId="48eeef65-5bf8-474b-9082-b56af31dd25e" providerId="ADAL" clId="{7AB8D637-7AE3-4224-8FC1-CEC521E97066}" dt="2019-02-06T19:41:28.313" v="99" actId="478"/>
          <ac:picMkLst>
            <pc:docMk/>
            <pc:sldMk cId="30654869" sldId="310"/>
            <ac:picMk id="6" creationId="{C7EB428E-F65A-47E4-BF4C-0C3ED499A2CE}"/>
          </ac:picMkLst>
        </pc:picChg>
        <pc:picChg chg="add mod">
          <ac:chgData name="Troels Mortensen (TRMO) | VIA" userId="48eeef65-5bf8-474b-9082-b56af31dd25e" providerId="ADAL" clId="{7AB8D637-7AE3-4224-8FC1-CEC521E97066}" dt="2019-02-06T19:55:45.586" v="442" actId="14100"/>
          <ac:picMkLst>
            <pc:docMk/>
            <pc:sldMk cId="30654869" sldId="310"/>
            <ac:picMk id="7" creationId="{2B289D69-1370-4F92-BB10-8BB5680F4D9F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1327286572" sldId="311"/>
        </pc:sldMkLst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1327286572" sldId="311"/>
            <ac:spMk id="4" creationId="{7523A4B4-14B4-4A8A-A6F5-DC27CD8374F7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1327286572" sldId="311"/>
            <ac:spMk id="5" creationId="{A00F11B8-C93B-4AE0-B1BB-FFE0A11D5360}"/>
          </ac:spMkLst>
        </pc:sp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559220290" sldId="313"/>
        </pc:sldMkLst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559220290" sldId="313"/>
            <ac:spMk id="2" creationId="{04788B75-B95B-4FE8-BD8B-7B7AFEEB2E03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559220290" sldId="313"/>
            <ac:spMk id="4" creationId="{7523A4B4-14B4-4A8A-A6F5-DC27CD8374F7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559220290" sldId="313"/>
            <ac:spMk id="6" creationId="{BD1C58EE-7386-4A9B-9B9C-D8BC6DCC7906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559220290" sldId="313"/>
            <ac:spMk id="7" creationId="{3EA20D08-29B9-4270-B0E0-3FA38E9EA6E3}"/>
          </ac:spMkLst>
        </pc:sp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535710886" sldId="314"/>
        </pc:sldMkLst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535710886" sldId="314"/>
            <ac:spMk id="2" creationId="{04788B75-B95B-4FE8-BD8B-7B7AFEEB2E03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535710886" sldId="314"/>
            <ac:spMk id="4" creationId="{7523A4B4-14B4-4A8A-A6F5-DC27CD8374F7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535710886" sldId="314"/>
            <ac:spMk id="6" creationId="{BD1C58EE-7386-4A9B-9B9C-D8BC6DCC7906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535710886" sldId="314"/>
            <ac:spMk id="7" creationId="{BB95561C-B245-4B99-AD65-E4B7C9FAF5CC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535710886" sldId="314"/>
            <ac:spMk id="8" creationId="{7D1905EB-EF7D-4C68-8993-CE8DB34D7047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535710886" sldId="314"/>
            <ac:spMk id="9" creationId="{F71C1A9A-DC90-4D0B-9083-1BFB5D322882}"/>
          </ac:spMkLst>
        </pc:sp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4252460344" sldId="315"/>
        </pc:sldMkLst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4252460344" sldId="315"/>
            <ac:spMk id="2" creationId="{04788B75-B95B-4FE8-BD8B-7B7AFEEB2E03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4252460344" sldId="315"/>
            <ac:spMk id="4" creationId="{7523A4B4-14B4-4A8A-A6F5-DC27CD8374F7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4252460344" sldId="315"/>
            <ac:spMk id="6" creationId="{BD1C58EE-7386-4A9B-9B9C-D8BC6DCC7906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4252460344" sldId="315"/>
            <ac:spMk id="7" creationId="{BB95561C-B245-4B99-AD65-E4B7C9FAF5CC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4252460344" sldId="315"/>
            <ac:spMk id="8" creationId="{7D1905EB-EF7D-4C68-8993-CE8DB34D7047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4252460344" sldId="315"/>
            <ac:spMk id="9" creationId="{49E312A2-2355-4895-BE5C-719C09995593}"/>
          </ac:spMkLst>
        </pc:spChg>
      </pc:sldChg>
      <pc:sldChg chg="modSp">
        <pc:chgData name="Troels Mortensen (TRMO) | VIA" userId="48eeef65-5bf8-474b-9082-b56af31dd25e" providerId="ADAL" clId="{7AB8D637-7AE3-4224-8FC1-CEC521E97066}" dt="2019-02-06T19:55:58.067" v="446" actId="1076"/>
        <pc:sldMkLst>
          <pc:docMk/>
          <pc:sldMk cId="3875362326" sldId="316"/>
        </pc:sldMkLst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3875362326" sldId="316"/>
            <ac:spMk id="2" creationId="{04788B75-B95B-4FE8-BD8B-7B7AFEEB2E03}"/>
          </ac:spMkLst>
        </pc:spChg>
        <pc:spChg chg="mod">
          <ac:chgData name="Troels Mortensen (TRMO) | VIA" userId="48eeef65-5bf8-474b-9082-b56af31dd25e" providerId="ADAL" clId="{7AB8D637-7AE3-4224-8FC1-CEC521E97066}" dt="2019-02-06T19:55:58.067" v="446" actId="1076"/>
          <ac:spMkLst>
            <pc:docMk/>
            <pc:sldMk cId="3875362326" sldId="316"/>
            <ac:spMk id="3" creationId="{F8DC69A7-206A-47B6-B4A1-CCE12D652D78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3875362326" sldId="316"/>
            <ac:spMk id="4" creationId="{7523A4B4-14B4-4A8A-A6F5-DC27CD8374F7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3875362326" sldId="316"/>
            <ac:spMk id="6" creationId="{BD1C58EE-7386-4A9B-9B9C-D8BC6DCC7906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3875362326" sldId="316"/>
            <ac:spMk id="7" creationId="{BB95561C-B245-4B99-AD65-E4B7C9FAF5CC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3875362326" sldId="316"/>
            <ac:spMk id="8" creationId="{7D1905EB-EF7D-4C68-8993-CE8DB34D7047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3875362326" sldId="316"/>
            <ac:spMk id="9" creationId="{49E312A2-2355-4895-BE5C-719C09995593}"/>
          </ac:spMkLst>
        </pc:spChg>
      </pc:sldChg>
      <pc:sldChg chg="modSp">
        <pc:chgData name="Troels Mortensen (TRMO) | VIA" userId="48eeef65-5bf8-474b-9082-b56af31dd25e" providerId="ADAL" clId="{7AB8D637-7AE3-4224-8FC1-CEC521E97066}" dt="2019-02-06T19:43:17.954" v="195" actId="20577"/>
        <pc:sldMkLst>
          <pc:docMk/>
          <pc:sldMk cId="1520722565" sldId="318"/>
        </pc:sldMkLst>
        <pc:spChg chg="mod">
          <ac:chgData name="Troels Mortensen (TRMO) | VIA" userId="48eeef65-5bf8-474b-9082-b56af31dd25e" providerId="ADAL" clId="{7AB8D637-7AE3-4224-8FC1-CEC521E97066}" dt="2019-02-06T19:43:17.954" v="195" actId="20577"/>
          <ac:spMkLst>
            <pc:docMk/>
            <pc:sldMk cId="1520722565" sldId="318"/>
            <ac:spMk id="3" creationId="{55079906-5DA3-4083-B5A0-19A1A3DBFD32}"/>
          </ac:spMkLst>
        </pc:spChg>
      </pc:sldChg>
      <pc:sldChg chg="modSp">
        <pc:chgData name="Troels Mortensen (TRMO) | VIA" userId="48eeef65-5bf8-474b-9082-b56af31dd25e" providerId="ADAL" clId="{7AB8D637-7AE3-4224-8FC1-CEC521E97066}" dt="2019-02-06T19:56:15.842" v="451" actId="14100"/>
        <pc:sldMkLst>
          <pc:docMk/>
          <pc:sldMk cId="356204087" sldId="319"/>
        </pc:sldMkLst>
        <pc:spChg chg="mod">
          <ac:chgData name="Troels Mortensen (TRMO) | VIA" userId="48eeef65-5bf8-474b-9082-b56af31dd25e" providerId="ADAL" clId="{7AB8D637-7AE3-4224-8FC1-CEC521E97066}" dt="2019-02-06T19:56:06.896" v="447" actId="1076"/>
          <ac:spMkLst>
            <pc:docMk/>
            <pc:sldMk cId="356204087" sldId="319"/>
            <ac:spMk id="5" creationId="{CAF581DC-C82A-4C8E-AFFF-672B52C9A96A}"/>
          </ac:spMkLst>
        </pc:spChg>
        <pc:picChg chg="mod">
          <ac:chgData name="Troels Mortensen (TRMO) | VIA" userId="48eeef65-5bf8-474b-9082-b56af31dd25e" providerId="ADAL" clId="{7AB8D637-7AE3-4224-8FC1-CEC521E97066}" dt="2019-02-06T19:56:09.185" v="448" actId="14100"/>
          <ac:picMkLst>
            <pc:docMk/>
            <pc:sldMk cId="356204087" sldId="319"/>
            <ac:picMk id="4" creationId="{4D43D606-0B8B-4E55-80CC-B1E7B93129B8}"/>
          </ac:picMkLst>
        </pc:picChg>
        <pc:picChg chg="mod">
          <ac:chgData name="Troels Mortensen (TRMO) | VIA" userId="48eeef65-5bf8-474b-9082-b56af31dd25e" providerId="ADAL" clId="{7AB8D637-7AE3-4224-8FC1-CEC521E97066}" dt="2019-02-06T19:56:13.218" v="450" actId="14100"/>
          <ac:picMkLst>
            <pc:docMk/>
            <pc:sldMk cId="356204087" sldId="319"/>
            <ac:picMk id="6" creationId="{2596427C-E1AB-48B9-A97B-B016559323D9}"/>
          </ac:picMkLst>
        </pc:picChg>
        <pc:picChg chg="mod">
          <ac:chgData name="Troels Mortensen (TRMO) | VIA" userId="48eeef65-5bf8-474b-9082-b56af31dd25e" providerId="ADAL" clId="{7AB8D637-7AE3-4224-8FC1-CEC521E97066}" dt="2019-02-06T19:56:15.842" v="451" actId="14100"/>
          <ac:picMkLst>
            <pc:docMk/>
            <pc:sldMk cId="356204087" sldId="319"/>
            <ac:picMk id="7" creationId="{E551E7F2-20C3-45F8-84BC-752EBD908E47}"/>
          </ac:picMkLst>
        </pc:picChg>
      </pc:sldChg>
      <pc:sldChg chg="addSp delSp modSp modTransition addAnim delAnim modAnim">
        <pc:chgData name="Troels Mortensen (TRMO) | VIA" userId="48eeef65-5bf8-474b-9082-b56af31dd25e" providerId="ADAL" clId="{7AB8D637-7AE3-4224-8FC1-CEC521E97066}" dt="2019-02-06T19:56:32.680" v="456"/>
        <pc:sldMkLst>
          <pc:docMk/>
          <pc:sldMk cId="3184911360" sldId="320"/>
        </pc:sldMkLst>
        <pc:spChg chg="del">
          <ac:chgData name="Troels Mortensen (TRMO) | VIA" userId="48eeef65-5bf8-474b-9082-b56af31dd25e" providerId="ADAL" clId="{7AB8D637-7AE3-4224-8FC1-CEC521E97066}" dt="2019-02-06T19:56:22.062" v="452" actId="478"/>
          <ac:spMkLst>
            <pc:docMk/>
            <pc:sldMk cId="3184911360" sldId="320"/>
            <ac:spMk id="2" creationId="{F64E9B8E-49A8-4DBD-B09C-4E180999D3CA}"/>
          </ac:spMkLst>
        </pc:spChg>
        <pc:spChg chg="mod">
          <ac:chgData name="Troels Mortensen (TRMO) | VIA" userId="48eeef65-5bf8-474b-9082-b56af31dd25e" providerId="ADAL" clId="{7AB8D637-7AE3-4224-8FC1-CEC521E97066}" dt="2019-02-06T19:56:24.096" v="453" actId="1076"/>
          <ac:spMkLst>
            <pc:docMk/>
            <pc:sldMk cId="3184911360" sldId="320"/>
            <ac:spMk id="3" creationId="{32C52DFC-B0F9-4D49-BFB1-53B1F93A8C60}"/>
          </ac:spMkLst>
        </pc:spChg>
        <pc:picChg chg="add del mod">
          <ac:chgData name="Troels Mortensen (TRMO) | VIA" userId="48eeef65-5bf8-474b-9082-b56af31dd25e" providerId="ADAL" clId="{7AB8D637-7AE3-4224-8FC1-CEC521E97066}" dt="2019-02-06T19:56:27.620" v="455" actId="14100"/>
          <ac:picMkLst>
            <pc:docMk/>
            <pc:sldMk cId="3184911360" sldId="320"/>
            <ac:picMk id="4" creationId="{D98319CF-4E5D-4B7B-A728-475A71CBE02F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3478613607" sldId="321"/>
        </pc:sldMkLst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3478613607" sldId="321"/>
            <ac:spMk id="4" creationId="{49A4E726-0258-40B1-A4D5-DEFDDDC8CC73}"/>
          </ac:spMkLst>
        </pc:sp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2769600992" sldId="322"/>
        </pc:sldMkLst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769600992" sldId="322"/>
            <ac:picMk id="4" creationId="{C8A2E108-1C49-4512-9F47-5FFF945CD797}"/>
          </ac:picMkLst>
        </pc:picChg>
      </pc:sldChg>
      <pc:sldChg chg="addSp 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3184622693" sldId="323"/>
        </pc:sldMkLst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3184622693" sldId="323"/>
            <ac:spMk id="2" creationId="{C9211D76-7058-4339-A651-71F3E789A538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3184622693" sldId="323"/>
            <ac:spMk id="3" creationId="{4CB8C5C3-55D8-49F1-A188-6EC4599C880A}"/>
          </ac:spMkLst>
        </pc:spChg>
        <pc:picChg chg="add 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3184622693" sldId="323"/>
            <ac:picMk id="4" creationId="{1A5092FC-428C-4097-BA99-0A03F6985335}"/>
          </ac:picMkLst>
        </pc:picChg>
      </pc:sldChg>
      <pc:sldChg chg="addSp modSp add del ord modAnim">
        <pc:chgData name="Troels Mortensen (TRMO) | VIA" userId="48eeef65-5bf8-474b-9082-b56af31dd25e" providerId="ADAL" clId="{7AB8D637-7AE3-4224-8FC1-CEC521E97066}" dt="2019-02-06T19:57:19.331" v="696" actId="1038"/>
        <pc:sldMkLst>
          <pc:docMk/>
          <pc:sldMk cId="3064823183" sldId="324"/>
        </pc:sldMkLst>
        <pc:spChg chg="mod">
          <ac:chgData name="Troels Mortensen (TRMO) | VIA" userId="48eeef65-5bf8-474b-9082-b56af31dd25e" providerId="ADAL" clId="{7AB8D637-7AE3-4224-8FC1-CEC521E97066}" dt="2019-02-06T19:56:50.792" v="521" actId="1038"/>
          <ac:spMkLst>
            <pc:docMk/>
            <pc:sldMk cId="3064823183" sldId="324"/>
            <ac:spMk id="2" creationId="{6DFB720D-44AD-4982-B756-049E40D54284}"/>
          </ac:spMkLst>
        </pc:spChg>
        <pc:picChg chg="mod">
          <ac:chgData name="Troels Mortensen (TRMO) | VIA" userId="48eeef65-5bf8-474b-9082-b56af31dd25e" providerId="ADAL" clId="{7AB8D637-7AE3-4224-8FC1-CEC521E97066}" dt="2019-02-06T19:56:46.232" v="495" actId="1037"/>
          <ac:picMkLst>
            <pc:docMk/>
            <pc:sldMk cId="3064823183" sldId="324"/>
            <ac:picMk id="4" creationId="{AD652C4B-78C9-4891-9037-0196E21B0907}"/>
          </ac:picMkLst>
        </pc:picChg>
        <pc:picChg chg="add mod ord">
          <ac:chgData name="Troels Mortensen (TRMO) | VIA" userId="48eeef65-5bf8-474b-9082-b56af31dd25e" providerId="ADAL" clId="{7AB8D637-7AE3-4224-8FC1-CEC521E97066}" dt="2019-02-06T19:57:15.503" v="656" actId="1038"/>
          <ac:picMkLst>
            <pc:docMk/>
            <pc:sldMk cId="3064823183" sldId="324"/>
            <ac:picMk id="5" creationId="{2472ACCA-7EAA-40CD-804A-87CD5794F06C}"/>
          </ac:picMkLst>
        </pc:picChg>
        <pc:picChg chg="add 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3064823183" sldId="324"/>
            <ac:picMk id="6" creationId="{E3F2F3BE-8A63-4444-839D-5F2946B379B3}"/>
          </ac:picMkLst>
        </pc:picChg>
        <pc:picChg chg="add mod ord">
          <ac:chgData name="Troels Mortensen (TRMO) | VIA" userId="48eeef65-5bf8-474b-9082-b56af31dd25e" providerId="ADAL" clId="{7AB8D637-7AE3-4224-8FC1-CEC521E97066}" dt="2019-02-06T19:57:19.331" v="696" actId="1038"/>
          <ac:picMkLst>
            <pc:docMk/>
            <pc:sldMk cId="3064823183" sldId="324"/>
            <ac:picMk id="7" creationId="{D7E074AA-806D-4CB3-81FE-5863DE69A81D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48:45.729" v="229" actId="20577"/>
        <pc:sldMkLst>
          <pc:docMk/>
          <pc:sldMk cId="867440830" sldId="325"/>
        </pc:sldMkLst>
        <pc:spChg chg="mod">
          <ac:chgData name="Troels Mortensen (TRMO) | VIA" userId="48eeef65-5bf8-474b-9082-b56af31dd25e" providerId="ADAL" clId="{7AB8D637-7AE3-4224-8FC1-CEC521E97066}" dt="2019-02-06T19:48:45.729" v="229" actId="20577"/>
          <ac:spMkLst>
            <pc:docMk/>
            <pc:sldMk cId="867440830" sldId="325"/>
            <ac:spMk id="3" creationId="{7EF4E432-27A5-4E05-BC4B-9D0D8A9F0414}"/>
          </ac:spMkLst>
        </pc:spChg>
      </pc:sldChg>
      <pc:sldChg chg="modSp">
        <pc:chgData name="Troels Mortensen (TRMO) | VIA" userId="48eeef65-5bf8-474b-9082-b56af31dd25e" providerId="ADAL" clId="{7AB8D637-7AE3-4224-8FC1-CEC521E97066}" dt="2019-02-06T19:57:35.459" v="698" actId="14100"/>
        <pc:sldMkLst>
          <pc:docMk/>
          <pc:sldMk cId="2609422918" sldId="326"/>
        </pc:sldMkLst>
        <pc:picChg chg="mod">
          <ac:chgData name="Troels Mortensen (TRMO) | VIA" userId="48eeef65-5bf8-474b-9082-b56af31dd25e" providerId="ADAL" clId="{7AB8D637-7AE3-4224-8FC1-CEC521E97066}" dt="2019-02-06T19:57:35.459" v="698" actId="14100"/>
          <ac:picMkLst>
            <pc:docMk/>
            <pc:sldMk cId="2609422918" sldId="326"/>
            <ac:picMk id="4" creationId="{8177B954-993E-41C5-9EA8-F665E2F9F243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57:44.100" v="700" actId="14100"/>
        <pc:sldMkLst>
          <pc:docMk/>
          <pc:sldMk cId="2047634915" sldId="327"/>
        </pc:sldMkLst>
        <pc:picChg chg="mod">
          <ac:chgData name="Troels Mortensen (TRMO) | VIA" userId="48eeef65-5bf8-474b-9082-b56af31dd25e" providerId="ADAL" clId="{7AB8D637-7AE3-4224-8FC1-CEC521E97066}" dt="2019-02-06T19:57:44.100" v="700" actId="14100"/>
          <ac:picMkLst>
            <pc:docMk/>
            <pc:sldMk cId="2047634915" sldId="327"/>
            <ac:picMk id="4" creationId="{B44D0DCE-7CB8-42FE-873B-90AB767B35AC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3411455997" sldId="329"/>
        </pc:sldMkLst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3411455997" sldId="329"/>
            <ac:picMk id="2050" creationId="{EA4146B9-25EB-4B2F-AE31-C568FE04326C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596171687" sldId="330"/>
        </pc:sldMkLst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596171687" sldId="330"/>
            <ac:spMk id="2" creationId="{6BD19DB3-E2FC-486A-AB15-619E2C2480CB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596171687" sldId="330"/>
            <ac:spMk id="4" creationId="{447851E7-28B2-454B-A30B-44D5B044FD5B}"/>
          </ac:spMkLst>
        </pc:sp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596171687" sldId="330"/>
            <ac:picMk id="9" creationId="{7C5EA4CB-2EAA-4D2D-A9C8-048B4173B85E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596171687" sldId="330"/>
            <ac:picMk id="4098" creationId="{555AD2FF-757A-4311-A388-9F55F90CBF32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596171687" sldId="330"/>
            <ac:picMk id="4102" creationId="{A0386144-0D49-4157-A013-5D2716BA6973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3146633768" sldId="331"/>
        </pc:sldMkLst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3146633768" sldId="331"/>
            <ac:picMk id="2" creationId="{E5474034-2526-4E60-9134-1841E1002878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3146633768" sldId="331"/>
            <ac:picMk id="5" creationId="{FA2FB3CF-931D-49AB-B4D5-7C40C24621F7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2935390878" sldId="332"/>
        </pc:sldMkLst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935390878" sldId="332"/>
            <ac:picMk id="2050" creationId="{EA4146B9-25EB-4B2F-AE31-C568FE04326C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3384442270" sldId="333"/>
        </pc:sldMkLst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3384442270" sldId="333"/>
            <ac:picMk id="2" creationId="{E5474034-2526-4E60-9134-1841E1002878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3384442270" sldId="333"/>
            <ac:picMk id="5" creationId="{FA2FB3CF-931D-49AB-B4D5-7C40C24621F7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2905391971" sldId="334"/>
        </pc:sldMkLst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905391971" sldId="334"/>
            <ac:picMk id="2" creationId="{E5474034-2526-4E60-9134-1841E1002878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905391971" sldId="334"/>
            <ac:picMk id="6146" creationId="{1E5E1AB3-D6C4-44BC-A39F-CD80C679C5B7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4185138839" sldId="337"/>
        </pc:sldMkLst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4185138839" sldId="337"/>
            <ac:picMk id="14338" creationId="{A4163F82-02A0-4640-BC36-68339021196B}"/>
          </ac:picMkLst>
        </pc:picChg>
      </pc:sldChg>
      <pc:sldChg chg="addSp delSp modSp modTransition modAnim">
        <pc:chgData name="Troels Mortensen (TRMO) | VIA" userId="48eeef65-5bf8-474b-9082-b56af31dd25e" providerId="ADAL" clId="{7AB8D637-7AE3-4224-8FC1-CEC521E97066}" dt="2019-02-06T20:02:13.401" v="732"/>
        <pc:sldMkLst>
          <pc:docMk/>
          <pc:sldMk cId="2597419419" sldId="340"/>
        </pc:sldMkLst>
        <pc:spChg chg="add">
          <ac:chgData name="Troels Mortensen (TRMO) | VIA" userId="48eeef65-5bf8-474b-9082-b56af31dd25e" providerId="ADAL" clId="{7AB8D637-7AE3-4224-8FC1-CEC521E97066}" dt="2019-02-06T20:01:51.403" v="728"/>
          <ac:spMkLst>
            <pc:docMk/>
            <pc:sldMk cId="2597419419" sldId="340"/>
            <ac:spMk id="10" creationId="{E76A98F5-F913-4239-A618-D3B5F735A63B}"/>
          </ac:spMkLst>
        </pc:spChg>
        <pc:picChg chg="del mod">
          <ac:chgData name="Troels Mortensen (TRMO) | VIA" userId="48eeef65-5bf8-474b-9082-b56af31dd25e" providerId="ADAL" clId="{7AB8D637-7AE3-4224-8FC1-CEC521E97066}" dt="2019-02-06T20:01:51.074" v="727" actId="478"/>
          <ac:picMkLst>
            <pc:docMk/>
            <pc:sldMk cId="2597419419" sldId="340"/>
            <ac:picMk id="4" creationId="{0E752ECB-9656-47E5-B6CB-EA570985C7A2}"/>
          </ac:picMkLst>
        </pc:picChg>
        <pc:picChg chg="del mod">
          <ac:chgData name="Troels Mortensen (TRMO) | VIA" userId="48eeef65-5bf8-474b-9082-b56af31dd25e" providerId="ADAL" clId="{7AB8D637-7AE3-4224-8FC1-CEC521E97066}" dt="2019-02-06T20:01:29.225" v="725" actId="478"/>
          <ac:picMkLst>
            <pc:docMk/>
            <pc:sldMk cId="2597419419" sldId="340"/>
            <ac:picMk id="5" creationId="{E8B8E205-8C72-4238-AEC9-1593384C7B5D}"/>
          </ac:picMkLst>
        </pc:picChg>
        <pc:picChg chg="del mod">
          <ac:chgData name="Troels Mortensen (TRMO) | VIA" userId="48eeef65-5bf8-474b-9082-b56af31dd25e" providerId="ADAL" clId="{7AB8D637-7AE3-4224-8FC1-CEC521E97066}" dt="2019-02-06T20:01:29.225" v="725" actId="478"/>
          <ac:picMkLst>
            <pc:docMk/>
            <pc:sldMk cId="2597419419" sldId="340"/>
            <ac:picMk id="6" creationId="{03052E88-7CF6-4F11-B336-34CAF637F28D}"/>
          </ac:picMkLst>
        </pc:picChg>
        <pc:picChg chg="del mod">
          <ac:chgData name="Troels Mortensen (TRMO) | VIA" userId="48eeef65-5bf8-474b-9082-b56af31dd25e" providerId="ADAL" clId="{7AB8D637-7AE3-4224-8FC1-CEC521E97066}" dt="2019-02-06T20:01:29.225" v="725" actId="478"/>
          <ac:picMkLst>
            <pc:docMk/>
            <pc:sldMk cId="2597419419" sldId="340"/>
            <ac:picMk id="7" creationId="{C6192C73-127F-4F0D-BAC0-414C8E8833BE}"/>
          </ac:picMkLst>
        </pc:picChg>
        <pc:picChg chg="del mod">
          <ac:chgData name="Troels Mortensen (TRMO) | VIA" userId="48eeef65-5bf8-474b-9082-b56af31dd25e" providerId="ADAL" clId="{7AB8D637-7AE3-4224-8FC1-CEC521E97066}" dt="2019-02-06T20:01:29.225" v="725" actId="478"/>
          <ac:picMkLst>
            <pc:docMk/>
            <pc:sldMk cId="2597419419" sldId="340"/>
            <ac:picMk id="8" creationId="{ED67F483-1248-4873-82F5-4B12EB884C3B}"/>
          </ac:picMkLst>
        </pc:picChg>
        <pc:picChg chg="add">
          <ac:chgData name="Troels Mortensen (TRMO) | VIA" userId="48eeef65-5bf8-474b-9082-b56af31dd25e" providerId="ADAL" clId="{7AB8D637-7AE3-4224-8FC1-CEC521E97066}" dt="2019-02-06T20:01:51.403" v="728"/>
          <ac:picMkLst>
            <pc:docMk/>
            <pc:sldMk cId="2597419419" sldId="340"/>
            <ac:picMk id="9" creationId="{E3DEB9F9-A9F3-41EB-B987-8E532C290F21}"/>
          </ac:picMkLst>
        </pc:picChg>
      </pc:sldChg>
      <pc:sldChg chg="addSp delSp modSp modTransition">
        <pc:chgData name="Troels Mortensen (TRMO) | VIA" userId="48eeef65-5bf8-474b-9082-b56af31dd25e" providerId="ADAL" clId="{7AB8D637-7AE3-4224-8FC1-CEC521E97066}" dt="2019-02-06T20:02:13.401" v="732"/>
        <pc:sldMkLst>
          <pc:docMk/>
          <pc:sldMk cId="2313537432" sldId="342"/>
        </pc:sldMkLst>
        <pc:spChg chg="del mod ord">
          <ac:chgData name="Troels Mortensen (TRMO) | VIA" userId="48eeef65-5bf8-474b-9082-b56af31dd25e" providerId="ADAL" clId="{7AB8D637-7AE3-4224-8FC1-CEC521E97066}" dt="2019-02-06T20:01:48.890" v="726" actId="478"/>
          <ac:spMkLst>
            <pc:docMk/>
            <pc:sldMk cId="2313537432" sldId="342"/>
            <ac:spMk id="2" creationId="{A1F3A0F4-1702-4FE3-816B-0B5F9E118A76}"/>
          </ac:spMkLst>
        </pc:spChg>
        <pc:picChg chg="add mod">
          <ac:chgData name="Troels Mortensen (TRMO) | VIA" userId="48eeef65-5bf8-474b-9082-b56af31dd25e" providerId="ADAL" clId="{7AB8D637-7AE3-4224-8FC1-CEC521E97066}" dt="2019-02-06T19:59:38.066" v="705" actId="14100"/>
          <ac:picMkLst>
            <pc:docMk/>
            <pc:sldMk cId="2313537432" sldId="342"/>
            <ac:picMk id="3" creationId="{15611087-3E35-4BE1-A73E-1967F9BAEA60}"/>
          </ac:picMkLst>
        </pc:picChg>
        <pc:picChg chg="del mod">
          <ac:chgData name="Troels Mortensen (TRMO) | VIA" userId="48eeef65-5bf8-474b-9082-b56af31dd25e" providerId="ADAL" clId="{7AB8D637-7AE3-4224-8FC1-CEC521E97066}" dt="2019-02-06T19:59:32.751" v="701" actId="478"/>
          <ac:picMkLst>
            <pc:docMk/>
            <pc:sldMk cId="2313537432" sldId="342"/>
            <ac:picMk id="4" creationId="{0E752ECB-9656-47E5-B6CB-EA570985C7A2}"/>
          </ac:picMkLst>
        </pc:picChg>
        <pc:picChg chg="del mod">
          <ac:chgData name="Troels Mortensen (TRMO) | VIA" userId="48eeef65-5bf8-474b-9082-b56af31dd25e" providerId="ADAL" clId="{7AB8D637-7AE3-4224-8FC1-CEC521E97066}" dt="2019-02-06T20:01:24.427" v="724" actId="478"/>
          <ac:picMkLst>
            <pc:docMk/>
            <pc:sldMk cId="2313537432" sldId="342"/>
            <ac:picMk id="5" creationId="{E8B8E205-8C72-4238-AEC9-1593384C7B5D}"/>
          </ac:picMkLst>
        </pc:picChg>
        <pc:picChg chg="del mod">
          <ac:chgData name="Troels Mortensen (TRMO) | VIA" userId="48eeef65-5bf8-474b-9082-b56af31dd25e" providerId="ADAL" clId="{7AB8D637-7AE3-4224-8FC1-CEC521E97066}" dt="2019-02-06T20:01:24.427" v="724" actId="478"/>
          <ac:picMkLst>
            <pc:docMk/>
            <pc:sldMk cId="2313537432" sldId="342"/>
            <ac:picMk id="6" creationId="{03052E88-7CF6-4F11-B336-34CAF637F28D}"/>
          </ac:picMkLst>
        </pc:picChg>
        <pc:picChg chg="del mod">
          <ac:chgData name="Troels Mortensen (TRMO) | VIA" userId="48eeef65-5bf8-474b-9082-b56af31dd25e" providerId="ADAL" clId="{7AB8D637-7AE3-4224-8FC1-CEC521E97066}" dt="2019-02-06T20:01:24.427" v="724" actId="478"/>
          <ac:picMkLst>
            <pc:docMk/>
            <pc:sldMk cId="2313537432" sldId="342"/>
            <ac:picMk id="7" creationId="{C6192C73-127F-4F0D-BAC0-414C8E8833BE}"/>
          </ac:picMkLst>
        </pc:picChg>
        <pc:picChg chg="del mod">
          <ac:chgData name="Troels Mortensen (TRMO) | VIA" userId="48eeef65-5bf8-474b-9082-b56af31dd25e" providerId="ADAL" clId="{7AB8D637-7AE3-4224-8FC1-CEC521E97066}" dt="2019-02-06T20:01:24.427" v="724" actId="478"/>
          <ac:picMkLst>
            <pc:docMk/>
            <pc:sldMk cId="2313537432" sldId="342"/>
            <ac:picMk id="8" creationId="{ED67F483-1248-4873-82F5-4B12EB884C3B}"/>
          </ac:picMkLst>
        </pc:picChg>
        <pc:picChg chg="add mod">
          <ac:chgData name="Troels Mortensen (TRMO) | VIA" userId="48eeef65-5bf8-474b-9082-b56af31dd25e" providerId="ADAL" clId="{7AB8D637-7AE3-4224-8FC1-CEC521E97066}" dt="2019-02-06T20:00:21.312" v="711" actId="14100"/>
          <ac:picMkLst>
            <pc:docMk/>
            <pc:sldMk cId="2313537432" sldId="342"/>
            <ac:picMk id="9" creationId="{0E065591-E11A-40EA-8B35-4D50927A35F1}"/>
          </ac:picMkLst>
        </pc:picChg>
      </pc:sldChg>
      <pc:sldChg chg="modSp del">
        <pc:chgData name="Troels Mortensen (TRMO) | VIA" userId="48eeef65-5bf8-474b-9082-b56af31dd25e" providerId="ADAL" clId="{7AB8D637-7AE3-4224-8FC1-CEC521E97066}" dt="2019-02-06T20:00:31.174" v="713" actId="2696"/>
        <pc:sldMkLst>
          <pc:docMk/>
          <pc:sldMk cId="2460258860" sldId="343"/>
        </pc:sldMkLst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460258860" sldId="343"/>
            <ac:picMk id="4" creationId="{0E752ECB-9656-47E5-B6CB-EA570985C7A2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460258860" sldId="343"/>
            <ac:picMk id="5" creationId="{E8B8E205-8C72-4238-AEC9-1593384C7B5D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460258860" sldId="343"/>
            <ac:picMk id="6" creationId="{03052E88-7CF6-4F11-B336-34CAF637F28D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460258860" sldId="343"/>
            <ac:picMk id="7" creationId="{C6192C73-127F-4F0D-BAC0-414C8E8833BE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460258860" sldId="343"/>
            <ac:picMk id="8" creationId="{ED67F483-1248-4873-82F5-4B12EB884C3B}"/>
          </ac:picMkLst>
        </pc:picChg>
      </pc:sldChg>
      <pc:sldChg chg="modSp del">
        <pc:chgData name="Troels Mortensen (TRMO) | VIA" userId="48eeef65-5bf8-474b-9082-b56af31dd25e" providerId="ADAL" clId="{7AB8D637-7AE3-4224-8FC1-CEC521E97066}" dt="2019-02-06T20:00:31.170" v="712" actId="2696"/>
        <pc:sldMkLst>
          <pc:docMk/>
          <pc:sldMk cId="948741355" sldId="344"/>
        </pc:sldMkLst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948741355" sldId="344"/>
            <ac:picMk id="4" creationId="{0E752ECB-9656-47E5-B6CB-EA570985C7A2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948741355" sldId="344"/>
            <ac:picMk id="5" creationId="{E8B8E205-8C72-4238-AEC9-1593384C7B5D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948741355" sldId="344"/>
            <ac:picMk id="6" creationId="{03052E88-7CF6-4F11-B336-34CAF637F28D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948741355" sldId="344"/>
            <ac:picMk id="7" creationId="{C6192C73-127F-4F0D-BAC0-414C8E8833BE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948741355" sldId="344"/>
            <ac:picMk id="8" creationId="{ED67F483-1248-4873-82F5-4B12EB884C3B}"/>
          </ac:picMkLst>
        </pc:picChg>
      </pc:sldChg>
      <pc:sldChg chg="modSp del">
        <pc:chgData name="Troels Mortensen (TRMO) | VIA" userId="48eeef65-5bf8-474b-9082-b56af31dd25e" providerId="ADAL" clId="{7AB8D637-7AE3-4224-8FC1-CEC521E97066}" dt="2019-02-06T20:02:31.411" v="736" actId="2696"/>
        <pc:sldMkLst>
          <pc:docMk/>
          <pc:sldMk cId="3152431153" sldId="345"/>
        </pc:sldMkLst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3152431153" sldId="345"/>
            <ac:spMk id="2" creationId="{192EDDC3-033F-4E85-8F92-2F14025A8B4E}"/>
          </ac:spMkLst>
        </pc:sp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3152431153" sldId="345"/>
            <ac:picMk id="4" creationId="{0E752ECB-9656-47E5-B6CB-EA570985C7A2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3152431153" sldId="345"/>
            <ac:picMk id="5" creationId="{E8B8E205-8C72-4238-AEC9-1593384C7B5D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3152431153" sldId="345"/>
            <ac:picMk id="6" creationId="{03052E88-7CF6-4F11-B336-34CAF637F28D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3152431153" sldId="345"/>
            <ac:picMk id="7" creationId="{C6192C73-127F-4F0D-BAC0-414C8E8833BE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3152431153" sldId="345"/>
            <ac:picMk id="8" creationId="{ED67F483-1248-4873-82F5-4B12EB884C3B}"/>
          </ac:picMkLst>
        </pc:picChg>
      </pc:sldChg>
      <pc:sldChg chg="addSp delSp modSp modTransition modAnim">
        <pc:chgData name="Troels Mortensen (TRMO) | VIA" userId="48eeef65-5bf8-474b-9082-b56af31dd25e" providerId="ADAL" clId="{7AB8D637-7AE3-4224-8FC1-CEC521E97066}" dt="2019-02-06T20:05:30.120" v="786"/>
        <pc:sldMkLst>
          <pc:docMk/>
          <pc:sldMk cId="2491772663" sldId="346"/>
        </pc:sldMkLst>
        <pc:spChg chg="add mod">
          <ac:chgData name="Troels Mortensen (TRMO) | VIA" userId="48eeef65-5bf8-474b-9082-b56af31dd25e" providerId="ADAL" clId="{7AB8D637-7AE3-4224-8FC1-CEC521E97066}" dt="2019-02-06T20:05:26.320" v="785" actId="207"/>
          <ac:spMkLst>
            <pc:docMk/>
            <pc:sldMk cId="2491772663" sldId="346"/>
            <ac:spMk id="2" creationId="{BC2D4D97-81A4-449B-8FAA-983C0B2AC823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2491772663" sldId="346"/>
            <ac:spMk id="3" creationId="{4A4D2DC9-F8BE-4D12-A3E7-1348583D581E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2491772663" sldId="346"/>
            <ac:spMk id="9" creationId="{7DEE0F4E-23BD-4E1E-85BC-EACC63471601}"/>
          </ac:spMkLst>
        </pc:spChg>
        <pc:picChg chg="del mod">
          <ac:chgData name="Troels Mortensen (TRMO) | VIA" userId="48eeef65-5bf8-474b-9082-b56af31dd25e" providerId="ADAL" clId="{7AB8D637-7AE3-4224-8FC1-CEC521E97066}" dt="2019-02-06T20:03:01.424" v="738" actId="478"/>
          <ac:picMkLst>
            <pc:docMk/>
            <pc:sldMk cId="2491772663" sldId="346"/>
            <ac:picMk id="4" creationId="{0E752ECB-9656-47E5-B6CB-EA570985C7A2}"/>
          </ac:picMkLst>
        </pc:picChg>
        <pc:picChg chg="del mod">
          <ac:chgData name="Troels Mortensen (TRMO) | VIA" userId="48eeef65-5bf8-474b-9082-b56af31dd25e" providerId="ADAL" clId="{7AB8D637-7AE3-4224-8FC1-CEC521E97066}" dt="2019-02-06T20:03:01.424" v="738" actId="478"/>
          <ac:picMkLst>
            <pc:docMk/>
            <pc:sldMk cId="2491772663" sldId="346"/>
            <ac:picMk id="5" creationId="{E8B8E205-8C72-4238-AEC9-1593384C7B5D}"/>
          </ac:picMkLst>
        </pc:picChg>
        <pc:picChg chg="del mod">
          <ac:chgData name="Troels Mortensen (TRMO) | VIA" userId="48eeef65-5bf8-474b-9082-b56af31dd25e" providerId="ADAL" clId="{7AB8D637-7AE3-4224-8FC1-CEC521E97066}" dt="2019-02-06T20:03:01.424" v="738" actId="478"/>
          <ac:picMkLst>
            <pc:docMk/>
            <pc:sldMk cId="2491772663" sldId="346"/>
            <ac:picMk id="6" creationId="{03052E88-7CF6-4F11-B336-34CAF637F28D}"/>
          </ac:picMkLst>
        </pc:picChg>
        <pc:picChg chg="del mod">
          <ac:chgData name="Troels Mortensen (TRMO) | VIA" userId="48eeef65-5bf8-474b-9082-b56af31dd25e" providerId="ADAL" clId="{7AB8D637-7AE3-4224-8FC1-CEC521E97066}" dt="2019-02-06T20:03:01.424" v="738" actId="478"/>
          <ac:picMkLst>
            <pc:docMk/>
            <pc:sldMk cId="2491772663" sldId="346"/>
            <ac:picMk id="7" creationId="{C6192C73-127F-4F0D-BAC0-414C8E8833BE}"/>
          </ac:picMkLst>
        </pc:picChg>
        <pc:picChg chg="del mod">
          <ac:chgData name="Troels Mortensen (TRMO) | VIA" userId="48eeef65-5bf8-474b-9082-b56af31dd25e" providerId="ADAL" clId="{7AB8D637-7AE3-4224-8FC1-CEC521E97066}" dt="2019-02-06T20:03:01.424" v="738" actId="478"/>
          <ac:picMkLst>
            <pc:docMk/>
            <pc:sldMk cId="2491772663" sldId="346"/>
            <ac:picMk id="8" creationId="{ED67F483-1248-4873-82F5-4B12EB884C3B}"/>
          </ac:picMkLst>
        </pc:picChg>
        <pc:picChg chg="add mod">
          <ac:chgData name="Troels Mortensen (TRMO) | VIA" userId="48eeef65-5bf8-474b-9082-b56af31dd25e" providerId="ADAL" clId="{7AB8D637-7AE3-4224-8FC1-CEC521E97066}" dt="2019-02-06T20:03:08.487" v="740" actId="14100"/>
          <ac:picMkLst>
            <pc:docMk/>
            <pc:sldMk cId="2491772663" sldId="346"/>
            <ac:picMk id="10" creationId="{3ECBA183-DDC1-480D-9E33-DE98F2F708F9}"/>
          </ac:picMkLst>
        </pc:picChg>
        <pc:picChg chg="add mod">
          <ac:chgData name="Troels Mortensen (TRMO) | VIA" userId="48eeef65-5bf8-474b-9082-b56af31dd25e" providerId="ADAL" clId="{7AB8D637-7AE3-4224-8FC1-CEC521E97066}" dt="2019-02-06T20:03:18.464" v="744" actId="1076"/>
          <ac:picMkLst>
            <pc:docMk/>
            <pc:sldMk cId="2491772663" sldId="346"/>
            <ac:picMk id="11" creationId="{69B635DC-A53C-4818-BC16-DEF08E91A4DC}"/>
          </ac:picMkLst>
        </pc:picChg>
        <pc:picChg chg="add mod">
          <ac:chgData name="Troels Mortensen (TRMO) | VIA" userId="48eeef65-5bf8-474b-9082-b56af31dd25e" providerId="ADAL" clId="{7AB8D637-7AE3-4224-8FC1-CEC521E97066}" dt="2019-02-06T20:03:20.284" v="745" actId="1076"/>
          <ac:picMkLst>
            <pc:docMk/>
            <pc:sldMk cId="2491772663" sldId="346"/>
            <ac:picMk id="12" creationId="{1BF13E06-CF1D-4CD8-9DCC-69E162ED0434}"/>
          </ac:picMkLst>
        </pc:picChg>
      </pc:sldChg>
      <pc:sldChg chg="addSp delSp modSp">
        <pc:chgData name="Troels Mortensen (TRMO) | VIA" userId="48eeef65-5bf8-474b-9082-b56af31dd25e" providerId="ADAL" clId="{7AB8D637-7AE3-4224-8FC1-CEC521E97066}" dt="2019-02-06T20:03:46.283" v="775" actId="1036"/>
        <pc:sldMkLst>
          <pc:docMk/>
          <pc:sldMk cId="1851334105" sldId="347"/>
        </pc:sldMkLst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1851334105" sldId="347"/>
            <ac:spMk id="2" creationId="{FDFF84C9-F301-4069-B0B1-032ED5528BD6}"/>
          </ac:spMkLst>
        </pc:spChg>
        <pc:spChg chg="mod">
          <ac:chgData name="Troels Mortensen (TRMO) | VIA" userId="48eeef65-5bf8-474b-9082-b56af31dd25e" providerId="ADAL" clId="{7AB8D637-7AE3-4224-8FC1-CEC521E97066}" dt="2019-02-06T20:03:46.283" v="775" actId="1036"/>
          <ac:spMkLst>
            <pc:docMk/>
            <pc:sldMk cId="1851334105" sldId="347"/>
            <ac:spMk id="3" creationId="{4A4D2DC9-F8BE-4D12-A3E7-1348583D581E}"/>
          </ac:spMkLst>
        </pc:spChg>
        <pc:spChg chg="mod">
          <ac:chgData name="Troels Mortensen (TRMO) | VIA" userId="48eeef65-5bf8-474b-9082-b56af31dd25e" providerId="ADAL" clId="{7AB8D637-7AE3-4224-8FC1-CEC521E97066}" dt="2019-02-06T20:03:46.283" v="775" actId="1036"/>
          <ac:spMkLst>
            <pc:docMk/>
            <pc:sldMk cId="1851334105" sldId="347"/>
            <ac:spMk id="9" creationId="{7DEE0F4E-23BD-4E1E-85BC-EACC63471601}"/>
          </ac:spMkLst>
        </pc:spChg>
        <pc:picChg chg="del mod">
          <ac:chgData name="Troels Mortensen (TRMO) | VIA" userId="48eeef65-5bf8-474b-9082-b56af31dd25e" providerId="ADAL" clId="{7AB8D637-7AE3-4224-8FC1-CEC521E97066}" dt="2019-02-06T20:03:34.700" v="748" actId="478"/>
          <ac:picMkLst>
            <pc:docMk/>
            <pc:sldMk cId="1851334105" sldId="347"/>
            <ac:picMk id="4" creationId="{0E752ECB-9656-47E5-B6CB-EA570985C7A2}"/>
          </ac:picMkLst>
        </pc:picChg>
        <pc:picChg chg="del mod">
          <ac:chgData name="Troels Mortensen (TRMO) | VIA" userId="48eeef65-5bf8-474b-9082-b56af31dd25e" providerId="ADAL" clId="{7AB8D637-7AE3-4224-8FC1-CEC521E97066}" dt="2019-02-06T20:03:34.700" v="748" actId="478"/>
          <ac:picMkLst>
            <pc:docMk/>
            <pc:sldMk cId="1851334105" sldId="347"/>
            <ac:picMk id="5" creationId="{E8B8E205-8C72-4238-AEC9-1593384C7B5D}"/>
          </ac:picMkLst>
        </pc:picChg>
        <pc:picChg chg="del mod">
          <ac:chgData name="Troels Mortensen (TRMO) | VIA" userId="48eeef65-5bf8-474b-9082-b56af31dd25e" providerId="ADAL" clId="{7AB8D637-7AE3-4224-8FC1-CEC521E97066}" dt="2019-02-06T20:03:34.700" v="748" actId="478"/>
          <ac:picMkLst>
            <pc:docMk/>
            <pc:sldMk cId="1851334105" sldId="347"/>
            <ac:picMk id="6" creationId="{03052E88-7CF6-4F11-B336-34CAF637F28D}"/>
          </ac:picMkLst>
        </pc:picChg>
        <pc:picChg chg="del mod">
          <ac:chgData name="Troels Mortensen (TRMO) | VIA" userId="48eeef65-5bf8-474b-9082-b56af31dd25e" providerId="ADAL" clId="{7AB8D637-7AE3-4224-8FC1-CEC521E97066}" dt="2019-02-06T20:03:37.831" v="751" actId="478"/>
          <ac:picMkLst>
            <pc:docMk/>
            <pc:sldMk cId="1851334105" sldId="347"/>
            <ac:picMk id="7" creationId="{C6192C73-127F-4F0D-BAC0-414C8E8833BE}"/>
          </ac:picMkLst>
        </pc:picChg>
        <pc:picChg chg="del mod">
          <ac:chgData name="Troels Mortensen (TRMO) | VIA" userId="48eeef65-5bf8-474b-9082-b56af31dd25e" providerId="ADAL" clId="{7AB8D637-7AE3-4224-8FC1-CEC521E97066}" dt="2019-02-06T20:03:38.277" v="752" actId="478"/>
          <ac:picMkLst>
            <pc:docMk/>
            <pc:sldMk cId="1851334105" sldId="347"/>
            <ac:picMk id="8" creationId="{ED67F483-1248-4873-82F5-4B12EB884C3B}"/>
          </ac:picMkLst>
        </pc:picChg>
        <pc:picChg chg="add del">
          <ac:chgData name="Troels Mortensen (TRMO) | VIA" userId="48eeef65-5bf8-474b-9082-b56af31dd25e" providerId="ADAL" clId="{7AB8D637-7AE3-4224-8FC1-CEC521E97066}" dt="2019-02-06T20:03:36.221" v="750"/>
          <ac:picMkLst>
            <pc:docMk/>
            <pc:sldMk cId="1851334105" sldId="347"/>
            <ac:picMk id="10" creationId="{D0500C02-F872-42BA-8AA2-BF7A27D6C820}"/>
          </ac:picMkLst>
        </pc:picChg>
        <pc:picChg chg="add del">
          <ac:chgData name="Troels Mortensen (TRMO) | VIA" userId="48eeef65-5bf8-474b-9082-b56af31dd25e" providerId="ADAL" clId="{7AB8D637-7AE3-4224-8FC1-CEC521E97066}" dt="2019-02-06T20:03:36.221" v="750"/>
          <ac:picMkLst>
            <pc:docMk/>
            <pc:sldMk cId="1851334105" sldId="347"/>
            <ac:picMk id="11" creationId="{FDFA908E-28C1-4F79-9B1C-5F66868F9272}"/>
          </ac:picMkLst>
        </pc:picChg>
        <pc:picChg chg="add del">
          <ac:chgData name="Troels Mortensen (TRMO) | VIA" userId="48eeef65-5bf8-474b-9082-b56af31dd25e" providerId="ADAL" clId="{7AB8D637-7AE3-4224-8FC1-CEC521E97066}" dt="2019-02-06T20:03:36.221" v="750"/>
          <ac:picMkLst>
            <pc:docMk/>
            <pc:sldMk cId="1851334105" sldId="347"/>
            <ac:picMk id="12" creationId="{1F86178E-237D-43A1-BDE4-5B5316D553E1}"/>
          </ac:picMkLst>
        </pc:picChg>
        <pc:picChg chg="add">
          <ac:chgData name="Troels Mortensen (TRMO) | VIA" userId="48eeef65-5bf8-474b-9082-b56af31dd25e" providerId="ADAL" clId="{7AB8D637-7AE3-4224-8FC1-CEC521E97066}" dt="2019-02-06T20:03:39.117" v="753"/>
          <ac:picMkLst>
            <pc:docMk/>
            <pc:sldMk cId="1851334105" sldId="347"/>
            <ac:picMk id="13" creationId="{29BA8795-D2B6-40B1-ABDB-6526BFB15AC8}"/>
          </ac:picMkLst>
        </pc:picChg>
        <pc:picChg chg="add">
          <ac:chgData name="Troels Mortensen (TRMO) | VIA" userId="48eeef65-5bf8-474b-9082-b56af31dd25e" providerId="ADAL" clId="{7AB8D637-7AE3-4224-8FC1-CEC521E97066}" dt="2019-02-06T20:03:39.117" v="753"/>
          <ac:picMkLst>
            <pc:docMk/>
            <pc:sldMk cId="1851334105" sldId="347"/>
            <ac:picMk id="14" creationId="{3894E05A-4CEE-4DCA-9BEE-23706A9334D3}"/>
          </ac:picMkLst>
        </pc:picChg>
        <pc:picChg chg="add">
          <ac:chgData name="Troels Mortensen (TRMO) | VIA" userId="48eeef65-5bf8-474b-9082-b56af31dd25e" providerId="ADAL" clId="{7AB8D637-7AE3-4224-8FC1-CEC521E97066}" dt="2019-02-06T20:03:39.117" v="753"/>
          <ac:picMkLst>
            <pc:docMk/>
            <pc:sldMk cId="1851334105" sldId="347"/>
            <ac:picMk id="15" creationId="{A09DBB33-65B5-4B3F-9803-FD27AA94AF55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151543675" sldId="348"/>
        </pc:sldMkLst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151543675" sldId="348"/>
            <ac:spMk id="2" creationId="{8C6F2E78-3DF8-4278-A0C0-F91A1C2E896D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151543675" sldId="348"/>
            <ac:spMk id="3" creationId="{92B08993-21F0-4CC4-8016-601F7CC49075}"/>
          </ac:spMkLst>
        </pc:sp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151543675" sldId="348"/>
            <ac:picMk id="9220" creationId="{2CCCEE55-4240-4712-AF53-23464662B8FF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151543675" sldId="348"/>
            <ac:picMk id="9222" creationId="{4E25109E-4B36-4043-B092-8032EDADBD9F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151543675" sldId="348"/>
            <ac:picMk id="9226" creationId="{96FF22C6-363A-4818-8E6C-7E47DB965F82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151543675" sldId="348"/>
            <ac:picMk id="9232" creationId="{987362CC-A69C-408E-85A8-8991A0CA2451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20618761" sldId="350"/>
        </pc:sldMkLst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20618761" sldId="350"/>
            <ac:spMk id="2" creationId="{8C6F2E78-3DF8-4278-A0C0-F91A1C2E896D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20618761" sldId="350"/>
            <ac:spMk id="3" creationId="{92B08993-21F0-4CC4-8016-601F7CC49075}"/>
          </ac:spMkLst>
        </pc:sp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0618761" sldId="350"/>
            <ac:picMk id="9220" creationId="{2CCCEE55-4240-4712-AF53-23464662B8FF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0618761" sldId="350"/>
            <ac:picMk id="9222" creationId="{4E25109E-4B36-4043-B092-8032EDADBD9F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0618761" sldId="350"/>
            <ac:picMk id="9226" creationId="{96FF22C6-363A-4818-8E6C-7E47DB965F82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0618761" sldId="350"/>
            <ac:picMk id="9232" creationId="{987362CC-A69C-408E-85A8-8991A0CA2451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1935365751" sldId="351"/>
        </pc:sldMkLst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1935365751" sldId="351"/>
            <ac:spMk id="2" creationId="{8C6F2E78-3DF8-4278-A0C0-F91A1C2E896D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1935365751" sldId="351"/>
            <ac:spMk id="3" creationId="{92B08993-21F0-4CC4-8016-601F7CC49075}"/>
          </ac:spMkLst>
        </pc:sp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1935365751" sldId="351"/>
            <ac:picMk id="9220" creationId="{2CCCEE55-4240-4712-AF53-23464662B8FF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1935365751" sldId="351"/>
            <ac:picMk id="9222" creationId="{4E25109E-4B36-4043-B092-8032EDADBD9F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1935365751" sldId="351"/>
            <ac:picMk id="9226" creationId="{96FF22C6-363A-4818-8E6C-7E47DB965F82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1935365751" sldId="351"/>
            <ac:picMk id="9232" creationId="{987362CC-A69C-408E-85A8-8991A0CA2451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2090822718" sldId="352"/>
        </pc:sldMkLst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2090822718" sldId="352"/>
            <ac:spMk id="2" creationId="{8C6F2E78-3DF8-4278-A0C0-F91A1C2E896D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2090822718" sldId="352"/>
            <ac:spMk id="3" creationId="{92B08993-21F0-4CC4-8016-601F7CC49075}"/>
          </ac:spMkLst>
        </pc:spChg>
        <pc:grpChg chg="mod">
          <ac:chgData name="Troels Mortensen (TRMO) | VIA" userId="48eeef65-5bf8-474b-9082-b56af31dd25e" providerId="ADAL" clId="{7AB8D637-7AE3-4224-8FC1-CEC521E97066}" dt="2019-02-06T19:55:07.156" v="437"/>
          <ac:grpSpMkLst>
            <pc:docMk/>
            <pc:sldMk cId="2090822718" sldId="352"/>
            <ac:grpSpMk id="5" creationId="{A5A63B0E-DAE8-4DE7-8A3D-DD9B5BA3C8BB}"/>
          </ac:grpSpMkLst>
        </pc:grp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090822718" sldId="352"/>
            <ac:picMk id="9220" creationId="{2CCCEE55-4240-4712-AF53-23464662B8FF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090822718" sldId="352"/>
            <ac:picMk id="9222" creationId="{4E25109E-4B36-4043-B092-8032EDADBD9F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090822718" sldId="352"/>
            <ac:picMk id="9226" creationId="{96FF22C6-363A-4818-8E6C-7E47DB965F82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090822718" sldId="352"/>
            <ac:picMk id="9232" creationId="{987362CC-A69C-408E-85A8-8991A0CA2451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2007986511" sldId="353"/>
        </pc:sldMkLst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2007986511" sldId="353"/>
            <ac:spMk id="2" creationId="{8C6F2E78-3DF8-4278-A0C0-F91A1C2E896D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2007986511" sldId="353"/>
            <ac:spMk id="3" creationId="{92B08993-21F0-4CC4-8016-601F7CC49075}"/>
          </ac:spMkLst>
        </pc:spChg>
        <pc:grpChg chg="mod">
          <ac:chgData name="Troels Mortensen (TRMO) | VIA" userId="48eeef65-5bf8-474b-9082-b56af31dd25e" providerId="ADAL" clId="{7AB8D637-7AE3-4224-8FC1-CEC521E97066}" dt="2019-02-06T19:55:07.156" v="437"/>
          <ac:grpSpMkLst>
            <pc:docMk/>
            <pc:sldMk cId="2007986511" sldId="353"/>
            <ac:grpSpMk id="11" creationId="{C6F079D0-691E-4324-BBCC-16EF07AE92E9}"/>
          </ac:grpSpMkLst>
        </pc:grp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007986511" sldId="353"/>
            <ac:picMk id="9220" creationId="{2CCCEE55-4240-4712-AF53-23464662B8FF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007986511" sldId="353"/>
            <ac:picMk id="9222" creationId="{4E25109E-4B36-4043-B092-8032EDADBD9F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007986511" sldId="353"/>
            <ac:picMk id="9226" creationId="{96FF22C6-363A-4818-8E6C-7E47DB965F82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007986511" sldId="353"/>
            <ac:picMk id="9232" creationId="{987362CC-A69C-408E-85A8-8991A0CA2451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1674039647" sldId="355"/>
        </pc:sldMkLst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1674039647" sldId="355"/>
            <ac:picMk id="4" creationId="{708221FE-C012-4D79-9505-A1CC82A9F25D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3649140279" sldId="356"/>
        </pc:sldMkLst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3649140279" sldId="356"/>
            <ac:picMk id="38914" creationId="{F473E021-84BA-4A74-8112-FB72469495DE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90004651" sldId="357"/>
        </pc:sldMkLst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90004651" sldId="357"/>
            <ac:picMk id="10242" creationId="{96AE4A13-C7F7-4FDE-9B4D-CCDB1BF60D66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493085930" sldId="358"/>
        </pc:sldMkLst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493085930" sldId="358"/>
            <ac:spMk id="5" creationId="{C1C065CD-1AC0-48B4-87DB-98EC83DBE279}"/>
          </ac:spMkLst>
        </pc:sp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493085930" sldId="358"/>
            <ac:picMk id="6" creationId="{68A65C6E-AC57-4413-8E88-9D787C97CD3F}"/>
          </ac:picMkLst>
        </pc:picChg>
      </pc:sldChg>
      <pc:sldChg chg="modSp">
        <pc:chgData name="Troels Mortensen (TRMO) | VIA" userId="48eeef65-5bf8-474b-9082-b56af31dd25e" providerId="ADAL" clId="{7AB8D637-7AE3-4224-8FC1-CEC521E97066}" dt="2019-02-06T19:55:07.156" v="437"/>
        <pc:sldMkLst>
          <pc:docMk/>
          <pc:sldMk cId="696465941" sldId="360"/>
        </pc:sldMkLst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696465941" sldId="360"/>
            <ac:picMk id="33794" creationId="{D078FBB1-BB70-463E-9DF0-DC381E4284C7}"/>
          </ac:picMkLst>
        </pc:picChg>
      </pc:sldChg>
      <pc:sldChg chg="modSp add">
        <pc:chgData name="Troels Mortensen (TRMO) | VIA" userId="48eeef65-5bf8-474b-9082-b56af31dd25e" providerId="ADAL" clId="{7AB8D637-7AE3-4224-8FC1-CEC521E97066}" dt="2019-02-06T19:33:45.664" v="97" actId="20577"/>
        <pc:sldMkLst>
          <pc:docMk/>
          <pc:sldMk cId="3041309801" sldId="361"/>
        </pc:sldMkLst>
        <pc:spChg chg="mod">
          <ac:chgData name="Troels Mortensen (TRMO) | VIA" userId="48eeef65-5bf8-474b-9082-b56af31dd25e" providerId="ADAL" clId="{7AB8D637-7AE3-4224-8FC1-CEC521E97066}" dt="2019-02-06T19:33:45.664" v="97" actId="20577"/>
          <ac:spMkLst>
            <pc:docMk/>
            <pc:sldMk cId="3041309801" sldId="361"/>
            <ac:spMk id="3" creationId="{77A894C2-FB8C-4259-9451-55270D364361}"/>
          </ac:spMkLst>
        </pc:spChg>
      </pc:sldChg>
      <pc:sldChg chg="modSp add del modTransition modAnim">
        <pc:chgData name="Troels Mortensen (TRMO) | VIA" userId="48eeef65-5bf8-474b-9082-b56af31dd25e" providerId="ADAL" clId="{7AB8D637-7AE3-4224-8FC1-CEC521E97066}" dt="2019-02-06T19:56:54.593" v="523" actId="2696"/>
        <pc:sldMkLst>
          <pc:docMk/>
          <pc:sldMk cId="2704131391" sldId="362"/>
        </pc:sldMkLst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k cId="2704131391" sldId="362"/>
            <ac:spMk id="2" creationId="{6DFB720D-44AD-4982-B756-049E40D54284}"/>
          </ac:spMkLst>
        </pc:sp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704131391" sldId="362"/>
            <ac:picMk id="4" creationId="{AD652C4B-78C9-4891-9037-0196E21B0907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704131391" sldId="362"/>
            <ac:picMk id="5" creationId="{2472ACCA-7EAA-40CD-804A-87CD5794F06C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704131391" sldId="362"/>
            <ac:picMk id="6" creationId="{E3F2F3BE-8A63-4444-839D-5F2946B379B3}"/>
          </ac:picMkLst>
        </pc:picChg>
        <pc:picChg chg="mod">
          <ac:chgData name="Troels Mortensen (TRMO) | VIA" userId="48eeef65-5bf8-474b-9082-b56af31dd25e" providerId="ADAL" clId="{7AB8D637-7AE3-4224-8FC1-CEC521E97066}" dt="2019-02-06T19:55:07.156" v="437"/>
          <ac:picMkLst>
            <pc:docMk/>
            <pc:sldMk cId="2704131391" sldId="362"/>
            <ac:picMk id="7" creationId="{D7E074AA-806D-4CB3-81FE-5863DE69A81D}"/>
          </ac:picMkLst>
        </pc:picChg>
      </pc:sldChg>
      <pc:sldChg chg="delSp add del modAnim">
        <pc:chgData name="Troels Mortensen (TRMO) | VIA" userId="48eeef65-5bf8-474b-9082-b56af31dd25e" providerId="ADAL" clId="{7AB8D637-7AE3-4224-8FC1-CEC521E97066}" dt="2019-02-06T19:49:43.334" v="238" actId="2696"/>
        <pc:sldMkLst>
          <pc:docMk/>
          <pc:sldMk cId="2781770452" sldId="362"/>
        </pc:sldMkLst>
        <pc:picChg chg="del">
          <ac:chgData name="Troels Mortensen (TRMO) | VIA" userId="48eeef65-5bf8-474b-9082-b56af31dd25e" providerId="ADAL" clId="{7AB8D637-7AE3-4224-8FC1-CEC521E97066}" dt="2019-02-06T19:49:40.220" v="236"/>
          <ac:picMkLst>
            <pc:docMk/>
            <pc:sldMk cId="2781770452" sldId="362"/>
            <ac:picMk id="4" creationId="{4D43D606-0B8B-4E55-80CC-B1E7B93129B8}"/>
          </ac:picMkLst>
        </pc:picChg>
        <pc:picChg chg="del">
          <ac:chgData name="Troels Mortensen (TRMO) | VIA" userId="48eeef65-5bf8-474b-9082-b56af31dd25e" providerId="ADAL" clId="{7AB8D637-7AE3-4224-8FC1-CEC521E97066}" dt="2019-02-06T19:49:40.220" v="236"/>
          <ac:picMkLst>
            <pc:docMk/>
            <pc:sldMk cId="2781770452" sldId="362"/>
            <ac:picMk id="6" creationId="{2596427C-E1AB-48B9-A97B-B016559323D9}"/>
          </ac:picMkLst>
        </pc:picChg>
        <pc:picChg chg="del">
          <ac:chgData name="Troels Mortensen (TRMO) | VIA" userId="48eeef65-5bf8-474b-9082-b56af31dd25e" providerId="ADAL" clId="{7AB8D637-7AE3-4224-8FC1-CEC521E97066}" dt="2019-02-06T19:49:40.220" v="236"/>
          <ac:picMkLst>
            <pc:docMk/>
            <pc:sldMk cId="2781770452" sldId="362"/>
            <ac:picMk id="7" creationId="{E551E7F2-20C3-45F8-84BC-752EBD908E47}"/>
          </ac:picMkLst>
        </pc:picChg>
      </pc:sldChg>
      <pc:sldChg chg="modSp add modTransition">
        <pc:chgData name="Troels Mortensen (TRMO) | VIA" userId="48eeef65-5bf8-474b-9082-b56af31dd25e" providerId="ADAL" clId="{7AB8D637-7AE3-4224-8FC1-CEC521E97066}" dt="2019-02-06T19:57:23.962" v="697"/>
        <pc:sldMkLst>
          <pc:docMk/>
          <pc:sldMk cId="2076729314" sldId="363"/>
        </pc:sldMkLst>
        <pc:picChg chg="mod">
          <ac:chgData name="Troels Mortensen (TRMO) | VIA" userId="48eeef65-5bf8-474b-9082-b56af31dd25e" providerId="ADAL" clId="{7AB8D637-7AE3-4224-8FC1-CEC521E97066}" dt="2019-02-06T19:57:06.877" v="623" actId="1038"/>
          <ac:picMkLst>
            <pc:docMk/>
            <pc:sldMk cId="2076729314" sldId="363"/>
            <ac:picMk id="5" creationId="{2472ACCA-7EAA-40CD-804A-87CD5794F06C}"/>
          </ac:picMkLst>
        </pc:picChg>
        <pc:picChg chg="mod">
          <ac:chgData name="Troels Mortensen (TRMO) | VIA" userId="48eeef65-5bf8-474b-9082-b56af31dd25e" providerId="ADAL" clId="{7AB8D637-7AE3-4224-8FC1-CEC521E97066}" dt="2019-02-06T19:57:03.484" v="613" actId="1037"/>
          <ac:picMkLst>
            <pc:docMk/>
            <pc:sldMk cId="2076729314" sldId="363"/>
            <ac:picMk id="6" creationId="{E3F2F3BE-8A63-4444-839D-5F2946B379B3}"/>
          </ac:picMkLst>
        </pc:picChg>
        <pc:picChg chg="mod">
          <ac:chgData name="Troels Mortensen (TRMO) | VIA" userId="48eeef65-5bf8-474b-9082-b56af31dd25e" providerId="ADAL" clId="{7AB8D637-7AE3-4224-8FC1-CEC521E97066}" dt="2019-02-06T19:57:03.484" v="613" actId="1037"/>
          <ac:picMkLst>
            <pc:docMk/>
            <pc:sldMk cId="2076729314" sldId="363"/>
            <ac:picMk id="7" creationId="{D7E074AA-806D-4CB3-81FE-5863DE69A81D}"/>
          </ac:picMkLst>
        </pc:picChg>
      </pc:sldChg>
      <pc:sldChg chg="delSp add del">
        <pc:chgData name="Troels Mortensen (TRMO) | VIA" userId="48eeef65-5bf8-474b-9082-b56af31dd25e" providerId="ADAL" clId="{7AB8D637-7AE3-4224-8FC1-CEC521E97066}" dt="2019-02-06T20:02:07.712" v="730" actId="2696"/>
        <pc:sldMkLst>
          <pc:docMk/>
          <pc:sldMk cId="1974913154" sldId="364"/>
        </pc:sldMkLst>
        <pc:spChg chg="del">
          <ac:chgData name="Troels Mortensen (TRMO) | VIA" userId="48eeef65-5bf8-474b-9082-b56af31dd25e" providerId="ADAL" clId="{7AB8D637-7AE3-4224-8FC1-CEC521E97066}" dt="2019-02-06T20:00:36.215" v="715" actId="478"/>
          <ac:spMkLst>
            <pc:docMk/>
            <pc:sldMk cId="1974913154" sldId="364"/>
            <ac:spMk id="2" creationId="{A1F3A0F4-1702-4FE3-816B-0B5F9E118A76}"/>
          </ac:spMkLst>
        </pc:spChg>
        <pc:picChg chg="del">
          <ac:chgData name="Troels Mortensen (TRMO) | VIA" userId="48eeef65-5bf8-474b-9082-b56af31dd25e" providerId="ADAL" clId="{7AB8D637-7AE3-4224-8FC1-CEC521E97066}" dt="2019-02-06T20:01:20.261" v="723" actId="478"/>
          <ac:picMkLst>
            <pc:docMk/>
            <pc:sldMk cId="1974913154" sldId="364"/>
            <ac:picMk id="5" creationId="{E8B8E205-8C72-4238-AEC9-1593384C7B5D}"/>
          </ac:picMkLst>
        </pc:picChg>
        <pc:picChg chg="del">
          <ac:chgData name="Troels Mortensen (TRMO) | VIA" userId="48eeef65-5bf8-474b-9082-b56af31dd25e" providerId="ADAL" clId="{7AB8D637-7AE3-4224-8FC1-CEC521E97066}" dt="2019-02-06T20:01:20.261" v="723" actId="478"/>
          <ac:picMkLst>
            <pc:docMk/>
            <pc:sldMk cId="1974913154" sldId="364"/>
            <ac:picMk id="6" creationId="{03052E88-7CF6-4F11-B336-34CAF637F28D}"/>
          </ac:picMkLst>
        </pc:picChg>
        <pc:picChg chg="del">
          <ac:chgData name="Troels Mortensen (TRMO) | VIA" userId="48eeef65-5bf8-474b-9082-b56af31dd25e" providerId="ADAL" clId="{7AB8D637-7AE3-4224-8FC1-CEC521E97066}" dt="2019-02-06T20:01:20.261" v="723" actId="478"/>
          <ac:picMkLst>
            <pc:docMk/>
            <pc:sldMk cId="1974913154" sldId="364"/>
            <ac:picMk id="7" creationId="{C6192C73-127F-4F0D-BAC0-414C8E8833BE}"/>
          </ac:picMkLst>
        </pc:picChg>
        <pc:picChg chg="del">
          <ac:chgData name="Troels Mortensen (TRMO) | VIA" userId="48eeef65-5bf8-474b-9082-b56af31dd25e" providerId="ADAL" clId="{7AB8D637-7AE3-4224-8FC1-CEC521E97066}" dt="2019-02-06T20:01:20.261" v="723" actId="478"/>
          <ac:picMkLst>
            <pc:docMk/>
            <pc:sldMk cId="1974913154" sldId="364"/>
            <ac:picMk id="8" creationId="{ED67F483-1248-4873-82F5-4B12EB884C3B}"/>
          </ac:picMkLst>
        </pc:picChg>
      </pc:sldChg>
      <pc:sldChg chg="addSp delSp modSp add modTransition modAnim">
        <pc:chgData name="Troels Mortensen (TRMO) | VIA" userId="48eeef65-5bf8-474b-9082-b56af31dd25e" providerId="ADAL" clId="{7AB8D637-7AE3-4224-8FC1-CEC521E97066}" dt="2019-02-06T20:02:37.206" v="737"/>
        <pc:sldMkLst>
          <pc:docMk/>
          <pc:sldMk cId="2812072719" sldId="365"/>
        </pc:sldMkLst>
        <pc:spChg chg="add mod">
          <ac:chgData name="Troels Mortensen (TRMO) | VIA" userId="48eeef65-5bf8-474b-9082-b56af31dd25e" providerId="ADAL" clId="{7AB8D637-7AE3-4224-8FC1-CEC521E97066}" dt="2019-02-06T20:02:29.766" v="735" actId="14100"/>
          <ac:spMkLst>
            <pc:docMk/>
            <pc:sldMk cId="2812072719" sldId="365"/>
            <ac:spMk id="10" creationId="{0A2F0FA2-502D-4158-A145-0BFA0BA7B3EE}"/>
          </ac:spMkLst>
        </pc:spChg>
        <pc:picChg chg="add mod">
          <ac:chgData name="Troels Mortensen (TRMO) | VIA" userId="48eeef65-5bf8-474b-9082-b56af31dd25e" providerId="ADAL" clId="{7AB8D637-7AE3-4224-8FC1-CEC521E97066}" dt="2019-02-06T20:01:16.306" v="722" actId="14100"/>
          <ac:picMkLst>
            <pc:docMk/>
            <pc:sldMk cId="2812072719" sldId="365"/>
            <ac:picMk id="2" creationId="{D6D7F908-18E9-4696-9DED-9DE42EF463DC}"/>
          </ac:picMkLst>
        </pc:picChg>
        <pc:picChg chg="del">
          <ac:chgData name="Troels Mortensen (TRMO) | VIA" userId="48eeef65-5bf8-474b-9082-b56af31dd25e" providerId="ADAL" clId="{7AB8D637-7AE3-4224-8FC1-CEC521E97066}" dt="2019-02-06T20:01:07.414" v="719" actId="478"/>
          <ac:picMkLst>
            <pc:docMk/>
            <pc:sldMk cId="2812072719" sldId="365"/>
            <ac:picMk id="5" creationId="{E8B8E205-8C72-4238-AEC9-1593384C7B5D}"/>
          </ac:picMkLst>
        </pc:picChg>
        <pc:picChg chg="del">
          <ac:chgData name="Troels Mortensen (TRMO) | VIA" userId="48eeef65-5bf8-474b-9082-b56af31dd25e" providerId="ADAL" clId="{7AB8D637-7AE3-4224-8FC1-CEC521E97066}" dt="2019-02-06T20:01:07.414" v="719" actId="478"/>
          <ac:picMkLst>
            <pc:docMk/>
            <pc:sldMk cId="2812072719" sldId="365"/>
            <ac:picMk id="6" creationId="{03052E88-7CF6-4F11-B336-34CAF637F28D}"/>
          </ac:picMkLst>
        </pc:picChg>
        <pc:picChg chg="del">
          <ac:chgData name="Troels Mortensen (TRMO) | VIA" userId="48eeef65-5bf8-474b-9082-b56af31dd25e" providerId="ADAL" clId="{7AB8D637-7AE3-4224-8FC1-CEC521E97066}" dt="2019-02-06T20:01:07.414" v="719" actId="478"/>
          <ac:picMkLst>
            <pc:docMk/>
            <pc:sldMk cId="2812072719" sldId="365"/>
            <ac:picMk id="7" creationId="{C6192C73-127F-4F0D-BAC0-414C8E8833BE}"/>
          </ac:picMkLst>
        </pc:picChg>
        <pc:picChg chg="del">
          <ac:chgData name="Troels Mortensen (TRMO) | VIA" userId="48eeef65-5bf8-474b-9082-b56af31dd25e" providerId="ADAL" clId="{7AB8D637-7AE3-4224-8FC1-CEC521E97066}" dt="2019-02-06T20:01:07.414" v="719" actId="478"/>
          <ac:picMkLst>
            <pc:docMk/>
            <pc:sldMk cId="2812072719" sldId="365"/>
            <ac:picMk id="8" creationId="{ED67F483-1248-4873-82F5-4B12EB884C3B}"/>
          </ac:picMkLst>
        </pc:picChg>
      </pc:sldChg>
      <pc:sldChg chg="addSp delSp modSp add">
        <pc:chgData name="Troels Mortensen (TRMO) | VIA" userId="48eeef65-5bf8-474b-9082-b56af31dd25e" providerId="ADAL" clId="{7AB8D637-7AE3-4224-8FC1-CEC521E97066}" dt="2019-02-07T19:41:45.394" v="1397" actId="20577"/>
        <pc:sldMkLst>
          <pc:docMk/>
          <pc:sldMk cId="1469378823" sldId="366"/>
        </pc:sldMkLst>
        <pc:spChg chg="del">
          <ac:chgData name="Troels Mortensen (TRMO) | VIA" userId="48eeef65-5bf8-474b-9082-b56af31dd25e" providerId="ADAL" clId="{7AB8D637-7AE3-4224-8FC1-CEC521E97066}" dt="2019-02-07T19:38:53.261" v="788"/>
          <ac:spMkLst>
            <pc:docMk/>
            <pc:sldMk cId="1469378823" sldId="366"/>
            <ac:spMk id="2" creationId="{B56EC993-C0A6-4DF1-A0DE-E3616DB487C5}"/>
          </ac:spMkLst>
        </pc:spChg>
        <pc:spChg chg="add mod">
          <ac:chgData name="Troels Mortensen (TRMO) | VIA" userId="48eeef65-5bf8-474b-9082-b56af31dd25e" providerId="ADAL" clId="{7AB8D637-7AE3-4224-8FC1-CEC521E97066}" dt="2019-02-07T19:38:58.253" v="817" actId="20577"/>
          <ac:spMkLst>
            <pc:docMk/>
            <pc:sldMk cId="1469378823" sldId="366"/>
            <ac:spMk id="3" creationId="{1B5632A1-BD33-41CD-9F4C-68B6D3324A2C}"/>
          </ac:spMkLst>
        </pc:spChg>
        <pc:spChg chg="add mod">
          <ac:chgData name="Troels Mortensen (TRMO) | VIA" userId="48eeef65-5bf8-474b-9082-b56af31dd25e" providerId="ADAL" clId="{7AB8D637-7AE3-4224-8FC1-CEC521E97066}" dt="2019-02-07T19:41:45.394" v="1397" actId="20577"/>
          <ac:spMkLst>
            <pc:docMk/>
            <pc:sldMk cId="1469378823" sldId="366"/>
            <ac:spMk id="4" creationId="{0EE148C5-5854-4E4F-AEB9-79F28D1A937B}"/>
          </ac:spMkLst>
        </pc:spChg>
      </pc:sldChg>
      <pc:sldMasterChg chg="modSp modSldLayout">
        <pc:chgData name="Troels Mortensen (TRMO) | VIA" userId="48eeef65-5bf8-474b-9082-b56af31dd25e" providerId="ADAL" clId="{7AB8D637-7AE3-4224-8FC1-CEC521E97066}" dt="2019-02-06T19:55:07.156" v="437"/>
        <pc:sldMasterMkLst>
          <pc:docMk/>
          <pc:sldMasterMk cId="1545584447" sldId="2147483661"/>
        </pc:sldMasterMkLst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asterMk cId="1545584447" sldId="2147483661"/>
            <ac:spMk id="2" creationId="{00000000-0000-0000-0000-000000000000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asterMk cId="1545584447" sldId="2147483661"/>
            <ac:spMk id="3" creationId="{00000000-0000-0000-0000-000000000000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asterMk cId="1545584447" sldId="2147483661"/>
            <ac:spMk id="4" creationId="{00000000-0000-0000-0000-000000000000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asterMk cId="1545584447" sldId="2147483661"/>
            <ac:spMk id="5" creationId="{00000000-0000-0000-0000-000000000000}"/>
          </ac:spMkLst>
        </pc:spChg>
        <pc:spChg chg="mod">
          <ac:chgData name="Troels Mortensen (TRMO) | VIA" userId="48eeef65-5bf8-474b-9082-b56af31dd25e" providerId="ADAL" clId="{7AB8D637-7AE3-4224-8FC1-CEC521E97066}" dt="2019-02-06T19:55:07.156" v="437"/>
          <ac:spMkLst>
            <pc:docMk/>
            <pc:sldMasterMk cId="1545584447" sldId="2147483661"/>
            <ac:spMk id="6" creationId="{00000000-0000-0000-0000-000000000000}"/>
          </ac:spMkLst>
        </pc:spChg>
        <pc:sldLayoutChg chg="modSp">
          <pc:chgData name="Troels Mortensen (TRMO) | VIA" userId="48eeef65-5bf8-474b-9082-b56af31dd25e" providerId="ADAL" clId="{7AB8D637-7AE3-4224-8FC1-CEC521E97066}" dt="2019-02-06T19:55:07.156" v="437"/>
          <pc:sldLayoutMkLst>
            <pc:docMk/>
            <pc:sldMasterMk cId="1545584447" sldId="2147483661"/>
            <pc:sldLayoutMk cId="4290251469" sldId="2147483662"/>
          </pc:sldLayoutMkLst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4290251469" sldId="2147483662"/>
              <ac:spMk id="2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4290251469" sldId="2147483662"/>
              <ac:spMk id="3" creationId="{00000000-0000-0000-0000-000000000000}"/>
            </ac:spMkLst>
          </pc:spChg>
        </pc:sldLayoutChg>
        <pc:sldLayoutChg chg="modSp">
          <pc:chgData name="Troels Mortensen (TRMO) | VIA" userId="48eeef65-5bf8-474b-9082-b56af31dd25e" providerId="ADAL" clId="{7AB8D637-7AE3-4224-8FC1-CEC521E97066}" dt="2019-02-06T19:55:07.156" v="437"/>
          <pc:sldLayoutMkLst>
            <pc:docMk/>
            <pc:sldMasterMk cId="1545584447" sldId="2147483661"/>
            <pc:sldLayoutMk cId="3327506686" sldId="2147483664"/>
          </pc:sldLayoutMkLst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3327506686" sldId="2147483664"/>
              <ac:spMk id="2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3327506686" sldId="2147483664"/>
              <ac:spMk id="3" creationId="{00000000-0000-0000-0000-000000000000}"/>
            </ac:spMkLst>
          </pc:spChg>
        </pc:sldLayoutChg>
        <pc:sldLayoutChg chg="modSp">
          <pc:chgData name="Troels Mortensen (TRMO) | VIA" userId="48eeef65-5bf8-474b-9082-b56af31dd25e" providerId="ADAL" clId="{7AB8D637-7AE3-4224-8FC1-CEC521E97066}" dt="2019-02-06T19:55:07.156" v="437"/>
          <pc:sldLayoutMkLst>
            <pc:docMk/>
            <pc:sldMasterMk cId="1545584447" sldId="2147483661"/>
            <pc:sldLayoutMk cId="1646410175" sldId="2147483665"/>
          </pc:sldLayoutMkLst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1646410175" sldId="2147483665"/>
              <ac:spMk id="3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1646410175" sldId="2147483665"/>
              <ac:spMk id="4" creationId="{00000000-0000-0000-0000-000000000000}"/>
            </ac:spMkLst>
          </pc:spChg>
        </pc:sldLayoutChg>
        <pc:sldLayoutChg chg="modSp">
          <pc:chgData name="Troels Mortensen (TRMO) | VIA" userId="48eeef65-5bf8-474b-9082-b56af31dd25e" providerId="ADAL" clId="{7AB8D637-7AE3-4224-8FC1-CEC521E97066}" dt="2019-02-06T19:55:07.156" v="437"/>
          <pc:sldLayoutMkLst>
            <pc:docMk/>
            <pc:sldMasterMk cId="1545584447" sldId="2147483661"/>
            <pc:sldLayoutMk cId="3309471741" sldId="2147483666"/>
          </pc:sldLayoutMkLst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3309471741" sldId="2147483666"/>
              <ac:spMk id="2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3309471741" sldId="2147483666"/>
              <ac:spMk id="3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3309471741" sldId="2147483666"/>
              <ac:spMk id="4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3309471741" sldId="2147483666"/>
              <ac:spMk id="5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3309471741" sldId="2147483666"/>
              <ac:spMk id="6" creationId="{00000000-0000-0000-0000-000000000000}"/>
            </ac:spMkLst>
          </pc:spChg>
        </pc:sldLayoutChg>
        <pc:sldLayoutChg chg="modSp">
          <pc:chgData name="Troels Mortensen (TRMO) | VIA" userId="48eeef65-5bf8-474b-9082-b56af31dd25e" providerId="ADAL" clId="{7AB8D637-7AE3-4224-8FC1-CEC521E97066}" dt="2019-02-06T19:55:07.156" v="437"/>
          <pc:sldLayoutMkLst>
            <pc:docMk/>
            <pc:sldMasterMk cId="1545584447" sldId="2147483661"/>
            <pc:sldLayoutMk cId="2353887417" sldId="2147483669"/>
          </pc:sldLayoutMkLst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2353887417" sldId="2147483669"/>
              <ac:spMk id="2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2353887417" sldId="2147483669"/>
              <ac:spMk id="3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2353887417" sldId="2147483669"/>
              <ac:spMk id="4" creationId="{00000000-0000-0000-0000-000000000000}"/>
            </ac:spMkLst>
          </pc:spChg>
        </pc:sldLayoutChg>
        <pc:sldLayoutChg chg="modSp">
          <pc:chgData name="Troels Mortensen (TRMO) | VIA" userId="48eeef65-5bf8-474b-9082-b56af31dd25e" providerId="ADAL" clId="{7AB8D637-7AE3-4224-8FC1-CEC521E97066}" dt="2019-02-06T19:55:07.156" v="437"/>
          <pc:sldLayoutMkLst>
            <pc:docMk/>
            <pc:sldMasterMk cId="1545584447" sldId="2147483661"/>
            <pc:sldLayoutMk cId="1073275964" sldId="2147483670"/>
          </pc:sldLayoutMkLst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1073275964" sldId="2147483670"/>
              <ac:spMk id="2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1073275964" sldId="2147483670"/>
              <ac:spMk id="3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1073275964" sldId="2147483670"/>
              <ac:spMk id="4" creationId="{00000000-0000-0000-0000-000000000000}"/>
            </ac:spMkLst>
          </pc:spChg>
        </pc:sldLayoutChg>
        <pc:sldLayoutChg chg="modSp">
          <pc:chgData name="Troels Mortensen (TRMO) | VIA" userId="48eeef65-5bf8-474b-9082-b56af31dd25e" providerId="ADAL" clId="{7AB8D637-7AE3-4224-8FC1-CEC521E97066}" dt="2019-02-06T19:55:07.156" v="437"/>
          <pc:sldLayoutMkLst>
            <pc:docMk/>
            <pc:sldMasterMk cId="1545584447" sldId="2147483661"/>
            <pc:sldLayoutMk cId="1644758828" sldId="2147483672"/>
          </pc:sldLayoutMkLst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1644758828" sldId="2147483672"/>
              <ac:spMk id="2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1644758828" sldId="2147483672"/>
              <ac:spMk id="3" creationId="{00000000-0000-0000-0000-000000000000}"/>
            </ac:spMkLst>
          </pc:spChg>
        </pc:sldLayoutChg>
        <pc:sldLayoutChg chg="modSp">
          <pc:chgData name="Troels Mortensen (TRMO) | VIA" userId="48eeef65-5bf8-474b-9082-b56af31dd25e" providerId="ADAL" clId="{7AB8D637-7AE3-4224-8FC1-CEC521E97066}" dt="2019-02-06T19:55:07.156" v="437"/>
          <pc:sldLayoutMkLst>
            <pc:docMk/>
            <pc:sldMasterMk cId="1545584447" sldId="2147483661"/>
            <pc:sldLayoutMk cId="661583137" sldId="2147483673"/>
          </pc:sldLayoutMkLst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661583137" sldId="2147483673"/>
              <ac:spMk id="2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661583137" sldId="2147483673"/>
              <ac:spMk id="3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661583137" sldId="2147483673"/>
              <ac:spMk id="7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661583137" sldId="2147483673"/>
              <ac:spMk id="11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661583137" sldId="2147483673"/>
              <ac:spMk id="14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661583137" sldId="2147483673"/>
              <ac:spMk id="16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661583137" sldId="2147483673"/>
              <ac:spMk id="18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661583137" sldId="2147483673"/>
              <ac:spMk id="19" creationId="{00000000-0000-0000-0000-000000000000}"/>
            </ac:spMkLst>
          </pc:spChg>
          <pc:picChg chg="mod">
            <ac:chgData name="Troels Mortensen (TRMO) | VIA" userId="48eeef65-5bf8-474b-9082-b56af31dd25e" providerId="ADAL" clId="{7AB8D637-7AE3-4224-8FC1-CEC521E97066}" dt="2019-02-06T19:55:07.156" v="437"/>
            <ac:picMkLst>
              <pc:docMk/>
              <pc:sldMasterMk cId="1545584447" sldId="2147483661"/>
              <pc:sldLayoutMk cId="661583137" sldId="2147483673"/>
              <ac:picMk id="15" creationId="{00000000-0000-0000-0000-000000000000}"/>
            </ac:picMkLst>
          </pc:picChg>
        </pc:sldLayoutChg>
        <pc:sldLayoutChg chg="modSp">
          <pc:chgData name="Troels Mortensen (TRMO) | VIA" userId="48eeef65-5bf8-474b-9082-b56af31dd25e" providerId="ADAL" clId="{7AB8D637-7AE3-4224-8FC1-CEC521E97066}" dt="2019-02-06T19:55:07.156" v="437"/>
          <pc:sldLayoutMkLst>
            <pc:docMk/>
            <pc:sldMasterMk cId="1545584447" sldId="2147483661"/>
            <pc:sldLayoutMk cId="2021869968" sldId="2147483674"/>
          </pc:sldLayoutMkLst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2021869968" sldId="2147483674"/>
              <ac:spMk id="14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2021869968" sldId="2147483674"/>
              <ac:spMk id="15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2021869968" sldId="2147483674"/>
              <ac:spMk id="17" creationId="{00000000-0000-0000-0000-000000000000}"/>
            </ac:spMkLst>
          </pc:spChg>
          <pc:spChg chg="mod">
            <ac:chgData name="Troels Mortensen (TRMO) | VIA" userId="48eeef65-5bf8-474b-9082-b56af31dd25e" providerId="ADAL" clId="{7AB8D637-7AE3-4224-8FC1-CEC521E97066}" dt="2019-02-06T19:55:07.156" v="437"/>
            <ac:spMkLst>
              <pc:docMk/>
              <pc:sldMasterMk cId="1545584447" sldId="2147483661"/>
              <pc:sldLayoutMk cId="2021869968" sldId="2147483674"/>
              <ac:spMk id="18" creationId="{00000000-0000-0000-0000-000000000000}"/>
            </ac:spMkLst>
          </pc:spChg>
          <pc:grpChg chg="mod">
            <ac:chgData name="Troels Mortensen (TRMO) | VIA" userId="48eeef65-5bf8-474b-9082-b56af31dd25e" providerId="ADAL" clId="{7AB8D637-7AE3-4224-8FC1-CEC521E97066}" dt="2019-02-06T19:55:07.156" v="437"/>
            <ac:grpSpMkLst>
              <pc:docMk/>
              <pc:sldMasterMk cId="1545584447" sldId="2147483661"/>
              <pc:sldLayoutMk cId="2021869968" sldId="2147483674"/>
              <ac:grpSpMk id="6" creationId="{00000000-0000-0000-0000-000000000000}"/>
            </ac:grpSpMkLst>
          </pc:grpChg>
          <pc:grpChg chg="mod">
            <ac:chgData name="Troels Mortensen (TRMO) | VIA" userId="48eeef65-5bf8-474b-9082-b56af31dd25e" providerId="ADAL" clId="{7AB8D637-7AE3-4224-8FC1-CEC521E97066}" dt="2019-02-06T19:55:07.156" v="437"/>
            <ac:grpSpMkLst>
              <pc:docMk/>
              <pc:sldMasterMk cId="1545584447" sldId="2147483661"/>
              <pc:sldLayoutMk cId="2021869968" sldId="2147483674"/>
              <ac:grpSpMk id="9" creationId="{00000000-0000-0000-0000-000000000000}"/>
            </ac:grpSpMkLst>
          </pc:grpChg>
          <pc:cxnChg chg="mod">
            <ac:chgData name="Troels Mortensen (TRMO) | VIA" userId="48eeef65-5bf8-474b-9082-b56af31dd25e" providerId="ADAL" clId="{7AB8D637-7AE3-4224-8FC1-CEC521E97066}" dt="2019-02-06T19:55:07.156" v="437"/>
            <ac:cxnSpMkLst>
              <pc:docMk/>
              <pc:sldMasterMk cId="1545584447" sldId="2147483661"/>
              <pc:sldLayoutMk cId="2021869968" sldId="2147483674"/>
              <ac:cxnSpMk id="16" creationId="{00000000-0000-0000-0000-000000000000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F8B0B-1C32-449C-B08D-DE8A6EE8D27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49BB0-B18D-408C-925C-FF575AEE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0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59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510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988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rside I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9643" y="1952837"/>
            <a:ext cx="7959276" cy="1647614"/>
          </a:xfrm>
        </p:spPr>
        <p:txBody>
          <a:bodyPr tIns="0" anchor="b" anchorCtr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8003" y="3707298"/>
            <a:ext cx="7920917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subtitle</a:t>
            </a:r>
            <a:endParaRPr lang="da-DK" dirty="0"/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3107265" y="3168691"/>
            <a:ext cx="3001433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750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750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3107267" y="1916115"/>
            <a:ext cx="2946400" cy="69249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450"/>
              </a:spcBef>
              <a:defRPr/>
            </a:pP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2929001" y="584200"/>
            <a:ext cx="2823169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75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75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75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75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75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75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75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75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75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3160184" y="5934672"/>
            <a:ext cx="304165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750" dirty="0">
                <a:solidFill>
                  <a:schemeClr val="tx1"/>
                </a:solidFill>
                <a:latin typeface="+mn-lt"/>
              </a:rPr>
            </a:b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750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750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68351" y="584202"/>
            <a:ext cx="2639351" cy="3434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6858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endParaRPr lang="da-DK" sz="1200" kern="1200" spc="-75" baseline="0" noProof="1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lvl="0" indent="0" algn="l" defTabSz="6858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200" kern="1200" spc="-75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VIA University College</a:t>
            </a:r>
          </a:p>
        </p:txBody>
      </p:sp>
      <p:pic>
        <p:nvPicPr>
          <p:cNvPr id="15" name="Picture 1" descr="cid:image001.jpg@01CF78C4.0E36819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49" y="1204905"/>
            <a:ext cx="838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851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m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F499-3B6C-43EB-B6FA-4CA79B2F4AEB}" type="datetime2">
              <a:rPr lang="da-DK" smtClean="0"/>
              <a:t>7. februar 2019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‹#›</a:t>
            </a:fld>
            <a:endParaRPr lang="da-DK" dirty="0"/>
          </a:p>
        </p:txBody>
      </p:sp>
      <p:grpSp>
        <p:nvGrpSpPr>
          <p:cNvPr id="6" name="Gruppe 5"/>
          <p:cNvGrpSpPr/>
          <p:nvPr userDrawn="1"/>
        </p:nvGrpSpPr>
        <p:grpSpPr>
          <a:xfrm>
            <a:off x="-3014960" y="3657183"/>
            <a:ext cx="2864223" cy="3180414"/>
            <a:chOff x="-2261220" y="2628888"/>
            <a:chExt cx="2148167" cy="3180414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9" name="Gruppe 8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1" name="Lige forbindelse 10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Lige forbindelse 11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2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sz="1800" dirty="0"/>
              </a:p>
            </p:txBody>
          </p:sp>
        </p:grpSp>
      </p:grpSp>
      <p:sp>
        <p:nvSpPr>
          <p:cNvPr id="14" name="Tekstboks 13"/>
          <p:cNvSpPr txBox="1"/>
          <p:nvPr userDrawn="1"/>
        </p:nvSpPr>
        <p:spPr>
          <a:xfrm>
            <a:off x="-3185352" y="5918968"/>
            <a:ext cx="128340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Rektangel 14"/>
          <p:cNvSpPr/>
          <p:nvPr userDrawn="1"/>
        </p:nvSpPr>
        <p:spPr>
          <a:xfrm>
            <a:off x="-1359172" y="5918968"/>
            <a:ext cx="1185816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 dirty="0"/>
          </a:p>
        </p:txBody>
      </p:sp>
      <p:cxnSp>
        <p:nvCxnSpPr>
          <p:cNvPr id="16" name="Lige forbindelse 15"/>
          <p:cNvCxnSpPr>
            <a:endCxn id="15" idx="0"/>
          </p:cNvCxnSpPr>
          <p:nvPr userDrawn="1"/>
        </p:nvCxnSpPr>
        <p:spPr>
          <a:xfrm>
            <a:off x="-960784" y="4503570"/>
            <a:ext cx="19452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"/>
          <p:cNvSpPr txBox="1"/>
          <p:nvPr userDrawn="1"/>
        </p:nvSpPr>
        <p:spPr>
          <a:xfrm>
            <a:off x="-3107267" y="6631"/>
            <a:ext cx="29464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8000" y="5922000"/>
            <a:ext cx="2448000" cy="374400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240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637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61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008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703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7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007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543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66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DA90E-49E6-4FEC-ABF0-DE9F8F376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Software Development with </a:t>
            </a:r>
            <a:r>
              <a:rPr lang="da-DK" dirty="0"/>
              <a:t>UML and Java 2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Threads intro</a:t>
            </a:r>
          </a:p>
        </p:txBody>
      </p:sp>
    </p:spTree>
    <p:extLst>
      <p:ext uri="{BB962C8B-B14F-4D97-AF65-F5344CB8AC3E}">
        <p14:creationId xmlns:p14="http://schemas.microsoft.com/office/powerpoint/2010/main" val="140613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065CCC39-FEAA-4F2C-996D-4A03F0337CA0}"/>
              </a:ext>
            </a:extLst>
          </p:cNvPr>
          <p:cNvSpPr/>
          <p:nvPr/>
        </p:nvSpPr>
        <p:spPr>
          <a:xfrm>
            <a:off x="3426916" y="301842"/>
            <a:ext cx="1970843" cy="1376039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process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Prints numbers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Prints letters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7449D-04B8-44E4-8C00-783F10A9B37F}"/>
              </a:ext>
            </a:extLst>
          </p:cNvPr>
          <p:cNvSpPr txBox="1"/>
          <p:nvPr/>
        </p:nvSpPr>
        <p:spPr>
          <a:xfrm>
            <a:off x="1834719" y="266330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threaded</a:t>
            </a:r>
          </a:p>
        </p:txBody>
      </p:sp>
    </p:spTree>
    <p:extLst>
      <p:ext uri="{BB962C8B-B14F-4D97-AF65-F5344CB8AC3E}">
        <p14:creationId xmlns:p14="http://schemas.microsoft.com/office/powerpoint/2010/main" val="54997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065CCC39-FEAA-4F2C-996D-4A03F0337CA0}"/>
              </a:ext>
            </a:extLst>
          </p:cNvPr>
          <p:cNvSpPr/>
          <p:nvPr/>
        </p:nvSpPr>
        <p:spPr>
          <a:xfrm>
            <a:off x="3416287" y="301842"/>
            <a:ext cx="1970843" cy="6069652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process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Prints numbers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Prints letters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7449D-04B8-44E4-8C00-783F10A9B37F}"/>
              </a:ext>
            </a:extLst>
          </p:cNvPr>
          <p:cNvSpPr txBox="1"/>
          <p:nvPr/>
        </p:nvSpPr>
        <p:spPr>
          <a:xfrm>
            <a:off x="1834719" y="266330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9DF7B-17E2-44D3-B1FA-4968531EE675}"/>
              </a:ext>
            </a:extLst>
          </p:cNvPr>
          <p:cNvSpPr txBox="1"/>
          <p:nvPr/>
        </p:nvSpPr>
        <p:spPr>
          <a:xfrm>
            <a:off x="3739454" y="6371493"/>
            <a:ext cx="453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 1, 2, 3, 4, 5, 6, 7, 8,9, A, B, C, D, E, F, G, H, I, J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89D69-1370-4F92-BB10-8BB5680F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88" y="1047641"/>
            <a:ext cx="6563287" cy="29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23A4B4-14B4-4A8A-A6F5-DC27CD8374F7}"/>
              </a:ext>
            </a:extLst>
          </p:cNvPr>
          <p:cNvSpPr txBox="1"/>
          <p:nvPr/>
        </p:nvSpPr>
        <p:spPr>
          <a:xfrm>
            <a:off x="1905741" y="275208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Multithreaded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00F11B8-C93B-4AE0-B1BB-FFE0A11D5360}"/>
              </a:ext>
            </a:extLst>
          </p:cNvPr>
          <p:cNvSpPr/>
          <p:nvPr/>
        </p:nvSpPr>
        <p:spPr>
          <a:xfrm>
            <a:off x="5021802" y="301842"/>
            <a:ext cx="1970843" cy="1376039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process</a:t>
            </a:r>
          </a:p>
        </p:txBody>
      </p:sp>
    </p:spTree>
    <p:extLst>
      <p:ext uri="{BB962C8B-B14F-4D97-AF65-F5344CB8AC3E}">
        <p14:creationId xmlns:p14="http://schemas.microsoft.com/office/powerpoint/2010/main" val="132728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23A4B4-14B4-4A8A-A6F5-DC27CD8374F7}"/>
              </a:ext>
            </a:extLst>
          </p:cNvPr>
          <p:cNvSpPr txBox="1"/>
          <p:nvPr/>
        </p:nvSpPr>
        <p:spPr>
          <a:xfrm>
            <a:off x="1905741" y="275208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Multithreaded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04788B75-B95B-4FE8-BD8B-7B7AFEEB2E03}"/>
              </a:ext>
            </a:extLst>
          </p:cNvPr>
          <p:cNvSpPr/>
          <p:nvPr/>
        </p:nvSpPr>
        <p:spPr>
          <a:xfrm rot="10800000">
            <a:off x="2926672" y="1424866"/>
            <a:ext cx="1970843" cy="3693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D1C58EE-7386-4A9B-9B9C-D8BC6DCC7906}"/>
              </a:ext>
            </a:extLst>
          </p:cNvPr>
          <p:cNvSpPr/>
          <p:nvPr/>
        </p:nvSpPr>
        <p:spPr>
          <a:xfrm>
            <a:off x="2266634" y="1884286"/>
            <a:ext cx="1970843" cy="1178510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Prints numbers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EA20D08-29B9-4270-B0E0-3FA38E9EA6E3}"/>
              </a:ext>
            </a:extLst>
          </p:cNvPr>
          <p:cNvSpPr/>
          <p:nvPr/>
        </p:nvSpPr>
        <p:spPr>
          <a:xfrm>
            <a:off x="5021802" y="301841"/>
            <a:ext cx="1970843" cy="2263807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process</a:t>
            </a:r>
          </a:p>
        </p:txBody>
      </p:sp>
    </p:spTree>
    <p:extLst>
      <p:ext uri="{BB962C8B-B14F-4D97-AF65-F5344CB8AC3E}">
        <p14:creationId xmlns:p14="http://schemas.microsoft.com/office/powerpoint/2010/main" val="559220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23A4B4-14B4-4A8A-A6F5-DC27CD8374F7}"/>
              </a:ext>
            </a:extLst>
          </p:cNvPr>
          <p:cNvSpPr txBox="1"/>
          <p:nvPr/>
        </p:nvSpPr>
        <p:spPr>
          <a:xfrm>
            <a:off x="1905741" y="275208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Multithreaded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04788B75-B95B-4FE8-BD8B-7B7AFEEB2E03}"/>
              </a:ext>
            </a:extLst>
          </p:cNvPr>
          <p:cNvSpPr/>
          <p:nvPr/>
        </p:nvSpPr>
        <p:spPr>
          <a:xfrm rot="10800000">
            <a:off x="2926672" y="1424866"/>
            <a:ext cx="1970843" cy="3693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D1C58EE-7386-4A9B-9B9C-D8BC6DCC7906}"/>
              </a:ext>
            </a:extLst>
          </p:cNvPr>
          <p:cNvSpPr/>
          <p:nvPr/>
        </p:nvSpPr>
        <p:spPr>
          <a:xfrm>
            <a:off x="2266634" y="1884286"/>
            <a:ext cx="1970843" cy="1980828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Prints numbers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BB95561C-B245-4B99-AD65-E4B7C9FAF5CC}"/>
              </a:ext>
            </a:extLst>
          </p:cNvPr>
          <p:cNvSpPr/>
          <p:nvPr/>
        </p:nvSpPr>
        <p:spPr>
          <a:xfrm rot="10800000" flipH="1">
            <a:off x="7116931" y="2104209"/>
            <a:ext cx="1719178" cy="3693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D1905EB-EF7D-4C68-8993-CE8DB34D7047}"/>
              </a:ext>
            </a:extLst>
          </p:cNvPr>
          <p:cNvSpPr/>
          <p:nvPr/>
        </p:nvSpPr>
        <p:spPr>
          <a:xfrm>
            <a:off x="7776970" y="2686604"/>
            <a:ext cx="1970843" cy="1178510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Prints letters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71C1A9A-DC90-4D0B-9083-1BFB5D322882}"/>
              </a:ext>
            </a:extLst>
          </p:cNvPr>
          <p:cNvSpPr/>
          <p:nvPr/>
        </p:nvSpPr>
        <p:spPr>
          <a:xfrm>
            <a:off x="5021802" y="301840"/>
            <a:ext cx="1970843" cy="2858610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process</a:t>
            </a:r>
          </a:p>
        </p:txBody>
      </p:sp>
    </p:spTree>
    <p:extLst>
      <p:ext uri="{BB962C8B-B14F-4D97-AF65-F5344CB8AC3E}">
        <p14:creationId xmlns:p14="http://schemas.microsoft.com/office/powerpoint/2010/main" val="535710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23A4B4-14B4-4A8A-A6F5-DC27CD8374F7}"/>
              </a:ext>
            </a:extLst>
          </p:cNvPr>
          <p:cNvSpPr txBox="1"/>
          <p:nvPr/>
        </p:nvSpPr>
        <p:spPr>
          <a:xfrm>
            <a:off x="1905741" y="275208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Multithreaded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04788B75-B95B-4FE8-BD8B-7B7AFEEB2E03}"/>
              </a:ext>
            </a:extLst>
          </p:cNvPr>
          <p:cNvSpPr/>
          <p:nvPr/>
        </p:nvSpPr>
        <p:spPr>
          <a:xfrm rot="10800000">
            <a:off x="2926672" y="1424866"/>
            <a:ext cx="1970843" cy="3693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D1C58EE-7386-4A9B-9B9C-D8BC6DCC7906}"/>
              </a:ext>
            </a:extLst>
          </p:cNvPr>
          <p:cNvSpPr/>
          <p:nvPr/>
        </p:nvSpPr>
        <p:spPr>
          <a:xfrm>
            <a:off x="2266634" y="1884286"/>
            <a:ext cx="1970843" cy="4037120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Prints numbers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BB95561C-B245-4B99-AD65-E4B7C9FAF5CC}"/>
              </a:ext>
            </a:extLst>
          </p:cNvPr>
          <p:cNvSpPr/>
          <p:nvPr/>
        </p:nvSpPr>
        <p:spPr>
          <a:xfrm rot="10800000" flipH="1">
            <a:off x="7116931" y="2104209"/>
            <a:ext cx="1719178" cy="3693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D1905EB-EF7D-4C68-8993-CE8DB34D7047}"/>
              </a:ext>
            </a:extLst>
          </p:cNvPr>
          <p:cNvSpPr/>
          <p:nvPr/>
        </p:nvSpPr>
        <p:spPr>
          <a:xfrm>
            <a:off x="7776970" y="2686604"/>
            <a:ext cx="1970843" cy="3234802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Prints letters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9E312A2-2355-4895-BE5C-719C09995593}"/>
              </a:ext>
            </a:extLst>
          </p:cNvPr>
          <p:cNvSpPr/>
          <p:nvPr/>
        </p:nvSpPr>
        <p:spPr>
          <a:xfrm>
            <a:off x="5021802" y="301840"/>
            <a:ext cx="1970843" cy="2858610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process</a:t>
            </a:r>
          </a:p>
        </p:txBody>
      </p:sp>
    </p:spTree>
    <p:extLst>
      <p:ext uri="{BB962C8B-B14F-4D97-AF65-F5344CB8AC3E}">
        <p14:creationId xmlns:p14="http://schemas.microsoft.com/office/powerpoint/2010/main" val="4252460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23A4B4-14B4-4A8A-A6F5-DC27CD8374F7}"/>
              </a:ext>
            </a:extLst>
          </p:cNvPr>
          <p:cNvSpPr txBox="1"/>
          <p:nvPr/>
        </p:nvSpPr>
        <p:spPr>
          <a:xfrm>
            <a:off x="1905741" y="275208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Multithreaded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04788B75-B95B-4FE8-BD8B-7B7AFEEB2E03}"/>
              </a:ext>
            </a:extLst>
          </p:cNvPr>
          <p:cNvSpPr/>
          <p:nvPr/>
        </p:nvSpPr>
        <p:spPr>
          <a:xfrm rot="10800000">
            <a:off x="2926672" y="1424866"/>
            <a:ext cx="1970843" cy="3693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D1C58EE-7386-4A9B-9B9C-D8BC6DCC7906}"/>
              </a:ext>
            </a:extLst>
          </p:cNvPr>
          <p:cNvSpPr/>
          <p:nvPr/>
        </p:nvSpPr>
        <p:spPr>
          <a:xfrm>
            <a:off x="2266634" y="1884286"/>
            <a:ext cx="1970843" cy="4037120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Prints numbers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BB95561C-B245-4B99-AD65-E4B7C9FAF5CC}"/>
              </a:ext>
            </a:extLst>
          </p:cNvPr>
          <p:cNvSpPr/>
          <p:nvPr/>
        </p:nvSpPr>
        <p:spPr>
          <a:xfrm rot="10800000" flipH="1">
            <a:off x="7116931" y="2104209"/>
            <a:ext cx="1719178" cy="3693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D1905EB-EF7D-4C68-8993-CE8DB34D7047}"/>
              </a:ext>
            </a:extLst>
          </p:cNvPr>
          <p:cNvSpPr/>
          <p:nvPr/>
        </p:nvSpPr>
        <p:spPr>
          <a:xfrm>
            <a:off x="7776970" y="2686604"/>
            <a:ext cx="1970843" cy="3234802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Prints letters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9E312A2-2355-4895-BE5C-719C09995593}"/>
              </a:ext>
            </a:extLst>
          </p:cNvPr>
          <p:cNvSpPr/>
          <p:nvPr/>
        </p:nvSpPr>
        <p:spPr>
          <a:xfrm>
            <a:off x="5021802" y="301840"/>
            <a:ext cx="1970843" cy="2858610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C69A7-206A-47B6-B4A1-CCE12D652D78}"/>
              </a:ext>
            </a:extLst>
          </p:cNvPr>
          <p:cNvSpPr txBox="1"/>
          <p:nvPr/>
        </p:nvSpPr>
        <p:spPr>
          <a:xfrm>
            <a:off x="2405502" y="6059572"/>
            <a:ext cx="7380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0, 1, A, 2, B, C, D, 3, 4, E, 5, 6, F, G, H, 7, I, 8, 9, J, 0</a:t>
            </a:r>
          </a:p>
        </p:txBody>
      </p:sp>
    </p:spTree>
    <p:extLst>
      <p:ext uri="{BB962C8B-B14F-4D97-AF65-F5344CB8AC3E}">
        <p14:creationId xmlns:p14="http://schemas.microsoft.com/office/powerpoint/2010/main" val="387536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E928-9CE7-4786-A23F-A12CEDF7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print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69AD-9754-4BC7-AA4C-DFB8D7D2A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guy with question mark">
            <a:extLst>
              <a:ext uri="{FF2B5EF4-FFF2-40B4-BE49-F238E27FC236}">
                <a16:creationId xmlns:a16="http://schemas.microsoft.com/office/drawing/2014/main" id="{2E4FECC4-0C73-493C-B632-7C9D7F4B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0"/>
            <a:ext cx="7008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743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ECEE-F285-42AC-8898-35F4099B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9906-5DA3-4083-B5A0-19A1A3DB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ways</a:t>
            </a:r>
          </a:p>
          <a:p>
            <a:pPr lvl="1"/>
            <a:r>
              <a:rPr lang="en-US" dirty="0"/>
              <a:t>Define a class, which implements Runnable interface</a:t>
            </a:r>
          </a:p>
          <a:p>
            <a:pPr lvl="1"/>
            <a:r>
              <a:rPr lang="en-US" dirty="0"/>
              <a:t>Lambda expression (sort of outside scope)</a:t>
            </a:r>
          </a:p>
        </p:txBody>
      </p:sp>
    </p:spTree>
    <p:extLst>
      <p:ext uri="{BB962C8B-B14F-4D97-AF65-F5344CB8AC3E}">
        <p14:creationId xmlns:p14="http://schemas.microsoft.com/office/powerpoint/2010/main" val="152072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CCA65D-60C7-4E95-B09E-E3F16E51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AB3E9F-1C91-425E-8996-0E5D41A7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www.menti.com</a:t>
            </a:r>
          </a:p>
          <a:p>
            <a:r>
              <a:rPr lang="en-US" dirty="0"/>
              <a:t>Threads intro</a:t>
            </a:r>
          </a:p>
          <a:p>
            <a:r>
              <a:rPr lang="en-US" dirty="0"/>
              <a:t>What are they?</a:t>
            </a:r>
          </a:p>
          <a:p>
            <a:r>
              <a:rPr lang="en-US" dirty="0"/>
              <a:t>How to start</a:t>
            </a:r>
          </a:p>
          <a:p>
            <a:r>
              <a:rPr lang="en-US" dirty="0"/>
              <a:t>Sleep</a:t>
            </a:r>
          </a:p>
          <a:p>
            <a:r>
              <a:rPr lang="en-US" dirty="0"/>
              <a:t>Interrupt</a:t>
            </a:r>
          </a:p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3086834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2809-B7C5-4972-954D-E9C8089C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D116-FEB2-4795-968C-3362D576D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interface in Java</a:t>
            </a:r>
          </a:p>
          <a:p>
            <a:r>
              <a:rPr lang="en-US" dirty="0"/>
              <a:t>Contains just the method </a:t>
            </a:r>
            <a:r>
              <a:rPr lang="en-US" i="1" dirty="0"/>
              <a:t>run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65417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43D606-0B8B-4E55-80CC-B1E7B9312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1" y="363463"/>
            <a:ext cx="4426506" cy="32386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F581DC-C82A-4C8E-AFFF-672B52C9A96A}"/>
              </a:ext>
            </a:extLst>
          </p:cNvPr>
          <p:cNvSpPr txBox="1"/>
          <p:nvPr/>
        </p:nvSpPr>
        <p:spPr>
          <a:xfrm>
            <a:off x="0" y="51912"/>
            <a:ext cx="196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Runnable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6427C-E1AB-48B9-A97B-B01655932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995" y="363464"/>
            <a:ext cx="5868105" cy="32386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1E7F2-20C3-45F8-84BC-752EBD908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740" y="3785702"/>
            <a:ext cx="5353359" cy="292398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2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2DFC-B0F9-4D49-BFB1-53B1F93A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39445"/>
            <a:ext cx="10515600" cy="4351338"/>
          </a:xfrm>
        </p:spPr>
        <p:txBody>
          <a:bodyPr/>
          <a:lstStyle/>
          <a:p>
            <a:r>
              <a:rPr lang="en-US" dirty="0"/>
              <a:t>The Thread class takes a Runnable class.</a:t>
            </a:r>
          </a:p>
          <a:p>
            <a:r>
              <a:rPr lang="en-US" dirty="0"/>
              <a:t>When </a:t>
            </a:r>
            <a:r>
              <a:rPr lang="en-US" i="1" dirty="0"/>
              <a:t>start</a:t>
            </a:r>
            <a:r>
              <a:rPr lang="en-US" dirty="0"/>
              <a:t> method is called, </a:t>
            </a:r>
            <a:r>
              <a:rPr lang="en-US" u="sng" dirty="0"/>
              <a:t>a new thread is created</a:t>
            </a:r>
            <a:r>
              <a:rPr lang="en-US" dirty="0"/>
              <a:t>, and the </a:t>
            </a:r>
            <a:r>
              <a:rPr lang="en-US" i="1" dirty="0"/>
              <a:t>run</a:t>
            </a:r>
            <a:r>
              <a:rPr lang="en-US" dirty="0"/>
              <a:t> method in the Runnable is called.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319CF-4E5D-4B7B-A728-475A71CB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86" y="2425700"/>
            <a:ext cx="7487061" cy="40894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4911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3EF7-7FF1-4F8E-A7F3-721E780E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4168-0A40-4D24-8A93-A97EBC516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CALL </a:t>
            </a:r>
            <a:r>
              <a:rPr lang="en-US" i="1" dirty="0"/>
              <a:t>run</a:t>
            </a:r>
            <a:r>
              <a:rPr lang="en-US" dirty="0"/>
              <a:t>() DIRECTLY</a:t>
            </a:r>
          </a:p>
          <a:p>
            <a:endParaRPr lang="en-US" dirty="0"/>
          </a:p>
          <a:p>
            <a:r>
              <a:rPr lang="en-US" dirty="0"/>
              <a:t>This will not create a thread, but will just behave as your usual serial code.</a:t>
            </a:r>
          </a:p>
          <a:p>
            <a:r>
              <a:rPr lang="en-US" dirty="0"/>
              <a:t>Always use the Thread class, and call start.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4E726-0258-40B1-A4D5-DEFDDDC8CC73}"/>
              </a:ext>
            </a:extLst>
          </p:cNvPr>
          <p:cNvSpPr txBox="1"/>
          <p:nvPr/>
        </p:nvSpPr>
        <p:spPr>
          <a:xfrm>
            <a:off x="3033205" y="4731798"/>
            <a:ext cx="5598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SUPER IMPORTANT</a:t>
            </a:r>
          </a:p>
        </p:txBody>
      </p:sp>
    </p:spTree>
    <p:extLst>
      <p:ext uri="{BB962C8B-B14F-4D97-AF65-F5344CB8AC3E}">
        <p14:creationId xmlns:p14="http://schemas.microsoft.com/office/powerpoint/2010/main" val="347861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 override="childStyl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4" presetClass="emph" presetSubtype="0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illedresultat for IMPORTANt clipart">
            <a:extLst>
              <a:ext uri="{FF2B5EF4-FFF2-40B4-BE49-F238E27FC236}">
                <a16:creationId xmlns:a16="http://schemas.microsoft.com/office/drawing/2014/main" id="{C8A2E108-1C49-4512-9F47-5FFF945C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4" y="0"/>
            <a:ext cx="8142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00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1D76-7058-4339-A651-71F3E789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297656"/>
            <a:ext cx="7886700" cy="1325563"/>
          </a:xfrm>
        </p:spPr>
        <p:txBody>
          <a:bodyPr/>
          <a:lstStyle/>
          <a:p>
            <a:r>
              <a:rPr lang="en-US" dirty="0"/>
              <a:t>In your “Runnable”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C5C3-55D8-49F1-A188-6EC4599C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553" y="812466"/>
            <a:ext cx="7886700" cy="4351338"/>
          </a:xfrm>
        </p:spPr>
        <p:txBody>
          <a:bodyPr/>
          <a:lstStyle/>
          <a:p>
            <a:r>
              <a:rPr lang="en-US" dirty="0"/>
              <a:t>You can have field variables used by the thread</a:t>
            </a:r>
          </a:p>
          <a:p>
            <a:r>
              <a:rPr lang="en-US" dirty="0"/>
              <a:t>You can have other methods used by the thread</a:t>
            </a:r>
          </a:p>
          <a:p>
            <a:r>
              <a:rPr lang="en-US" dirty="0"/>
              <a:t>Creating a Runnable class can provide more functionality.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092FC-428C-4097-BA99-0A03F6985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39" y="2821268"/>
            <a:ext cx="6607780" cy="39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22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720D-44AD-4982-B756-049E40D5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12099"/>
            <a:ext cx="7886700" cy="753460"/>
          </a:xfrm>
        </p:spPr>
        <p:txBody>
          <a:bodyPr/>
          <a:lstStyle/>
          <a:p>
            <a:r>
              <a:rPr lang="en-US" dirty="0"/>
              <a:t>Simplified with lambda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52C4B-78C9-4891-9037-0196E21B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3" y="526793"/>
            <a:ext cx="6280438" cy="5804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2F3BE-8A63-4444-839D-5F2946B37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908" y="1"/>
            <a:ext cx="4770536" cy="26328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72ACCA-7EAA-40CD-804A-87CD5794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479" y="1818636"/>
            <a:ext cx="3985477" cy="29159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074AA-806D-4CB3-81FE-5863DE69A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03108" y="4225148"/>
            <a:ext cx="4820348" cy="263285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4823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720D-44AD-4982-B756-049E40D5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12099"/>
            <a:ext cx="7886700" cy="753460"/>
          </a:xfrm>
        </p:spPr>
        <p:txBody>
          <a:bodyPr/>
          <a:lstStyle/>
          <a:p>
            <a:r>
              <a:rPr lang="en-US" dirty="0"/>
              <a:t>Simplified with lambda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52C4B-78C9-4891-9037-0196E21B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3" y="526793"/>
            <a:ext cx="6280438" cy="5804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2F3BE-8A63-4444-839D-5F2946B37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08" y="1"/>
            <a:ext cx="4770536" cy="26328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72ACCA-7EAA-40CD-804A-87CD5794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279" y="1818634"/>
            <a:ext cx="3985477" cy="29159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074AA-806D-4CB3-81FE-5863DE69A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208" y="4225146"/>
            <a:ext cx="4820348" cy="263285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6729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Billedresultat for question mark">
            <a:extLst>
              <a:ext uri="{FF2B5EF4-FFF2-40B4-BE49-F238E27FC236}">
                <a16:creationId xmlns:a16="http://schemas.microsoft.com/office/drawing/2014/main" id="{71AE01DE-A4A0-4728-AABC-E80F1FB0A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292111"/>
            <a:ext cx="4267092" cy="627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641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F4E432-27A5-4E05-BC4B-9D0D8A9F0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you use the </a:t>
            </a:r>
            <a:r>
              <a:rPr lang="en-US" i="1" dirty="0"/>
              <a:t>start()</a:t>
            </a:r>
            <a:r>
              <a:rPr lang="en-US" dirty="0"/>
              <a:t> method or the </a:t>
            </a:r>
            <a:r>
              <a:rPr lang="en-US" i="1" dirty="0"/>
              <a:t>run()</a:t>
            </a:r>
            <a:r>
              <a:rPr lang="en-US" dirty="0"/>
              <a:t> method?</a:t>
            </a:r>
          </a:p>
        </p:txBody>
      </p:sp>
    </p:spTree>
    <p:extLst>
      <p:ext uri="{BB962C8B-B14F-4D97-AF65-F5344CB8AC3E}">
        <p14:creationId xmlns:p14="http://schemas.microsoft.com/office/powerpoint/2010/main" val="86744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893D-EF7A-4587-80AE-9B27E753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94C2-FB8C-4259-9451-55270D36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</a:t>
            </a:r>
          </a:p>
          <a:p>
            <a:r>
              <a:rPr lang="en-US" dirty="0">
                <a:hlinkClick r:id="rId2"/>
              </a:rPr>
              <a:t>www.menti.com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Type in numeric code</a:t>
            </a:r>
          </a:p>
          <a:p>
            <a:endParaRPr lang="en-US" dirty="0"/>
          </a:p>
          <a:p>
            <a:r>
              <a:rPr lang="en-US" dirty="0"/>
              <a:t>Write questions</a:t>
            </a:r>
          </a:p>
        </p:txBody>
      </p:sp>
    </p:spTree>
    <p:extLst>
      <p:ext uri="{BB962C8B-B14F-4D97-AF65-F5344CB8AC3E}">
        <p14:creationId xmlns:p14="http://schemas.microsoft.com/office/powerpoint/2010/main" val="3041309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A817-3354-4425-9AD1-B50F66D5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Pausing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47E2-36EB-4F36-BF7B-028AA0994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print a number every second</a:t>
            </a:r>
          </a:p>
          <a:p>
            <a:r>
              <a:rPr lang="en-US" dirty="0"/>
              <a:t>Use </a:t>
            </a:r>
            <a:r>
              <a:rPr lang="en-US" dirty="0" err="1"/>
              <a:t>Thread.sleep</a:t>
            </a:r>
            <a:r>
              <a:rPr lang="en-US" dirty="0"/>
              <a:t>(1000);</a:t>
            </a:r>
          </a:p>
          <a:p>
            <a:r>
              <a:rPr lang="en-US" dirty="0"/>
              <a:t>Argument is in milliseconds.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7B954-993E-41C5-9EA8-F665E2F9F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61" y="3668233"/>
            <a:ext cx="8558494" cy="282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22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4D0DCE-7CB8-42FE-873B-90AB767B3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470" y="433454"/>
            <a:ext cx="7963786" cy="61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34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5EE5-A53D-4EEF-92A5-57FF09AC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Thread.sleep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B463-B1A3-4AA6-9C81-2852CE12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put the thread to sleep for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 err="1"/>
              <a:t>miliseconds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82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elateret billede">
            <a:extLst>
              <a:ext uri="{FF2B5EF4-FFF2-40B4-BE49-F238E27FC236}">
                <a16:creationId xmlns:a16="http://schemas.microsoft.com/office/drawing/2014/main" id="{5CFF747D-7027-4894-BE18-844BD162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50" y="392460"/>
            <a:ext cx="6457900" cy="64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86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0CA338-BCAD-451D-B8CA-2BE600BF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Wake sleeping threads</a:t>
            </a:r>
          </a:p>
        </p:txBody>
      </p:sp>
      <p:pic>
        <p:nvPicPr>
          <p:cNvPr id="2050" name="Picture 2" descr="Billedresultat for bear clipart">
            <a:extLst>
              <a:ext uri="{FF2B5EF4-FFF2-40B4-BE49-F238E27FC236}">
                <a16:creationId xmlns:a16="http://schemas.microsoft.com/office/drawing/2014/main" id="{EA4146B9-25EB-4B2F-AE31-C568FE043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61857" y="2707781"/>
            <a:ext cx="2446954" cy="247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455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0CA338-BCAD-451D-B8CA-2BE600BF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Wake sleeping threads</a:t>
            </a:r>
          </a:p>
        </p:txBody>
      </p:sp>
      <p:pic>
        <p:nvPicPr>
          <p:cNvPr id="2050" name="Picture 2" descr="Billedresultat for bear clipart">
            <a:extLst>
              <a:ext uri="{FF2B5EF4-FFF2-40B4-BE49-F238E27FC236}">
                <a16:creationId xmlns:a16="http://schemas.microsoft.com/office/drawing/2014/main" id="{EA4146B9-25EB-4B2F-AE31-C568FE043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57" y="3719835"/>
            <a:ext cx="2446954" cy="247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90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0CA338-BCAD-451D-B8CA-2BE600BF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Wake sleeping threads</a:t>
            </a:r>
          </a:p>
        </p:txBody>
      </p:sp>
      <p:pic>
        <p:nvPicPr>
          <p:cNvPr id="4098" name="Picture 2" descr="Billedresultat for sleeping bear clipart">
            <a:extLst>
              <a:ext uri="{FF2B5EF4-FFF2-40B4-BE49-F238E27FC236}">
                <a16:creationId xmlns:a16="http://schemas.microsoft.com/office/drawing/2014/main" id="{555AD2FF-757A-4311-A388-9F55F90CB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85" y="4243494"/>
            <a:ext cx="3347292" cy="224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6BD19DB3-E2FC-486A-AB15-619E2C2480CB}"/>
              </a:ext>
            </a:extLst>
          </p:cNvPr>
          <p:cNvSpPr/>
          <p:nvPr/>
        </p:nvSpPr>
        <p:spPr>
          <a:xfrm>
            <a:off x="2483667" y="2861400"/>
            <a:ext cx="977774" cy="998190"/>
          </a:xfrm>
          <a:prstGeom prst="wedgeEllipseCallout">
            <a:avLst>
              <a:gd name="adj1" fmla="val 60648"/>
              <a:gd name="adj2" fmla="val 1105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ZZZZZzzz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47851E7-28B2-454B-A30B-44D5B044FD5B}"/>
              </a:ext>
            </a:extLst>
          </p:cNvPr>
          <p:cNvSpPr/>
          <p:nvPr/>
        </p:nvSpPr>
        <p:spPr>
          <a:xfrm>
            <a:off x="4774194" y="1620571"/>
            <a:ext cx="2978590" cy="2622924"/>
          </a:xfrm>
          <a:prstGeom prst="cloudCallout">
            <a:avLst>
              <a:gd name="adj1" fmla="val -39174"/>
              <a:gd name="adj2" fmla="val 5850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02" name="Picture 6" descr="Billedresultat for honey pot clipart">
            <a:extLst>
              <a:ext uri="{FF2B5EF4-FFF2-40B4-BE49-F238E27FC236}">
                <a16:creationId xmlns:a16="http://schemas.microsoft.com/office/drawing/2014/main" id="{A0386144-0D49-4157-A013-5D2716BA6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878" y="2117024"/>
            <a:ext cx="1078657" cy="14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5EA4CB-2EAA-4D2D-A9C8-048B4173B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2914" y="2117023"/>
            <a:ext cx="3035101" cy="281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71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0CA338-BCAD-451D-B8CA-2BE600BF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Wake sleeping threads</a:t>
            </a:r>
          </a:p>
        </p:txBody>
      </p:sp>
      <p:pic>
        <p:nvPicPr>
          <p:cNvPr id="5" name="Picture 2" descr="Billedresultat for sleeping bear clipart">
            <a:extLst>
              <a:ext uri="{FF2B5EF4-FFF2-40B4-BE49-F238E27FC236}">
                <a16:creationId xmlns:a16="http://schemas.microsoft.com/office/drawing/2014/main" id="{FA2FB3CF-931D-49AB-B4D5-7C40C2462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85" y="4243494"/>
            <a:ext cx="3347292" cy="224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5474034-2526-4E60-9134-1841E1002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90" y="3682042"/>
            <a:ext cx="3035101" cy="281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3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0CA338-BCAD-451D-B8CA-2BE600BF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Wake sleeping threads</a:t>
            </a:r>
          </a:p>
        </p:txBody>
      </p:sp>
      <p:pic>
        <p:nvPicPr>
          <p:cNvPr id="5" name="Picture 2" descr="Billedresultat for sleeping bear clipart">
            <a:extLst>
              <a:ext uri="{FF2B5EF4-FFF2-40B4-BE49-F238E27FC236}">
                <a16:creationId xmlns:a16="http://schemas.microsoft.com/office/drawing/2014/main" id="{FA2FB3CF-931D-49AB-B4D5-7C40C2462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85" y="4243494"/>
            <a:ext cx="3347292" cy="224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5474034-2526-4E60-9134-1841E1002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022195">
            <a:off x="5564084" y="3429000"/>
            <a:ext cx="3035101" cy="281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42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0CA338-BCAD-451D-B8CA-2BE600BF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Wake sleeping threads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474034-2526-4E60-9134-1841E100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2586">
            <a:off x="7197497" y="3475964"/>
            <a:ext cx="3035101" cy="2810832"/>
          </a:xfrm>
          <a:prstGeom prst="rect">
            <a:avLst/>
          </a:prstGeom>
        </p:spPr>
      </p:pic>
      <p:pic>
        <p:nvPicPr>
          <p:cNvPr id="6146" name="Picture 2" descr="Billedresultat for roaring bear clipart">
            <a:extLst>
              <a:ext uri="{FF2B5EF4-FFF2-40B4-BE49-F238E27FC236}">
                <a16:creationId xmlns:a16="http://schemas.microsoft.com/office/drawing/2014/main" id="{1E5E1AB3-D6C4-44BC-A39F-CD80C679C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52651" y="2229313"/>
            <a:ext cx="362519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391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ABE8-A7BB-4534-83EF-D43F6752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C236-AE8C-4247-B274-B91AF108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22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875D-812E-4C0C-9B03-53FC0157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4F47-74E0-4C31-8BC6-C10DFF96F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Bear class</a:t>
            </a:r>
          </a:p>
          <a:p>
            <a:r>
              <a:rPr lang="en-US" dirty="0"/>
              <a:t>Need a Man class</a:t>
            </a:r>
          </a:p>
          <a:p>
            <a:r>
              <a:rPr lang="en-US" dirty="0"/>
              <a:t>The bear must sleep</a:t>
            </a:r>
          </a:p>
          <a:p>
            <a:r>
              <a:rPr lang="en-US" dirty="0"/>
              <a:t>The man must wake the bear after a while</a:t>
            </a:r>
          </a:p>
          <a:p>
            <a:endParaRPr lang="en-US" dirty="0"/>
          </a:p>
          <a:p>
            <a:r>
              <a:rPr lang="en-US" dirty="0"/>
              <a:t>Live program example</a:t>
            </a:r>
          </a:p>
        </p:txBody>
      </p:sp>
    </p:spTree>
    <p:extLst>
      <p:ext uri="{BB962C8B-B14F-4D97-AF65-F5344CB8AC3E}">
        <p14:creationId xmlns:p14="http://schemas.microsoft.com/office/powerpoint/2010/main" val="32108168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Billedresultat for dafuq?">
            <a:extLst>
              <a:ext uri="{FF2B5EF4-FFF2-40B4-BE49-F238E27FC236}">
                <a16:creationId xmlns:a16="http://schemas.microsoft.com/office/drawing/2014/main" id="{A4163F82-02A0-4640-BC36-683390211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692697"/>
            <a:ext cx="5472608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138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C89097-BD00-4DF4-9A49-F6368477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one thread wait for another to finish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4030E-911C-42C7-BE57-CA618C64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threads have to work together</a:t>
            </a:r>
          </a:p>
          <a:p>
            <a:r>
              <a:rPr lang="en-US" dirty="0"/>
              <a:t>Sometimes they require to work with some data without interference</a:t>
            </a:r>
          </a:p>
          <a:p>
            <a:endParaRPr lang="en-US" dirty="0"/>
          </a:p>
          <a:p>
            <a:r>
              <a:rPr lang="en-US" dirty="0"/>
              <a:t>We can make Thread A wait until Thread B is finished, before it continues.</a:t>
            </a:r>
          </a:p>
        </p:txBody>
      </p:sp>
    </p:spTree>
    <p:extLst>
      <p:ext uri="{BB962C8B-B14F-4D97-AF65-F5344CB8AC3E}">
        <p14:creationId xmlns:p14="http://schemas.microsoft.com/office/powerpoint/2010/main" val="1969027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0683-B459-4DA6-A633-120688E3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0C791-283A-4B4D-9EBF-D485D73CE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100482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DEB9F9-A9F3-41EB-B987-8E532C29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5" y="220337"/>
            <a:ext cx="7509094" cy="2286319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76A98F5-F913-4239-A618-D3B5F735A63B}"/>
              </a:ext>
            </a:extLst>
          </p:cNvPr>
          <p:cNvSpPr/>
          <p:nvPr/>
        </p:nvSpPr>
        <p:spPr>
          <a:xfrm>
            <a:off x="6483998" y="1841742"/>
            <a:ext cx="2665598" cy="870857"/>
          </a:xfrm>
          <a:prstGeom prst="wedgeEllipseCallout">
            <a:avLst>
              <a:gd name="adj1" fmla="val -70383"/>
              <a:gd name="adj2" fmla="val -7083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Notice parameter</a:t>
            </a:r>
          </a:p>
        </p:txBody>
      </p:sp>
    </p:spTree>
    <p:extLst>
      <p:ext uri="{BB962C8B-B14F-4D97-AF65-F5344CB8AC3E}">
        <p14:creationId xmlns:p14="http://schemas.microsoft.com/office/powerpoint/2010/main" val="259741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611087-3E35-4BE1-A73E-1967F9BAE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5" y="220337"/>
            <a:ext cx="7509094" cy="2286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065591-E11A-40EA-8B35-4D50927A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34" y="2536781"/>
            <a:ext cx="6321963" cy="33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7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611087-3E35-4BE1-A73E-1967F9BAE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5" y="220337"/>
            <a:ext cx="7509094" cy="2286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065591-E11A-40EA-8B35-4D50927A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34" y="2536781"/>
            <a:ext cx="6321963" cy="33162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D7F908-18E9-4696-9DED-9DE42EF46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129" y="1188882"/>
            <a:ext cx="5015965" cy="4191192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0A2F0FA2-502D-4158-A145-0BFA0BA7B3EE}"/>
              </a:ext>
            </a:extLst>
          </p:cNvPr>
          <p:cNvSpPr/>
          <p:nvPr/>
        </p:nvSpPr>
        <p:spPr>
          <a:xfrm>
            <a:off x="5923749" y="4748196"/>
            <a:ext cx="1654629" cy="1600423"/>
          </a:xfrm>
          <a:prstGeom prst="wedgeEllipseCallout">
            <a:avLst>
              <a:gd name="adj1" fmla="val 88714"/>
              <a:gd name="adj2" fmla="val -12689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81207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Down 2">
            <a:extLst>
              <a:ext uri="{FF2B5EF4-FFF2-40B4-BE49-F238E27FC236}">
                <a16:creationId xmlns:a16="http://schemas.microsoft.com/office/drawing/2014/main" id="{4A4D2DC9-F8BE-4D12-A3E7-1348583D581E}"/>
              </a:ext>
            </a:extLst>
          </p:cNvPr>
          <p:cNvSpPr/>
          <p:nvPr/>
        </p:nvSpPr>
        <p:spPr>
          <a:xfrm>
            <a:off x="6966857" y="2873829"/>
            <a:ext cx="1001486" cy="207434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Thread1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DEE0F4E-23BD-4E1E-85BC-EACC63471601}"/>
              </a:ext>
            </a:extLst>
          </p:cNvPr>
          <p:cNvSpPr/>
          <p:nvPr/>
        </p:nvSpPr>
        <p:spPr>
          <a:xfrm>
            <a:off x="8298773" y="2873829"/>
            <a:ext cx="1001486" cy="207434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CBA183-DDC1-480D-9E33-DE98F2F7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5" y="220338"/>
            <a:ext cx="5568914" cy="1695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B635DC-A53C-4818-BC16-DEF08E91A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429" y="0"/>
            <a:ext cx="4584215" cy="2404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F13E06-CF1D-4CD8-9DCC-69E162ED0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09" y="2294668"/>
            <a:ext cx="5015965" cy="419119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2D4D97-81A4-449B-8FAA-983C0B2AC823}"/>
              </a:ext>
            </a:extLst>
          </p:cNvPr>
          <p:cNvSpPr/>
          <p:nvPr/>
        </p:nvSpPr>
        <p:spPr>
          <a:xfrm>
            <a:off x="10015870" y="3338623"/>
            <a:ext cx="1737621" cy="9994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49177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Down 2">
            <a:extLst>
              <a:ext uri="{FF2B5EF4-FFF2-40B4-BE49-F238E27FC236}">
                <a16:creationId xmlns:a16="http://schemas.microsoft.com/office/drawing/2014/main" id="{4A4D2DC9-F8BE-4D12-A3E7-1348583D581E}"/>
              </a:ext>
            </a:extLst>
          </p:cNvPr>
          <p:cNvSpPr/>
          <p:nvPr/>
        </p:nvSpPr>
        <p:spPr>
          <a:xfrm>
            <a:off x="7297287" y="2463183"/>
            <a:ext cx="1001486" cy="207434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Thread1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DEE0F4E-23BD-4E1E-85BC-EACC63471601}"/>
              </a:ext>
            </a:extLst>
          </p:cNvPr>
          <p:cNvSpPr/>
          <p:nvPr/>
        </p:nvSpPr>
        <p:spPr>
          <a:xfrm>
            <a:off x="7297287" y="4576338"/>
            <a:ext cx="1001486" cy="207434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FF84C9-F301-4069-B0B1-032ED5528BD6}"/>
              </a:ext>
            </a:extLst>
          </p:cNvPr>
          <p:cNvSpPr/>
          <p:nvPr/>
        </p:nvSpPr>
        <p:spPr>
          <a:xfrm>
            <a:off x="3238500" y="4526280"/>
            <a:ext cx="163830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BA8795-D2B6-40B1-ABDB-6526BFB1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5" y="220338"/>
            <a:ext cx="5568914" cy="16955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94E05A-4CEE-4DCA-9BEE-23706A93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429" y="0"/>
            <a:ext cx="4584215" cy="24047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9DBB33-65B5-4B3F-9803-FD27AA94A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09" y="2294668"/>
            <a:ext cx="5015965" cy="419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34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Billedresultat for question mark">
            <a:extLst>
              <a:ext uri="{FF2B5EF4-FFF2-40B4-BE49-F238E27FC236}">
                <a16:creationId xmlns:a16="http://schemas.microsoft.com/office/drawing/2014/main" id="{D078FBB1-BB70-463E-9DF0-DC381E42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5" y="764704"/>
            <a:ext cx="710479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46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5FD9-1C1F-4B0A-810B-253822FA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A3C3-0A80-4799-9785-AFDE1A847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process</a:t>
            </a:r>
            <a:r>
              <a:rPr lang="en-US" dirty="0"/>
              <a:t> is just a program.</a:t>
            </a:r>
          </a:p>
          <a:p>
            <a:r>
              <a:rPr lang="en-US" dirty="0"/>
              <a:t>When you start any program, you start a process.</a:t>
            </a:r>
          </a:p>
          <a:p>
            <a:r>
              <a:rPr lang="en-US" dirty="0"/>
              <a:t>Eclipse, word, </a:t>
            </a:r>
            <a:r>
              <a:rPr lang="en-US" dirty="0" err="1"/>
              <a:t>powerpoint</a:t>
            </a:r>
            <a:r>
              <a:rPr lang="en-US" dirty="0"/>
              <a:t>, chrome, </a:t>
            </a:r>
            <a:r>
              <a:rPr lang="en-US" dirty="0" err="1"/>
              <a:t>spotify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all processes.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39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2E78-3DF8-4278-A0C0-F91A1C2E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0487"/>
            <a:ext cx="7886700" cy="865189"/>
          </a:xfrm>
        </p:spPr>
        <p:txBody>
          <a:bodyPr/>
          <a:lstStyle/>
          <a:p>
            <a:r>
              <a:rPr lang="en-US" dirty="0"/>
              <a:t>Time slicing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8993-21F0-4CC4-8016-601F7CC4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450" y="955676"/>
            <a:ext cx="8274050" cy="8651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run multiple Threads on a single processor.</a:t>
            </a:r>
          </a:p>
          <a:p>
            <a:r>
              <a:rPr lang="en-US" dirty="0"/>
              <a:t>Only one thread get CPU time at a time, but the threads are swapped often.</a:t>
            </a:r>
          </a:p>
        </p:txBody>
      </p:sp>
      <p:pic>
        <p:nvPicPr>
          <p:cNvPr id="9220" name="Picture 4" descr="Relateret billede">
            <a:extLst>
              <a:ext uri="{FF2B5EF4-FFF2-40B4-BE49-F238E27FC236}">
                <a16:creationId xmlns:a16="http://schemas.microsoft.com/office/drawing/2014/main" id="{2CCCEE55-4240-4712-AF53-23464662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100" y="697230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Billedresultat for thread clipart">
            <a:extLst>
              <a:ext uri="{FF2B5EF4-FFF2-40B4-BE49-F238E27FC236}">
                <a16:creationId xmlns:a16="http://schemas.microsoft.com/office/drawing/2014/main" id="{4E25109E-4B36-4043-B092-8032EDADB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8325" y="1568450"/>
            <a:ext cx="1050925" cy="125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Billedresultat for thread clipart">
            <a:extLst>
              <a:ext uri="{FF2B5EF4-FFF2-40B4-BE49-F238E27FC236}">
                <a16:creationId xmlns:a16="http://schemas.microsoft.com/office/drawing/2014/main" id="{96FF22C6-363A-4818-8E6C-7E47DB965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6425" y="2819747"/>
            <a:ext cx="1254125" cy="1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Relateret billede">
            <a:extLst>
              <a:ext uri="{FF2B5EF4-FFF2-40B4-BE49-F238E27FC236}">
                <a16:creationId xmlns:a16="http://schemas.microsoft.com/office/drawing/2014/main" id="{987362CC-A69C-408E-85A8-8991A0CA2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4688" y="4170363"/>
            <a:ext cx="1649275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43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2E78-3DF8-4278-A0C0-F91A1C2E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0487"/>
            <a:ext cx="7886700" cy="865189"/>
          </a:xfrm>
        </p:spPr>
        <p:txBody>
          <a:bodyPr/>
          <a:lstStyle/>
          <a:p>
            <a:r>
              <a:rPr lang="en-US" dirty="0"/>
              <a:t>Time slicing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8993-21F0-4CC4-8016-601F7CC4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450" y="955676"/>
            <a:ext cx="8274050" cy="8651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run multiple Threads on a single processor.</a:t>
            </a:r>
          </a:p>
          <a:p>
            <a:r>
              <a:rPr lang="en-US" dirty="0"/>
              <a:t>Only one thread get CPU time at a time, but the threads are swapped often.</a:t>
            </a:r>
          </a:p>
        </p:txBody>
      </p:sp>
      <p:pic>
        <p:nvPicPr>
          <p:cNvPr id="9220" name="Picture 4" descr="Relateret billede">
            <a:extLst>
              <a:ext uri="{FF2B5EF4-FFF2-40B4-BE49-F238E27FC236}">
                <a16:creationId xmlns:a16="http://schemas.microsoft.com/office/drawing/2014/main" id="{2CCCEE55-4240-4712-AF53-23464662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3314700"/>
            <a:ext cx="32893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Billedresultat for thread clipart">
            <a:extLst>
              <a:ext uri="{FF2B5EF4-FFF2-40B4-BE49-F238E27FC236}">
                <a16:creationId xmlns:a16="http://schemas.microsoft.com/office/drawing/2014/main" id="{4E25109E-4B36-4043-B092-8032EDADB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8325" y="1568450"/>
            <a:ext cx="1050925" cy="125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Billedresultat for thread clipart">
            <a:extLst>
              <a:ext uri="{FF2B5EF4-FFF2-40B4-BE49-F238E27FC236}">
                <a16:creationId xmlns:a16="http://schemas.microsoft.com/office/drawing/2014/main" id="{96FF22C6-363A-4818-8E6C-7E47DB965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6425" y="2819747"/>
            <a:ext cx="1254125" cy="1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Relateret billede">
            <a:extLst>
              <a:ext uri="{FF2B5EF4-FFF2-40B4-BE49-F238E27FC236}">
                <a16:creationId xmlns:a16="http://schemas.microsoft.com/office/drawing/2014/main" id="{987362CC-A69C-408E-85A8-8991A0CA2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4688" y="4170363"/>
            <a:ext cx="1649275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8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2E78-3DF8-4278-A0C0-F91A1C2E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0487"/>
            <a:ext cx="7886700" cy="865189"/>
          </a:xfrm>
        </p:spPr>
        <p:txBody>
          <a:bodyPr/>
          <a:lstStyle/>
          <a:p>
            <a:r>
              <a:rPr lang="en-US" dirty="0"/>
              <a:t>Time slicing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8993-21F0-4CC4-8016-601F7CC4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450" y="955676"/>
            <a:ext cx="8274050" cy="8651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run multiple Threads on a single processor.</a:t>
            </a:r>
          </a:p>
          <a:p>
            <a:r>
              <a:rPr lang="en-US" dirty="0"/>
              <a:t>Only one thread get CPU time at a time, but the threads are swapped often.</a:t>
            </a:r>
          </a:p>
        </p:txBody>
      </p:sp>
      <p:pic>
        <p:nvPicPr>
          <p:cNvPr id="9220" name="Picture 4" descr="Relateret billede">
            <a:extLst>
              <a:ext uri="{FF2B5EF4-FFF2-40B4-BE49-F238E27FC236}">
                <a16:creationId xmlns:a16="http://schemas.microsoft.com/office/drawing/2014/main" id="{2CCCEE55-4240-4712-AF53-23464662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3314700"/>
            <a:ext cx="32893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Billedresultat for thread clipart">
            <a:extLst>
              <a:ext uri="{FF2B5EF4-FFF2-40B4-BE49-F238E27FC236}">
                <a16:creationId xmlns:a16="http://schemas.microsoft.com/office/drawing/2014/main" id="{4E25109E-4B36-4043-B092-8032EDADB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2063404"/>
            <a:ext cx="1050925" cy="125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Billedresultat for thread clipart">
            <a:extLst>
              <a:ext uri="{FF2B5EF4-FFF2-40B4-BE49-F238E27FC236}">
                <a16:creationId xmlns:a16="http://schemas.microsoft.com/office/drawing/2014/main" id="{96FF22C6-363A-4818-8E6C-7E47DB965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3581747"/>
            <a:ext cx="1254125" cy="1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Relateret billede">
            <a:extLst>
              <a:ext uri="{FF2B5EF4-FFF2-40B4-BE49-F238E27FC236}">
                <a16:creationId xmlns:a16="http://schemas.microsoft.com/office/drawing/2014/main" id="{987362CC-A69C-408E-85A8-8991A0CA2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5199856"/>
            <a:ext cx="1649275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365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2E78-3DF8-4278-A0C0-F91A1C2E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0487"/>
            <a:ext cx="7886700" cy="865189"/>
          </a:xfrm>
        </p:spPr>
        <p:txBody>
          <a:bodyPr/>
          <a:lstStyle/>
          <a:p>
            <a:r>
              <a:rPr lang="en-US" dirty="0"/>
              <a:t>Time slicing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8993-21F0-4CC4-8016-601F7CC4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450" y="955676"/>
            <a:ext cx="8274050" cy="8651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run multiple Threads on a single processor.</a:t>
            </a:r>
          </a:p>
          <a:p>
            <a:r>
              <a:rPr lang="en-US" dirty="0"/>
              <a:t>Only one thread get CPU time at a time, but the threads are swapped often.</a:t>
            </a:r>
          </a:p>
        </p:txBody>
      </p:sp>
      <p:pic>
        <p:nvPicPr>
          <p:cNvPr id="9220" name="Picture 4" descr="Relateret billede">
            <a:extLst>
              <a:ext uri="{FF2B5EF4-FFF2-40B4-BE49-F238E27FC236}">
                <a16:creationId xmlns:a16="http://schemas.microsoft.com/office/drawing/2014/main" id="{2CCCEE55-4240-4712-AF53-23464662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3314700"/>
            <a:ext cx="32893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Billedresultat for thread clipart">
            <a:extLst>
              <a:ext uri="{FF2B5EF4-FFF2-40B4-BE49-F238E27FC236}">
                <a16:creationId xmlns:a16="http://schemas.microsoft.com/office/drawing/2014/main" id="{4E25109E-4B36-4043-B092-8032EDADB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76" y="4333702"/>
            <a:ext cx="1050925" cy="125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Billedresultat for thread clipart">
            <a:extLst>
              <a:ext uri="{FF2B5EF4-FFF2-40B4-BE49-F238E27FC236}">
                <a16:creationId xmlns:a16="http://schemas.microsoft.com/office/drawing/2014/main" id="{96FF22C6-363A-4818-8E6C-7E47DB965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3581747"/>
            <a:ext cx="1254125" cy="1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Relateret billede">
            <a:extLst>
              <a:ext uri="{FF2B5EF4-FFF2-40B4-BE49-F238E27FC236}">
                <a16:creationId xmlns:a16="http://schemas.microsoft.com/office/drawing/2014/main" id="{987362CC-A69C-408E-85A8-8991A0CA2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5199856"/>
            <a:ext cx="1649275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A63B0E-DAE8-4DE7-8A3D-DD9B5BA3C8BB}"/>
              </a:ext>
            </a:extLst>
          </p:cNvPr>
          <p:cNvGrpSpPr/>
          <p:nvPr/>
        </p:nvGrpSpPr>
        <p:grpSpPr>
          <a:xfrm>
            <a:off x="7453312" y="3598242"/>
            <a:ext cx="2846388" cy="2475258"/>
            <a:chOff x="2830512" y="2298700"/>
            <a:chExt cx="2185988" cy="2475258"/>
          </a:xfrm>
        </p:grpSpPr>
        <p:sp>
          <p:nvSpPr>
            <p:cNvPr id="4" name="Arrow: Curved Down 3">
              <a:extLst>
                <a:ext uri="{FF2B5EF4-FFF2-40B4-BE49-F238E27FC236}">
                  <a16:creationId xmlns:a16="http://schemas.microsoft.com/office/drawing/2014/main" id="{AC7F7D04-FF97-4F3C-8180-656E5CFD0DC6}"/>
                </a:ext>
              </a:extLst>
            </p:cNvPr>
            <p:cNvSpPr/>
            <p:nvPr/>
          </p:nvSpPr>
          <p:spPr>
            <a:xfrm>
              <a:off x="2921000" y="2298700"/>
              <a:ext cx="2095500" cy="1130300"/>
            </a:xfrm>
            <a:prstGeom prst="curved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Arrow: Curved Down 8">
              <a:extLst>
                <a:ext uri="{FF2B5EF4-FFF2-40B4-BE49-F238E27FC236}">
                  <a16:creationId xmlns:a16="http://schemas.microsoft.com/office/drawing/2014/main" id="{50767675-00F9-43E0-8487-B0B781C2454E}"/>
                </a:ext>
              </a:extLst>
            </p:cNvPr>
            <p:cNvSpPr/>
            <p:nvPr/>
          </p:nvSpPr>
          <p:spPr>
            <a:xfrm rot="10800000">
              <a:off x="2830512" y="3643658"/>
              <a:ext cx="2095500" cy="1130300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822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2E78-3DF8-4278-A0C0-F91A1C2E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0487"/>
            <a:ext cx="7886700" cy="865189"/>
          </a:xfrm>
        </p:spPr>
        <p:txBody>
          <a:bodyPr/>
          <a:lstStyle/>
          <a:p>
            <a:r>
              <a:rPr lang="en-US" dirty="0"/>
              <a:t>Time slicing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8993-21F0-4CC4-8016-601F7CC4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450" y="955676"/>
            <a:ext cx="8274050" cy="8651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run multiple Threads on a single processor.</a:t>
            </a:r>
          </a:p>
          <a:p>
            <a:r>
              <a:rPr lang="en-US" dirty="0"/>
              <a:t>Only one thread get CPU time at a time, but the threads are swapped often.</a:t>
            </a:r>
          </a:p>
        </p:txBody>
      </p:sp>
      <p:pic>
        <p:nvPicPr>
          <p:cNvPr id="9220" name="Picture 4" descr="Relateret billede">
            <a:extLst>
              <a:ext uri="{FF2B5EF4-FFF2-40B4-BE49-F238E27FC236}">
                <a16:creationId xmlns:a16="http://schemas.microsoft.com/office/drawing/2014/main" id="{2CCCEE55-4240-4712-AF53-23464662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3314700"/>
            <a:ext cx="32893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Billedresultat for thread clipart">
            <a:extLst>
              <a:ext uri="{FF2B5EF4-FFF2-40B4-BE49-F238E27FC236}">
                <a16:creationId xmlns:a16="http://schemas.microsoft.com/office/drawing/2014/main" id="{4E25109E-4B36-4043-B092-8032EDADB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2024958"/>
            <a:ext cx="1050925" cy="125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Billedresultat for thread clipart">
            <a:extLst>
              <a:ext uri="{FF2B5EF4-FFF2-40B4-BE49-F238E27FC236}">
                <a16:creationId xmlns:a16="http://schemas.microsoft.com/office/drawing/2014/main" id="{96FF22C6-363A-4818-8E6C-7E47DB965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25" y="4316138"/>
            <a:ext cx="1254125" cy="1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Relateret billede">
            <a:extLst>
              <a:ext uri="{FF2B5EF4-FFF2-40B4-BE49-F238E27FC236}">
                <a16:creationId xmlns:a16="http://schemas.microsoft.com/office/drawing/2014/main" id="{987362CC-A69C-408E-85A8-8991A0CA2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5199856"/>
            <a:ext cx="1649275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6F079D0-691E-4324-BBCC-16EF07AE92E9}"/>
              </a:ext>
            </a:extLst>
          </p:cNvPr>
          <p:cNvGrpSpPr/>
          <p:nvPr/>
        </p:nvGrpSpPr>
        <p:grpSpPr>
          <a:xfrm>
            <a:off x="7453312" y="3598242"/>
            <a:ext cx="2846388" cy="2475258"/>
            <a:chOff x="2830512" y="2298700"/>
            <a:chExt cx="2185988" cy="2475258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B35EFDE3-52CB-4B30-9BF4-2EE4A72123B2}"/>
                </a:ext>
              </a:extLst>
            </p:cNvPr>
            <p:cNvSpPr/>
            <p:nvPr/>
          </p:nvSpPr>
          <p:spPr>
            <a:xfrm>
              <a:off x="2921000" y="2298700"/>
              <a:ext cx="2095500" cy="1130300"/>
            </a:xfrm>
            <a:prstGeom prst="curved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Arrow: Curved Down 12">
              <a:extLst>
                <a:ext uri="{FF2B5EF4-FFF2-40B4-BE49-F238E27FC236}">
                  <a16:creationId xmlns:a16="http://schemas.microsoft.com/office/drawing/2014/main" id="{57F1A123-300C-4D77-91B4-E6890057E938}"/>
                </a:ext>
              </a:extLst>
            </p:cNvPr>
            <p:cNvSpPr/>
            <p:nvPr/>
          </p:nvSpPr>
          <p:spPr>
            <a:xfrm rot="10800000">
              <a:off x="2830512" y="3643658"/>
              <a:ext cx="2095500" cy="1130300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986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EF55-E905-40C5-8A22-9C93F348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9105-8C4F-4D23-A14B-C7078B2CB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computers have multiple cores, which means threads can actually be executed at the same time.</a:t>
            </a:r>
          </a:p>
          <a:p>
            <a:r>
              <a:rPr lang="en-US" dirty="0"/>
              <a:t>The operating system usually takes care of this for us.</a:t>
            </a:r>
          </a:p>
        </p:txBody>
      </p:sp>
    </p:spTree>
    <p:extLst>
      <p:ext uri="{BB962C8B-B14F-4D97-AF65-F5344CB8AC3E}">
        <p14:creationId xmlns:p14="http://schemas.microsoft.com/office/powerpoint/2010/main" val="28202473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8221FE-C012-4D79-9505-A1CC82A9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2332"/>
            <a:ext cx="9144000" cy="63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39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Relateret billede">
            <a:extLst>
              <a:ext uri="{FF2B5EF4-FFF2-40B4-BE49-F238E27FC236}">
                <a16:creationId xmlns:a16="http://schemas.microsoft.com/office/drawing/2014/main" id="{F473E021-84BA-4A74-8112-FB7246949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1402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5632A1-BD33-41CD-9F4C-68B6D332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 today?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148C5-5854-4E4F-AEB9-79F28D1A9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are processes, some programs contains sub-processes, called threads, which may run and execute code in parallel.</a:t>
            </a:r>
          </a:p>
          <a:p>
            <a:r>
              <a:rPr lang="en-US" dirty="0"/>
              <a:t>How to create and execute threads</a:t>
            </a:r>
          </a:p>
          <a:p>
            <a:r>
              <a:rPr lang="en-US" dirty="0"/>
              <a:t>We can pause a thread with the </a:t>
            </a:r>
            <a:r>
              <a:rPr lang="en-US" dirty="0" err="1"/>
              <a:t>Thread.sleep</a:t>
            </a:r>
            <a:r>
              <a:rPr lang="en-US" dirty="0"/>
              <a:t>() call, and that sleeping threads can be woken up again</a:t>
            </a:r>
          </a:p>
          <a:p>
            <a:r>
              <a:rPr lang="en-US" dirty="0"/>
              <a:t>We can make one thread wait until another is done executing and has terminated, using </a:t>
            </a:r>
            <a:r>
              <a:rPr lang="en-US" dirty="0" err="1"/>
              <a:t>Thread.join</a:t>
            </a:r>
            <a:r>
              <a:rPr lang="en-US" dirty="0"/>
              <a:t>(</a:t>
            </a:r>
            <a:r>
              <a:rPr lang="en-US" dirty="0" err="1"/>
              <a:t>otherThread</a:t>
            </a:r>
            <a:r>
              <a:rPr lang="en-US" dirty="0"/>
              <a:t>);</a:t>
            </a:r>
          </a:p>
          <a:p>
            <a:r>
              <a:rPr lang="en-US" dirty="0"/>
              <a:t>Time slicing is when multiple threads run on a single processor, and one thread at a time is </a:t>
            </a:r>
            <a:r>
              <a:rPr lang="en-US"/>
              <a:t>given computation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788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illedresultat for who's here clipart">
            <a:extLst>
              <a:ext uri="{FF2B5EF4-FFF2-40B4-BE49-F238E27FC236}">
                <a16:creationId xmlns:a16="http://schemas.microsoft.com/office/drawing/2014/main" id="{96AE4A13-C7F7-4FDE-9B4D-CCDB1BF60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68564"/>
            <a:ext cx="9144000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CDA9CF-2332-4B15-85C4-031426B3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36957"/>
            <a:ext cx="9270478" cy="641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300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A65C6E-AC57-4413-8E88-9D787C97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449665"/>
            <a:ext cx="5664200" cy="5958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065CD-1AC0-48B4-87DB-98EC83DBE279}"/>
              </a:ext>
            </a:extLst>
          </p:cNvPr>
          <p:cNvSpPr txBox="1"/>
          <p:nvPr/>
        </p:nvSpPr>
        <p:spPr>
          <a:xfrm rot="190328">
            <a:off x="7734299" y="461206"/>
            <a:ext cx="45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Lucida Handwriting" panose="03010101010101010101" pitchFamily="66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9308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2875-69B7-425F-8618-26D0C6AD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process can have sub-processes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30250-E468-4BF5-AB70-72C06A6AC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of like mini programs, running inside the main process</a:t>
            </a:r>
          </a:p>
          <a:p>
            <a:r>
              <a:rPr lang="en-US" dirty="0"/>
              <a:t>We call these </a:t>
            </a:r>
            <a:r>
              <a:rPr lang="en-US" b="1" u="sng" dirty="0"/>
              <a:t>threads</a:t>
            </a:r>
            <a:r>
              <a:rPr lang="en-US" dirty="0"/>
              <a:t>. They exist within a process.</a:t>
            </a:r>
          </a:p>
          <a:p>
            <a:r>
              <a:rPr lang="en-US" dirty="0"/>
              <a:t>I.e. the program can do more than one thing at a time.</a:t>
            </a:r>
          </a:p>
          <a:p>
            <a:r>
              <a:rPr lang="en-US" dirty="0"/>
              <a:t>Spotify will play the song, while auto-updating lyrics/images, and letting you search for other music</a:t>
            </a:r>
          </a:p>
          <a:p>
            <a:r>
              <a:rPr lang="en-US" dirty="0"/>
              <a:t>They allow us to perform parallel actions</a:t>
            </a:r>
          </a:p>
        </p:txBody>
      </p:sp>
    </p:spTree>
    <p:extLst>
      <p:ext uri="{BB962C8B-B14F-4D97-AF65-F5344CB8AC3E}">
        <p14:creationId xmlns:p14="http://schemas.microsoft.com/office/powerpoint/2010/main" val="333794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E52D-3B6F-492B-A79D-0D901748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threaded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2DE6-AC7B-4918-8239-33D75DF6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all your programs have been single threaded.</a:t>
            </a:r>
          </a:p>
          <a:p>
            <a:r>
              <a:rPr lang="en-US" dirty="0"/>
              <a:t>The code you write is executed in a very specific order.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21F60-813C-4B47-8E6C-40B667EB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76" y="3120989"/>
            <a:ext cx="6792481" cy="3055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0CFF83-8024-4411-97FE-AF0A0DF0B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073" y="0"/>
            <a:ext cx="640606" cy="854961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35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4503-35AA-4220-9307-5656E3FF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wanted loops to execute in parallel?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EC080-6FC6-4527-9F1C-7D36FC2CE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</p:txBody>
      </p:sp>
    </p:spTree>
    <p:extLst>
      <p:ext uri="{BB962C8B-B14F-4D97-AF65-F5344CB8AC3E}">
        <p14:creationId xmlns:p14="http://schemas.microsoft.com/office/powerpoint/2010/main" val="275231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12594</TotalTime>
  <Words>872</Words>
  <Application>Microsoft Office PowerPoint</Application>
  <PresentationFormat>Widescreen</PresentationFormat>
  <Paragraphs>150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Lucida Handwriting</vt:lpstr>
      <vt:lpstr>VIA Type Office</vt:lpstr>
      <vt:lpstr>Wingdings</vt:lpstr>
      <vt:lpstr>Office-tema</vt:lpstr>
      <vt:lpstr>Software Development with UML and Java 2</vt:lpstr>
      <vt:lpstr>Agenda</vt:lpstr>
      <vt:lpstr>PowerPoint Presentation</vt:lpstr>
      <vt:lpstr>Threads</vt:lpstr>
      <vt:lpstr>Processes</vt:lpstr>
      <vt:lpstr>PowerPoint Presentation</vt:lpstr>
      <vt:lpstr>A process can have sub-processes</vt:lpstr>
      <vt:lpstr>Single threaded program</vt:lpstr>
      <vt:lpstr>What if I wanted loops to execute in parallel?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Show print example</vt:lpstr>
      <vt:lpstr>PowerPoint Presentation</vt:lpstr>
      <vt:lpstr>How?</vt:lpstr>
      <vt:lpstr>Runnable</vt:lpstr>
      <vt:lpstr>PowerPoint Presentation</vt:lpstr>
      <vt:lpstr>PowerPoint Presentation</vt:lpstr>
      <vt:lpstr>PowerPoint Presentation</vt:lpstr>
      <vt:lpstr>PowerPoint Presentation</vt:lpstr>
      <vt:lpstr>In your “Runnable” class</vt:lpstr>
      <vt:lpstr>Simplified with lambda</vt:lpstr>
      <vt:lpstr>Simplified with lambda</vt:lpstr>
      <vt:lpstr>PowerPoint Presentation</vt:lpstr>
      <vt:lpstr>Do you use the start() method or the run() method?</vt:lpstr>
      <vt:lpstr>Pausing a thread</vt:lpstr>
      <vt:lpstr>PowerPoint Presentation</vt:lpstr>
      <vt:lpstr>Thread.sleep</vt:lpstr>
      <vt:lpstr>PowerPoint Presentation</vt:lpstr>
      <vt:lpstr>Wake sleeping threads</vt:lpstr>
      <vt:lpstr>Wake sleeping threads</vt:lpstr>
      <vt:lpstr>Wake sleeping threads</vt:lpstr>
      <vt:lpstr>Wake sleeping threads</vt:lpstr>
      <vt:lpstr>Wake sleeping threads</vt:lpstr>
      <vt:lpstr>Wake sleeping threads</vt:lpstr>
      <vt:lpstr>Convert to program</vt:lpstr>
      <vt:lpstr>PowerPoint Presentation</vt:lpstr>
      <vt:lpstr>Make one thread wait for another to finish</vt:lpstr>
      <vt:lpstr>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slicing </vt:lpstr>
      <vt:lpstr>Time slicing </vt:lpstr>
      <vt:lpstr>Time slicing </vt:lpstr>
      <vt:lpstr>Time slicing </vt:lpstr>
      <vt:lpstr>Time slicing </vt:lpstr>
      <vt:lpstr>Time slicing</vt:lpstr>
      <vt:lpstr>PowerPoint Presentation</vt:lpstr>
      <vt:lpstr>PowerPoint Presentation</vt:lpstr>
      <vt:lpstr>What have we learned today?</vt:lpstr>
      <vt:lpstr>PowerPoint Presentation</vt:lpstr>
      <vt:lpstr>PowerPoint Presentation</vt:lpstr>
    </vt:vector>
  </TitlesOfParts>
  <Company>VIA University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with UML and Java 2</dc:title>
  <dc:creator>Troels Mortensen (TRMO) | VIA</dc:creator>
  <cp:lastModifiedBy>Troels Mortensen (TRMO) | VIA</cp:lastModifiedBy>
  <cp:revision>395</cp:revision>
  <dcterms:created xsi:type="dcterms:W3CDTF">2016-08-15T07:29:25Z</dcterms:created>
  <dcterms:modified xsi:type="dcterms:W3CDTF">2019-02-07T19:41:49Z</dcterms:modified>
</cp:coreProperties>
</file>