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sldIdLst>
    <p:sldId id="291" r:id="rId2"/>
    <p:sldId id="296" r:id="rId3"/>
    <p:sldId id="29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03" r:id="rId16"/>
    <p:sldId id="315" r:id="rId17"/>
    <p:sldId id="297" r:id="rId18"/>
    <p:sldId id="298" r:id="rId19"/>
    <p:sldId id="299" r:id="rId20"/>
    <p:sldId id="300" r:id="rId21"/>
    <p:sldId id="304" r:id="rId22"/>
    <p:sldId id="305" r:id="rId23"/>
    <p:sldId id="306" r:id="rId24"/>
    <p:sldId id="314" r:id="rId25"/>
    <p:sldId id="307" r:id="rId26"/>
    <p:sldId id="308" r:id="rId27"/>
    <p:sldId id="309" r:id="rId28"/>
    <p:sldId id="310" r:id="rId29"/>
    <p:sldId id="311" r:id="rId30"/>
    <p:sldId id="312" r:id="rId31"/>
    <p:sldId id="31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ABA"/>
    <a:srgbClr val="F6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22B69-8676-4402-B046-DE7765FFCDD8}" v="248" dt="2019-10-29T19:27:17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95" autoAdjust="0"/>
  </p:normalViewPr>
  <p:slideViewPr>
    <p:cSldViewPr snapToGrid="0">
      <p:cViewPr>
        <p:scale>
          <a:sx n="50" d="100"/>
          <a:sy n="50" d="100"/>
        </p:scale>
        <p:origin x="2202" y="13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25271875-7FC9-4C17-990B-90E3814AC76C}"/>
    <pc:docChg chg="custSel delSld modSld">
      <pc:chgData name="Troels Mortensen (TRMO) | VIA" userId="48eeef65-5bf8-474b-9082-b56af31dd25e" providerId="ADAL" clId="{25271875-7FC9-4C17-990B-90E3814AC76C}" dt="2019-04-02T06:21:08.447" v="168"/>
      <pc:docMkLst>
        <pc:docMk/>
      </pc:docMkLst>
      <pc:sldChg chg="modSp modAnim">
        <pc:chgData name="Troels Mortensen (TRMO) | VIA" userId="48eeef65-5bf8-474b-9082-b56af31dd25e" providerId="ADAL" clId="{25271875-7FC9-4C17-990B-90E3814AC76C}" dt="2019-04-02T06:21:08.447" v="168"/>
        <pc:sldMkLst>
          <pc:docMk/>
          <pc:sldMk cId="3928909016" sldId="292"/>
        </pc:sldMkLst>
        <pc:spChg chg="mod">
          <ac:chgData name="Troels Mortensen (TRMO) | VIA" userId="48eeef65-5bf8-474b-9082-b56af31dd25e" providerId="ADAL" clId="{25271875-7FC9-4C17-990B-90E3814AC76C}" dt="2019-04-02T05:39:30.547" v="166" actId="20577"/>
          <ac:spMkLst>
            <pc:docMk/>
            <pc:sldMk cId="3928909016" sldId="292"/>
            <ac:spMk id="5" creationId="{06F65945-C1F7-416C-9EFA-AE4EF71D6696}"/>
          </ac:spMkLst>
        </pc:spChg>
      </pc:sldChg>
      <pc:sldChg chg="del">
        <pc:chgData name="Troels Mortensen (TRMO) | VIA" userId="48eeef65-5bf8-474b-9082-b56af31dd25e" providerId="ADAL" clId="{25271875-7FC9-4C17-990B-90E3814AC76C}" dt="2019-04-02T05:39:45.389" v="167" actId="2696"/>
        <pc:sldMkLst>
          <pc:docMk/>
          <pc:sldMk cId="2661783793" sldId="293"/>
        </pc:sldMkLst>
      </pc:sldChg>
    </pc:docChg>
  </pc:docChgLst>
  <pc:docChgLst>
    <pc:chgData name="Troels Mortensen (TRMO) | VIA" userId="48eeef65-5bf8-474b-9082-b56af31dd25e" providerId="ADAL" clId="{DBF22B69-8676-4402-B046-DE7765FFCDD8}"/>
    <pc:docChg chg="undo custSel addSld delSld modSld">
      <pc:chgData name="Troels Mortensen (TRMO) | VIA" userId="48eeef65-5bf8-474b-9082-b56af31dd25e" providerId="ADAL" clId="{DBF22B69-8676-4402-B046-DE7765FFCDD8}" dt="2019-10-29T19:27:17.085" v="1090"/>
      <pc:docMkLst>
        <pc:docMk/>
      </pc:docMkLst>
      <pc:sldChg chg="del">
        <pc:chgData name="Troels Mortensen (TRMO) | VIA" userId="48eeef65-5bf8-474b-9082-b56af31dd25e" providerId="ADAL" clId="{DBF22B69-8676-4402-B046-DE7765FFCDD8}" dt="2019-10-29T18:12:45.679" v="0" actId="47"/>
        <pc:sldMkLst>
          <pc:docMk/>
          <pc:sldMk cId="3928909016" sldId="292"/>
        </pc:sldMkLst>
      </pc:sldChg>
      <pc:sldChg chg="del">
        <pc:chgData name="Troels Mortensen (TRMO) | VIA" userId="48eeef65-5bf8-474b-9082-b56af31dd25e" providerId="ADAL" clId="{DBF22B69-8676-4402-B046-DE7765FFCDD8}" dt="2019-10-29T18:12:48.470" v="1" actId="47"/>
        <pc:sldMkLst>
          <pc:docMk/>
          <pc:sldMk cId="4065962125" sldId="294"/>
        </pc:sldMkLst>
      </pc:sldChg>
      <pc:sldChg chg="addSp delSp modSp">
        <pc:chgData name="Troels Mortensen (TRMO) | VIA" userId="48eeef65-5bf8-474b-9082-b56af31dd25e" providerId="ADAL" clId="{DBF22B69-8676-4402-B046-DE7765FFCDD8}" dt="2019-10-29T18:31:57.747" v="408" actId="1076"/>
        <pc:sldMkLst>
          <pc:docMk/>
          <pc:sldMk cId="1678021115" sldId="297"/>
        </pc:sldMkLst>
        <pc:spChg chg="mod">
          <ac:chgData name="Troels Mortensen (TRMO) | VIA" userId="48eeef65-5bf8-474b-9082-b56af31dd25e" providerId="ADAL" clId="{DBF22B69-8676-4402-B046-DE7765FFCDD8}" dt="2019-10-29T18:31:57.747" v="408" actId="1076"/>
          <ac:spMkLst>
            <pc:docMk/>
            <pc:sldMk cId="1678021115" sldId="297"/>
            <ac:spMk id="5" creationId="{AA53A848-1755-49D7-8F09-D1D44240711C}"/>
          </ac:spMkLst>
        </pc:spChg>
        <pc:spChg chg="add ord">
          <ac:chgData name="Troels Mortensen (TRMO) | VIA" userId="48eeef65-5bf8-474b-9082-b56af31dd25e" providerId="ADAL" clId="{DBF22B69-8676-4402-B046-DE7765FFCDD8}" dt="2019-10-29T18:31:55.214" v="407" actId="167"/>
          <ac:spMkLst>
            <pc:docMk/>
            <pc:sldMk cId="1678021115" sldId="297"/>
            <ac:spMk id="7" creationId="{E72DAA49-D0AD-4634-94BA-BCD7DB48B80C}"/>
          </ac:spMkLst>
        </pc:spChg>
        <pc:spChg chg="add ord">
          <ac:chgData name="Troels Mortensen (TRMO) | VIA" userId="48eeef65-5bf8-474b-9082-b56af31dd25e" providerId="ADAL" clId="{DBF22B69-8676-4402-B046-DE7765FFCDD8}" dt="2019-10-29T18:31:55.214" v="407" actId="167"/>
          <ac:spMkLst>
            <pc:docMk/>
            <pc:sldMk cId="1678021115" sldId="297"/>
            <ac:spMk id="8" creationId="{3BAF3818-641F-4555-8CDF-D61096CCBA26}"/>
          </ac:spMkLst>
        </pc:spChg>
        <pc:spChg chg="add ord">
          <ac:chgData name="Troels Mortensen (TRMO) | VIA" userId="48eeef65-5bf8-474b-9082-b56af31dd25e" providerId="ADAL" clId="{DBF22B69-8676-4402-B046-DE7765FFCDD8}" dt="2019-10-29T18:31:55.214" v="407" actId="167"/>
          <ac:spMkLst>
            <pc:docMk/>
            <pc:sldMk cId="1678021115" sldId="297"/>
            <ac:spMk id="9" creationId="{571705E7-6776-4019-BA70-896A34285093}"/>
          </ac:spMkLst>
        </pc:spChg>
        <pc:spChg chg="add ord">
          <ac:chgData name="Troels Mortensen (TRMO) | VIA" userId="48eeef65-5bf8-474b-9082-b56af31dd25e" providerId="ADAL" clId="{DBF22B69-8676-4402-B046-DE7765FFCDD8}" dt="2019-10-29T18:31:55.214" v="407" actId="167"/>
          <ac:spMkLst>
            <pc:docMk/>
            <pc:sldMk cId="1678021115" sldId="297"/>
            <ac:spMk id="10" creationId="{7FF7C77D-4596-421B-9197-795B78AFA237}"/>
          </ac:spMkLst>
        </pc:spChg>
        <pc:spChg chg="add ord">
          <ac:chgData name="Troels Mortensen (TRMO) | VIA" userId="48eeef65-5bf8-474b-9082-b56af31dd25e" providerId="ADAL" clId="{DBF22B69-8676-4402-B046-DE7765FFCDD8}" dt="2019-10-29T18:31:55.214" v="407" actId="167"/>
          <ac:spMkLst>
            <pc:docMk/>
            <pc:sldMk cId="1678021115" sldId="297"/>
            <ac:spMk id="11" creationId="{A7862120-3C51-4CB8-A8F8-4508ABA8A113}"/>
          </ac:spMkLst>
        </pc:spChg>
        <pc:spChg chg="add ord">
          <ac:chgData name="Troels Mortensen (TRMO) | VIA" userId="48eeef65-5bf8-474b-9082-b56af31dd25e" providerId="ADAL" clId="{DBF22B69-8676-4402-B046-DE7765FFCDD8}" dt="2019-10-29T18:31:55.214" v="407" actId="167"/>
          <ac:spMkLst>
            <pc:docMk/>
            <pc:sldMk cId="1678021115" sldId="297"/>
            <ac:spMk id="12" creationId="{EE599755-0CA8-4D67-8F69-56ED499202A5}"/>
          </ac:spMkLst>
        </pc:spChg>
        <pc:spChg chg="add ord">
          <ac:chgData name="Troels Mortensen (TRMO) | VIA" userId="48eeef65-5bf8-474b-9082-b56af31dd25e" providerId="ADAL" clId="{DBF22B69-8676-4402-B046-DE7765FFCDD8}" dt="2019-10-29T18:31:55.214" v="407" actId="167"/>
          <ac:spMkLst>
            <pc:docMk/>
            <pc:sldMk cId="1678021115" sldId="297"/>
            <ac:spMk id="13" creationId="{FE652B24-71D6-47AB-9AED-D0D3B61115B0}"/>
          </ac:spMkLst>
        </pc:spChg>
        <pc:spChg chg="add ord">
          <ac:chgData name="Troels Mortensen (TRMO) | VIA" userId="48eeef65-5bf8-474b-9082-b56af31dd25e" providerId="ADAL" clId="{DBF22B69-8676-4402-B046-DE7765FFCDD8}" dt="2019-10-29T18:31:55.214" v="407" actId="167"/>
          <ac:spMkLst>
            <pc:docMk/>
            <pc:sldMk cId="1678021115" sldId="297"/>
            <ac:spMk id="14" creationId="{74E3D72D-129C-4B9E-A92F-2F5C6F8E6A13}"/>
          </ac:spMkLst>
        </pc:spChg>
        <pc:picChg chg="del">
          <ac:chgData name="Troels Mortensen (TRMO) | VIA" userId="48eeef65-5bf8-474b-9082-b56af31dd25e" providerId="ADAL" clId="{DBF22B69-8676-4402-B046-DE7765FFCDD8}" dt="2019-10-29T18:31:48.212" v="405" actId="478"/>
          <ac:picMkLst>
            <pc:docMk/>
            <pc:sldMk cId="1678021115" sldId="297"/>
            <ac:picMk id="4" creationId="{DF2651C8-3CC6-4A98-AB69-EA207F22FB27}"/>
          </ac:picMkLst>
        </pc:picChg>
        <pc:cxnChg chg="add ord">
          <ac:chgData name="Troels Mortensen (TRMO) | VIA" userId="48eeef65-5bf8-474b-9082-b56af31dd25e" providerId="ADAL" clId="{DBF22B69-8676-4402-B046-DE7765FFCDD8}" dt="2019-10-29T18:31:55.214" v="407" actId="167"/>
          <ac:cxnSpMkLst>
            <pc:docMk/>
            <pc:sldMk cId="1678021115" sldId="297"/>
            <ac:cxnSpMk id="15" creationId="{FE98C005-8D1F-4ADA-A8D5-AF106610AB5A}"/>
          </ac:cxnSpMkLst>
        </pc:cxnChg>
        <pc:cxnChg chg="add ord">
          <ac:chgData name="Troels Mortensen (TRMO) | VIA" userId="48eeef65-5bf8-474b-9082-b56af31dd25e" providerId="ADAL" clId="{DBF22B69-8676-4402-B046-DE7765FFCDD8}" dt="2019-10-29T18:31:55.214" v="407" actId="167"/>
          <ac:cxnSpMkLst>
            <pc:docMk/>
            <pc:sldMk cId="1678021115" sldId="297"/>
            <ac:cxnSpMk id="16" creationId="{14906441-19F6-4C00-8FF0-F3D51D9C66E1}"/>
          </ac:cxnSpMkLst>
        </pc:cxnChg>
        <pc:cxnChg chg="add ord">
          <ac:chgData name="Troels Mortensen (TRMO) | VIA" userId="48eeef65-5bf8-474b-9082-b56af31dd25e" providerId="ADAL" clId="{DBF22B69-8676-4402-B046-DE7765FFCDD8}" dt="2019-10-29T18:31:55.214" v="407" actId="167"/>
          <ac:cxnSpMkLst>
            <pc:docMk/>
            <pc:sldMk cId="1678021115" sldId="297"/>
            <ac:cxnSpMk id="17" creationId="{33F41138-6AC7-42C7-B536-A786AB7CEB86}"/>
          </ac:cxnSpMkLst>
        </pc:cxnChg>
        <pc:cxnChg chg="add ord">
          <ac:chgData name="Troels Mortensen (TRMO) | VIA" userId="48eeef65-5bf8-474b-9082-b56af31dd25e" providerId="ADAL" clId="{DBF22B69-8676-4402-B046-DE7765FFCDD8}" dt="2019-10-29T18:31:55.214" v="407" actId="167"/>
          <ac:cxnSpMkLst>
            <pc:docMk/>
            <pc:sldMk cId="1678021115" sldId="297"/>
            <ac:cxnSpMk id="18" creationId="{B24BC7D2-9CDF-4AB2-97C9-03253539B3F0}"/>
          </ac:cxnSpMkLst>
        </pc:cxnChg>
        <pc:cxnChg chg="add ord">
          <ac:chgData name="Troels Mortensen (TRMO) | VIA" userId="48eeef65-5bf8-474b-9082-b56af31dd25e" providerId="ADAL" clId="{DBF22B69-8676-4402-B046-DE7765FFCDD8}" dt="2019-10-29T18:31:55.214" v="407" actId="167"/>
          <ac:cxnSpMkLst>
            <pc:docMk/>
            <pc:sldMk cId="1678021115" sldId="297"/>
            <ac:cxnSpMk id="19" creationId="{3F85D605-856F-463A-B26F-D63CEB8B50A5}"/>
          </ac:cxnSpMkLst>
        </pc:cxnChg>
        <pc:cxnChg chg="add ord">
          <ac:chgData name="Troels Mortensen (TRMO) | VIA" userId="48eeef65-5bf8-474b-9082-b56af31dd25e" providerId="ADAL" clId="{DBF22B69-8676-4402-B046-DE7765FFCDD8}" dt="2019-10-29T18:31:55.214" v="407" actId="167"/>
          <ac:cxnSpMkLst>
            <pc:docMk/>
            <pc:sldMk cId="1678021115" sldId="297"/>
            <ac:cxnSpMk id="20" creationId="{836452B6-9150-48FA-9D68-8281B5DC0EF3}"/>
          </ac:cxnSpMkLst>
        </pc:cxnChg>
        <pc:cxnChg chg="add ord">
          <ac:chgData name="Troels Mortensen (TRMO) | VIA" userId="48eeef65-5bf8-474b-9082-b56af31dd25e" providerId="ADAL" clId="{DBF22B69-8676-4402-B046-DE7765FFCDD8}" dt="2019-10-29T18:31:55.214" v="407" actId="167"/>
          <ac:cxnSpMkLst>
            <pc:docMk/>
            <pc:sldMk cId="1678021115" sldId="297"/>
            <ac:cxnSpMk id="21" creationId="{6EB51EF8-8A28-4072-B410-59F8F86738BE}"/>
          </ac:cxnSpMkLst>
        </pc:cxnChg>
      </pc:sldChg>
      <pc:sldChg chg="addSp delSp modSp">
        <pc:chgData name="Troels Mortensen (TRMO) | VIA" userId="48eeef65-5bf8-474b-9082-b56af31dd25e" providerId="ADAL" clId="{DBF22B69-8676-4402-B046-DE7765FFCDD8}" dt="2019-10-29T18:32:08.610" v="412" actId="14100"/>
        <pc:sldMkLst>
          <pc:docMk/>
          <pc:sldMk cId="577846603" sldId="298"/>
        </pc:sldMkLst>
        <pc:spChg chg="mod">
          <ac:chgData name="Troels Mortensen (TRMO) | VIA" userId="48eeef65-5bf8-474b-9082-b56af31dd25e" providerId="ADAL" clId="{DBF22B69-8676-4402-B046-DE7765FFCDD8}" dt="2019-10-29T18:32:08.610" v="412" actId="14100"/>
          <ac:spMkLst>
            <pc:docMk/>
            <pc:sldMk cId="577846603" sldId="298"/>
            <ac:spMk id="5" creationId="{AA53A848-1755-49D7-8F09-D1D44240711C}"/>
          </ac:spMkLst>
        </pc:spChg>
        <pc:spChg chg="mod">
          <ac:chgData name="Troels Mortensen (TRMO) | VIA" userId="48eeef65-5bf8-474b-9082-b56af31dd25e" providerId="ADAL" clId="{DBF22B69-8676-4402-B046-DE7765FFCDD8}" dt="2019-10-29T18:13:51.428" v="43" actId="20577"/>
          <ac:spMkLst>
            <pc:docMk/>
            <pc:sldMk cId="577846603" sldId="298"/>
            <ac:spMk id="6" creationId="{CE99AC3B-0411-4CB6-9180-486093DB1D90}"/>
          </ac:spMkLst>
        </pc:spChg>
        <pc:spChg chg="add ord">
          <ac:chgData name="Troels Mortensen (TRMO) | VIA" userId="48eeef65-5bf8-474b-9082-b56af31dd25e" providerId="ADAL" clId="{DBF22B69-8676-4402-B046-DE7765FFCDD8}" dt="2019-10-29T18:32:05.647" v="411" actId="167"/>
          <ac:spMkLst>
            <pc:docMk/>
            <pc:sldMk cId="577846603" sldId="298"/>
            <ac:spMk id="7" creationId="{BCE0AFEA-A0CC-4327-80D2-F3B654090701}"/>
          </ac:spMkLst>
        </pc:spChg>
        <pc:spChg chg="add ord">
          <ac:chgData name="Troels Mortensen (TRMO) | VIA" userId="48eeef65-5bf8-474b-9082-b56af31dd25e" providerId="ADAL" clId="{DBF22B69-8676-4402-B046-DE7765FFCDD8}" dt="2019-10-29T18:32:05.647" v="411" actId="167"/>
          <ac:spMkLst>
            <pc:docMk/>
            <pc:sldMk cId="577846603" sldId="298"/>
            <ac:spMk id="8" creationId="{E03C165B-A68E-4F0A-A70F-B0B0EEEA3707}"/>
          </ac:spMkLst>
        </pc:spChg>
        <pc:spChg chg="add ord">
          <ac:chgData name="Troels Mortensen (TRMO) | VIA" userId="48eeef65-5bf8-474b-9082-b56af31dd25e" providerId="ADAL" clId="{DBF22B69-8676-4402-B046-DE7765FFCDD8}" dt="2019-10-29T18:32:05.647" v="411" actId="167"/>
          <ac:spMkLst>
            <pc:docMk/>
            <pc:sldMk cId="577846603" sldId="298"/>
            <ac:spMk id="9" creationId="{EBB5DD7F-2064-4DD2-8C6B-9208CB545E6C}"/>
          </ac:spMkLst>
        </pc:spChg>
        <pc:spChg chg="add ord">
          <ac:chgData name="Troels Mortensen (TRMO) | VIA" userId="48eeef65-5bf8-474b-9082-b56af31dd25e" providerId="ADAL" clId="{DBF22B69-8676-4402-B046-DE7765FFCDD8}" dt="2019-10-29T18:32:05.647" v="411" actId="167"/>
          <ac:spMkLst>
            <pc:docMk/>
            <pc:sldMk cId="577846603" sldId="298"/>
            <ac:spMk id="10" creationId="{3003A9EB-FC74-41F4-884A-BA1FA05F4096}"/>
          </ac:spMkLst>
        </pc:spChg>
        <pc:spChg chg="add ord">
          <ac:chgData name="Troels Mortensen (TRMO) | VIA" userId="48eeef65-5bf8-474b-9082-b56af31dd25e" providerId="ADAL" clId="{DBF22B69-8676-4402-B046-DE7765FFCDD8}" dt="2019-10-29T18:32:05.647" v="411" actId="167"/>
          <ac:spMkLst>
            <pc:docMk/>
            <pc:sldMk cId="577846603" sldId="298"/>
            <ac:spMk id="11" creationId="{4FA9685C-AB53-452C-A50C-ED2CC6F547AB}"/>
          </ac:spMkLst>
        </pc:spChg>
        <pc:spChg chg="add ord">
          <ac:chgData name="Troels Mortensen (TRMO) | VIA" userId="48eeef65-5bf8-474b-9082-b56af31dd25e" providerId="ADAL" clId="{DBF22B69-8676-4402-B046-DE7765FFCDD8}" dt="2019-10-29T18:32:05.647" v="411" actId="167"/>
          <ac:spMkLst>
            <pc:docMk/>
            <pc:sldMk cId="577846603" sldId="298"/>
            <ac:spMk id="12" creationId="{74120AF1-7C4D-4C09-9A87-4FDB8B1AB405}"/>
          </ac:spMkLst>
        </pc:spChg>
        <pc:spChg chg="add ord">
          <ac:chgData name="Troels Mortensen (TRMO) | VIA" userId="48eeef65-5bf8-474b-9082-b56af31dd25e" providerId="ADAL" clId="{DBF22B69-8676-4402-B046-DE7765FFCDD8}" dt="2019-10-29T18:32:05.647" v="411" actId="167"/>
          <ac:spMkLst>
            <pc:docMk/>
            <pc:sldMk cId="577846603" sldId="298"/>
            <ac:spMk id="13" creationId="{810718CD-3540-4D37-8E46-2C714AFA4E74}"/>
          </ac:spMkLst>
        </pc:spChg>
        <pc:spChg chg="add ord">
          <ac:chgData name="Troels Mortensen (TRMO) | VIA" userId="48eeef65-5bf8-474b-9082-b56af31dd25e" providerId="ADAL" clId="{DBF22B69-8676-4402-B046-DE7765FFCDD8}" dt="2019-10-29T18:32:05.647" v="411" actId="167"/>
          <ac:spMkLst>
            <pc:docMk/>
            <pc:sldMk cId="577846603" sldId="298"/>
            <ac:spMk id="14" creationId="{22FE3C1C-6DD8-4AD1-8797-FB4EF67030F1}"/>
          </ac:spMkLst>
        </pc:spChg>
        <pc:picChg chg="del">
          <ac:chgData name="Troels Mortensen (TRMO) | VIA" userId="48eeef65-5bf8-474b-9082-b56af31dd25e" providerId="ADAL" clId="{DBF22B69-8676-4402-B046-DE7765FFCDD8}" dt="2019-10-29T18:32:00.280" v="409" actId="478"/>
          <ac:picMkLst>
            <pc:docMk/>
            <pc:sldMk cId="577846603" sldId="298"/>
            <ac:picMk id="4" creationId="{DF2651C8-3CC6-4A98-AB69-EA207F22FB27}"/>
          </ac:picMkLst>
        </pc:picChg>
        <pc:cxnChg chg="add ord">
          <ac:chgData name="Troels Mortensen (TRMO) | VIA" userId="48eeef65-5bf8-474b-9082-b56af31dd25e" providerId="ADAL" clId="{DBF22B69-8676-4402-B046-DE7765FFCDD8}" dt="2019-10-29T18:32:05.647" v="411" actId="167"/>
          <ac:cxnSpMkLst>
            <pc:docMk/>
            <pc:sldMk cId="577846603" sldId="298"/>
            <ac:cxnSpMk id="15" creationId="{814A6F41-C551-4AA4-BB52-6842551CFF0E}"/>
          </ac:cxnSpMkLst>
        </pc:cxnChg>
        <pc:cxnChg chg="add ord">
          <ac:chgData name="Troels Mortensen (TRMO) | VIA" userId="48eeef65-5bf8-474b-9082-b56af31dd25e" providerId="ADAL" clId="{DBF22B69-8676-4402-B046-DE7765FFCDD8}" dt="2019-10-29T18:32:05.647" v="411" actId="167"/>
          <ac:cxnSpMkLst>
            <pc:docMk/>
            <pc:sldMk cId="577846603" sldId="298"/>
            <ac:cxnSpMk id="16" creationId="{9A332D27-1610-4774-BFB3-F42F5CCBDF20}"/>
          </ac:cxnSpMkLst>
        </pc:cxnChg>
        <pc:cxnChg chg="add ord">
          <ac:chgData name="Troels Mortensen (TRMO) | VIA" userId="48eeef65-5bf8-474b-9082-b56af31dd25e" providerId="ADAL" clId="{DBF22B69-8676-4402-B046-DE7765FFCDD8}" dt="2019-10-29T18:32:05.647" v="411" actId="167"/>
          <ac:cxnSpMkLst>
            <pc:docMk/>
            <pc:sldMk cId="577846603" sldId="298"/>
            <ac:cxnSpMk id="17" creationId="{A80FD2DC-9791-4A45-8A09-1AFBEA0B1BDF}"/>
          </ac:cxnSpMkLst>
        </pc:cxnChg>
        <pc:cxnChg chg="add ord">
          <ac:chgData name="Troels Mortensen (TRMO) | VIA" userId="48eeef65-5bf8-474b-9082-b56af31dd25e" providerId="ADAL" clId="{DBF22B69-8676-4402-B046-DE7765FFCDD8}" dt="2019-10-29T18:32:05.647" v="411" actId="167"/>
          <ac:cxnSpMkLst>
            <pc:docMk/>
            <pc:sldMk cId="577846603" sldId="298"/>
            <ac:cxnSpMk id="18" creationId="{D86106FA-48E0-4691-A150-53C5598F01AE}"/>
          </ac:cxnSpMkLst>
        </pc:cxnChg>
        <pc:cxnChg chg="add ord">
          <ac:chgData name="Troels Mortensen (TRMO) | VIA" userId="48eeef65-5bf8-474b-9082-b56af31dd25e" providerId="ADAL" clId="{DBF22B69-8676-4402-B046-DE7765FFCDD8}" dt="2019-10-29T18:32:05.647" v="411" actId="167"/>
          <ac:cxnSpMkLst>
            <pc:docMk/>
            <pc:sldMk cId="577846603" sldId="298"/>
            <ac:cxnSpMk id="19" creationId="{D8B522DD-CDB2-4BB4-8195-4EB02917DF6F}"/>
          </ac:cxnSpMkLst>
        </pc:cxnChg>
        <pc:cxnChg chg="add ord">
          <ac:chgData name="Troels Mortensen (TRMO) | VIA" userId="48eeef65-5bf8-474b-9082-b56af31dd25e" providerId="ADAL" clId="{DBF22B69-8676-4402-B046-DE7765FFCDD8}" dt="2019-10-29T18:32:05.647" v="411" actId="167"/>
          <ac:cxnSpMkLst>
            <pc:docMk/>
            <pc:sldMk cId="577846603" sldId="298"/>
            <ac:cxnSpMk id="20" creationId="{0B150187-34EA-46C8-8397-D8D0202303EE}"/>
          </ac:cxnSpMkLst>
        </pc:cxnChg>
        <pc:cxnChg chg="add ord">
          <ac:chgData name="Troels Mortensen (TRMO) | VIA" userId="48eeef65-5bf8-474b-9082-b56af31dd25e" providerId="ADAL" clId="{DBF22B69-8676-4402-B046-DE7765FFCDD8}" dt="2019-10-29T18:32:05.647" v="411" actId="167"/>
          <ac:cxnSpMkLst>
            <pc:docMk/>
            <pc:sldMk cId="577846603" sldId="298"/>
            <ac:cxnSpMk id="21" creationId="{DEF5393B-8A45-4397-ADE3-619415EEFC0B}"/>
          </ac:cxnSpMkLst>
        </pc:cxnChg>
      </pc:sldChg>
      <pc:sldChg chg="addSp delSp modSp">
        <pc:chgData name="Troels Mortensen (TRMO) | VIA" userId="48eeef65-5bf8-474b-9082-b56af31dd25e" providerId="ADAL" clId="{DBF22B69-8676-4402-B046-DE7765FFCDD8}" dt="2019-10-29T18:32:16.714" v="416" actId="1076"/>
        <pc:sldMkLst>
          <pc:docMk/>
          <pc:sldMk cId="2771466059" sldId="299"/>
        </pc:sldMkLst>
        <pc:spChg chg="mod">
          <ac:chgData name="Troels Mortensen (TRMO) | VIA" userId="48eeef65-5bf8-474b-9082-b56af31dd25e" providerId="ADAL" clId="{DBF22B69-8676-4402-B046-DE7765FFCDD8}" dt="2019-10-29T18:32:13.840" v="415" actId="1076"/>
          <ac:spMkLst>
            <pc:docMk/>
            <pc:sldMk cId="2771466059" sldId="299"/>
            <ac:spMk id="5" creationId="{AA53A848-1755-49D7-8F09-D1D44240711C}"/>
          </ac:spMkLst>
        </pc:spChg>
        <pc:spChg chg="mod">
          <ac:chgData name="Troels Mortensen (TRMO) | VIA" userId="48eeef65-5bf8-474b-9082-b56af31dd25e" providerId="ADAL" clId="{DBF22B69-8676-4402-B046-DE7765FFCDD8}" dt="2019-10-29T18:32:16.714" v="416" actId="1076"/>
          <ac:spMkLst>
            <pc:docMk/>
            <pc:sldMk cId="2771466059" sldId="299"/>
            <ac:spMk id="6" creationId="{CE99AC3B-0411-4CB6-9180-486093DB1D90}"/>
          </ac:spMkLst>
        </pc:spChg>
        <pc:spChg chg="add">
          <ac:chgData name="Troels Mortensen (TRMO) | VIA" userId="48eeef65-5bf8-474b-9082-b56af31dd25e" providerId="ADAL" clId="{DBF22B69-8676-4402-B046-DE7765FFCDD8}" dt="2019-10-29T18:32:11.358" v="414"/>
          <ac:spMkLst>
            <pc:docMk/>
            <pc:sldMk cId="2771466059" sldId="299"/>
            <ac:spMk id="7" creationId="{C82E4C65-7058-40B0-81E8-1CCAAB674AEE}"/>
          </ac:spMkLst>
        </pc:spChg>
        <pc:spChg chg="add">
          <ac:chgData name="Troels Mortensen (TRMO) | VIA" userId="48eeef65-5bf8-474b-9082-b56af31dd25e" providerId="ADAL" clId="{DBF22B69-8676-4402-B046-DE7765FFCDD8}" dt="2019-10-29T18:32:11.358" v="414"/>
          <ac:spMkLst>
            <pc:docMk/>
            <pc:sldMk cId="2771466059" sldId="299"/>
            <ac:spMk id="8" creationId="{9813124F-2258-414F-B1DD-EF60CF5C7662}"/>
          </ac:spMkLst>
        </pc:spChg>
        <pc:spChg chg="add">
          <ac:chgData name="Troels Mortensen (TRMO) | VIA" userId="48eeef65-5bf8-474b-9082-b56af31dd25e" providerId="ADAL" clId="{DBF22B69-8676-4402-B046-DE7765FFCDD8}" dt="2019-10-29T18:32:11.358" v="414"/>
          <ac:spMkLst>
            <pc:docMk/>
            <pc:sldMk cId="2771466059" sldId="299"/>
            <ac:spMk id="9" creationId="{186437F5-34E4-49E9-9CB4-916746753406}"/>
          </ac:spMkLst>
        </pc:spChg>
        <pc:spChg chg="add">
          <ac:chgData name="Troels Mortensen (TRMO) | VIA" userId="48eeef65-5bf8-474b-9082-b56af31dd25e" providerId="ADAL" clId="{DBF22B69-8676-4402-B046-DE7765FFCDD8}" dt="2019-10-29T18:32:11.358" v="414"/>
          <ac:spMkLst>
            <pc:docMk/>
            <pc:sldMk cId="2771466059" sldId="299"/>
            <ac:spMk id="10" creationId="{5D638D15-B4F6-441D-927D-42323CEDC19C}"/>
          </ac:spMkLst>
        </pc:spChg>
        <pc:spChg chg="add">
          <ac:chgData name="Troels Mortensen (TRMO) | VIA" userId="48eeef65-5bf8-474b-9082-b56af31dd25e" providerId="ADAL" clId="{DBF22B69-8676-4402-B046-DE7765FFCDD8}" dt="2019-10-29T18:32:11.358" v="414"/>
          <ac:spMkLst>
            <pc:docMk/>
            <pc:sldMk cId="2771466059" sldId="299"/>
            <ac:spMk id="11" creationId="{2D559187-5E06-45D4-9B57-7D69D0FF8F00}"/>
          </ac:spMkLst>
        </pc:spChg>
        <pc:spChg chg="add">
          <ac:chgData name="Troels Mortensen (TRMO) | VIA" userId="48eeef65-5bf8-474b-9082-b56af31dd25e" providerId="ADAL" clId="{DBF22B69-8676-4402-B046-DE7765FFCDD8}" dt="2019-10-29T18:32:11.358" v="414"/>
          <ac:spMkLst>
            <pc:docMk/>
            <pc:sldMk cId="2771466059" sldId="299"/>
            <ac:spMk id="12" creationId="{B62CC398-D9D2-447C-9737-1CDF59ECF7B9}"/>
          </ac:spMkLst>
        </pc:spChg>
        <pc:spChg chg="add">
          <ac:chgData name="Troels Mortensen (TRMO) | VIA" userId="48eeef65-5bf8-474b-9082-b56af31dd25e" providerId="ADAL" clId="{DBF22B69-8676-4402-B046-DE7765FFCDD8}" dt="2019-10-29T18:32:11.358" v="414"/>
          <ac:spMkLst>
            <pc:docMk/>
            <pc:sldMk cId="2771466059" sldId="299"/>
            <ac:spMk id="13" creationId="{CEBF7E14-A670-4BF2-8546-C03DA052B761}"/>
          </ac:spMkLst>
        </pc:spChg>
        <pc:spChg chg="add">
          <ac:chgData name="Troels Mortensen (TRMO) | VIA" userId="48eeef65-5bf8-474b-9082-b56af31dd25e" providerId="ADAL" clId="{DBF22B69-8676-4402-B046-DE7765FFCDD8}" dt="2019-10-29T18:32:11.358" v="414"/>
          <ac:spMkLst>
            <pc:docMk/>
            <pc:sldMk cId="2771466059" sldId="299"/>
            <ac:spMk id="14" creationId="{1F873BAF-B5AC-441A-BA22-2FFFA6BD0769}"/>
          </ac:spMkLst>
        </pc:spChg>
        <pc:picChg chg="del">
          <ac:chgData name="Troels Mortensen (TRMO) | VIA" userId="48eeef65-5bf8-474b-9082-b56af31dd25e" providerId="ADAL" clId="{DBF22B69-8676-4402-B046-DE7765FFCDD8}" dt="2019-10-29T18:32:10.638" v="413" actId="478"/>
          <ac:picMkLst>
            <pc:docMk/>
            <pc:sldMk cId="2771466059" sldId="299"/>
            <ac:picMk id="4" creationId="{DF2651C8-3CC6-4A98-AB69-EA207F22FB27}"/>
          </ac:picMkLst>
        </pc:picChg>
        <pc:cxnChg chg="add">
          <ac:chgData name="Troels Mortensen (TRMO) | VIA" userId="48eeef65-5bf8-474b-9082-b56af31dd25e" providerId="ADAL" clId="{DBF22B69-8676-4402-B046-DE7765FFCDD8}" dt="2019-10-29T18:32:11.358" v="414"/>
          <ac:cxnSpMkLst>
            <pc:docMk/>
            <pc:sldMk cId="2771466059" sldId="299"/>
            <ac:cxnSpMk id="15" creationId="{8AA2C46F-B36C-40C5-B587-C93DC45CD54B}"/>
          </ac:cxnSpMkLst>
        </pc:cxnChg>
        <pc:cxnChg chg="add">
          <ac:chgData name="Troels Mortensen (TRMO) | VIA" userId="48eeef65-5bf8-474b-9082-b56af31dd25e" providerId="ADAL" clId="{DBF22B69-8676-4402-B046-DE7765FFCDD8}" dt="2019-10-29T18:32:11.358" v="414"/>
          <ac:cxnSpMkLst>
            <pc:docMk/>
            <pc:sldMk cId="2771466059" sldId="299"/>
            <ac:cxnSpMk id="16" creationId="{C639504D-9885-4381-A1A6-E57A07442AAB}"/>
          </ac:cxnSpMkLst>
        </pc:cxnChg>
        <pc:cxnChg chg="add">
          <ac:chgData name="Troels Mortensen (TRMO) | VIA" userId="48eeef65-5bf8-474b-9082-b56af31dd25e" providerId="ADAL" clId="{DBF22B69-8676-4402-B046-DE7765FFCDD8}" dt="2019-10-29T18:32:11.358" v="414"/>
          <ac:cxnSpMkLst>
            <pc:docMk/>
            <pc:sldMk cId="2771466059" sldId="299"/>
            <ac:cxnSpMk id="17" creationId="{338E18A3-837C-4DA3-BFAF-5E8864E21644}"/>
          </ac:cxnSpMkLst>
        </pc:cxnChg>
        <pc:cxnChg chg="add">
          <ac:chgData name="Troels Mortensen (TRMO) | VIA" userId="48eeef65-5bf8-474b-9082-b56af31dd25e" providerId="ADAL" clId="{DBF22B69-8676-4402-B046-DE7765FFCDD8}" dt="2019-10-29T18:32:11.358" v="414"/>
          <ac:cxnSpMkLst>
            <pc:docMk/>
            <pc:sldMk cId="2771466059" sldId="299"/>
            <ac:cxnSpMk id="18" creationId="{3B65777E-10A0-4FD8-AC79-1BD9485B9972}"/>
          </ac:cxnSpMkLst>
        </pc:cxnChg>
        <pc:cxnChg chg="add">
          <ac:chgData name="Troels Mortensen (TRMO) | VIA" userId="48eeef65-5bf8-474b-9082-b56af31dd25e" providerId="ADAL" clId="{DBF22B69-8676-4402-B046-DE7765FFCDD8}" dt="2019-10-29T18:32:11.358" v="414"/>
          <ac:cxnSpMkLst>
            <pc:docMk/>
            <pc:sldMk cId="2771466059" sldId="299"/>
            <ac:cxnSpMk id="19" creationId="{CE18A251-2B6F-4C88-A668-716A4124F4E6}"/>
          </ac:cxnSpMkLst>
        </pc:cxnChg>
        <pc:cxnChg chg="add">
          <ac:chgData name="Troels Mortensen (TRMO) | VIA" userId="48eeef65-5bf8-474b-9082-b56af31dd25e" providerId="ADAL" clId="{DBF22B69-8676-4402-B046-DE7765FFCDD8}" dt="2019-10-29T18:32:11.358" v="414"/>
          <ac:cxnSpMkLst>
            <pc:docMk/>
            <pc:sldMk cId="2771466059" sldId="299"/>
            <ac:cxnSpMk id="20" creationId="{C1268672-DB95-40A1-8BA7-51ECE33EDC9B}"/>
          </ac:cxnSpMkLst>
        </pc:cxnChg>
        <pc:cxnChg chg="add">
          <ac:chgData name="Troels Mortensen (TRMO) | VIA" userId="48eeef65-5bf8-474b-9082-b56af31dd25e" providerId="ADAL" clId="{DBF22B69-8676-4402-B046-DE7765FFCDD8}" dt="2019-10-29T18:32:11.358" v="414"/>
          <ac:cxnSpMkLst>
            <pc:docMk/>
            <pc:sldMk cId="2771466059" sldId="299"/>
            <ac:cxnSpMk id="21" creationId="{352E6040-73BC-4840-AB72-7CF2F537D9DD}"/>
          </ac:cxnSpMkLst>
        </pc:cxnChg>
      </pc:sldChg>
      <pc:sldChg chg="addSp delSp modSp">
        <pc:chgData name="Troels Mortensen (TRMO) | VIA" userId="48eeef65-5bf8-474b-9082-b56af31dd25e" providerId="ADAL" clId="{DBF22B69-8676-4402-B046-DE7765FFCDD8}" dt="2019-10-29T18:32:22.324" v="419" actId="1076"/>
        <pc:sldMkLst>
          <pc:docMk/>
          <pc:sldMk cId="1364957270" sldId="300"/>
        </pc:sldMkLst>
        <pc:spChg chg="mod">
          <ac:chgData name="Troels Mortensen (TRMO) | VIA" userId="48eeef65-5bf8-474b-9082-b56af31dd25e" providerId="ADAL" clId="{DBF22B69-8676-4402-B046-DE7765FFCDD8}" dt="2019-10-29T18:32:22.324" v="419" actId="1076"/>
          <ac:spMkLst>
            <pc:docMk/>
            <pc:sldMk cId="1364957270" sldId="300"/>
            <ac:spMk id="5" creationId="{AA53A848-1755-49D7-8F09-D1D44240711C}"/>
          </ac:spMkLst>
        </pc:spChg>
        <pc:spChg chg="mod">
          <ac:chgData name="Troels Mortensen (TRMO) | VIA" userId="48eeef65-5bf8-474b-9082-b56af31dd25e" providerId="ADAL" clId="{DBF22B69-8676-4402-B046-DE7765FFCDD8}" dt="2019-10-29T18:13:26.792" v="19" actId="20577"/>
          <ac:spMkLst>
            <pc:docMk/>
            <pc:sldMk cId="1364957270" sldId="300"/>
            <ac:spMk id="6" creationId="{CE99AC3B-0411-4CB6-9180-486093DB1D90}"/>
          </ac:spMkLst>
        </pc:spChg>
        <pc:spChg chg="add">
          <ac:chgData name="Troels Mortensen (TRMO) | VIA" userId="48eeef65-5bf8-474b-9082-b56af31dd25e" providerId="ADAL" clId="{DBF22B69-8676-4402-B046-DE7765FFCDD8}" dt="2019-10-29T18:32:20.140" v="418"/>
          <ac:spMkLst>
            <pc:docMk/>
            <pc:sldMk cId="1364957270" sldId="300"/>
            <ac:spMk id="7" creationId="{F37CC7BD-37A0-4C42-B8B4-7BFB5B02484C}"/>
          </ac:spMkLst>
        </pc:spChg>
        <pc:spChg chg="add">
          <ac:chgData name="Troels Mortensen (TRMO) | VIA" userId="48eeef65-5bf8-474b-9082-b56af31dd25e" providerId="ADAL" clId="{DBF22B69-8676-4402-B046-DE7765FFCDD8}" dt="2019-10-29T18:32:20.140" v="418"/>
          <ac:spMkLst>
            <pc:docMk/>
            <pc:sldMk cId="1364957270" sldId="300"/>
            <ac:spMk id="8" creationId="{A91E2BC2-833B-48EF-8FC5-8A757B6555D2}"/>
          </ac:spMkLst>
        </pc:spChg>
        <pc:spChg chg="add">
          <ac:chgData name="Troels Mortensen (TRMO) | VIA" userId="48eeef65-5bf8-474b-9082-b56af31dd25e" providerId="ADAL" clId="{DBF22B69-8676-4402-B046-DE7765FFCDD8}" dt="2019-10-29T18:32:20.140" v="418"/>
          <ac:spMkLst>
            <pc:docMk/>
            <pc:sldMk cId="1364957270" sldId="300"/>
            <ac:spMk id="9" creationId="{13B5B891-2EFC-4F46-95ED-8E564ACFB798}"/>
          </ac:spMkLst>
        </pc:spChg>
        <pc:spChg chg="add">
          <ac:chgData name="Troels Mortensen (TRMO) | VIA" userId="48eeef65-5bf8-474b-9082-b56af31dd25e" providerId="ADAL" clId="{DBF22B69-8676-4402-B046-DE7765FFCDD8}" dt="2019-10-29T18:32:20.140" v="418"/>
          <ac:spMkLst>
            <pc:docMk/>
            <pc:sldMk cId="1364957270" sldId="300"/>
            <ac:spMk id="10" creationId="{99B591D7-B7FF-4219-A2E6-0D25B7873951}"/>
          </ac:spMkLst>
        </pc:spChg>
        <pc:spChg chg="add">
          <ac:chgData name="Troels Mortensen (TRMO) | VIA" userId="48eeef65-5bf8-474b-9082-b56af31dd25e" providerId="ADAL" clId="{DBF22B69-8676-4402-B046-DE7765FFCDD8}" dt="2019-10-29T18:32:20.140" v="418"/>
          <ac:spMkLst>
            <pc:docMk/>
            <pc:sldMk cId="1364957270" sldId="300"/>
            <ac:spMk id="11" creationId="{A4934791-F44E-403D-914D-D92109772A2C}"/>
          </ac:spMkLst>
        </pc:spChg>
        <pc:spChg chg="add">
          <ac:chgData name="Troels Mortensen (TRMO) | VIA" userId="48eeef65-5bf8-474b-9082-b56af31dd25e" providerId="ADAL" clId="{DBF22B69-8676-4402-B046-DE7765FFCDD8}" dt="2019-10-29T18:32:20.140" v="418"/>
          <ac:spMkLst>
            <pc:docMk/>
            <pc:sldMk cId="1364957270" sldId="300"/>
            <ac:spMk id="12" creationId="{3039A7D9-AD4C-45CA-B959-E6E5CE531AA1}"/>
          </ac:spMkLst>
        </pc:spChg>
        <pc:spChg chg="add">
          <ac:chgData name="Troels Mortensen (TRMO) | VIA" userId="48eeef65-5bf8-474b-9082-b56af31dd25e" providerId="ADAL" clId="{DBF22B69-8676-4402-B046-DE7765FFCDD8}" dt="2019-10-29T18:32:20.140" v="418"/>
          <ac:spMkLst>
            <pc:docMk/>
            <pc:sldMk cId="1364957270" sldId="300"/>
            <ac:spMk id="13" creationId="{81C640B1-C723-418D-9C7A-5A22F3837D63}"/>
          </ac:spMkLst>
        </pc:spChg>
        <pc:spChg chg="add">
          <ac:chgData name="Troels Mortensen (TRMO) | VIA" userId="48eeef65-5bf8-474b-9082-b56af31dd25e" providerId="ADAL" clId="{DBF22B69-8676-4402-B046-DE7765FFCDD8}" dt="2019-10-29T18:32:20.140" v="418"/>
          <ac:spMkLst>
            <pc:docMk/>
            <pc:sldMk cId="1364957270" sldId="300"/>
            <ac:spMk id="14" creationId="{C1F2EB91-5A49-4FEA-BA7A-A8ABD40993AF}"/>
          </ac:spMkLst>
        </pc:spChg>
        <pc:picChg chg="del">
          <ac:chgData name="Troels Mortensen (TRMO) | VIA" userId="48eeef65-5bf8-474b-9082-b56af31dd25e" providerId="ADAL" clId="{DBF22B69-8676-4402-B046-DE7765FFCDD8}" dt="2019-10-29T18:32:19.243" v="417" actId="478"/>
          <ac:picMkLst>
            <pc:docMk/>
            <pc:sldMk cId="1364957270" sldId="300"/>
            <ac:picMk id="4" creationId="{DF2651C8-3CC6-4A98-AB69-EA207F22FB27}"/>
          </ac:picMkLst>
        </pc:picChg>
        <pc:cxnChg chg="add">
          <ac:chgData name="Troels Mortensen (TRMO) | VIA" userId="48eeef65-5bf8-474b-9082-b56af31dd25e" providerId="ADAL" clId="{DBF22B69-8676-4402-B046-DE7765FFCDD8}" dt="2019-10-29T18:32:20.140" v="418"/>
          <ac:cxnSpMkLst>
            <pc:docMk/>
            <pc:sldMk cId="1364957270" sldId="300"/>
            <ac:cxnSpMk id="15" creationId="{4F48B07E-5118-44BD-B465-9E64B284B771}"/>
          </ac:cxnSpMkLst>
        </pc:cxnChg>
        <pc:cxnChg chg="add">
          <ac:chgData name="Troels Mortensen (TRMO) | VIA" userId="48eeef65-5bf8-474b-9082-b56af31dd25e" providerId="ADAL" clId="{DBF22B69-8676-4402-B046-DE7765FFCDD8}" dt="2019-10-29T18:32:20.140" v="418"/>
          <ac:cxnSpMkLst>
            <pc:docMk/>
            <pc:sldMk cId="1364957270" sldId="300"/>
            <ac:cxnSpMk id="16" creationId="{4B0BC90F-5EC0-4C7D-89FD-59B37911A676}"/>
          </ac:cxnSpMkLst>
        </pc:cxnChg>
        <pc:cxnChg chg="add">
          <ac:chgData name="Troels Mortensen (TRMO) | VIA" userId="48eeef65-5bf8-474b-9082-b56af31dd25e" providerId="ADAL" clId="{DBF22B69-8676-4402-B046-DE7765FFCDD8}" dt="2019-10-29T18:32:20.140" v="418"/>
          <ac:cxnSpMkLst>
            <pc:docMk/>
            <pc:sldMk cId="1364957270" sldId="300"/>
            <ac:cxnSpMk id="17" creationId="{16FB5665-5DEC-40ED-9445-B1EE5EB99980}"/>
          </ac:cxnSpMkLst>
        </pc:cxnChg>
        <pc:cxnChg chg="add">
          <ac:chgData name="Troels Mortensen (TRMO) | VIA" userId="48eeef65-5bf8-474b-9082-b56af31dd25e" providerId="ADAL" clId="{DBF22B69-8676-4402-B046-DE7765FFCDD8}" dt="2019-10-29T18:32:20.140" v="418"/>
          <ac:cxnSpMkLst>
            <pc:docMk/>
            <pc:sldMk cId="1364957270" sldId="300"/>
            <ac:cxnSpMk id="18" creationId="{74D64766-8B97-4A50-96DE-BD16DCEB8170}"/>
          </ac:cxnSpMkLst>
        </pc:cxnChg>
        <pc:cxnChg chg="add">
          <ac:chgData name="Troels Mortensen (TRMO) | VIA" userId="48eeef65-5bf8-474b-9082-b56af31dd25e" providerId="ADAL" clId="{DBF22B69-8676-4402-B046-DE7765FFCDD8}" dt="2019-10-29T18:32:20.140" v="418"/>
          <ac:cxnSpMkLst>
            <pc:docMk/>
            <pc:sldMk cId="1364957270" sldId="300"/>
            <ac:cxnSpMk id="19" creationId="{D61240C8-5BAA-4D0C-BA2D-F0F52E5C289C}"/>
          </ac:cxnSpMkLst>
        </pc:cxnChg>
        <pc:cxnChg chg="add">
          <ac:chgData name="Troels Mortensen (TRMO) | VIA" userId="48eeef65-5bf8-474b-9082-b56af31dd25e" providerId="ADAL" clId="{DBF22B69-8676-4402-B046-DE7765FFCDD8}" dt="2019-10-29T18:32:20.140" v="418"/>
          <ac:cxnSpMkLst>
            <pc:docMk/>
            <pc:sldMk cId="1364957270" sldId="300"/>
            <ac:cxnSpMk id="20" creationId="{6F0CF1C6-679A-4ED6-A635-E550DE5B567D}"/>
          </ac:cxnSpMkLst>
        </pc:cxnChg>
        <pc:cxnChg chg="add">
          <ac:chgData name="Troels Mortensen (TRMO) | VIA" userId="48eeef65-5bf8-474b-9082-b56af31dd25e" providerId="ADAL" clId="{DBF22B69-8676-4402-B046-DE7765FFCDD8}" dt="2019-10-29T18:32:20.140" v="418"/>
          <ac:cxnSpMkLst>
            <pc:docMk/>
            <pc:sldMk cId="1364957270" sldId="300"/>
            <ac:cxnSpMk id="21" creationId="{DACA33F8-0EF3-4607-B41C-147AC7C2770B}"/>
          </ac:cxnSpMkLst>
        </pc:cxnChg>
      </pc:sldChg>
      <pc:sldChg chg="del">
        <pc:chgData name="Troels Mortensen (TRMO) | VIA" userId="48eeef65-5bf8-474b-9082-b56af31dd25e" providerId="ADAL" clId="{DBF22B69-8676-4402-B046-DE7765FFCDD8}" dt="2019-10-29T18:12:49.510" v="2" actId="47"/>
        <pc:sldMkLst>
          <pc:docMk/>
          <pc:sldMk cId="1307982698" sldId="302"/>
        </pc:sldMkLst>
      </pc:sldChg>
      <pc:sldChg chg="addSp delSp modSp">
        <pc:chgData name="Troels Mortensen (TRMO) | VIA" userId="48eeef65-5bf8-474b-9082-b56af31dd25e" providerId="ADAL" clId="{DBF22B69-8676-4402-B046-DE7765FFCDD8}" dt="2019-10-29T18:35:15.222" v="699" actId="478"/>
        <pc:sldMkLst>
          <pc:docMk/>
          <pc:sldMk cId="2120951931" sldId="303"/>
        </pc:sldMkLst>
        <pc:spChg chg="add mod">
          <ac:chgData name="Troels Mortensen (TRMO) | VIA" userId="48eeef65-5bf8-474b-9082-b56af31dd25e" providerId="ADAL" clId="{DBF22B69-8676-4402-B046-DE7765FFCDD8}" dt="2019-10-29T18:30:22.589" v="372" actId="1076"/>
          <ac:spMkLst>
            <pc:docMk/>
            <pc:sldMk cId="2120951931" sldId="303"/>
            <ac:spMk id="2" creationId="{146F90B5-13B2-4489-AA1C-5FF40578E0A5}"/>
          </ac:spMkLst>
        </pc:spChg>
        <pc:spChg chg="add mod">
          <ac:chgData name="Troels Mortensen (TRMO) | VIA" userId="48eeef65-5bf8-474b-9082-b56af31dd25e" providerId="ADAL" clId="{DBF22B69-8676-4402-B046-DE7765FFCDD8}" dt="2019-10-29T18:30:26.377" v="375" actId="1076"/>
          <ac:spMkLst>
            <pc:docMk/>
            <pc:sldMk cId="2120951931" sldId="303"/>
            <ac:spMk id="3" creationId="{25475A94-C6C5-441C-A8FD-773F414F79A3}"/>
          </ac:spMkLst>
        </pc:spChg>
        <pc:spChg chg="add mod">
          <ac:chgData name="Troels Mortensen (TRMO) | VIA" userId="48eeef65-5bf8-474b-9082-b56af31dd25e" providerId="ADAL" clId="{DBF22B69-8676-4402-B046-DE7765FFCDD8}" dt="2019-10-29T18:30:21.098" v="371" actId="1076"/>
          <ac:spMkLst>
            <pc:docMk/>
            <pc:sldMk cId="2120951931" sldId="303"/>
            <ac:spMk id="5" creationId="{B49C02FD-7486-4F30-9696-76B16FCFAF85}"/>
          </ac:spMkLst>
        </pc:spChg>
        <pc:spChg chg="del mod">
          <ac:chgData name="Troels Mortensen (TRMO) | VIA" userId="48eeef65-5bf8-474b-9082-b56af31dd25e" providerId="ADAL" clId="{DBF22B69-8676-4402-B046-DE7765FFCDD8}" dt="2019-10-29T18:35:15.222" v="699" actId="478"/>
          <ac:spMkLst>
            <pc:docMk/>
            <pc:sldMk cId="2120951931" sldId="303"/>
            <ac:spMk id="6" creationId="{CE99AC3B-0411-4CB6-9180-486093DB1D90}"/>
          </ac:spMkLst>
        </pc:spChg>
        <pc:spChg chg="add mod">
          <ac:chgData name="Troels Mortensen (TRMO) | VIA" userId="48eeef65-5bf8-474b-9082-b56af31dd25e" providerId="ADAL" clId="{DBF22B69-8676-4402-B046-DE7765FFCDD8}" dt="2019-10-29T18:31:26.613" v="399" actId="207"/>
          <ac:spMkLst>
            <pc:docMk/>
            <pc:sldMk cId="2120951931" sldId="303"/>
            <ac:spMk id="7" creationId="{A4A5FB52-0660-4017-96BD-0177151C51F1}"/>
          </ac:spMkLst>
        </pc:spChg>
        <pc:spChg chg="add mod">
          <ac:chgData name="Troels Mortensen (TRMO) | VIA" userId="48eeef65-5bf8-474b-9082-b56af31dd25e" providerId="ADAL" clId="{DBF22B69-8676-4402-B046-DE7765FFCDD8}" dt="2019-10-29T18:30:27.445" v="376" actId="1076"/>
          <ac:spMkLst>
            <pc:docMk/>
            <pc:sldMk cId="2120951931" sldId="303"/>
            <ac:spMk id="8" creationId="{9E89A0A6-BEFC-4458-B01B-4101D27F3709}"/>
          </ac:spMkLst>
        </pc:spChg>
        <pc:spChg chg="add mod">
          <ac:chgData name="Troels Mortensen (TRMO) | VIA" userId="48eeef65-5bf8-474b-9082-b56af31dd25e" providerId="ADAL" clId="{DBF22B69-8676-4402-B046-DE7765FFCDD8}" dt="2019-10-29T18:30:25.628" v="374" actId="1076"/>
          <ac:spMkLst>
            <pc:docMk/>
            <pc:sldMk cId="2120951931" sldId="303"/>
            <ac:spMk id="9" creationId="{C46522D5-7D0B-4068-8EED-474E751CCA54}"/>
          </ac:spMkLst>
        </pc:spChg>
        <pc:spChg chg="add mod">
          <ac:chgData name="Troels Mortensen (TRMO) | VIA" userId="48eeef65-5bf8-474b-9082-b56af31dd25e" providerId="ADAL" clId="{DBF22B69-8676-4402-B046-DE7765FFCDD8}" dt="2019-10-29T18:30:24.100" v="373" actId="1076"/>
          <ac:spMkLst>
            <pc:docMk/>
            <pc:sldMk cId="2120951931" sldId="303"/>
            <ac:spMk id="10" creationId="{AD456A21-13B2-4B40-B322-C5F363DBD30A}"/>
          </ac:spMkLst>
        </pc:spChg>
        <pc:spChg chg="add mod">
          <ac:chgData name="Troels Mortensen (TRMO) | VIA" userId="48eeef65-5bf8-474b-9082-b56af31dd25e" providerId="ADAL" clId="{DBF22B69-8676-4402-B046-DE7765FFCDD8}" dt="2019-10-29T18:31:31.726" v="400" actId="207"/>
          <ac:spMkLst>
            <pc:docMk/>
            <pc:sldMk cId="2120951931" sldId="303"/>
            <ac:spMk id="11" creationId="{6B2ECC86-0254-4E03-858D-CD61BBF6C94C}"/>
          </ac:spMkLst>
        </pc:spChg>
        <pc:picChg chg="del">
          <ac:chgData name="Troels Mortensen (TRMO) | VIA" userId="48eeef65-5bf8-474b-9082-b56af31dd25e" providerId="ADAL" clId="{DBF22B69-8676-4402-B046-DE7765FFCDD8}" dt="2019-10-29T18:29:43.409" v="346" actId="478"/>
          <ac:picMkLst>
            <pc:docMk/>
            <pc:sldMk cId="2120951931" sldId="303"/>
            <ac:picMk id="4" creationId="{DF2651C8-3CC6-4A98-AB69-EA207F22FB27}"/>
          </ac:picMkLst>
        </pc:picChg>
        <pc:cxnChg chg="add mod">
          <ac:chgData name="Troels Mortensen (TRMO) | VIA" userId="48eeef65-5bf8-474b-9082-b56af31dd25e" providerId="ADAL" clId="{DBF22B69-8676-4402-B046-DE7765FFCDD8}" dt="2019-10-29T18:30:37.148" v="381" actId="13822"/>
          <ac:cxnSpMkLst>
            <pc:docMk/>
            <pc:sldMk cId="2120951931" sldId="303"/>
            <ac:cxnSpMk id="13" creationId="{1A25483F-EE4F-4FD1-94BE-21D8BE97E823}"/>
          </ac:cxnSpMkLst>
        </pc:cxnChg>
        <pc:cxnChg chg="add mod">
          <ac:chgData name="Troels Mortensen (TRMO) | VIA" userId="48eeef65-5bf8-474b-9082-b56af31dd25e" providerId="ADAL" clId="{DBF22B69-8676-4402-B046-DE7765FFCDD8}" dt="2019-10-29T18:30:42.035" v="384" actId="14100"/>
          <ac:cxnSpMkLst>
            <pc:docMk/>
            <pc:sldMk cId="2120951931" sldId="303"/>
            <ac:cxnSpMk id="14" creationId="{BC009154-30D1-457F-9315-1E0DF54A7F04}"/>
          </ac:cxnSpMkLst>
        </pc:cxnChg>
        <pc:cxnChg chg="add mod">
          <ac:chgData name="Troels Mortensen (TRMO) | VIA" userId="48eeef65-5bf8-474b-9082-b56af31dd25e" providerId="ADAL" clId="{DBF22B69-8676-4402-B046-DE7765FFCDD8}" dt="2019-10-29T18:30:46.223" v="387" actId="14100"/>
          <ac:cxnSpMkLst>
            <pc:docMk/>
            <pc:sldMk cId="2120951931" sldId="303"/>
            <ac:cxnSpMk id="17" creationId="{AAFD8981-3FB9-4FF3-A305-0BD4EF72B5B9}"/>
          </ac:cxnSpMkLst>
        </pc:cxnChg>
        <pc:cxnChg chg="add mod">
          <ac:chgData name="Troels Mortensen (TRMO) | VIA" userId="48eeef65-5bf8-474b-9082-b56af31dd25e" providerId="ADAL" clId="{DBF22B69-8676-4402-B046-DE7765FFCDD8}" dt="2019-10-29T18:30:50.519" v="390" actId="14100"/>
          <ac:cxnSpMkLst>
            <pc:docMk/>
            <pc:sldMk cId="2120951931" sldId="303"/>
            <ac:cxnSpMk id="19" creationId="{338927D9-ADC8-4C0B-9C66-4BAFA2004C19}"/>
          </ac:cxnSpMkLst>
        </pc:cxnChg>
        <pc:cxnChg chg="add mod">
          <ac:chgData name="Troels Mortensen (TRMO) | VIA" userId="48eeef65-5bf8-474b-9082-b56af31dd25e" providerId="ADAL" clId="{DBF22B69-8676-4402-B046-DE7765FFCDD8}" dt="2019-10-29T18:30:58.566" v="393" actId="14100"/>
          <ac:cxnSpMkLst>
            <pc:docMk/>
            <pc:sldMk cId="2120951931" sldId="303"/>
            <ac:cxnSpMk id="21" creationId="{C2368229-0E52-4B96-B860-2D00A7BFEAA7}"/>
          </ac:cxnSpMkLst>
        </pc:cxnChg>
        <pc:cxnChg chg="add mod">
          <ac:chgData name="Troels Mortensen (TRMO) | VIA" userId="48eeef65-5bf8-474b-9082-b56af31dd25e" providerId="ADAL" clId="{DBF22B69-8676-4402-B046-DE7765FFCDD8}" dt="2019-10-29T18:31:01.986" v="395" actId="14100"/>
          <ac:cxnSpMkLst>
            <pc:docMk/>
            <pc:sldMk cId="2120951931" sldId="303"/>
            <ac:cxnSpMk id="23" creationId="{A8864587-13F4-433C-B8CA-626BDF0A8320}"/>
          </ac:cxnSpMkLst>
        </pc:cxnChg>
        <pc:cxnChg chg="add mod">
          <ac:chgData name="Troels Mortensen (TRMO) | VIA" userId="48eeef65-5bf8-474b-9082-b56af31dd25e" providerId="ADAL" clId="{DBF22B69-8676-4402-B046-DE7765FFCDD8}" dt="2019-10-29T18:31:06.565" v="397" actId="14100"/>
          <ac:cxnSpMkLst>
            <pc:docMk/>
            <pc:sldMk cId="2120951931" sldId="303"/>
            <ac:cxnSpMk id="25" creationId="{2AD74905-85CE-457A-96FF-6CBC858359F7}"/>
          </ac:cxnSpMkLst>
        </pc:cxnChg>
      </pc:sldChg>
      <pc:sldChg chg="addSp delSp modSp add del">
        <pc:chgData name="Troels Mortensen (TRMO) | VIA" userId="48eeef65-5bf8-474b-9082-b56af31dd25e" providerId="ADAL" clId="{DBF22B69-8676-4402-B046-DE7765FFCDD8}" dt="2019-10-29T18:32:30.568" v="424" actId="1076"/>
        <pc:sldMkLst>
          <pc:docMk/>
          <pc:sldMk cId="2736577091" sldId="304"/>
        </pc:sldMkLst>
        <pc:spChg chg="mod">
          <ac:chgData name="Troels Mortensen (TRMO) | VIA" userId="48eeef65-5bf8-474b-9082-b56af31dd25e" providerId="ADAL" clId="{DBF22B69-8676-4402-B046-DE7765FFCDD8}" dt="2019-10-29T18:32:30.568" v="424" actId="1076"/>
          <ac:spMkLst>
            <pc:docMk/>
            <pc:sldMk cId="2736577091" sldId="304"/>
            <ac:spMk id="5" creationId="{AA53A848-1755-49D7-8F09-D1D44240711C}"/>
          </ac:spMkLst>
        </pc:spChg>
        <pc:spChg chg="add">
          <ac:chgData name="Troels Mortensen (TRMO) | VIA" userId="48eeef65-5bf8-474b-9082-b56af31dd25e" providerId="ADAL" clId="{DBF22B69-8676-4402-B046-DE7765FFCDD8}" dt="2019-10-29T18:32:28.108" v="423"/>
          <ac:spMkLst>
            <pc:docMk/>
            <pc:sldMk cId="2736577091" sldId="304"/>
            <ac:spMk id="7" creationId="{961B82BA-49DE-4A21-BCAB-12DEB11CFB93}"/>
          </ac:spMkLst>
        </pc:spChg>
        <pc:spChg chg="add">
          <ac:chgData name="Troels Mortensen (TRMO) | VIA" userId="48eeef65-5bf8-474b-9082-b56af31dd25e" providerId="ADAL" clId="{DBF22B69-8676-4402-B046-DE7765FFCDD8}" dt="2019-10-29T18:32:28.108" v="423"/>
          <ac:spMkLst>
            <pc:docMk/>
            <pc:sldMk cId="2736577091" sldId="304"/>
            <ac:spMk id="8" creationId="{08A7AE6B-7A2D-439B-B3DC-A735C91B90E1}"/>
          </ac:spMkLst>
        </pc:spChg>
        <pc:spChg chg="add">
          <ac:chgData name="Troels Mortensen (TRMO) | VIA" userId="48eeef65-5bf8-474b-9082-b56af31dd25e" providerId="ADAL" clId="{DBF22B69-8676-4402-B046-DE7765FFCDD8}" dt="2019-10-29T18:32:28.108" v="423"/>
          <ac:spMkLst>
            <pc:docMk/>
            <pc:sldMk cId="2736577091" sldId="304"/>
            <ac:spMk id="9" creationId="{C77ED697-A7FA-41E4-830E-443DBDF01E63}"/>
          </ac:spMkLst>
        </pc:spChg>
        <pc:spChg chg="add">
          <ac:chgData name="Troels Mortensen (TRMO) | VIA" userId="48eeef65-5bf8-474b-9082-b56af31dd25e" providerId="ADAL" clId="{DBF22B69-8676-4402-B046-DE7765FFCDD8}" dt="2019-10-29T18:32:28.108" v="423"/>
          <ac:spMkLst>
            <pc:docMk/>
            <pc:sldMk cId="2736577091" sldId="304"/>
            <ac:spMk id="10" creationId="{4835EAA5-3B99-4F6D-9584-4AF5B188064E}"/>
          </ac:spMkLst>
        </pc:spChg>
        <pc:spChg chg="add">
          <ac:chgData name="Troels Mortensen (TRMO) | VIA" userId="48eeef65-5bf8-474b-9082-b56af31dd25e" providerId="ADAL" clId="{DBF22B69-8676-4402-B046-DE7765FFCDD8}" dt="2019-10-29T18:32:28.108" v="423"/>
          <ac:spMkLst>
            <pc:docMk/>
            <pc:sldMk cId="2736577091" sldId="304"/>
            <ac:spMk id="11" creationId="{CC954EAB-B61D-4C0A-8D57-F933089AF02B}"/>
          </ac:spMkLst>
        </pc:spChg>
        <pc:spChg chg="add">
          <ac:chgData name="Troels Mortensen (TRMO) | VIA" userId="48eeef65-5bf8-474b-9082-b56af31dd25e" providerId="ADAL" clId="{DBF22B69-8676-4402-B046-DE7765FFCDD8}" dt="2019-10-29T18:32:28.108" v="423"/>
          <ac:spMkLst>
            <pc:docMk/>
            <pc:sldMk cId="2736577091" sldId="304"/>
            <ac:spMk id="12" creationId="{6075E32F-A624-4897-B320-A811DBD1CF7F}"/>
          </ac:spMkLst>
        </pc:spChg>
        <pc:spChg chg="add">
          <ac:chgData name="Troels Mortensen (TRMO) | VIA" userId="48eeef65-5bf8-474b-9082-b56af31dd25e" providerId="ADAL" clId="{DBF22B69-8676-4402-B046-DE7765FFCDD8}" dt="2019-10-29T18:32:28.108" v="423"/>
          <ac:spMkLst>
            <pc:docMk/>
            <pc:sldMk cId="2736577091" sldId="304"/>
            <ac:spMk id="13" creationId="{E1E1C683-B8B7-4A5C-81EF-59269C391C1F}"/>
          </ac:spMkLst>
        </pc:spChg>
        <pc:spChg chg="add">
          <ac:chgData name="Troels Mortensen (TRMO) | VIA" userId="48eeef65-5bf8-474b-9082-b56af31dd25e" providerId="ADAL" clId="{DBF22B69-8676-4402-B046-DE7765FFCDD8}" dt="2019-10-29T18:32:28.108" v="423"/>
          <ac:spMkLst>
            <pc:docMk/>
            <pc:sldMk cId="2736577091" sldId="304"/>
            <ac:spMk id="14" creationId="{7F8C1F58-F6BD-4D3A-B151-D1C2C6BF79F4}"/>
          </ac:spMkLst>
        </pc:spChg>
        <pc:picChg chg="del">
          <ac:chgData name="Troels Mortensen (TRMO) | VIA" userId="48eeef65-5bf8-474b-9082-b56af31dd25e" providerId="ADAL" clId="{DBF22B69-8676-4402-B046-DE7765FFCDD8}" dt="2019-10-29T18:32:27.442" v="422" actId="478"/>
          <ac:picMkLst>
            <pc:docMk/>
            <pc:sldMk cId="2736577091" sldId="304"/>
            <ac:picMk id="4" creationId="{DF2651C8-3CC6-4A98-AB69-EA207F22FB27}"/>
          </ac:picMkLst>
        </pc:picChg>
        <pc:cxnChg chg="add">
          <ac:chgData name="Troels Mortensen (TRMO) | VIA" userId="48eeef65-5bf8-474b-9082-b56af31dd25e" providerId="ADAL" clId="{DBF22B69-8676-4402-B046-DE7765FFCDD8}" dt="2019-10-29T18:32:28.108" v="423"/>
          <ac:cxnSpMkLst>
            <pc:docMk/>
            <pc:sldMk cId="2736577091" sldId="304"/>
            <ac:cxnSpMk id="15" creationId="{D712DE19-E127-484C-A9A1-58BC839E514F}"/>
          </ac:cxnSpMkLst>
        </pc:cxnChg>
        <pc:cxnChg chg="add">
          <ac:chgData name="Troels Mortensen (TRMO) | VIA" userId="48eeef65-5bf8-474b-9082-b56af31dd25e" providerId="ADAL" clId="{DBF22B69-8676-4402-B046-DE7765FFCDD8}" dt="2019-10-29T18:32:28.108" v="423"/>
          <ac:cxnSpMkLst>
            <pc:docMk/>
            <pc:sldMk cId="2736577091" sldId="304"/>
            <ac:cxnSpMk id="16" creationId="{D2D146CB-62E5-4AB9-B6D0-10F9A63B4E62}"/>
          </ac:cxnSpMkLst>
        </pc:cxnChg>
        <pc:cxnChg chg="add">
          <ac:chgData name="Troels Mortensen (TRMO) | VIA" userId="48eeef65-5bf8-474b-9082-b56af31dd25e" providerId="ADAL" clId="{DBF22B69-8676-4402-B046-DE7765FFCDD8}" dt="2019-10-29T18:32:28.108" v="423"/>
          <ac:cxnSpMkLst>
            <pc:docMk/>
            <pc:sldMk cId="2736577091" sldId="304"/>
            <ac:cxnSpMk id="17" creationId="{EA484639-6454-499B-8D22-B6049BFCBD44}"/>
          </ac:cxnSpMkLst>
        </pc:cxnChg>
        <pc:cxnChg chg="add">
          <ac:chgData name="Troels Mortensen (TRMO) | VIA" userId="48eeef65-5bf8-474b-9082-b56af31dd25e" providerId="ADAL" clId="{DBF22B69-8676-4402-B046-DE7765FFCDD8}" dt="2019-10-29T18:32:28.108" v="423"/>
          <ac:cxnSpMkLst>
            <pc:docMk/>
            <pc:sldMk cId="2736577091" sldId="304"/>
            <ac:cxnSpMk id="18" creationId="{A3190B5C-A75E-4826-A0DD-24B342AE3BD9}"/>
          </ac:cxnSpMkLst>
        </pc:cxnChg>
        <pc:cxnChg chg="add">
          <ac:chgData name="Troels Mortensen (TRMO) | VIA" userId="48eeef65-5bf8-474b-9082-b56af31dd25e" providerId="ADAL" clId="{DBF22B69-8676-4402-B046-DE7765FFCDD8}" dt="2019-10-29T18:32:28.108" v="423"/>
          <ac:cxnSpMkLst>
            <pc:docMk/>
            <pc:sldMk cId="2736577091" sldId="304"/>
            <ac:cxnSpMk id="19" creationId="{6CFE62D4-5F6F-44FD-A8CC-C9679C953F12}"/>
          </ac:cxnSpMkLst>
        </pc:cxnChg>
        <pc:cxnChg chg="add">
          <ac:chgData name="Troels Mortensen (TRMO) | VIA" userId="48eeef65-5bf8-474b-9082-b56af31dd25e" providerId="ADAL" clId="{DBF22B69-8676-4402-B046-DE7765FFCDD8}" dt="2019-10-29T18:32:28.108" v="423"/>
          <ac:cxnSpMkLst>
            <pc:docMk/>
            <pc:sldMk cId="2736577091" sldId="304"/>
            <ac:cxnSpMk id="20" creationId="{52E2D7C7-75A2-4225-8C5F-560271F42806}"/>
          </ac:cxnSpMkLst>
        </pc:cxnChg>
        <pc:cxnChg chg="add">
          <ac:chgData name="Troels Mortensen (TRMO) | VIA" userId="48eeef65-5bf8-474b-9082-b56af31dd25e" providerId="ADAL" clId="{DBF22B69-8676-4402-B046-DE7765FFCDD8}" dt="2019-10-29T18:32:28.108" v="423"/>
          <ac:cxnSpMkLst>
            <pc:docMk/>
            <pc:sldMk cId="2736577091" sldId="304"/>
            <ac:cxnSpMk id="21" creationId="{4A6F4DE0-3795-44FD-AC33-7D766CA8E68A}"/>
          </ac:cxnSpMkLst>
        </pc:cxnChg>
      </pc:sldChg>
      <pc:sldChg chg="addSp delSp modSp">
        <pc:chgData name="Troels Mortensen (TRMO) | VIA" userId="48eeef65-5bf8-474b-9082-b56af31dd25e" providerId="ADAL" clId="{DBF22B69-8676-4402-B046-DE7765FFCDD8}" dt="2019-10-29T18:32:39.128" v="427" actId="1076"/>
        <pc:sldMkLst>
          <pc:docMk/>
          <pc:sldMk cId="3446240742" sldId="305"/>
        </pc:sldMkLst>
        <pc:spChg chg="mod">
          <ac:chgData name="Troels Mortensen (TRMO) | VIA" userId="48eeef65-5bf8-474b-9082-b56af31dd25e" providerId="ADAL" clId="{DBF22B69-8676-4402-B046-DE7765FFCDD8}" dt="2019-10-29T18:32:39.128" v="427" actId="1076"/>
          <ac:spMkLst>
            <pc:docMk/>
            <pc:sldMk cId="3446240742" sldId="305"/>
            <ac:spMk id="5" creationId="{AA53A848-1755-49D7-8F09-D1D44240711C}"/>
          </ac:spMkLst>
        </pc:spChg>
        <pc:spChg chg="add">
          <ac:chgData name="Troels Mortensen (TRMO) | VIA" userId="48eeef65-5bf8-474b-9082-b56af31dd25e" providerId="ADAL" clId="{DBF22B69-8676-4402-B046-DE7765FFCDD8}" dt="2019-10-29T18:32:35.938" v="426"/>
          <ac:spMkLst>
            <pc:docMk/>
            <pc:sldMk cId="3446240742" sldId="305"/>
            <ac:spMk id="7" creationId="{8A3A79B1-D035-4D63-B4A0-0078C360DD41}"/>
          </ac:spMkLst>
        </pc:spChg>
        <pc:spChg chg="add">
          <ac:chgData name="Troels Mortensen (TRMO) | VIA" userId="48eeef65-5bf8-474b-9082-b56af31dd25e" providerId="ADAL" clId="{DBF22B69-8676-4402-B046-DE7765FFCDD8}" dt="2019-10-29T18:32:35.938" v="426"/>
          <ac:spMkLst>
            <pc:docMk/>
            <pc:sldMk cId="3446240742" sldId="305"/>
            <ac:spMk id="8" creationId="{369DABE6-EB17-4747-A57B-9463B64F7459}"/>
          </ac:spMkLst>
        </pc:spChg>
        <pc:spChg chg="add">
          <ac:chgData name="Troels Mortensen (TRMO) | VIA" userId="48eeef65-5bf8-474b-9082-b56af31dd25e" providerId="ADAL" clId="{DBF22B69-8676-4402-B046-DE7765FFCDD8}" dt="2019-10-29T18:32:35.938" v="426"/>
          <ac:spMkLst>
            <pc:docMk/>
            <pc:sldMk cId="3446240742" sldId="305"/>
            <ac:spMk id="9" creationId="{C28EC1A9-A02B-40A9-A73F-2F48279783E8}"/>
          </ac:spMkLst>
        </pc:spChg>
        <pc:spChg chg="add">
          <ac:chgData name="Troels Mortensen (TRMO) | VIA" userId="48eeef65-5bf8-474b-9082-b56af31dd25e" providerId="ADAL" clId="{DBF22B69-8676-4402-B046-DE7765FFCDD8}" dt="2019-10-29T18:32:35.938" v="426"/>
          <ac:spMkLst>
            <pc:docMk/>
            <pc:sldMk cId="3446240742" sldId="305"/>
            <ac:spMk id="10" creationId="{BC7EF26B-FEB0-4E2E-BA7D-9E5D95D63A87}"/>
          </ac:spMkLst>
        </pc:spChg>
        <pc:spChg chg="add">
          <ac:chgData name="Troels Mortensen (TRMO) | VIA" userId="48eeef65-5bf8-474b-9082-b56af31dd25e" providerId="ADAL" clId="{DBF22B69-8676-4402-B046-DE7765FFCDD8}" dt="2019-10-29T18:32:35.938" v="426"/>
          <ac:spMkLst>
            <pc:docMk/>
            <pc:sldMk cId="3446240742" sldId="305"/>
            <ac:spMk id="11" creationId="{20A09CB2-0A54-4500-9603-67B33D997075}"/>
          </ac:spMkLst>
        </pc:spChg>
        <pc:spChg chg="add">
          <ac:chgData name="Troels Mortensen (TRMO) | VIA" userId="48eeef65-5bf8-474b-9082-b56af31dd25e" providerId="ADAL" clId="{DBF22B69-8676-4402-B046-DE7765FFCDD8}" dt="2019-10-29T18:32:35.938" v="426"/>
          <ac:spMkLst>
            <pc:docMk/>
            <pc:sldMk cId="3446240742" sldId="305"/>
            <ac:spMk id="12" creationId="{A302A2EE-D646-42C5-A270-DA80EDB73005}"/>
          </ac:spMkLst>
        </pc:spChg>
        <pc:spChg chg="add">
          <ac:chgData name="Troels Mortensen (TRMO) | VIA" userId="48eeef65-5bf8-474b-9082-b56af31dd25e" providerId="ADAL" clId="{DBF22B69-8676-4402-B046-DE7765FFCDD8}" dt="2019-10-29T18:32:35.938" v="426"/>
          <ac:spMkLst>
            <pc:docMk/>
            <pc:sldMk cId="3446240742" sldId="305"/>
            <ac:spMk id="13" creationId="{A7C82B86-10D7-4C54-9C5B-8C5530819A50}"/>
          </ac:spMkLst>
        </pc:spChg>
        <pc:spChg chg="add">
          <ac:chgData name="Troels Mortensen (TRMO) | VIA" userId="48eeef65-5bf8-474b-9082-b56af31dd25e" providerId="ADAL" clId="{DBF22B69-8676-4402-B046-DE7765FFCDD8}" dt="2019-10-29T18:32:35.938" v="426"/>
          <ac:spMkLst>
            <pc:docMk/>
            <pc:sldMk cId="3446240742" sldId="305"/>
            <ac:spMk id="14" creationId="{7E3030D3-D816-487C-BF6B-8205AA49A981}"/>
          </ac:spMkLst>
        </pc:spChg>
        <pc:picChg chg="del">
          <ac:chgData name="Troels Mortensen (TRMO) | VIA" userId="48eeef65-5bf8-474b-9082-b56af31dd25e" providerId="ADAL" clId="{DBF22B69-8676-4402-B046-DE7765FFCDD8}" dt="2019-10-29T18:32:35.130" v="425" actId="478"/>
          <ac:picMkLst>
            <pc:docMk/>
            <pc:sldMk cId="3446240742" sldId="305"/>
            <ac:picMk id="4" creationId="{DF2651C8-3CC6-4A98-AB69-EA207F22FB27}"/>
          </ac:picMkLst>
        </pc:picChg>
        <pc:cxnChg chg="add">
          <ac:chgData name="Troels Mortensen (TRMO) | VIA" userId="48eeef65-5bf8-474b-9082-b56af31dd25e" providerId="ADAL" clId="{DBF22B69-8676-4402-B046-DE7765FFCDD8}" dt="2019-10-29T18:32:35.938" v="426"/>
          <ac:cxnSpMkLst>
            <pc:docMk/>
            <pc:sldMk cId="3446240742" sldId="305"/>
            <ac:cxnSpMk id="15" creationId="{E4289495-A244-4B4E-AB4A-5F28A8385F12}"/>
          </ac:cxnSpMkLst>
        </pc:cxnChg>
        <pc:cxnChg chg="add">
          <ac:chgData name="Troels Mortensen (TRMO) | VIA" userId="48eeef65-5bf8-474b-9082-b56af31dd25e" providerId="ADAL" clId="{DBF22B69-8676-4402-B046-DE7765FFCDD8}" dt="2019-10-29T18:32:35.938" v="426"/>
          <ac:cxnSpMkLst>
            <pc:docMk/>
            <pc:sldMk cId="3446240742" sldId="305"/>
            <ac:cxnSpMk id="16" creationId="{D4F770B8-27C0-435F-A720-05AC2491A6D7}"/>
          </ac:cxnSpMkLst>
        </pc:cxnChg>
        <pc:cxnChg chg="add">
          <ac:chgData name="Troels Mortensen (TRMO) | VIA" userId="48eeef65-5bf8-474b-9082-b56af31dd25e" providerId="ADAL" clId="{DBF22B69-8676-4402-B046-DE7765FFCDD8}" dt="2019-10-29T18:32:35.938" v="426"/>
          <ac:cxnSpMkLst>
            <pc:docMk/>
            <pc:sldMk cId="3446240742" sldId="305"/>
            <ac:cxnSpMk id="17" creationId="{549BFD6D-AB6C-4535-B3C7-72EAB2D0AE0C}"/>
          </ac:cxnSpMkLst>
        </pc:cxnChg>
        <pc:cxnChg chg="add">
          <ac:chgData name="Troels Mortensen (TRMO) | VIA" userId="48eeef65-5bf8-474b-9082-b56af31dd25e" providerId="ADAL" clId="{DBF22B69-8676-4402-B046-DE7765FFCDD8}" dt="2019-10-29T18:32:35.938" v="426"/>
          <ac:cxnSpMkLst>
            <pc:docMk/>
            <pc:sldMk cId="3446240742" sldId="305"/>
            <ac:cxnSpMk id="18" creationId="{B520C150-7EE0-474C-A039-D97E23A0915E}"/>
          </ac:cxnSpMkLst>
        </pc:cxnChg>
        <pc:cxnChg chg="add">
          <ac:chgData name="Troels Mortensen (TRMO) | VIA" userId="48eeef65-5bf8-474b-9082-b56af31dd25e" providerId="ADAL" clId="{DBF22B69-8676-4402-B046-DE7765FFCDD8}" dt="2019-10-29T18:32:35.938" v="426"/>
          <ac:cxnSpMkLst>
            <pc:docMk/>
            <pc:sldMk cId="3446240742" sldId="305"/>
            <ac:cxnSpMk id="19" creationId="{0DA7AE19-FAF0-4813-9B8D-E599B09A2770}"/>
          </ac:cxnSpMkLst>
        </pc:cxnChg>
        <pc:cxnChg chg="add">
          <ac:chgData name="Troels Mortensen (TRMO) | VIA" userId="48eeef65-5bf8-474b-9082-b56af31dd25e" providerId="ADAL" clId="{DBF22B69-8676-4402-B046-DE7765FFCDD8}" dt="2019-10-29T18:32:35.938" v="426"/>
          <ac:cxnSpMkLst>
            <pc:docMk/>
            <pc:sldMk cId="3446240742" sldId="305"/>
            <ac:cxnSpMk id="20" creationId="{98AF1917-503C-4919-A701-5FFCEB2FBE9A}"/>
          </ac:cxnSpMkLst>
        </pc:cxnChg>
        <pc:cxnChg chg="add">
          <ac:chgData name="Troels Mortensen (TRMO) | VIA" userId="48eeef65-5bf8-474b-9082-b56af31dd25e" providerId="ADAL" clId="{DBF22B69-8676-4402-B046-DE7765FFCDD8}" dt="2019-10-29T18:32:35.938" v="426"/>
          <ac:cxnSpMkLst>
            <pc:docMk/>
            <pc:sldMk cId="3446240742" sldId="305"/>
            <ac:cxnSpMk id="21" creationId="{B0A30E42-1AA2-49D5-8505-390F17B703C0}"/>
          </ac:cxnSpMkLst>
        </pc:cxnChg>
      </pc:sldChg>
      <pc:sldChg chg="addSp delSp modSp">
        <pc:chgData name="Troels Mortensen (TRMO) | VIA" userId="48eeef65-5bf8-474b-9082-b56af31dd25e" providerId="ADAL" clId="{DBF22B69-8676-4402-B046-DE7765FFCDD8}" dt="2019-10-29T18:33:00.158" v="430" actId="1076"/>
        <pc:sldMkLst>
          <pc:docMk/>
          <pc:sldMk cId="3854338313" sldId="306"/>
        </pc:sldMkLst>
        <pc:spChg chg="mod">
          <ac:chgData name="Troels Mortensen (TRMO) | VIA" userId="48eeef65-5bf8-474b-9082-b56af31dd25e" providerId="ADAL" clId="{DBF22B69-8676-4402-B046-DE7765FFCDD8}" dt="2019-10-29T18:33:00.158" v="430" actId="1076"/>
          <ac:spMkLst>
            <pc:docMk/>
            <pc:sldMk cId="3854338313" sldId="306"/>
            <ac:spMk id="5" creationId="{AA53A848-1755-49D7-8F09-D1D44240711C}"/>
          </ac:spMkLst>
        </pc:spChg>
        <pc:spChg chg="mod">
          <ac:chgData name="Troels Mortensen (TRMO) | VIA" userId="48eeef65-5bf8-474b-9082-b56af31dd25e" providerId="ADAL" clId="{DBF22B69-8676-4402-B046-DE7765FFCDD8}" dt="2019-10-29T18:14:18.512" v="45" actId="6549"/>
          <ac:spMkLst>
            <pc:docMk/>
            <pc:sldMk cId="3854338313" sldId="306"/>
            <ac:spMk id="6" creationId="{CE99AC3B-0411-4CB6-9180-486093DB1D90}"/>
          </ac:spMkLst>
        </pc:spChg>
        <pc:spChg chg="add">
          <ac:chgData name="Troels Mortensen (TRMO) | VIA" userId="48eeef65-5bf8-474b-9082-b56af31dd25e" providerId="ADAL" clId="{DBF22B69-8676-4402-B046-DE7765FFCDD8}" dt="2019-10-29T18:32:58.394" v="429"/>
          <ac:spMkLst>
            <pc:docMk/>
            <pc:sldMk cId="3854338313" sldId="306"/>
            <ac:spMk id="7" creationId="{49D8E3AB-288E-437C-8A81-CF50F24D5F32}"/>
          </ac:spMkLst>
        </pc:spChg>
        <pc:spChg chg="add">
          <ac:chgData name="Troels Mortensen (TRMO) | VIA" userId="48eeef65-5bf8-474b-9082-b56af31dd25e" providerId="ADAL" clId="{DBF22B69-8676-4402-B046-DE7765FFCDD8}" dt="2019-10-29T18:32:58.394" v="429"/>
          <ac:spMkLst>
            <pc:docMk/>
            <pc:sldMk cId="3854338313" sldId="306"/>
            <ac:spMk id="8" creationId="{2FC49A05-95A5-4832-A44C-44127B877D6F}"/>
          </ac:spMkLst>
        </pc:spChg>
        <pc:spChg chg="add">
          <ac:chgData name="Troels Mortensen (TRMO) | VIA" userId="48eeef65-5bf8-474b-9082-b56af31dd25e" providerId="ADAL" clId="{DBF22B69-8676-4402-B046-DE7765FFCDD8}" dt="2019-10-29T18:32:58.394" v="429"/>
          <ac:spMkLst>
            <pc:docMk/>
            <pc:sldMk cId="3854338313" sldId="306"/>
            <ac:spMk id="9" creationId="{7C92B64E-7452-4E45-9C0D-F1ACBAB48243}"/>
          </ac:spMkLst>
        </pc:spChg>
        <pc:spChg chg="add">
          <ac:chgData name="Troels Mortensen (TRMO) | VIA" userId="48eeef65-5bf8-474b-9082-b56af31dd25e" providerId="ADAL" clId="{DBF22B69-8676-4402-B046-DE7765FFCDD8}" dt="2019-10-29T18:32:58.394" v="429"/>
          <ac:spMkLst>
            <pc:docMk/>
            <pc:sldMk cId="3854338313" sldId="306"/>
            <ac:spMk id="10" creationId="{78DB26D8-2A5B-4EC4-8B9A-11142758D71F}"/>
          </ac:spMkLst>
        </pc:spChg>
        <pc:spChg chg="add">
          <ac:chgData name="Troels Mortensen (TRMO) | VIA" userId="48eeef65-5bf8-474b-9082-b56af31dd25e" providerId="ADAL" clId="{DBF22B69-8676-4402-B046-DE7765FFCDD8}" dt="2019-10-29T18:32:58.394" v="429"/>
          <ac:spMkLst>
            <pc:docMk/>
            <pc:sldMk cId="3854338313" sldId="306"/>
            <ac:spMk id="11" creationId="{77F9AC91-B814-419B-B14B-355F98F96D7F}"/>
          </ac:spMkLst>
        </pc:spChg>
        <pc:spChg chg="add">
          <ac:chgData name="Troels Mortensen (TRMO) | VIA" userId="48eeef65-5bf8-474b-9082-b56af31dd25e" providerId="ADAL" clId="{DBF22B69-8676-4402-B046-DE7765FFCDD8}" dt="2019-10-29T18:32:58.394" v="429"/>
          <ac:spMkLst>
            <pc:docMk/>
            <pc:sldMk cId="3854338313" sldId="306"/>
            <ac:spMk id="12" creationId="{75839A56-0E43-4951-9061-239B05908A16}"/>
          </ac:spMkLst>
        </pc:spChg>
        <pc:spChg chg="add">
          <ac:chgData name="Troels Mortensen (TRMO) | VIA" userId="48eeef65-5bf8-474b-9082-b56af31dd25e" providerId="ADAL" clId="{DBF22B69-8676-4402-B046-DE7765FFCDD8}" dt="2019-10-29T18:32:58.394" v="429"/>
          <ac:spMkLst>
            <pc:docMk/>
            <pc:sldMk cId="3854338313" sldId="306"/>
            <ac:spMk id="13" creationId="{4A72A34B-11C6-4192-8D4D-B522765E084E}"/>
          </ac:spMkLst>
        </pc:spChg>
        <pc:spChg chg="add">
          <ac:chgData name="Troels Mortensen (TRMO) | VIA" userId="48eeef65-5bf8-474b-9082-b56af31dd25e" providerId="ADAL" clId="{DBF22B69-8676-4402-B046-DE7765FFCDD8}" dt="2019-10-29T18:32:58.394" v="429"/>
          <ac:spMkLst>
            <pc:docMk/>
            <pc:sldMk cId="3854338313" sldId="306"/>
            <ac:spMk id="14" creationId="{E2E8905B-A493-4E0E-97E6-FA809EB14F8C}"/>
          </ac:spMkLst>
        </pc:spChg>
        <pc:picChg chg="del">
          <ac:chgData name="Troels Mortensen (TRMO) | VIA" userId="48eeef65-5bf8-474b-9082-b56af31dd25e" providerId="ADAL" clId="{DBF22B69-8676-4402-B046-DE7765FFCDD8}" dt="2019-10-29T18:32:57.653" v="428" actId="478"/>
          <ac:picMkLst>
            <pc:docMk/>
            <pc:sldMk cId="3854338313" sldId="306"/>
            <ac:picMk id="4" creationId="{DF2651C8-3CC6-4A98-AB69-EA207F22FB27}"/>
          </ac:picMkLst>
        </pc:picChg>
        <pc:cxnChg chg="add">
          <ac:chgData name="Troels Mortensen (TRMO) | VIA" userId="48eeef65-5bf8-474b-9082-b56af31dd25e" providerId="ADAL" clId="{DBF22B69-8676-4402-B046-DE7765FFCDD8}" dt="2019-10-29T18:32:58.394" v="429"/>
          <ac:cxnSpMkLst>
            <pc:docMk/>
            <pc:sldMk cId="3854338313" sldId="306"/>
            <ac:cxnSpMk id="15" creationId="{8AC5E404-FF35-4ABB-9959-8C924CE966DB}"/>
          </ac:cxnSpMkLst>
        </pc:cxnChg>
        <pc:cxnChg chg="add">
          <ac:chgData name="Troels Mortensen (TRMO) | VIA" userId="48eeef65-5bf8-474b-9082-b56af31dd25e" providerId="ADAL" clId="{DBF22B69-8676-4402-B046-DE7765FFCDD8}" dt="2019-10-29T18:32:58.394" v="429"/>
          <ac:cxnSpMkLst>
            <pc:docMk/>
            <pc:sldMk cId="3854338313" sldId="306"/>
            <ac:cxnSpMk id="16" creationId="{0C3C53D6-2456-403A-A0A0-94AE34B47E42}"/>
          </ac:cxnSpMkLst>
        </pc:cxnChg>
        <pc:cxnChg chg="add">
          <ac:chgData name="Troels Mortensen (TRMO) | VIA" userId="48eeef65-5bf8-474b-9082-b56af31dd25e" providerId="ADAL" clId="{DBF22B69-8676-4402-B046-DE7765FFCDD8}" dt="2019-10-29T18:32:58.394" v="429"/>
          <ac:cxnSpMkLst>
            <pc:docMk/>
            <pc:sldMk cId="3854338313" sldId="306"/>
            <ac:cxnSpMk id="17" creationId="{8B79C8BC-9D36-4559-986F-1F078F42EA95}"/>
          </ac:cxnSpMkLst>
        </pc:cxnChg>
        <pc:cxnChg chg="add">
          <ac:chgData name="Troels Mortensen (TRMO) | VIA" userId="48eeef65-5bf8-474b-9082-b56af31dd25e" providerId="ADAL" clId="{DBF22B69-8676-4402-B046-DE7765FFCDD8}" dt="2019-10-29T18:32:58.394" v="429"/>
          <ac:cxnSpMkLst>
            <pc:docMk/>
            <pc:sldMk cId="3854338313" sldId="306"/>
            <ac:cxnSpMk id="18" creationId="{C138D8DB-E365-4549-BD75-1F96E00CB743}"/>
          </ac:cxnSpMkLst>
        </pc:cxnChg>
        <pc:cxnChg chg="add">
          <ac:chgData name="Troels Mortensen (TRMO) | VIA" userId="48eeef65-5bf8-474b-9082-b56af31dd25e" providerId="ADAL" clId="{DBF22B69-8676-4402-B046-DE7765FFCDD8}" dt="2019-10-29T18:32:58.394" v="429"/>
          <ac:cxnSpMkLst>
            <pc:docMk/>
            <pc:sldMk cId="3854338313" sldId="306"/>
            <ac:cxnSpMk id="19" creationId="{541636A7-648F-45D9-9596-95BF8D7815BB}"/>
          </ac:cxnSpMkLst>
        </pc:cxnChg>
        <pc:cxnChg chg="add">
          <ac:chgData name="Troels Mortensen (TRMO) | VIA" userId="48eeef65-5bf8-474b-9082-b56af31dd25e" providerId="ADAL" clId="{DBF22B69-8676-4402-B046-DE7765FFCDD8}" dt="2019-10-29T18:32:58.394" v="429"/>
          <ac:cxnSpMkLst>
            <pc:docMk/>
            <pc:sldMk cId="3854338313" sldId="306"/>
            <ac:cxnSpMk id="20" creationId="{6D4E1593-8B85-4222-8004-34804E4B2A23}"/>
          </ac:cxnSpMkLst>
        </pc:cxnChg>
        <pc:cxnChg chg="add">
          <ac:chgData name="Troels Mortensen (TRMO) | VIA" userId="48eeef65-5bf8-474b-9082-b56af31dd25e" providerId="ADAL" clId="{DBF22B69-8676-4402-B046-DE7765FFCDD8}" dt="2019-10-29T18:32:58.394" v="429"/>
          <ac:cxnSpMkLst>
            <pc:docMk/>
            <pc:sldMk cId="3854338313" sldId="306"/>
            <ac:cxnSpMk id="21" creationId="{DF4C3BAB-D1D6-4BF2-8869-C85A09EC200A}"/>
          </ac:cxnSpMkLst>
        </pc:cxnChg>
      </pc:sldChg>
      <pc:sldChg chg="addSp delSp modSp">
        <pc:chgData name="Troels Mortensen (TRMO) | VIA" userId="48eeef65-5bf8-474b-9082-b56af31dd25e" providerId="ADAL" clId="{DBF22B69-8676-4402-B046-DE7765FFCDD8}" dt="2019-10-29T18:33:31.424" v="439" actId="14100"/>
        <pc:sldMkLst>
          <pc:docMk/>
          <pc:sldMk cId="3548965139" sldId="307"/>
        </pc:sldMkLst>
        <pc:spChg chg="mod">
          <ac:chgData name="Troels Mortensen (TRMO) | VIA" userId="48eeef65-5bf8-474b-9082-b56af31dd25e" providerId="ADAL" clId="{DBF22B69-8676-4402-B046-DE7765FFCDD8}" dt="2019-10-29T18:33:09.722" v="433" actId="1076"/>
          <ac:spMkLst>
            <pc:docMk/>
            <pc:sldMk cId="3548965139" sldId="307"/>
            <ac:spMk id="2" creationId="{84917222-BBD3-47F4-9D6C-24BB2513B9EA}"/>
          </ac:spMkLst>
        </pc:spChg>
        <pc:spChg chg="mod">
          <ac:chgData name="Troels Mortensen (TRMO) | VIA" userId="48eeef65-5bf8-474b-9082-b56af31dd25e" providerId="ADAL" clId="{DBF22B69-8676-4402-B046-DE7765FFCDD8}" dt="2019-10-29T18:33:09.722" v="433" actId="1076"/>
          <ac:spMkLst>
            <pc:docMk/>
            <pc:sldMk cId="3548965139" sldId="307"/>
            <ac:spMk id="5" creationId="{AA53A848-1755-49D7-8F09-D1D44240711C}"/>
          </ac:spMkLst>
        </pc:spChg>
        <pc:spChg chg="mod">
          <ac:chgData name="Troels Mortensen (TRMO) | VIA" userId="48eeef65-5bf8-474b-9082-b56af31dd25e" providerId="ADAL" clId="{DBF22B69-8676-4402-B046-DE7765FFCDD8}" dt="2019-10-29T18:33:22.004" v="436" actId="14100"/>
          <ac:spMkLst>
            <pc:docMk/>
            <pc:sldMk cId="3548965139" sldId="307"/>
            <ac:spMk id="7" creationId="{3E072201-1BF4-4E21-80F5-D872B9D6CBB3}"/>
          </ac:spMkLst>
        </pc:spChg>
        <pc:spChg chg="mod">
          <ac:chgData name="Troels Mortensen (TRMO) | VIA" userId="48eeef65-5bf8-474b-9082-b56af31dd25e" providerId="ADAL" clId="{DBF22B69-8676-4402-B046-DE7765FFCDD8}" dt="2019-10-29T18:33:19.795" v="435" actId="1076"/>
          <ac:spMkLst>
            <pc:docMk/>
            <pc:sldMk cId="3548965139" sldId="307"/>
            <ac:spMk id="9" creationId="{489114BD-5772-4E14-914B-BDA58D6D8C26}"/>
          </ac:spMkLst>
        </pc:spChg>
        <pc:spChg chg="mod">
          <ac:chgData name="Troels Mortensen (TRMO) | VIA" userId="48eeef65-5bf8-474b-9082-b56af31dd25e" providerId="ADAL" clId="{DBF22B69-8676-4402-B046-DE7765FFCDD8}" dt="2019-10-29T18:33:19.795" v="435" actId="1076"/>
          <ac:spMkLst>
            <pc:docMk/>
            <pc:sldMk cId="3548965139" sldId="307"/>
            <ac:spMk id="10" creationId="{A60C1E42-05CB-461D-A5CA-0395A188CD98}"/>
          </ac:spMkLst>
        </pc:spChg>
        <pc:spChg chg="mod">
          <ac:chgData name="Troels Mortensen (TRMO) | VIA" userId="48eeef65-5bf8-474b-9082-b56af31dd25e" providerId="ADAL" clId="{DBF22B69-8676-4402-B046-DE7765FFCDD8}" dt="2019-10-29T18:33:31.424" v="439" actId="14100"/>
          <ac:spMkLst>
            <pc:docMk/>
            <pc:sldMk cId="3548965139" sldId="307"/>
            <ac:spMk id="11" creationId="{F7BBE165-62C0-47A1-82D7-E151720CBE3D}"/>
          </ac:spMkLst>
        </pc:spChg>
        <pc:spChg chg="mod">
          <ac:chgData name="Troels Mortensen (TRMO) | VIA" userId="48eeef65-5bf8-474b-9082-b56af31dd25e" providerId="ADAL" clId="{DBF22B69-8676-4402-B046-DE7765FFCDD8}" dt="2019-10-29T18:33:26.126" v="437" actId="1076"/>
          <ac:spMkLst>
            <pc:docMk/>
            <pc:sldMk cId="3548965139" sldId="307"/>
            <ac:spMk id="13" creationId="{28E2DB28-8727-4A74-A0B2-0A8BF171C677}"/>
          </ac:spMkLst>
        </pc:spChg>
        <pc:spChg chg="mod">
          <ac:chgData name="Troels Mortensen (TRMO) | VIA" userId="48eeef65-5bf8-474b-9082-b56af31dd25e" providerId="ADAL" clId="{DBF22B69-8676-4402-B046-DE7765FFCDD8}" dt="2019-10-29T18:33:26.126" v="437" actId="1076"/>
          <ac:spMkLst>
            <pc:docMk/>
            <pc:sldMk cId="3548965139" sldId="307"/>
            <ac:spMk id="14" creationId="{75E5F817-774A-4280-8BFC-A8DE0E34B600}"/>
          </ac:spMkLst>
        </pc:spChg>
        <pc:spChg chg="add">
          <ac:chgData name="Troels Mortensen (TRMO) | VIA" userId="48eeef65-5bf8-474b-9082-b56af31dd25e" providerId="ADAL" clId="{DBF22B69-8676-4402-B046-DE7765FFCDD8}" dt="2019-10-29T18:33:03.689" v="432"/>
          <ac:spMkLst>
            <pc:docMk/>
            <pc:sldMk cId="3548965139" sldId="307"/>
            <ac:spMk id="15" creationId="{5CEBA94D-E4E4-4500-A855-3A52056D5AD1}"/>
          </ac:spMkLst>
        </pc:spChg>
        <pc:spChg chg="add">
          <ac:chgData name="Troels Mortensen (TRMO) | VIA" userId="48eeef65-5bf8-474b-9082-b56af31dd25e" providerId="ADAL" clId="{DBF22B69-8676-4402-B046-DE7765FFCDD8}" dt="2019-10-29T18:33:03.689" v="432"/>
          <ac:spMkLst>
            <pc:docMk/>
            <pc:sldMk cId="3548965139" sldId="307"/>
            <ac:spMk id="16" creationId="{34D5207C-70D4-4F03-8923-F6B739F695D6}"/>
          </ac:spMkLst>
        </pc:spChg>
        <pc:spChg chg="add">
          <ac:chgData name="Troels Mortensen (TRMO) | VIA" userId="48eeef65-5bf8-474b-9082-b56af31dd25e" providerId="ADAL" clId="{DBF22B69-8676-4402-B046-DE7765FFCDD8}" dt="2019-10-29T18:33:03.689" v="432"/>
          <ac:spMkLst>
            <pc:docMk/>
            <pc:sldMk cId="3548965139" sldId="307"/>
            <ac:spMk id="17" creationId="{09E9399D-AC48-4672-B8FD-9DFD5BB5EA1E}"/>
          </ac:spMkLst>
        </pc:spChg>
        <pc:spChg chg="add">
          <ac:chgData name="Troels Mortensen (TRMO) | VIA" userId="48eeef65-5bf8-474b-9082-b56af31dd25e" providerId="ADAL" clId="{DBF22B69-8676-4402-B046-DE7765FFCDD8}" dt="2019-10-29T18:33:03.689" v="432"/>
          <ac:spMkLst>
            <pc:docMk/>
            <pc:sldMk cId="3548965139" sldId="307"/>
            <ac:spMk id="18" creationId="{B990A343-26D1-451D-A424-6C62F7B8AB6E}"/>
          </ac:spMkLst>
        </pc:spChg>
        <pc:spChg chg="add">
          <ac:chgData name="Troels Mortensen (TRMO) | VIA" userId="48eeef65-5bf8-474b-9082-b56af31dd25e" providerId="ADAL" clId="{DBF22B69-8676-4402-B046-DE7765FFCDD8}" dt="2019-10-29T18:33:03.689" v="432"/>
          <ac:spMkLst>
            <pc:docMk/>
            <pc:sldMk cId="3548965139" sldId="307"/>
            <ac:spMk id="19" creationId="{2D05B450-9393-4475-BD95-4CE8A1BAEF59}"/>
          </ac:spMkLst>
        </pc:spChg>
        <pc:spChg chg="add">
          <ac:chgData name="Troels Mortensen (TRMO) | VIA" userId="48eeef65-5bf8-474b-9082-b56af31dd25e" providerId="ADAL" clId="{DBF22B69-8676-4402-B046-DE7765FFCDD8}" dt="2019-10-29T18:33:03.689" v="432"/>
          <ac:spMkLst>
            <pc:docMk/>
            <pc:sldMk cId="3548965139" sldId="307"/>
            <ac:spMk id="20" creationId="{41BC246E-640E-4A31-AA3A-29B171017593}"/>
          </ac:spMkLst>
        </pc:spChg>
        <pc:spChg chg="add">
          <ac:chgData name="Troels Mortensen (TRMO) | VIA" userId="48eeef65-5bf8-474b-9082-b56af31dd25e" providerId="ADAL" clId="{DBF22B69-8676-4402-B046-DE7765FFCDD8}" dt="2019-10-29T18:33:03.689" v="432"/>
          <ac:spMkLst>
            <pc:docMk/>
            <pc:sldMk cId="3548965139" sldId="307"/>
            <ac:spMk id="21" creationId="{542A4BC7-617D-4ABD-B3E2-EFA603014131}"/>
          </ac:spMkLst>
        </pc:spChg>
        <pc:spChg chg="add">
          <ac:chgData name="Troels Mortensen (TRMO) | VIA" userId="48eeef65-5bf8-474b-9082-b56af31dd25e" providerId="ADAL" clId="{DBF22B69-8676-4402-B046-DE7765FFCDD8}" dt="2019-10-29T18:33:03.689" v="432"/>
          <ac:spMkLst>
            <pc:docMk/>
            <pc:sldMk cId="3548965139" sldId="307"/>
            <ac:spMk id="22" creationId="{55B238BA-4584-4367-8BA4-F6456404E290}"/>
          </ac:spMkLst>
        </pc:spChg>
        <pc:picChg chg="del">
          <ac:chgData name="Troels Mortensen (TRMO) | VIA" userId="48eeef65-5bf8-474b-9082-b56af31dd25e" providerId="ADAL" clId="{DBF22B69-8676-4402-B046-DE7765FFCDD8}" dt="2019-10-29T18:33:02.489" v="431" actId="478"/>
          <ac:picMkLst>
            <pc:docMk/>
            <pc:sldMk cId="3548965139" sldId="307"/>
            <ac:picMk id="4" creationId="{DF2651C8-3CC6-4A98-AB69-EA207F22FB27}"/>
          </ac:picMkLst>
        </pc:picChg>
        <pc:cxnChg chg="add">
          <ac:chgData name="Troels Mortensen (TRMO) | VIA" userId="48eeef65-5bf8-474b-9082-b56af31dd25e" providerId="ADAL" clId="{DBF22B69-8676-4402-B046-DE7765FFCDD8}" dt="2019-10-29T18:33:03.689" v="432"/>
          <ac:cxnSpMkLst>
            <pc:docMk/>
            <pc:sldMk cId="3548965139" sldId="307"/>
            <ac:cxnSpMk id="23" creationId="{DC0BF38B-C9AA-4BB0-BF34-1961ED488743}"/>
          </ac:cxnSpMkLst>
        </pc:cxnChg>
        <pc:cxnChg chg="add">
          <ac:chgData name="Troels Mortensen (TRMO) | VIA" userId="48eeef65-5bf8-474b-9082-b56af31dd25e" providerId="ADAL" clId="{DBF22B69-8676-4402-B046-DE7765FFCDD8}" dt="2019-10-29T18:33:03.689" v="432"/>
          <ac:cxnSpMkLst>
            <pc:docMk/>
            <pc:sldMk cId="3548965139" sldId="307"/>
            <ac:cxnSpMk id="24" creationId="{A84CE76D-7F04-4F77-A0D7-A9B25CAA5997}"/>
          </ac:cxnSpMkLst>
        </pc:cxnChg>
        <pc:cxnChg chg="add">
          <ac:chgData name="Troels Mortensen (TRMO) | VIA" userId="48eeef65-5bf8-474b-9082-b56af31dd25e" providerId="ADAL" clId="{DBF22B69-8676-4402-B046-DE7765FFCDD8}" dt="2019-10-29T18:33:03.689" v="432"/>
          <ac:cxnSpMkLst>
            <pc:docMk/>
            <pc:sldMk cId="3548965139" sldId="307"/>
            <ac:cxnSpMk id="25" creationId="{5D5F501A-A045-448B-A230-F2BD7987BF97}"/>
          </ac:cxnSpMkLst>
        </pc:cxnChg>
        <pc:cxnChg chg="add">
          <ac:chgData name="Troels Mortensen (TRMO) | VIA" userId="48eeef65-5bf8-474b-9082-b56af31dd25e" providerId="ADAL" clId="{DBF22B69-8676-4402-B046-DE7765FFCDD8}" dt="2019-10-29T18:33:03.689" v="432"/>
          <ac:cxnSpMkLst>
            <pc:docMk/>
            <pc:sldMk cId="3548965139" sldId="307"/>
            <ac:cxnSpMk id="26" creationId="{EC0D5BA0-4FB4-4C92-B372-99EF8CF29FB0}"/>
          </ac:cxnSpMkLst>
        </pc:cxnChg>
        <pc:cxnChg chg="add">
          <ac:chgData name="Troels Mortensen (TRMO) | VIA" userId="48eeef65-5bf8-474b-9082-b56af31dd25e" providerId="ADAL" clId="{DBF22B69-8676-4402-B046-DE7765FFCDD8}" dt="2019-10-29T18:33:03.689" v="432"/>
          <ac:cxnSpMkLst>
            <pc:docMk/>
            <pc:sldMk cId="3548965139" sldId="307"/>
            <ac:cxnSpMk id="27" creationId="{6E912764-AC7F-42E8-AF64-A371D02F7E25}"/>
          </ac:cxnSpMkLst>
        </pc:cxnChg>
        <pc:cxnChg chg="add">
          <ac:chgData name="Troels Mortensen (TRMO) | VIA" userId="48eeef65-5bf8-474b-9082-b56af31dd25e" providerId="ADAL" clId="{DBF22B69-8676-4402-B046-DE7765FFCDD8}" dt="2019-10-29T18:33:03.689" v="432"/>
          <ac:cxnSpMkLst>
            <pc:docMk/>
            <pc:sldMk cId="3548965139" sldId="307"/>
            <ac:cxnSpMk id="28" creationId="{75D9F81B-2839-40AD-B2F9-46C8770AFE87}"/>
          </ac:cxnSpMkLst>
        </pc:cxnChg>
        <pc:cxnChg chg="add">
          <ac:chgData name="Troels Mortensen (TRMO) | VIA" userId="48eeef65-5bf8-474b-9082-b56af31dd25e" providerId="ADAL" clId="{DBF22B69-8676-4402-B046-DE7765FFCDD8}" dt="2019-10-29T18:33:03.689" v="432"/>
          <ac:cxnSpMkLst>
            <pc:docMk/>
            <pc:sldMk cId="3548965139" sldId="307"/>
            <ac:cxnSpMk id="29" creationId="{05240A15-40A0-408C-AD39-0A2BCAA29202}"/>
          </ac:cxnSpMkLst>
        </pc:cxnChg>
      </pc:sldChg>
      <pc:sldChg chg="addSp delSp modSp add">
        <pc:chgData name="Troels Mortensen (TRMO) | VIA" userId="48eeef65-5bf8-474b-9082-b56af31dd25e" providerId="ADAL" clId="{DBF22B69-8676-4402-B046-DE7765FFCDD8}" dt="2019-10-29T18:27:30.079" v="209" actId="20577"/>
        <pc:sldMkLst>
          <pc:docMk/>
          <pc:sldMk cId="1525928765" sldId="313"/>
        </pc:sldMkLst>
        <pc:spChg chg="del">
          <ac:chgData name="Troels Mortensen (TRMO) | VIA" userId="48eeef65-5bf8-474b-9082-b56af31dd25e" providerId="ADAL" clId="{DBF22B69-8676-4402-B046-DE7765FFCDD8}" dt="2019-10-29T18:26:27.057" v="47"/>
          <ac:spMkLst>
            <pc:docMk/>
            <pc:sldMk cId="1525928765" sldId="313"/>
            <ac:spMk id="2" creationId="{B29274C8-639A-4C4E-BEFF-139D80D7486B}"/>
          </ac:spMkLst>
        </pc:spChg>
        <pc:spChg chg="add mod">
          <ac:chgData name="Troels Mortensen (TRMO) | VIA" userId="48eeef65-5bf8-474b-9082-b56af31dd25e" providerId="ADAL" clId="{DBF22B69-8676-4402-B046-DE7765FFCDD8}" dt="2019-10-29T18:27:05.656" v="92" actId="20577"/>
          <ac:spMkLst>
            <pc:docMk/>
            <pc:sldMk cId="1525928765" sldId="313"/>
            <ac:spMk id="3" creationId="{C818A560-37D8-4916-8D38-52226DE07152}"/>
          </ac:spMkLst>
        </pc:spChg>
        <pc:spChg chg="add mod">
          <ac:chgData name="Troels Mortensen (TRMO) | VIA" userId="48eeef65-5bf8-474b-9082-b56af31dd25e" providerId="ADAL" clId="{DBF22B69-8676-4402-B046-DE7765FFCDD8}" dt="2019-10-29T18:27:30.079" v="209" actId="20577"/>
          <ac:spMkLst>
            <pc:docMk/>
            <pc:sldMk cId="1525928765" sldId="313"/>
            <ac:spMk id="4" creationId="{7E3A4212-84E7-4220-91F8-D1EB6EBE9B53}"/>
          </ac:spMkLst>
        </pc:spChg>
      </pc:sldChg>
      <pc:sldChg chg="addSp delSp modSp add del">
        <pc:chgData name="Troels Mortensen (TRMO) | VIA" userId="48eeef65-5bf8-474b-9082-b56af31dd25e" providerId="ADAL" clId="{DBF22B69-8676-4402-B046-DE7765FFCDD8}" dt="2019-10-29T18:31:46.439" v="404" actId="47"/>
        <pc:sldMkLst>
          <pc:docMk/>
          <pc:sldMk cId="2344183470" sldId="314"/>
        </pc:sldMkLst>
        <pc:spChg chg="add">
          <ac:chgData name="Troels Mortensen (TRMO) | VIA" userId="48eeef65-5bf8-474b-9082-b56af31dd25e" providerId="ADAL" clId="{DBF22B69-8676-4402-B046-DE7765FFCDD8}" dt="2019-10-29T18:31:42.852" v="402"/>
          <ac:spMkLst>
            <pc:docMk/>
            <pc:sldMk cId="2344183470" sldId="314"/>
            <ac:spMk id="5" creationId="{7A434698-E202-4CAD-BAA7-D23E180D16B3}"/>
          </ac:spMkLst>
        </pc:spChg>
        <pc:spChg chg="mod">
          <ac:chgData name="Troels Mortensen (TRMO) | VIA" userId="48eeef65-5bf8-474b-9082-b56af31dd25e" providerId="ADAL" clId="{DBF22B69-8676-4402-B046-DE7765FFCDD8}" dt="2019-10-29T18:31:44.755" v="403" actId="1076"/>
          <ac:spMkLst>
            <pc:docMk/>
            <pc:sldMk cId="2344183470" sldId="314"/>
            <ac:spMk id="6" creationId="{CE99AC3B-0411-4CB6-9180-486093DB1D90}"/>
          </ac:spMkLst>
        </pc:spChg>
        <pc:spChg chg="add">
          <ac:chgData name="Troels Mortensen (TRMO) | VIA" userId="48eeef65-5bf8-474b-9082-b56af31dd25e" providerId="ADAL" clId="{DBF22B69-8676-4402-B046-DE7765FFCDD8}" dt="2019-10-29T18:31:42.852" v="402"/>
          <ac:spMkLst>
            <pc:docMk/>
            <pc:sldMk cId="2344183470" sldId="314"/>
            <ac:spMk id="7" creationId="{C00BB455-4361-4806-9EBA-118E6A42BFD4}"/>
          </ac:spMkLst>
        </pc:spChg>
        <pc:spChg chg="add">
          <ac:chgData name="Troels Mortensen (TRMO) | VIA" userId="48eeef65-5bf8-474b-9082-b56af31dd25e" providerId="ADAL" clId="{DBF22B69-8676-4402-B046-DE7765FFCDD8}" dt="2019-10-29T18:31:42.852" v="402"/>
          <ac:spMkLst>
            <pc:docMk/>
            <pc:sldMk cId="2344183470" sldId="314"/>
            <ac:spMk id="8" creationId="{76E32955-BA07-4B53-B405-C96EFCF10782}"/>
          </ac:spMkLst>
        </pc:spChg>
        <pc:spChg chg="add">
          <ac:chgData name="Troels Mortensen (TRMO) | VIA" userId="48eeef65-5bf8-474b-9082-b56af31dd25e" providerId="ADAL" clId="{DBF22B69-8676-4402-B046-DE7765FFCDD8}" dt="2019-10-29T18:31:42.852" v="402"/>
          <ac:spMkLst>
            <pc:docMk/>
            <pc:sldMk cId="2344183470" sldId="314"/>
            <ac:spMk id="9" creationId="{34C81168-FE3A-43FA-B78B-7A8AAC1A4786}"/>
          </ac:spMkLst>
        </pc:spChg>
        <pc:spChg chg="add">
          <ac:chgData name="Troels Mortensen (TRMO) | VIA" userId="48eeef65-5bf8-474b-9082-b56af31dd25e" providerId="ADAL" clId="{DBF22B69-8676-4402-B046-DE7765FFCDD8}" dt="2019-10-29T18:31:42.852" v="402"/>
          <ac:spMkLst>
            <pc:docMk/>
            <pc:sldMk cId="2344183470" sldId="314"/>
            <ac:spMk id="10" creationId="{2C79DC55-9CE8-49FE-A7E7-44F06781F967}"/>
          </ac:spMkLst>
        </pc:spChg>
        <pc:spChg chg="add">
          <ac:chgData name="Troels Mortensen (TRMO) | VIA" userId="48eeef65-5bf8-474b-9082-b56af31dd25e" providerId="ADAL" clId="{DBF22B69-8676-4402-B046-DE7765FFCDD8}" dt="2019-10-29T18:31:42.852" v="402"/>
          <ac:spMkLst>
            <pc:docMk/>
            <pc:sldMk cId="2344183470" sldId="314"/>
            <ac:spMk id="11" creationId="{A44D4B80-5813-4DB7-9338-4CCAD0C22CAD}"/>
          </ac:spMkLst>
        </pc:spChg>
        <pc:spChg chg="add">
          <ac:chgData name="Troels Mortensen (TRMO) | VIA" userId="48eeef65-5bf8-474b-9082-b56af31dd25e" providerId="ADAL" clId="{DBF22B69-8676-4402-B046-DE7765FFCDD8}" dt="2019-10-29T18:31:42.852" v="402"/>
          <ac:spMkLst>
            <pc:docMk/>
            <pc:sldMk cId="2344183470" sldId="314"/>
            <ac:spMk id="12" creationId="{C903EE57-C3AC-4758-AB49-EE54F9306DCF}"/>
          </ac:spMkLst>
        </pc:spChg>
        <pc:spChg chg="add">
          <ac:chgData name="Troels Mortensen (TRMO) | VIA" userId="48eeef65-5bf8-474b-9082-b56af31dd25e" providerId="ADAL" clId="{DBF22B69-8676-4402-B046-DE7765FFCDD8}" dt="2019-10-29T18:31:42.852" v="402"/>
          <ac:spMkLst>
            <pc:docMk/>
            <pc:sldMk cId="2344183470" sldId="314"/>
            <ac:spMk id="13" creationId="{CB34F0EF-4BB5-415B-9BB1-788CD6656924}"/>
          </ac:spMkLst>
        </pc:spChg>
        <pc:picChg chg="del">
          <ac:chgData name="Troels Mortensen (TRMO) | VIA" userId="48eeef65-5bf8-474b-9082-b56af31dd25e" providerId="ADAL" clId="{DBF22B69-8676-4402-B046-DE7765FFCDD8}" dt="2019-10-29T18:31:42.148" v="401" actId="478"/>
          <ac:picMkLst>
            <pc:docMk/>
            <pc:sldMk cId="2344183470" sldId="314"/>
            <ac:picMk id="4" creationId="{DF2651C8-3CC6-4A98-AB69-EA207F22FB27}"/>
          </ac:picMkLst>
        </pc:picChg>
        <pc:cxnChg chg="add">
          <ac:chgData name="Troels Mortensen (TRMO) | VIA" userId="48eeef65-5bf8-474b-9082-b56af31dd25e" providerId="ADAL" clId="{DBF22B69-8676-4402-B046-DE7765FFCDD8}" dt="2019-10-29T18:31:42.852" v="402"/>
          <ac:cxnSpMkLst>
            <pc:docMk/>
            <pc:sldMk cId="2344183470" sldId="314"/>
            <ac:cxnSpMk id="14" creationId="{DFA55615-6958-49B4-8244-53E934E2017E}"/>
          </ac:cxnSpMkLst>
        </pc:cxnChg>
        <pc:cxnChg chg="add">
          <ac:chgData name="Troels Mortensen (TRMO) | VIA" userId="48eeef65-5bf8-474b-9082-b56af31dd25e" providerId="ADAL" clId="{DBF22B69-8676-4402-B046-DE7765FFCDD8}" dt="2019-10-29T18:31:42.852" v="402"/>
          <ac:cxnSpMkLst>
            <pc:docMk/>
            <pc:sldMk cId="2344183470" sldId="314"/>
            <ac:cxnSpMk id="15" creationId="{0FABEE22-507A-4D19-BE89-CA1E6343D8D6}"/>
          </ac:cxnSpMkLst>
        </pc:cxnChg>
        <pc:cxnChg chg="add">
          <ac:chgData name="Troels Mortensen (TRMO) | VIA" userId="48eeef65-5bf8-474b-9082-b56af31dd25e" providerId="ADAL" clId="{DBF22B69-8676-4402-B046-DE7765FFCDD8}" dt="2019-10-29T18:31:42.852" v="402"/>
          <ac:cxnSpMkLst>
            <pc:docMk/>
            <pc:sldMk cId="2344183470" sldId="314"/>
            <ac:cxnSpMk id="16" creationId="{C776A5F4-23F1-40B8-B4E4-8A83D8399B66}"/>
          </ac:cxnSpMkLst>
        </pc:cxnChg>
        <pc:cxnChg chg="add">
          <ac:chgData name="Troels Mortensen (TRMO) | VIA" userId="48eeef65-5bf8-474b-9082-b56af31dd25e" providerId="ADAL" clId="{DBF22B69-8676-4402-B046-DE7765FFCDD8}" dt="2019-10-29T18:31:42.852" v="402"/>
          <ac:cxnSpMkLst>
            <pc:docMk/>
            <pc:sldMk cId="2344183470" sldId="314"/>
            <ac:cxnSpMk id="17" creationId="{CC9B2BE6-A1E0-456F-A2AC-E86019197CD6}"/>
          </ac:cxnSpMkLst>
        </pc:cxnChg>
        <pc:cxnChg chg="add">
          <ac:chgData name="Troels Mortensen (TRMO) | VIA" userId="48eeef65-5bf8-474b-9082-b56af31dd25e" providerId="ADAL" clId="{DBF22B69-8676-4402-B046-DE7765FFCDD8}" dt="2019-10-29T18:31:42.852" v="402"/>
          <ac:cxnSpMkLst>
            <pc:docMk/>
            <pc:sldMk cId="2344183470" sldId="314"/>
            <ac:cxnSpMk id="18" creationId="{C3B5234C-22BB-49B5-B932-DB328F749E51}"/>
          </ac:cxnSpMkLst>
        </pc:cxnChg>
        <pc:cxnChg chg="add">
          <ac:chgData name="Troels Mortensen (TRMO) | VIA" userId="48eeef65-5bf8-474b-9082-b56af31dd25e" providerId="ADAL" clId="{DBF22B69-8676-4402-B046-DE7765FFCDD8}" dt="2019-10-29T18:31:42.852" v="402"/>
          <ac:cxnSpMkLst>
            <pc:docMk/>
            <pc:sldMk cId="2344183470" sldId="314"/>
            <ac:cxnSpMk id="19" creationId="{D80421FB-E1EF-4016-B3DD-DD6D317D2387}"/>
          </ac:cxnSpMkLst>
        </pc:cxnChg>
        <pc:cxnChg chg="add">
          <ac:chgData name="Troels Mortensen (TRMO) | VIA" userId="48eeef65-5bf8-474b-9082-b56af31dd25e" providerId="ADAL" clId="{DBF22B69-8676-4402-B046-DE7765FFCDD8}" dt="2019-10-29T18:31:42.852" v="402"/>
          <ac:cxnSpMkLst>
            <pc:docMk/>
            <pc:sldMk cId="2344183470" sldId="314"/>
            <ac:cxnSpMk id="20" creationId="{921A32C7-8F82-41CF-8B45-5EF3685D6182}"/>
          </ac:cxnSpMkLst>
        </pc:cxnChg>
      </pc:sldChg>
      <pc:sldChg chg="modSp add">
        <pc:chgData name="Troels Mortensen (TRMO) | VIA" userId="48eeef65-5bf8-474b-9082-b56af31dd25e" providerId="ADAL" clId="{DBF22B69-8676-4402-B046-DE7765FFCDD8}" dt="2019-10-29T18:34:48.340" v="697" actId="20577"/>
        <pc:sldMkLst>
          <pc:docMk/>
          <pc:sldMk cId="2581217603" sldId="314"/>
        </pc:sldMkLst>
        <pc:spChg chg="mod">
          <ac:chgData name="Troels Mortensen (TRMO) | VIA" userId="48eeef65-5bf8-474b-9082-b56af31dd25e" providerId="ADAL" clId="{DBF22B69-8676-4402-B046-DE7765FFCDD8}" dt="2019-10-29T18:33:36.567" v="441" actId="1076"/>
          <ac:spMkLst>
            <pc:docMk/>
            <pc:sldMk cId="2581217603" sldId="314"/>
            <ac:spMk id="5" creationId="{AA53A848-1755-49D7-8F09-D1D44240711C}"/>
          </ac:spMkLst>
        </pc:spChg>
        <pc:spChg chg="mod">
          <ac:chgData name="Troels Mortensen (TRMO) | VIA" userId="48eeef65-5bf8-474b-9082-b56af31dd25e" providerId="ADAL" clId="{DBF22B69-8676-4402-B046-DE7765FFCDD8}" dt="2019-10-29T18:34:48.340" v="697" actId="20577"/>
          <ac:spMkLst>
            <pc:docMk/>
            <pc:sldMk cId="2581217603" sldId="314"/>
            <ac:spMk id="6" creationId="{CE99AC3B-0411-4CB6-9180-486093DB1D90}"/>
          </ac:spMkLst>
        </pc:spChg>
      </pc:sldChg>
      <pc:sldChg chg="add">
        <pc:chgData name="Troels Mortensen (TRMO) | VIA" userId="48eeef65-5bf8-474b-9082-b56af31dd25e" providerId="ADAL" clId="{DBF22B69-8676-4402-B046-DE7765FFCDD8}" dt="2019-10-29T18:35:12.560" v="698"/>
        <pc:sldMkLst>
          <pc:docMk/>
          <pc:sldMk cId="3557227823" sldId="315"/>
        </pc:sldMkLst>
      </pc:sldChg>
      <pc:sldChg chg="addSp delSp modSp add modAnim">
        <pc:chgData name="Troels Mortensen (TRMO) | VIA" userId="48eeef65-5bf8-474b-9082-b56af31dd25e" providerId="ADAL" clId="{DBF22B69-8676-4402-B046-DE7765FFCDD8}" dt="2019-10-29T19:13:08.175" v="959"/>
        <pc:sldMkLst>
          <pc:docMk/>
          <pc:sldMk cId="737915732" sldId="316"/>
        </pc:sldMkLst>
        <pc:spChg chg="del">
          <ac:chgData name="Troels Mortensen (TRMO) | VIA" userId="48eeef65-5bf8-474b-9082-b56af31dd25e" providerId="ADAL" clId="{DBF22B69-8676-4402-B046-DE7765FFCDD8}" dt="2019-10-29T18:49:30.919" v="701" actId="478"/>
          <ac:spMkLst>
            <pc:docMk/>
            <pc:sldMk cId="737915732" sldId="316"/>
            <ac:spMk id="2" creationId="{A32BEAE6-C7BD-4CCB-8F25-0484071595CB}"/>
          </ac:spMkLst>
        </pc:spChg>
        <pc:spChg chg="del">
          <ac:chgData name="Troels Mortensen (TRMO) | VIA" userId="48eeef65-5bf8-474b-9082-b56af31dd25e" providerId="ADAL" clId="{DBF22B69-8676-4402-B046-DE7765FFCDD8}" dt="2019-10-29T18:49:30.919" v="701" actId="478"/>
          <ac:spMkLst>
            <pc:docMk/>
            <pc:sldMk cId="737915732" sldId="316"/>
            <ac:spMk id="3" creationId="{C1FAB532-018E-4AF7-A524-3DF0AD1D4A95}"/>
          </ac:spMkLst>
        </pc:spChg>
        <pc:spChg chg="add del mod">
          <ac:chgData name="Troels Mortensen (TRMO) | VIA" userId="48eeef65-5bf8-474b-9082-b56af31dd25e" providerId="ADAL" clId="{DBF22B69-8676-4402-B046-DE7765FFCDD8}" dt="2019-10-29T18:50:58.680" v="734" actId="478"/>
          <ac:spMkLst>
            <pc:docMk/>
            <pc:sldMk cId="737915732" sldId="316"/>
            <ac:spMk id="4" creationId="{0089BCD3-67FA-4973-BA3C-E8CC5C1DA060}"/>
          </ac:spMkLst>
        </pc:spChg>
        <pc:spChg chg="add mod">
          <ac:chgData name="Troels Mortensen (TRMO) | VIA" userId="48eeef65-5bf8-474b-9082-b56af31dd25e" providerId="ADAL" clId="{DBF22B69-8676-4402-B046-DE7765FFCDD8}" dt="2019-10-29T18:52:00.342" v="776" actId="1076"/>
          <ac:spMkLst>
            <pc:docMk/>
            <pc:sldMk cId="737915732" sldId="316"/>
            <ac:spMk id="5" creationId="{745CCE53-9C88-4A98-AA8E-9BCA4ABC6B1A}"/>
          </ac:spMkLst>
        </pc:spChg>
        <pc:picChg chg="add mod">
          <ac:chgData name="Troels Mortensen (TRMO) | VIA" userId="48eeef65-5bf8-474b-9082-b56af31dd25e" providerId="ADAL" clId="{DBF22B69-8676-4402-B046-DE7765FFCDD8}" dt="2019-10-29T18:51:52.183" v="774" actId="1076"/>
          <ac:picMkLst>
            <pc:docMk/>
            <pc:sldMk cId="737915732" sldId="316"/>
            <ac:picMk id="6" creationId="{ED542183-A86F-425B-9498-BE3D06EC60A0}"/>
          </ac:picMkLst>
        </pc:picChg>
        <pc:picChg chg="add mod">
          <ac:chgData name="Troels Mortensen (TRMO) | VIA" userId="48eeef65-5bf8-474b-9082-b56af31dd25e" providerId="ADAL" clId="{DBF22B69-8676-4402-B046-DE7765FFCDD8}" dt="2019-10-29T19:05:46.684" v="899" actId="166"/>
          <ac:picMkLst>
            <pc:docMk/>
            <pc:sldMk cId="737915732" sldId="316"/>
            <ac:picMk id="9" creationId="{C5C0AAA3-CC64-431C-953C-93DDEB402B15}"/>
          </ac:picMkLst>
        </pc:picChg>
        <pc:picChg chg="add mod">
          <ac:chgData name="Troels Mortensen (TRMO) | VIA" userId="48eeef65-5bf8-474b-9082-b56af31dd25e" providerId="ADAL" clId="{DBF22B69-8676-4402-B046-DE7765FFCDD8}" dt="2019-10-29T19:12:09.847" v="951"/>
          <ac:picMkLst>
            <pc:docMk/>
            <pc:sldMk cId="737915732" sldId="316"/>
            <ac:picMk id="12" creationId="{98DFF65E-DD18-43C5-9E8E-7AEA71238108}"/>
          </ac:picMkLst>
        </pc:picChg>
        <pc:picChg chg="add mod">
          <ac:chgData name="Troels Mortensen (TRMO) | VIA" userId="48eeef65-5bf8-474b-9082-b56af31dd25e" providerId="ADAL" clId="{DBF22B69-8676-4402-B046-DE7765FFCDD8}" dt="2019-10-29T19:12:09.847" v="951"/>
          <ac:picMkLst>
            <pc:docMk/>
            <pc:sldMk cId="737915732" sldId="316"/>
            <ac:picMk id="13" creationId="{F3518F31-D1C6-45AE-8B1B-9A98BFF6D65A}"/>
          </ac:picMkLst>
        </pc:picChg>
        <pc:picChg chg="add mod">
          <ac:chgData name="Troels Mortensen (TRMO) | VIA" userId="48eeef65-5bf8-474b-9082-b56af31dd25e" providerId="ADAL" clId="{DBF22B69-8676-4402-B046-DE7765FFCDD8}" dt="2019-10-29T19:12:09.847" v="951"/>
          <ac:picMkLst>
            <pc:docMk/>
            <pc:sldMk cId="737915732" sldId="316"/>
            <ac:picMk id="14" creationId="{038568B4-3AA5-4260-8EC9-0957272F75F7}"/>
          </ac:picMkLst>
        </pc:picChg>
        <pc:picChg chg="add mod ord">
          <ac:chgData name="Troels Mortensen (TRMO) | VIA" userId="48eeef65-5bf8-474b-9082-b56af31dd25e" providerId="ADAL" clId="{DBF22B69-8676-4402-B046-DE7765FFCDD8}" dt="2019-10-29T19:13:08.175" v="959"/>
          <ac:picMkLst>
            <pc:docMk/>
            <pc:sldMk cId="737915732" sldId="316"/>
            <ac:picMk id="15" creationId="{48EE9C75-5EC4-45AB-9621-BA622538D2CA}"/>
          </ac:picMkLst>
        </pc:picChg>
        <pc:picChg chg="add mod ord">
          <ac:chgData name="Troels Mortensen (TRMO) | VIA" userId="48eeef65-5bf8-474b-9082-b56af31dd25e" providerId="ADAL" clId="{DBF22B69-8676-4402-B046-DE7765FFCDD8}" dt="2019-10-29T19:13:08.175" v="959"/>
          <ac:picMkLst>
            <pc:docMk/>
            <pc:sldMk cId="737915732" sldId="316"/>
            <ac:picMk id="16" creationId="{644F6B11-ACF0-450F-9EEF-FBF7ABAA2173}"/>
          </ac:picMkLst>
        </pc:picChg>
        <pc:picChg chg="add mod ord">
          <ac:chgData name="Troels Mortensen (TRMO) | VIA" userId="48eeef65-5bf8-474b-9082-b56af31dd25e" providerId="ADAL" clId="{DBF22B69-8676-4402-B046-DE7765FFCDD8}" dt="2019-10-29T19:13:08.175" v="959"/>
          <ac:picMkLst>
            <pc:docMk/>
            <pc:sldMk cId="737915732" sldId="316"/>
            <ac:picMk id="17" creationId="{B758931C-FB14-4C45-9B7E-6DA86F52BB06}"/>
          </ac:picMkLst>
        </pc:picChg>
        <pc:picChg chg="add mod ord">
          <ac:chgData name="Troels Mortensen (TRMO) | VIA" userId="48eeef65-5bf8-474b-9082-b56af31dd25e" providerId="ADAL" clId="{DBF22B69-8676-4402-B046-DE7765FFCDD8}" dt="2019-10-29T19:13:08.175" v="959"/>
          <ac:picMkLst>
            <pc:docMk/>
            <pc:sldMk cId="737915732" sldId="316"/>
            <ac:picMk id="18" creationId="{944E4927-10A4-4D8B-8BC6-87A315D495A5}"/>
          </ac:picMkLst>
        </pc:picChg>
        <pc:picChg chg="add mod ord">
          <ac:chgData name="Troels Mortensen (TRMO) | VIA" userId="48eeef65-5bf8-474b-9082-b56af31dd25e" providerId="ADAL" clId="{DBF22B69-8676-4402-B046-DE7765FFCDD8}" dt="2019-10-29T19:13:08.175" v="959"/>
          <ac:picMkLst>
            <pc:docMk/>
            <pc:sldMk cId="737915732" sldId="316"/>
            <ac:picMk id="19" creationId="{A05BE39F-6553-40A7-87AE-2F4D4BEBB236}"/>
          </ac:picMkLst>
        </pc:picChg>
        <pc:picChg chg="add mod">
          <ac:chgData name="Troels Mortensen (TRMO) | VIA" userId="48eeef65-5bf8-474b-9082-b56af31dd25e" providerId="ADAL" clId="{DBF22B69-8676-4402-B046-DE7765FFCDD8}" dt="2019-10-29T19:04:22.479" v="876" actId="571"/>
          <ac:picMkLst>
            <pc:docMk/>
            <pc:sldMk cId="737915732" sldId="316"/>
            <ac:picMk id="22" creationId="{981B1472-8B01-4F77-9E8D-AADE7EC78794}"/>
          </ac:picMkLst>
        </pc:picChg>
        <pc:picChg chg="add mod">
          <ac:chgData name="Troels Mortensen (TRMO) | VIA" userId="48eeef65-5bf8-474b-9082-b56af31dd25e" providerId="ADAL" clId="{DBF22B69-8676-4402-B046-DE7765FFCDD8}" dt="2019-10-29T19:04:24.121" v="877" actId="571"/>
          <ac:picMkLst>
            <pc:docMk/>
            <pc:sldMk cId="737915732" sldId="316"/>
            <ac:picMk id="23" creationId="{45731004-1C7C-4C4C-A38E-AE045E41E72A}"/>
          </ac:picMkLst>
        </pc:picChg>
        <pc:picChg chg="add mod">
          <ac:chgData name="Troels Mortensen (TRMO) | VIA" userId="48eeef65-5bf8-474b-9082-b56af31dd25e" providerId="ADAL" clId="{DBF22B69-8676-4402-B046-DE7765FFCDD8}" dt="2019-10-29T19:05:51.296" v="900" actId="166"/>
          <ac:picMkLst>
            <pc:docMk/>
            <pc:sldMk cId="737915732" sldId="316"/>
            <ac:picMk id="24" creationId="{5D46461B-4B96-47A8-B97C-45BFE47C1C78}"/>
          </ac:picMkLst>
        </pc:picChg>
        <pc:picChg chg="add mod">
          <ac:chgData name="Troels Mortensen (TRMO) | VIA" userId="48eeef65-5bf8-474b-9082-b56af31dd25e" providerId="ADAL" clId="{DBF22B69-8676-4402-B046-DE7765FFCDD8}" dt="2019-10-29T19:12:50.545" v="958"/>
          <ac:picMkLst>
            <pc:docMk/>
            <pc:sldMk cId="737915732" sldId="316"/>
            <ac:picMk id="25" creationId="{9C721C44-6D5F-4136-8874-B6327E13EE60}"/>
          </ac:picMkLst>
        </pc:picChg>
        <pc:picChg chg="add mod">
          <ac:chgData name="Troels Mortensen (TRMO) | VIA" userId="48eeef65-5bf8-474b-9082-b56af31dd25e" providerId="ADAL" clId="{DBF22B69-8676-4402-B046-DE7765FFCDD8}" dt="2019-10-29T19:12:50.545" v="958"/>
          <ac:picMkLst>
            <pc:docMk/>
            <pc:sldMk cId="737915732" sldId="316"/>
            <ac:picMk id="26" creationId="{B1B2B263-268E-47B3-BE5A-21F7F8F7E7AF}"/>
          </ac:picMkLst>
        </pc:picChg>
        <pc:picChg chg="add mod">
          <ac:chgData name="Troels Mortensen (TRMO) | VIA" userId="48eeef65-5bf8-474b-9082-b56af31dd25e" providerId="ADAL" clId="{DBF22B69-8676-4402-B046-DE7765FFCDD8}" dt="2019-10-29T19:12:50.545" v="958"/>
          <ac:picMkLst>
            <pc:docMk/>
            <pc:sldMk cId="737915732" sldId="316"/>
            <ac:picMk id="27" creationId="{E38135A4-A92C-4352-BFD0-B3836D85203B}"/>
          </ac:picMkLst>
        </pc:picChg>
        <pc:picChg chg="add mod">
          <ac:chgData name="Troels Mortensen (TRMO) | VIA" userId="48eeef65-5bf8-474b-9082-b56af31dd25e" providerId="ADAL" clId="{DBF22B69-8676-4402-B046-DE7765FFCDD8}" dt="2019-10-29T18:53:17.044" v="793" actId="1076"/>
          <ac:picMkLst>
            <pc:docMk/>
            <pc:sldMk cId="737915732" sldId="316"/>
            <ac:picMk id="1026" creationId="{371D7035-7284-4BCA-806E-9425FA18471F}"/>
          </ac:picMkLst>
        </pc:picChg>
        <pc:picChg chg="add mod">
          <ac:chgData name="Troels Mortensen (TRMO) | VIA" userId="48eeef65-5bf8-474b-9082-b56af31dd25e" providerId="ADAL" clId="{DBF22B69-8676-4402-B046-DE7765FFCDD8}" dt="2019-10-29T19:05:46.684" v="899" actId="166"/>
          <ac:picMkLst>
            <pc:docMk/>
            <pc:sldMk cId="737915732" sldId="316"/>
            <ac:picMk id="1028" creationId="{79B9CE78-DD73-43DB-B0FC-B793D1CE2450}"/>
          </ac:picMkLst>
        </pc:picChg>
        <pc:picChg chg="add mod">
          <ac:chgData name="Troels Mortensen (TRMO) | VIA" userId="48eeef65-5bf8-474b-9082-b56af31dd25e" providerId="ADAL" clId="{DBF22B69-8676-4402-B046-DE7765FFCDD8}" dt="2019-10-29T18:54:43.445" v="800" actId="1076"/>
          <ac:picMkLst>
            <pc:docMk/>
            <pc:sldMk cId="737915732" sldId="316"/>
            <ac:picMk id="1030" creationId="{F31F4CAD-AF67-4E11-84E2-3AC174046CD8}"/>
          </ac:picMkLst>
        </pc:picChg>
        <pc:picChg chg="add del mod">
          <ac:chgData name="Troels Mortensen (TRMO) | VIA" userId="48eeef65-5bf8-474b-9082-b56af31dd25e" providerId="ADAL" clId="{DBF22B69-8676-4402-B046-DE7765FFCDD8}" dt="2019-10-29T18:55:41.975" v="805"/>
          <ac:picMkLst>
            <pc:docMk/>
            <pc:sldMk cId="737915732" sldId="316"/>
            <ac:picMk id="1032" creationId="{C9A54EA7-6645-4084-97C5-E25D781458E9}"/>
          </ac:picMkLst>
        </pc:picChg>
        <pc:picChg chg="add mod">
          <ac:chgData name="Troels Mortensen (TRMO) | VIA" userId="48eeef65-5bf8-474b-9082-b56af31dd25e" providerId="ADAL" clId="{DBF22B69-8676-4402-B046-DE7765FFCDD8}" dt="2019-10-29T19:04:13.870" v="871" actId="1076"/>
          <ac:picMkLst>
            <pc:docMk/>
            <pc:sldMk cId="737915732" sldId="316"/>
            <ac:picMk id="1034" creationId="{DEA51644-1361-4655-B57A-1DB09E13D656}"/>
          </ac:picMkLst>
        </pc:picChg>
        <pc:picChg chg="add del">
          <ac:chgData name="Troels Mortensen (TRMO) | VIA" userId="48eeef65-5bf8-474b-9082-b56af31dd25e" providerId="ADAL" clId="{DBF22B69-8676-4402-B046-DE7765FFCDD8}" dt="2019-10-29T19:04:20.616" v="875" actId="478"/>
          <ac:picMkLst>
            <pc:docMk/>
            <pc:sldMk cId="737915732" sldId="316"/>
            <ac:picMk id="1036" creationId="{8169EAC7-DA6B-4385-83FE-3E5FEB096DF1}"/>
          </ac:picMkLst>
        </pc:picChg>
      </pc:sldChg>
      <pc:sldChg chg="addSp delSp modSp add del">
        <pc:chgData name="Troels Mortensen (TRMO) | VIA" userId="48eeef65-5bf8-474b-9082-b56af31dd25e" providerId="ADAL" clId="{DBF22B69-8676-4402-B046-DE7765FFCDD8}" dt="2019-10-29T19:00:15.005" v="834" actId="47"/>
        <pc:sldMkLst>
          <pc:docMk/>
          <pc:sldMk cId="612871654" sldId="317"/>
        </pc:sldMkLst>
        <pc:spChg chg="del">
          <ac:chgData name="Troels Mortensen (TRMO) | VIA" userId="48eeef65-5bf8-474b-9082-b56af31dd25e" providerId="ADAL" clId="{DBF22B69-8676-4402-B046-DE7765FFCDD8}" dt="2019-10-29T18:55:44.133" v="807" actId="478"/>
          <ac:spMkLst>
            <pc:docMk/>
            <pc:sldMk cId="612871654" sldId="317"/>
            <ac:spMk id="2" creationId="{B03726C8-DDE5-4378-A394-BC06F361D2CE}"/>
          </ac:spMkLst>
        </pc:spChg>
        <pc:spChg chg="del">
          <ac:chgData name="Troels Mortensen (TRMO) | VIA" userId="48eeef65-5bf8-474b-9082-b56af31dd25e" providerId="ADAL" clId="{DBF22B69-8676-4402-B046-DE7765FFCDD8}" dt="2019-10-29T18:55:44.133" v="807" actId="478"/>
          <ac:spMkLst>
            <pc:docMk/>
            <pc:sldMk cId="612871654" sldId="317"/>
            <ac:spMk id="3" creationId="{03742930-F738-4D76-A42E-0F1BAF7B609A}"/>
          </ac:spMkLst>
        </pc:spChg>
        <pc:picChg chg="add mod">
          <ac:chgData name="Troels Mortensen (TRMO) | VIA" userId="48eeef65-5bf8-474b-9082-b56af31dd25e" providerId="ADAL" clId="{DBF22B69-8676-4402-B046-DE7765FFCDD8}" dt="2019-10-29T18:55:49.756" v="811" actId="14100"/>
          <ac:picMkLst>
            <pc:docMk/>
            <pc:sldMk cId="612871654" sldId="317"/>
            <ac:picMk id="4" creationId="{B730A1C8-6380-481C-81B9-405FA6B9F58E}"/>
          </ac:picMkLst>
        </pc:picChg>
        <pc:picChg chg="add del mod">
          <ac:chgData name="Troels Mortensen (TRMO) | VIA" userId="48eeef65-5bf8-474b-9082-b56af31dd25e" providerId="ADAL" clId="{DBF22B69-8676-4402-B046-DE7765FFCDD8}" dt="2019-10-29T18:57:24.810" v="828"/>
          <ac:picMkLst>
            <pc:docMk/>
            <pc:sldMk cId="612871654" sldId="317"/>
            <ac:picMk id="5" creationId="{58528F6C-3448-41B6-8751-41BACA7F6FF2}"/>
          </ac:picMkLst>
        </pc:picChg>
      </pc:sldChg>
      <pc:sldChg chg="add del">
        <pc:chgData name="Troels Mortensen (TRMO) | VIA" userId="48eeef65-5bf8-474b-9082-b56af31dd25e" providerId="ADAL" clId="{DBF22B69-8676-4402-B046-DE7765FFCDD8}" dt="2019-10-29T19:04:33.437" v="879"/>
        <pc:sldMkLst>
          <pc:docMk/>
          <pc:sldMk cId="2722358978" sldId="317"/>
        </pc:sldMkLst>
      </pc:sldChg>
      <pc:sldChg chg="modSp add modTransition">
        <pc:chgData name="Troels Mortensen (TRMO) | VIA" userId="48eeef65-5bf8-474b-9082-b56af31dd25e" providerId="ADAL" clId="{DBF22B69-8676-4402-B046-DE7765FFCDD8}" dt="2019-10-29T19:27:17.085" v="1090"/>
        <pc:sldMkLst>
          <pc:docMk/>
          <pc:sldMk cId="2738283455" sldId="317"/>
        </pc:sldMkLst>
        <pc:picChg chg="mod">
          <ac:chgData name="Troels Mortensen (TRMO) | VIA" userId="48eeef65-5bf8-474b-9082-b56af31dd25e" providerId="ADAL" clId="{DBF22B69-8676-4402-B046-DE7765FFCDD8}" dt="2019-10-29T19:12:19.217" v="954"/>
          <ac:picMkLst>
            <pc:docMk/>
            <pc:sldMk cId="2738283455" sldId="317"/>
            <ac:picMk id="12" creationId="{98DFF65E-DD18-43C5-9E8E-7AEA71238108}"/>
          </ac:picMkLst>
        </pc:picChg>
        <pc:picChg chg="mod">
          <ac:chgData name="Troels Mortensen (TRMO) | VIA" userId="48eeef65-5bf8-474b-9082-b56af31dd25e" providerId="ADAL" clId="{DBF22B69-8676-4402-B046-DE7765FFCDD8}" dt="2019-10-29T19:12:19.217" v="954"/>
          <ac:picMkLst>
            <pc:docMk/>
            <pc:sldMk cId="2738283455" sldId="317"/>
            <ac:picMk id="13" creationId="{F3518F31-D1C6-45AE-8B1B-9A98BFF6D65A}"/>
          </ac:picMkLst>
        </pc:picChg>
        <pc:picChg chg="mod">
          <ac:chgData name="Troels Mortensen (TRMO) | VIA" userId="48eeef65-5bf8-474b-9082-b56af31dd25e" providerId="ADAL" clId="{DBF22B69-8676-4402-B046-DE7765FFCDD8}" dt="2019-10-29T19:12:19.217" v="954"/>
          <ac:picMkLst>
            <pc:docMk/>
            <pc:sldMk cId="2738283455" sldId="317"/>
            <ac:picMk id="14" creationId="{038568B4-3AA5-4260-8EC9-0957272F75F7}"/>
          </ac:picMkLst>
        </pc:picChg>
        <pc:picChg chg="mod">
          <ac:chgData name="Troels Mortensen (TRMO) | VIA" userId="48eeef65-5bf8-474b-9082-b56af31dd25e" providerId="ADAL" clId="{DBF22B69-8676-4402-B046-DE7765FFCDD8}" dt="2019-10-29T19:13:14.921" v="960"/>
          <ac:picMkLst>
            <pc:docMk/>
            <pc:sldMk cId="2738283455" sldId="317"/>
            <ac:picMk id="15" creationId="{48EE9C75-5EC4-45AB-9621-BA622538D2CA}"/>
          </ac:picMkLst>
        </pc:picChg>
        <pc:picChg chg="mod">
          <ac:chgData name="Troels Mortensen (TRMO) | VIA" userId="48eeef65-5bf8-474b-9082-b56af31dd25e" providerId="ADAL" clId="{DBF22B69-8676-4402-B046-DE7765FFCDD8}" dt="2019-10-29T19:13:14.921" v="960"/>
          <ac:picMkLst>
            <pc:docMk/>
            <pc:sldMk cId="2738283455" sldId="317"/>
            <ac:picMk id="16" creationId="{644F6B11-ACF0-450F-9EEF-FBF7ABAA2173}"/>
          </ac:picMkLst>
        </pc:picChg>
        <pc:picChg chg="mod">
          <ac:chgData name="Troels Mortensen (TRMO) | VIA" userId="48eeef65-5bf8-474b-9082-b56af31dd25e" providerId="ADAL" clId="{DBF22B69-8676-4402-B046-DE7765FFCDD8}" dt="2019-10-29T19:13:14.921" v="960"/>
          <ac:picMkLst>
            <pc:docMk/>
            <pc:sldMk cId="2738283455" sldId="317"/>
            <ac:picMk id="17" creationId="{B758931C-FB14-4C45-9B7E-6DA86F52BB06}"/>
          </ac:picMkLst>
        </pc:picChg>
        <pc:picChg chg="mod">
          <ac:chgData name="Troels Mortensen (TRMO) | VIA" userId="48eeef65-5bf8-474b-9082-b56af31dd25e" providerId="ADAL" clId="{DBF22B69-8676-4402-B046-DE7765FFCDD8}" dt="2019-10-29T19:13:14.921" v="960"/>
          <ac:picMkLst>
            <pc:docMk/>
            <pc:sldMk cId="2738283455" sldId="317"/>
            <ac:picMk id="18" creationId="{944E4927-10A4-4D8B-8BC6-87A315D495A5}"/>
          </ac:picMkLst>
        </pc:picChg>
        <pc:picChg chg="mod">
          <ac:chgData name="Troels Mortensen (TRMO) | VIA" userId="48eeef65-5bf8-474b-9082-b56af31dd25e" providerId="ADAL" clId="{DBF22B69-8676-4402-B046-DE7765FFCDD8}" dt="2019-10-29T19:13:14.921" v="960"/>
          <ac:picMkLst>
            <pc:docMk/>
            <pc:sldMk cId="2738283455" sldId="317"/>
            <ac:picMk id="19" creationId="{A05BE39F-6553-40A7-87AE-2F4D4BEBB236}"/>
          </ac:picMkLst>
        </pc:picChg>
        <pc:picChg chg="mod">
          <ac:chgData name="Troels Mortensen (TRMO) | VIA" userId="48eeef65-5bf8-474b-9082-b56af31dd25e" providerId="ADAL" clId="{DBF22B69-8676-4402-B046-DE7765FFCDD8}" dt="2019-10-29T19:12:23.241" v="955"/>
          <ac:picMkLst>
            <pc:docMk/>
            <pc:sldMk cId="2738283455" sldId="317"/>
            <ac:picMk id="22" creationId="{981B1472-8B01-4F77-9E8D-AADE7EC78794}"/>
          </ac:picMkLst>
        </pc:picChg>
        <pc:picChg chg="mod">
          <ac:chgData name="Troels Mortensen (TRMO) | VIA" userId="48eeef65-5bf8-474b-9082-b56af31dd25e" providerId="ADAL" clId="{DBF22B69-8676-4402-B046-DE7765FFCDD8}" dt="2019-10-29T19:12:23.241" v="955"/>
          <ac:picMkLst>
            <pc:docMk/>
            <pc:sldMk cId="2738283455" sldId="317"/>
            <ac:picMk id="23" creationId="{45731004-1C7C-4C4C-A38E-AE045E41E72A}"/>
          </ac:picMkLst>
        </pc:picChg>
        <pc:picChg chg="mod">
          <ac:chgData name="Troels Mortensen (TRMO) | VIA" userId="48eeef65-5bf8-474b-9082-b56af31dd25e" providerId="ADAL" clId="{DBF22B69-8676-4402-B046-DE7765FFCDD8}" dt="2019-10-29T19:12:23.241" v="955"/>
          <ac:picMkLst>
            <pc:docMk/>
            <pc:sldMk cId="2738283455" sldId="317"/>
            <ac:picMk id="1034" creationId="{DEA51644-1361-4655-B57A-1DB09E13D656}"/>
          </ac:picMkLst>
        </pc:picChg>
      </pc:sldChg>
      <pc:sldChg chg="addSp delSp modSp add del">
        <pc:chgData name="Troels Mortensen (TRMO) | VIA" userId="48eeef65-5bf8-474b-9082-b56af31dd25e" providerId="ADAL" clId="{DBF22B69-8676-4402-B046-DE7765FFCDD8}" dt="2019-10-29T19:02:51.639" v="857" actId="47"/>
        <pc:sldMkLst>
          <pc:docMk/>
          <pc:sldMk cId="456040453" sldId="318"/>
        </pc:sldMkLst>
        <pc:spChg chg="del">
          <ac:chgData name="Troels Mortensen (TRMO) | VIA" userId="48eeef65-5bf8-474b-9082-b56af31dd25e" providerId="ADAL" clId="{DBF22B69-8676-4402-B046-DE7765FFCDD8}" dt="2019-10-29T18:56:09.498" v="813" actId="478"/>
          <ac:spMkLst>
            <pc:docMk/>
            <pc:sldMk cId="456040453" sldId="318"/>
            <ac:spMk id="2" creationId="{9EEF5166-B132-4373-86DD-1BF339550CDA}"/>
          </ac:spMkLst>
        </pc:spChg>
        <pc:spChg chg="del">
          <ac:chgData name="Troels Mortensen (TRMO) | VIA" userId="48eeef65-5bf8-474b-9082-b56af31dd25e" providerId="ADAL" clId="{DBF22B69-8676-4402-B046-DE7765FFCDD8}" dt="2019-10-29T18:56:09.498" v="813" actId="478"/>
          <ac:spMkLst>
            <pc:docMk/>
            <pc:sldMk cId="456040453" sldId="318"/>
            <ac:spMk id="3" creationId="{FA73B338-38D5-4DD6-B72F-EB7944E39B81}"/>
          </ac:spMkLst>
        </pc:spChg>
        <pc:picChg chg="add del">
          <ac:chgData name="Troels Mortensen (TRMO) | VIA" userId="48eeef65-5bf8-474b-9082-b56af31dd25e" providerId="ADAL" clId="{DBF22B69-8676-4402-B046-DE7765FFCDD8}" dt="2019-10-29T19:02:50.503" v="856"/>
          <ac:picMkLst>
            <pc:docMk/>
            <pc:sldMk cId="456040453" sldId="318"/>
            <ac:picMk id="4" creationId="{8E17C1C3-3668-49D8-A7C6-A10B1766EC4B}"/>
          </ac:picMkLst>
        </pc:picChg>
        <pc:picChg chg="add del mod">
          <ac:chgData name="Troels Mortensen (TRMO) | VIA" userId="48eeef65-5bf8-474b-9082-b56af31dd25e" providerId="ADAL" clId="{DBF22B69-8676-4402-B046-DE7765FFCDD8}" dt="2019-10-29T19:02:50.503" v="856"/>
          <ac:picMkLst>
            <pc:docMk/>
            <pc:sldMk cId="456040453" sldId="318"/>
            <ac:picMk id="5" creationId="{D1EF536C-E192-4D77-8D40-FBFC6AA4A790}"/>
          </ac:picMkLst>
        </pc:picChg>
        <pc:picChg chg="add del mod">
          <ac:chgData name="Troels Mortensen (TRMO) | VIA" userId="48eeef65-5bf8-474b-9082-b56af31dd25e" providerId="ADAL" clId="{DBF22B69-8676-4402-B046-DE7765FFCDD8}" dt="2019-10-29T19:02:50.503" v="856"/>
          <ac:picMkLst>
            <pc:docMk/>
            <pc:sldMk cId="456040453" sldId="318"/>
            <ac:picMk id="6" creationId="{049183D2-602B-4B14-8C90-A0D0BCC593A9}"/>
          </ac:picMkLst>
        </pc:picChg>
        <pc:picChg chg="add del mod">
          <ac:chgData name="Troels Mortensen (TRMO) | VIA" userId="48eeef65-5bf8-474b-9082-b56af31dd25e" providerId="ADAL" clId="{DBF22B69-8676-4402-B046-DE7765FFCDD8}" dt="2019-10-29T19:02:50.503" v="856"/>
          <ac:picMkLst>
            <pc:docMk/>
            <pc:sldMk cId="456040453" sldId="318"/>
            <ac:picMk id="7" creationId="{450D9F1B-DC4E-4FA7-975D-DC2396A687D3}"/>
          </ac:picMkLst>
        </pc:picChg>
        <pc:picChg chg="add del mod">
          <ac:chgData name="Troels Mortensen (TRMO) | VIA" userId="48eeef65-5bf8-474b-9082-b56af31dd25e" providerId="ADAL" clId="{DBF22B69-8676-4402-B046-DE7765FFCDD8}" dt="2019-10-29T19:02:50.503" v="856"/>
          <ac:picMkLst>
            <pc:docMk/>
            <pc:sldMk cId="456040453" sldId="318"/>
            <ac:picMk id="8" creationId="{42B031A4-B8D1-4929-93A4-22D92F945C36}"/>
          </ac:picMkLst>
        </pc:picChg>
        <pc:picChg chg="add del mod">
          <ac:chgData name="Troels Mortensen (TRMO) | VIA" userId="48eeef65-5bf8-474b-9082-b56af31dd25e" providerId="ADAL" clId="{DBF22B69-8676-4402-B046-DE7765FFCDD8}" dt="2019-10-29T19:01:31.006" v="842" actId="478"/>
          <ac:picMkLst>
            <pc:docMk/>
            <pc:sldMk cId="456040453" sldId="318"/>
            <ac:picMk id="9" creationId="{E03DB639-C215-4F1C-9A02-61F312A0DA10}"/>
          </ac:picMkLst>
        </pc:picChg>
        <pc:picChg chg="add del mod">
          <ac:chgData name="Troels Mortensen (TRMO) | VIA" userId="48eeef65-5bf8-474b-9082-b56af31dd25e" providerId="ADAL" clId="{DBF22B69-8676-4402-B046-DE7765FFCDD8}" dt="2019-10-29T19:02:32.178" v="848"/>
          <ac:picMkLst>
            <pc:docMk/>
            <pc:sldMk cId="456040453" sldId="318"/>
            <ac:picMk id="10" creationId="{DC6AF457-6F8B-454E-BC23-871F9F1A23C7}"/>
          </ac:picMkLst>
        </pc:picChg>
      </pc:sldChg>
      <pc:sldChg chg="modSp add modTransition">
        <pc:chgData name="Troels Mortensen (TRMO) | VIA" userId="48eeef65-5bf8-474b-9082-b56af31dd25e" providerId="ADAL" clId="{DBF22B69-8676-4402-B046-DE7765FFCDD8}" dt="2019-10-29T19:27:17.085" v="1090"/>
        <pc:sldMkLst>
          <pc:docMk/>
          <pc:sldMk cId="1036043219" sldId="318"/>
        </pc:sldMkLst>
        <pc:picChg chg="mod">
          <ac:chgData name="Troels Mortensen (TRMO) | VIA" userId="48eeef65-5bf8-474b-9082-b56af31dd25e" providerId="ADAL" clId="{DBF22B69-8676-4402-B046-DE7765FFCDD8}" dt="2019-10-29T19:13:53.571" v="965" actId="962"/>
          <ac:picMkLst>
            <pc:docMk/>
            <pc:sldMk cId="1036043219" sldId="318"/>
            <ac:picMk id="12" creationId="{98DFF65E-DD18-43C5-9E8E-7AEA71238108}"/>
          </ac:picMkLst>
        </pc:picChg>
        <pc:picChg chg="mod">
          <ac:chgData name="Troels Mortensen (TRMO) | VIA" userId="48eeef65-5bf8-474b-9082-b56af31dd25e" providerId="ADAL" clId="{DBF22B69-8676-4402-B046-DE7765FFCDD8}" dt="2019-10-29T19:13:34.979" v="963" actId="962"/>
          <ac:picMkLst>
            <pc:docMk/>
            <pc:sldMk cId="1036043219" sldId="318"/>
            <ac:picMk id="13" creationId="{F3518F31-D1C6-45AE-8B1B-9A98BFF6D65A}"/>
          </ac:picMkLst>
        </pc:picChg>
        <pc:picChg chg="mod">
          <ac:chgData name="Troels Mortensen (TRMO) | VIA" userId="48eeef65-5bf8-474b-9082-b56af31dd25e" providerId="ADAL" clId="{DBF22B69-8676-4402-B046-DE7765FFCDD8}" dt="2019-10-29T19:13:48.631" v="964" actId="962"/>
          <ac:picMkLst>
            <pc:docMk/>
            <pc:sldMk cId="1036043219" sldId="318"/>
            <ac:picMk id="14" creationId="{038568B4-3AA5-4260-8EC9-0957272F75F7}"/>
          </ac:picMkLst>
        </pc:picChg>
        <pc:picChg chg="mod">
          <ac:chgData name="Troels Mortensen (TRMO) | VIA" userId="48eeef65-5bf8-474b-9082-b56af31dd25e" providerId="ADAL" clId="{DBF22B69-8676-4402-B046-DE7765FFCDD8}" dt="2019-10-29T19:13:21.202" v="961"/>
          <ac:picMkLst>
            <pc:docMk/>
            <pc:sldMk cId="1036043219" sldId="318"/>
            <ac:picMk id="15" creationId="{48EE9C75-5EC4-45AB-9621-BA622538D2CA}"/>
          </ac:picMkLst>
        </pc:picChg>
        <pc:picChg chg="mod">
          <ac:chgData name="Troels Mortensen (TRMO) | VIA" userId="48eeef65-5bf8-474b-9082-b56af31dd25e" providerId="ADAL" clId="{DBF22B69-8676-4402-B046-DE7765FFCDD8}" dt="2019-10-29T19:13:21.202" v="961"/>
          <ac:picMkLst>
            <pc:docMk/>
            <pc:sldMk cId="1036043219" sldId="318"/>
            <ac:picMk id="16" creationId="{644F6B11-ACF0-450F-9EEF-FBF7ABAA2173}"/>
          </ac:picMkLst>
        </pc:picChg>
        <pc:picChg chg="mod">
          <ac:chgData name="Troels Mortensen (TRMO) | VIA" userId="48eeef65-5bf8-474b-9082-b56af31dd25e" providerId="ADAL" clId="{DBF22B69-8676-4402-B046-DE7765FFCDD8}" dt="2019-10-29T19:13:21.202" v="961"/>
          <ac:picMkLst>
            <pc:docMk/>
            <pc:sldMk cId="1036043219" sldId="318"/>
            <ac:picMk id="17" creationId="{B758931C-FB14-4C45-9B7E-6DA86F52BB06}"/>
          </ac:picMkLst>
        </pc:picChg>
        <pc:picChg chg="mod">
          <ac:chgData name="Troels Mortensen (TRMO) | VIA" userId="48eeef65-5bf8-474b-9082-b56af31dd25e" providerId="ADAL" clId="{DBF22B69-8676-4402-B046-DE7765FFCDD8}" dt="2019-10-29T19:13:21.202" v="961"/>
          <ac:picMkLst>
            <pc:docMk/>
            <pc:sldMk cId="1036043219" sldId="318"/>
            <ac:picMk id="18" creationId="{944E4927-10A4-4D8B-8BC6-87A315D495A5}"/>
          </ac:picMkLst>
        </pc:picChg>
        <pc:picChg chg="mod">
          <ac:chgData name="Troels Mortensen (TRMO) | VIA" userId="48eeef65-5bf8-474b-9082-b56af31dd25e" providerId="ADAL" clId="{DBF22B69-8676-4402-B046-DE7765FFCDD8}" dt="2019-10-29T19:13:21.202" v="961"/>
          <ac:picMkLst>
            <pc:docMk/>
            <pc:sldMk cId="1036043219" sldId="318"/>
            <ac:picMk id="19" creationId="{A05BE39F-6553-40A7-87AE-2F4D4BEBB236}"/>
          </ac:picMkLst>
        </pc:picChg>
        <pc:picChg chg="mod">
          <ac:chgData name="Troels Mortensen (TRMO) | VIA" userId="48eeef65-5bf8-474b-9082-b56af31dd25e" providerId="ADAL" clId="{DBF22B69-8676-4402-B046-DE7765FFCDD8}" dt="2019-10-29T19:14:05.038" v="967" actId="962"/>
          <ac:picMkLst>
            <pc:docMk/>
            <pc:sldMk cId="1036043219" sldId="318"/>
            <ac:picMk id="22" creationId="{981B1472-8B01-4F77-9E8D-AADE7EC78794}"/>
          </ac:picMkLst>
        </pc:picChg>
        <pc:picChg chg="mod">
          <ac:chgData name="Troels Mortensen (TRMO) | VIA" userId="48eeef65-5bf8-474b-9082-b56af31dd25e" providerId="ADAL" clId="{DBF22B69-8676-4402-B046-DE7765FFCDD8}" dt="2019-10-29T19:13:58.776" v="966" actId="962"/>
          <ac:picMkLst>
            <pc:docMk/>
            <pc:sldMk cId="1036043219" sldId="318"/>
            <ac:picMk id="23" creationId="{45731004-1C7C-4C4C-A38E-AE045E41E72A}"/>
          </ac:picMkLst>
        </pc:picChg>
        <pc:picChg chg="mod">
          <ac:chgData name="Troels Mortensen (TRMO) | VIA" userId="48eeef65-5bf8-474b-9082-b56af31dd25e" providerId="ADAL" clId="{DBF22B69-8676-4402-B046-DE7765FFCDD8}" dt="2019-10-29T19:14:09.895" v="968" actId="962"/>
          <ac:picMkLst>
            <pc:docMk/>
            <pc:sldMk cId="1036043219" sldId="318"/>
            <ac:picMk id="1034" creationId="{DEA51644-1361-4655-B57A-1DB09E13D656}"/>
          </ac:picMkLst>
        </pc:picChg>
      </pc:sldChg>
      <pc:sldChg chg="addSp delSp modSp add del">
        <pc:chgData name="Troels Mortensen (TRMO) | VIA" userId="48eeef65-5bf8-474b-9082-b56af31dd25e" providerId="ADAL" clId="{DBF22B69-8676-4402-B046-DE7765FFCDD8}" dt="2019-10-29T19:00:15.005" v="834" actId="47"/>
        <pc:sldMkLst>
          <pc:docMk/>
          <pc:sldMk cId="1902749350" sldId="319"/>
        </pc:sldMkLst>
        <pc:spChg chg="del">
          <ac:chgData name="Troels Mortensen (TRMO) | VIA" userId="48eeef65-5bf8-474b-9082-b56af31dd25e" providerId="ADAL" clId="{DBF22B69-8676-4402-B046-DE7765FFCDD8}" dt="2019-10-29T18:57:09.546" v="821" actId="478"/>
          <ac:spMkLst>
            <pc:docMk/>
            <pc:sldMk cId="1902749350" sldId="319"/>
            <ac:spMk id="2" creationId="{D0BAC7FF-C71A-44F5-A1C5-55014B60A91D}"/>
          </ac:spMkLst>
        </pc:spChg>
        <pc:spChg chg="del">
          <ac:chgData name="Troels Mortensen (TRMO) | VIA" userId="48eeef65-5bf8-474b-9082-b56af31dd25e" providerId="ADAL" clId="{DBF22B69-8676-4402-B046-DE7765FFCDD8}" dt="2019-10-29T18:57:09.546" v="821" actId="478"/>
          <ac:spMkLst>
            <pc:docMk/>
            <pc:sldMk cId="1902749350" sldId="319"/>
            <ac:spMk id="3" creationId="{ACAFEE15-CD6A-45E3-9960-470A9CED118D}"/>
          </ac:spMkLst>
        </pc:spChg>
        <pc:picChg chg="add">
          <ac:chgData name="Troels Mortensen (TRMO) | VIA" userId="48eeef65-5bf8-474b-9082-b56af31dd25e" providerId="ADAL" clId="{DBF22B69-8676-4402-B046-DE7765FFCDD8}" dt="2019-10-29T18:57:25.434" v="829"/>
          <ac:picMkLst>
            <pc:docMk/>
            <pc:sldMk cId="1902749350" sldId="319"/>
            <ac:picMk id="5" creationId="{914514AB-787D-4E0C-9B01-ECE1A081C485}"/>
          </ac:picMkLst>
        </pc:picChg>
        <pc:picChg chg="add del mod">
          <ac:chgData name="Troels Mortensen (TRMO) | VIA" userId="48eeef65-5bf8-474b-9082-b56af31dd25e" providerId="ADAL" clId="{DBF22B69-8676-4402-B046-DE7765FFCDD8}" dt="2019-10-29T18:57:17.187" v="824"/>
          <ac:picMkLst>
            <pc:docMk/>
            <pc:sldMk cId="1902749350" sldId="319"/>
            <ac:picMk id="2050" creationId="{247D41A0-1379-4E9F-9B0D-5A56D7AF82DA}"/>
          </ac:picMkLst>
        </pc:picChg>
      </pc:sldChg>
      <pc:sldChg chg="modSp add modTransition">
        <pc:chgData name="Troels Mortensen (TRMO) | VIA" userId="48eeef65-5bf8-474b-9082-b56af31dd25e" providerId="ADAL" clId="{DBF22B69-8676-4402-B046-DE7765FFCDD8}" dt="2019-10-29T19:27:17.085" v="1090"/>
        <pc:sldMkLst>
          <pc:docMk/>
          <pc:sldMk cId="3433143014" sldId="319"/>
        </pc:sldMkLst>
        <pc:spChg chg="mod">
          <ac:chgData name="Troels Mortensen (TRMO) | VIA" userId="48eeef65-5bf8-474b-9082-b56af31dd25e" providerId="ADAL" clId="{DBF22B69-8676-4402-B046-DE7765FFCDD8}" dt="2019-10-29T19:14:36.139" v="971" actId="962"/>
          <ac:spMkLst>
            <pc:docMk/>
            <pc:sldMk cId="3433143014" sldId="319"/>
            <ac:spMk id="5" creationId="{745CCE53-9C88-4A98-AA8E-9BCA4ABC6B1A}"/>
          </ac:spMkLst>
        </pc:spChg>
        <pc:picChg chg="mo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6" creationId="{ED542183-A86F-425B-9498-BE3D06EC60A0}"/>
          </ac:picMkLst>
        </pc:picChg>
        <pc:picChg chg="mo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9" creationId="{C5C0AAA3-CC64-431C-953C-93DDEB402B15}"/>
          </ac:picMkLst>
        </pc:picChg>
        <pc:picChg chg="mod or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12" creationId="{98DFF65E-DD18-43C5-9E8E-7AEA71238108}"/>
          </ac:picMkLst>
        </pc:picChg>
        <pc:picChg chg="mod">
          <ac:chgData name="Troels Mortensen (TRMO) | VIA" userId="48eeef65-5bf8-474b-9082-b56af31dd25e" providerId="ADAL" clId="{DBF22B69-8676-4402-B046-DE7765FFCDD8}" dt="2019-10-29T19:14:54.585" v="974" actId="962"/>
          <ac:picMkLst>
            <pc:docMk/>
            <pc:sldMk cId="3433143014" sldId="319"/>
            <ac:picMk id="13" creationId="{F3518F31-D1C6-45AE-8B1B-9A98BFF6D65A}"/>
          </ac:picMkLst>
        </pc:picChg>
        <pc:picChg chg="mod">
          <ac:chgData name="Troels Mortensen (TRMO) | VIA" userId="48eeef65-5bf8-474b-9082-b56af31dd25e" providerId="ADAL" clId="{DBF22B69-8676-4402-B046-DE7765FFCDD8}" dt="2019-10-29T19:14:49.534" v="973" actId="962"/>
          <ac:picMkLst>
            <pc:docMk/>
            <pc:sldMk cId="3433143014" sldId="319"/>
            <ac:picMk id="14" creationId="{038568B4-3AA5-4260-8EC9-0957272F75F7}"/>
          </ac:picMkLst>
        </pc:picChg>
        <pc:picChg chg="mo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15" creationId="{48EE9C75-5EC4-45AB-9621-BA622538D2CA}"/>
          </ac:picMkLst>
        </pc:picChg>
        <pc:picChg chg="mo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16" creationId="{644F6B11-ACF0-450F-9EEF-FBF7ABAA2173}"/>
          </ac:picMkLst>
        </pc:picChg>
        <pc:picChg chg="mo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17" creationId="{B758931C-FB14-4C45-9B7E-6DA86F52BB06}"/>
          </ac:picMkLst>
        </pc:picChg>
        <pc:picChg chg="mo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18" creationId="{944E4927-10A4-4D8B-8BC6-87A315D495A5}"/>
          </ac:picMkLst>
        </pc:picChg>
        <pc:picChg chg="mo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19" creationId="{A05BE39F-6553-40A7-87AE-2F4D4BEBB236}"/>
          </ac:picMkLst>
        </pc:picChg>
        <pc:picChg chg="mo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22" creationId="{981B1472-8B01-4F77-9E8D-AADE7EC78794}"/>
          </ac:picMkLst>
        </pc:picChg>
        <pc:picChg chg="mod">
          <ac:chgData name="Troels Mortensen (TRMO) | VIA" userId="48eeef65-5bf8-474b-9082-b56af31dd25e" providerId="ADAL" clId="{DBF22B69-8676-4402-B046-DE7765FFCDD8}" dt="2019-10-29T19:14:43.699" v="972" actId="962"/>
          <ac:picMkLst>
            <pc:docMk/>
            <pc:sldMk cId="3433143014" sldId="319"/>
            <ac:picMk id="23" creationId="{45731004-1C7C-4C4C-A38E-AE045E41E72A}"/>
          </ac:picMkLst>
        </pc:picChg>
        <pc:picChg chg="mo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24" creationId="{5D46461B-4B96-47A8-B97C-45BFE47C1C78}"/>
          </ac:picMkLst>
        </pc:picChg>
        <pc:picChg chg="mo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1026" creationId="{371D7035-7284-4BCA-806E-9425FA18471F}"/>
          </ac:picMkLst>
        </pc:picChg>
        <pc:picChg chg="mo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1028" creationId="{79B9CE78-DD73-43DB-B0FC-B793D1CE2450}"/>
          </ac:picMkLst>
        </pc:picChg>
        <pc:picChg chg="mo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1030" creationId="{F31F4CAD-AF67-4E11-84E2-3AC174046CD8}"/>
          </ac:picMkLst>
        </pc:picChg>
        <pc:picChg chg="mod">
          <ac:chgData name="Troels Mortensen (TRMO) | VIA" userId="48eeef65-5bf8-474b-9082-b56af31dd25e" providerId="ADAL" clId="{DBF22B69-8676-4402-B046-DE7765FFCDD8}" dt="2019-10-29T19:14:36.139" v="971" actId="962"/>
          <ac:picMkLst>
            <pc:docMk/>
            <pc:sldMk cId="3433143014" sldId="319"/>
            <ac:picMk id="1034" creationId="{DEA51644-1361-4655-B57A-1DB09E13D656}"/>
          </ac:picMkLst>
        </pc:picChg>
      </pc:sldChg>
      <pc:sldChg chg="modSp add del">
        <pc:chgData name="Troels Mortensen (TRMO) | VIA" userId="48eeef65-5bf8-474b-9082-b56af31dd25e" providerId="ADAL" clId="{DBF22B69-8676-4402-B046-DE7765FFCDD8}" dt="2019-10-29T19:09:04.754" v="948" actId="47"/>
        <pc:sldMkLst>
          <pc:docMk/>
          <pc:sldMk cId="3169884055" sldId="320"/>
        </pc:sldMkLst>
        <pc:picChg chg="mod ord">
          <ac:chgData name="Troels Mortensen (TRMO) | VIA" userId="48eeef65-5bf8-474b-9082-b56af31dd25e" providerId="ADAL" clId="{DBF22B69-8676-4402-B046-DE7765FFCDD8}" dt="2019-10-29T19:07:51.600" v="930" actId="1076"/>
          <ac:picMkLst>
            <pc:docMk/>
            <pc:sldMk cId="3169884055" sldId="320"/>
            <ac:picMk id="14" creationId="{038568B4-3AA5-4260-8EC9-0957272F75F7}"/>
          </ac:picMkLst>
        </pc:picChg>
        <pc:picChg chg="mod">
          <ac:chgData name="Troels Mortensen (TRMO) | VIA" userId="48eeef65-5bf8-474b-9082-b56af31dd25e" providerId="ADAL" clId="{DBF22B69-8676-4402-B046-DE7765FFCDD8}" dt="2019-10-29T19:07:57.377" v="933" actId="1076"/>
          <ac:picMkLst>
            <pc:docMk/>
            <pc:sldMk cId="3169884055" sldId="320"/>
            <ac:picMk id="22" creationId="{981B1472-8B01-4F77-9E8D-AADE7EC78794}"/>
          </ac:picMkLst>
        </pc:picChg>
        <pc:picChg chg="mod">
          <ac:chgData name="Troels Mortensen (TRMO) | VIA" userId="48eeef65-5bf8-474b-9082-b56af31dd25e" providerId="ADAL" clId="{DBF22B69-8676-4402-B046-DE7765FFCDD8}" dt="2019-10-29T19:07:40.122" v="926" actId="1076"/>
          <ac:picMkLst>
            <pc:docMk/>
            <pc:sldMk cId="3169884055" sldId="320"/>
            <ac:picMk id="1034" creationId="{DEA51644-1361-4655-B57A-1DB09E13D656}"/>
          </ac:picMkLst>
        </pc:picChg>
      </pc:sldChg>
      <pc:sldChg chg="modSp add modTransition">
        <pc:chgData name="Troels Mortensen (TRMO) | VIA" userId="48eeef65-5bf8-474b-9082-b56af31dd25e" providerId="ADAL" clId="{DBF22B69-8676-4402-B046-DE7765FFCDD8}" dt="2019-10-29T19:27:17.085" v="1090"/>
        <pc:sldMkLst>
          <pc:docMk/>
          <pc:sldMk cId="3657738080" sldId="320"/>
        </pc:sldMkLst>
        <pc:picChg chg="mod">
          <ac:chgData name="Troels Mortensen (TRMO) | VIA" userId="48eeef65-5bf8-474b-9082-b56af31dd25e" providerId="ADAL" clId="{DBF22B69-8676-4402-B046-DE7765FFCDD8}" dt="2019-10-29T19:15:26.340" v="983" actId="196"/>
          <ac:picMkLst>
            <pc:docMk/>
            <pc:sldMk cId="3657738080" sldId="320"/>
            <ac:picMk id="12" creationId="{98DFF65E-DD18-43C5-9E8E-7AEA71238108}"/>
          </ac:picMkLst>
        </pc:picChg>
        <pc:picChg chg="mod ord">
          <ac:chgData name="Troels Mortensen (TRMO) | VIA" userId="48eeef65-5bf8-474b-9082-b56af31dd25e" providerId="ADAL" clId="{DBF22B69-8676-4402-B046-DE7765FFCDD8}" dt="2019-10-29T19:15:17.548" v="979" actId="1076"/>
          <ac:picMkLst>
            <pc:docMk/>
            <pc:sldMk cId="3657738080" sldId="320"/>
            <ac:picMk id="14" creationId="{038568B4-3AA5-4260-8EC9-0957272F75F7}"/>
          </ac:picMkLst>
        </pc:picChg>
        <pc:picChg chg="mod">
          <ac:chgData name="Troels Mortensen (TRMO) | VIA" userId="48eeef65-5bf8-474b-9082-b56af31dd25e" providerId="ADAL" clId="{DBF22B69-8676-4402-B046-DE7765FFCDD8}" dt="2019-10-29T19:15:17.548" v="979" actId="1076"/>
          <ac:picMkLst>
            <pc:docMk/>
            <pc:sldMk cId="3657738080" sldId="320"/>
            <ac:picMk id="22" creationId="{981B1472-8B01-4F77-9E8D-AADE7EC78794}"/>
          </ac:picMkLst>
        </pc:picChg>
        <pc:picChg chg="mod">
          <ac:chgData name="Troels Mortensen (TRMO) | VIA" userId="48eeef65-5bf8-474b-9082-b56af31dd25e" providerId="ADAL" clId="{DBF22B69-8676-4402-B046-DE7765FFCDD8}" dt="2019-10-29T19:15:19.496" v="980" actId="1076"/>
          <ac:picMkLst>
            <pc:docMk/>
            <pc:sldMk cId="3657738080" sldId="320"/>
            <ac:picMk id="1034" creationId="{DEA51644-1361-4655-B57A-1DB09E13D656}"/>
          </ac:picMkLst>
        </pc:picChg>
      </pc:sldChg>
      <pc:sldChg chg="modSp add del">
        <pc:chgData name="Troels Mortensen (TRMO) | VIA" userId="48eeef65-5bf8-474b-9082-b56af31dd25e" providerId="ADAL" clId="{DBF22B69-8676-4402-B046-DE7765FFCDD8}" dt="2019-10-29T19:09:04.754" v="948" actId="47"/>
        <pc:sldMkLst>
          <pc:docMk/>
          <pc:sldMk cId="201000653" sldId="321"/>
        </pc:sldMkLst>
        <pc:picChg chg="mod">
          <ac:chgData name="Troels Mortensen (TRMO) | VIA" userId="48eeef65-5bf8-474b-9082-b56af31dd25e" providerId="ADAL" clId="{DBF22B69-8676-4402-B046-DE7765FFCDD8}" dt="2019-10-29T19:08:12.565" v="939" actId="1076"/>
          <ac:picMkLst>
            <pc:docMk/>
            <pc:sldMk cId="201000653" sldId="321"/>
            <ac:picMk id="12" creationId="{98DFF65E-DD18-43C5-9E8E-7AEA71238108}"/>
          </ac:picMkLst>
        </pc:picChg>
        <pc:picChg chg="mod">
          <ac:chgData name="Troels Mortensen (TRMO) | VIA" userId="48eeef65-5bf8-474b-9082-b56af31dd25e" providerId="ADAL" clId="{DBF22B69-8676-4402-B046-DE7765FFCDD8}" dt="2019-10-29T19:08:15.255" v="940" actId="1076"/>
          <ac:picMkLst>
            <pc:docMk/>
            <pc:sldMk cId="201000653" sldId="321"/>
            <ac:picMk id="22" creationId="{981B1472-8B01-4F77-9E8D-AADE7EC78794}"/>
          </ac:picMkLst>
        </pc:picChg>
      </pc:sldChg>
      <pc:sldChg chg="modSp add modTransition">
        <pc:chgData name="Troels Mortensen (TRMO) | VIA" userId="48eeef65-5bf8-474b-9082-b56af31dd25e" providerId="ADAL" clId="{DBF22B69-8676-4402-B046-DE7765FFCDD8}" dt="2019-10-29T19:27:17.085" v="1090"/>
        <pc:sldMkLst>
          <pc:docMk/>
          <pc:sldMk cId="3323898889" sldId="321"/>
        </pc:sldMkLst>
        <pc:picChg chg="mod">
          <ac:chgData name="Troels Mortensen (TRMO) | VIA" userId="48eeef65-5bf8-474b-9082-b56af31dd25e" providerId="ADAL" clId="{DBF22B69-8676-4402-B046-DE7765FFCDD8}" dt="2019-10-29T19:15:41.606" v="989" actId="14100"/>
          <ac:picMkLst>
            <pc:docMk/>
            <pc:sldMk cId="3323898889" sldId="321"/>
            <ac:picMk id="12" creationId="{98DFF65E-DD18-43C5-9E8E-7AEA71238108}"/>
          </ac:picMkLst>
        </pc:picChg>
        <pc:picChg chg="mod">
          <ac:chgData name="Troels Mortensen (TRMO) | VIA" userId="48eeef65-5bf8-474b-9082-b56af31dd25e" providerId="ADAL" clId="{DBF22B69-8676-4402-B046-DE7765FFCDD8}" dt="2019-10-29T19:15:40.286" v="988" actId="14100"/>
          <ac:picMkLst>
            <pc:docMk/>
            <pc:sldMk cId="3323898889" sldId="321"/>
            <ac:picMk id="14" creationId="{038568B4-3AA5-4260-8EC9-0957272F75F7}"/>
          </ac:picMkLst>
        </pc:picChg>
        <pc:picChg chg="mod">
          <ac:chgData name="Troels Mortensen (TRMO) | VIA" userId="48eeef65-5bf8-474b-9082-b56af31dd25e" providerId="ADAL" clId="{DBF22B69-8676-4402-B046-DE7765FFCDD8}" dt="2019-10-29T19:15:50.431" v="991" actId="1076"/>
          <ac:picMkLst>
            <pc:docMk/>
            <pc:sldMk cId="3323898889" sldId="321"/>
            <ac:picMk id="15" creationId="{48EE9C75-5EC4-45AB-9621-BA622538D2CA}"/>
          </ac:picMkLst>
        </pc:picChg>
      </pc:sldChg>
      <pc:sldChg chg="modSp add del">
        <pc:chgData name="Troels Mortensen (TRMO) | VIA" userId="48eeef65-5bf8-474b-9082-b56af31dd25e" providerId="ADAL" clId="{DBF22B69-8676-4402-B046-DE7765FFCDD8}" dt="2019-10-29T19:09:04.754" v="948" actId="47"/>
        <pc:sldMkLst>
          <pc:docMk/>
          <pc:sldMk cId="1873349137" sldId="322"/>
        </pc:sldMkLst>
        <pc:picChg chg="mod">
          <ac:chgData name="Troels Mortensen (TRMO) | VIA" userId="48eeef65-5bf8-474b-9082-b56af31dd25e" providerId="ADAL" clId="{DBF22B69-8676-4402-B046-DE7765FFCDD8}" dt="2019-10-29T19:08:32.320" v="944" actId="1076"/>
          <ac:picMkLst>
            <pc:docMk/>
            <pc:sldMk cId="1873349137" sldId="322"/>
            <ac:picMk id="14" creationId="{038568B4-3AA5-4260-8EC9-0957272F75F7}"/>
          </ac:picMkLst>
        </pc:picChg>
        <pc:picChg chg="mod">
          <ac:chgData name="Troels Mortensen (TRMO) | VIA" userId="48eeef65-5bf8-474b-9082-b56af31dd25e" providerId="ADAL" clId="{DBF22B69-8676-4402-B046-DE7765FFCDD8}" dt="2019-10-29T19:08:36.591" v="947" actId="1076"/>
          <ac:picMkLst>
            <pc:docMk/>
            <pc:sldMk cId="1873349137" sldId="322"/>
            <ac:picMk id="15" creationId="{48EE9C75-5EC4-45AB-9621-BA622538D2CA}"/>
          </ac:picMkLst>
        </pc:picChg>
      </pc:sldChg>
      <pc:sldChg chg="modSp add modTransition">
        <pc:chgData name="Troels Mortensen (TRMO) | VIA" userId="48eeef65-5bf8-474b-9082-b56af31dd25e" providerId="ADAL" clId="{DBF22B69-8676-4402-B046-DE7765FFCDD8}" dt="2019-10-29T19:27:17.085" v="1090"/>
        <pc:sldMkLst>
          <pc:docMk/>
          <pc:sldMk cId="2304852778" sldId="322"/>
        </pc:sldMkLst>
        <pc:picChg chg="mod ord">
          <ac:chgData name="Troels Mortensen (TRMO) | VIA" userId="48eeef65-5bf8-474b-9082-b56af31dd25e" providerId="ADAL" clId="{DBF22B69-8676-4402-B046-DE7765FFCDD8}" dt="2019-10-29T19:16:28.285" v="1004" actId="1076"/>
          <ac:picMkLst>
            <pc:docMk/>
            <pc:sldMk cId="2304852778" sldId="322"/>
            <ac:picMk id="13" creationId="{F3518F31-D1C6-45AE-8B1B-9A98BFF6D65A}"/>
          </ac:picMkLst>
        </pc:picChg>
        <pc:picChg chg="mod">
          <ac:chgData name="Troels Mortensen (TRMO) | VIA" userId="48eeef65-5bf8-474b-9082-b56af31dd25e" providerId="ADAL" clId="{DBF22B69-8676-4402-B046-DE7765FFCDD8}" dt="2019-10-29T19:16:04.328" v="995" actId="14100"/>
          <ac:picMkLst>
            <pc:docMk/>
            <pc:sldMk cId="2304852778" sldId="322"/>
            <ac:picMk id="15" creationId="{48EE9C75-5EC4-45AB-9621-BA622538D2CA}"/>
          </ac:picMkLst>
        </pc:picChg>
        <pc:picChg chg="mod">
          <ac:chgData name="Troels Mortensen (TRMO) | VIA" userId="48eeef65-5bf8-474b-9082-b56af31dd25e" providerId="ADAL" clId="{DBF22B69-8676-4402-B046-DE7765FFCDD8}" dt="2019-10-29T19:17:13.467" v="1007" actId="1076"/>
          <ac:picMkLst>
            <pc:docMk/>
            <pc:sldMk cId="2304852778" sldId="322"/>
            <ac:picMk id="16" creationId="{644F6B11-ACF0-450F-9EEF-FBF7ABAA2173}"/>
          </ac:picMkLst>
        </pc:picChg>
        <pc:picChg chg="mod">
          <ac:chgData name="Troels Mortensen (TRMO) | VIA" userId="48eeef65-5bf8-474b-9082-b56af31dd25e" providerId="ADAL" clId="{DBF22B69-8676-4402-B046-DE7765FFCDD8}" dt="2019-10-29T19:16:27.466" v="1003" actId="1076"/>
          <ac:picMkLst>
            <pc:docMk/>
            <pc:sldMk cId="2304852778" sldId="322"/>
            <ac:picMk id="23" creationId="{45731004-1C7C-4C4C-A38E-AE045E41E72A}"/>
          </ac:picMkLst>
        </pc:picChg>
        <pc:picChg chg="mod">
          <ac:chgData name="Troels Mortensen (TRMO) | VIA" userId="48eeef65-5bf8-474b-9082-b56af31dd25e" providerId="ADAL" clId="{DBF22B69-8676-4402-B046-DE7765FFCDD8}" dt="2019-10-29T19:16:10.219" v="998" actId="1076"/>
          <ac:picMkLst>
            <pc:docMk/>
            <pc:sldMk cId="2304852778" sldId="322"/>
            <ac:picMk id="1034" creationId="{DEA51644-1361-4655-B57A-1DB09E13D656}"/>
          </ac:picMkLst>
        </pc:picChg>
      </pc:sldChg>
      <pc:sldChg chg="addSp modSp add modTransition">
        <pc:chgData name="Troels Mortensen (TRMO) | VIA" userId="48eeef65-5bf8-474b-9082-b56af31dd25e" providerId="ADAL" clId="{DBF22B69-8676-4402-B046-DE7765FFCDD8}" dt="2019-10-29T19:27:17.085" v="1090"/>
        <pc:sldMkLst>
          <pc:docMk/>
          <pc:sldMk cId="2091550375" sldId="323"/>
        </pc:sldMkLst>
        <pc:picChg chg="mod">
          <ac:chgData name="Troels Mortensen (TRMO) | VIA" userId="48eeef65-5bf8-474b-9082-b56af31dd25e" providerId="ADAL" clId="{DBF22B69-8676-4402-B046-DE7765FFCDD8}" dt="2019-10-29T19:18:11.005" v="1027" actId="1076"/>
          <ac:picMkLst>
            <pc:docMk/>
            <pc:sldMk cId="2091550375" sldId="323"/>
            <ac:picMk id="12" creationId="{98DFF65E-DD18-43C5-9E8E-7AEA71238108}"/>
          </ac:picMkLst>
        </pc:picChg>
        <pc:picChg chg="mod">
          <ac:chgData name="Troels Mortensen (TRMO) | VIA" userId="48eeef65-5bf8-474b-9082-b56af31dd25e" providerId="ADAL" clId="{DBF22B69-8676-4402-B046-DE7765FFCDD8}" dt="2019-10-29T19:18:23.048" v="1035" actId="1076"/>
          <ac:picMkLst>
            <pc:docMk/>
            <pc:sldMk cId="2091550375" sldId="323"/>
            <ac:picMk id="13" creationId="{F3518F31-D1C6-45AE-8B1B-9A98BFF6D65A}"/>
          </ac:picMkLst>
        </pc:picChg>
        <pc:picChg chg="mod">
          <ac:chgData name="Troels Mortensen (TRMO) | VIA" userId="48eeef65-5bf8-474b-9082-b56af31dd25e" providerId="ADAL" clId="{DBF22B69-8676-4402-B046-DE7765FFCDD8}" dt="2019-10-29T19:18:23.048" v="1035" actId="1076"/>
          <ac:picMkLst>
            <pc:docMk/>
            <pc:sldMk cId="2091550375" sldId="323"/>
            <ac:picMk id="14" creationId="{038568B4-3AA5-4260-8EC9-0957272F75F7}"/>
          </ac:picMkLst>
        </pc:picChg>
        <pc:picChg chg="mod">
          <ac:chgData name="Troels Mortensen (TRMO) | VIA" userId="48eeef65-5bf8-474b-9082-b56af31dd25e" providerId="ADAL" clId="{DBF22B69-8676-4402-B046-DE7765FFCDD8}" dt="2019-10-29T19:17:22.739" v="1010" actId="14100"/>
          <ac:picMkLst>
            <pc:docMk/>
            <pc:sldMk cId="2091550375" sldId="323"/>
            <ac:picMk id="16" creationId="{644F6B11-ACF0-450F-9EEF-FBF7ABAA2173}"/>
          </ac:picMkLst>
        </pc:picChg>
        <pc:picChg chg="mod">
          <ac:chgData name="Troels Mortensen (TRMO) | VIA" userId="48eeef65-5bf8-474b-9082-b56af31dd25e" providerId="ADAL" clId="{DBF22B69-8676-4402-B046-DE7765FFCDD8}" dt="2019-10-29T19:17:43.251" v="1019" actId="1076"/>
          <ac:picMkLst>
            <pc:docMk/>
            <pc:sldMk cId="2091550375" sldId="323"/>
            <ac:picMk id="19" creationId="{A05BE39F-6553-40A7-87AE-2F4D4BEBB236}"/>
          </ac:picMkLst>
        </pc:picChg>
        <pc:picChg chg="add mod">
          <ac:chgData name="Troels Mortensen (TRMO) | VIA" userId="48eeef65-5bf8-474b-9082-b56af31dd25e" providerId="ADAL" clId="{DBF22B69-8676-4402-B046-DE7765FFCDD8}" dt="2019-10-29T19:18:23.048" v="1035" actId="1076"/>
          <ac:picMkLst>
            <pc:docMk/>
            <pc:sldMk cId="2091550375" sldId="323"/>
            <ac:picMk id="20" creationId="{0143CA36-054A-4D7D-AB1A-4BC7E1AB53F2}"/>
          </ac:picMkLst>
        </pc:picChg>
        <pc:picChg chg="add mod">
          <ac:chgData name="Troels Mortensen (TRMO) | VIA" userId="48eeef65-5bf8-474b-9082-b56af31dd25e" providerId="ADAL" clId="{DBF22B69-8676-4402-B046-DE7765FFCDD8}" dt="2019-10-29T19:18:23.048" v="1035" actId="1076"/>
          <ac:picMkLst>
            <pc:docMk/>
            <pc:sldMk cId="2091550375" sldId="323"/>
            <ac:picMk id="21" creationId="{C99CD398-773A-4EBD-8B6F-C75D3FCD586F}"/>
          </ac:picMkLst>
        </pc:picChg>
        <pc:picChg chg="mod">
          <ac:chgData name="Troels Mortensen (TRMO) | VIA" userId="48eeef65-5bf8-474b-9082-b56af31dd25e" providerId="ADAL" clId="{DBF22B69-8676-4402-B046-DE7765FFCDD8}" dt="2019-10-29T19:17:28.723" v="1013" actId="166"/>
          <ac:picMkLst>
            <pc:docMk/>
            <pc:sldMk cId="2091550375" sldId="323"/>
            <ac:picMk id="22" creationId="{981B1472-8B01-4F77-9E8D-AADE7EC78794}"/>
          </ac:picMkLst>
        </pc:picChg>
      </pc:sldChg>
      <pc:sldChg chg="modSp add modTransition">
        <pc:chgData name="Troels Mortensen (TRMO) | VIA" userId="48eeef65-5bf8-474b-9082-b56af31dd25e" providerId="ADAL" clId="{DBF22B69-8676-4402-B046-DE7765FFCDD8}" dt="2019-10-29T19:27:17.085" v="1090"/>
        <pc:sldMkLst>
          <pc:docMk/>
          <pc:sldMk cId="2280241765" sldId="324"/>
        </pc:sldMkLst>
        <pc:picChg chg="mod">
          <ac:chgData name="Troels Mortensen (TRMO) | VIA" userId="48eeef65-5bf8-474b-9082-b56af31dd25e" providerId="ADAL" clId="{DBF22B69-8676-4402-B046-DE7765FFCDD8}" dt="2019-10-29T19:18:35.866" v="1042" actId="1076"/>
          <ac:picMkLst>
            <pc:docMk/>
            <pc:sldMk cId="2280241765" sldId="324"/>
            <ac:picMk id="17" creationId="{B758931C-FB14-4C45-9B7E-6DA86F52BB06}"/>
          </ac:picMkLst>
        </pc:picChg>
        <pc:picChg chg="mod">
          <ac:chgData name="Troels Mortensen (TRMO) | VIA" userId="48eeef65-5bf8-474b-9082-b56af31dd25e" providerId="ADAL" clId="{DBF22B69-8676-4402-B046-DE7765FFCDD8}" dt="2019-10-29T19:18:40.688" v="1046" actId="14100"/>
          <ac:picMkLst>
            <pc:docMk/>
            <pc:sldMk cId="2280241765" sldId="324"/>
            <ac:picMk id="18" creationId="{944E4927-10A4-4D8B-8BC6-87A315D495A5}"/>
          </ac:picMkLst>
        </pc:picChg>
        <pc:picChg chg="mod">
          <ac:chgData name="Troels Mortensen (TRMO) | VIA" userId="48eeef65-5bf8-474b-9082-b56af31dd25e" providerId="ADAL" clId="{DBF22B69-8676-4402-B046-DE7765FFCDD8}" dt="2019-10-29T19:18:49.267" v="1050" actId="14100"/>
          <ac:picMkLst>
            <pc:docMk/>
            <pc:sldMk cId="2280241765" sldId="324"/>
            <ac:picMk id="19" creationId="{A05BE39F-6553-40A7-87AE-2F4D4BEBB236}"/>
          </ac:picMkLst>
        </pc:picChg>
        <pc:picChg chg="mod">
          <ac:chgData name="Troels Mortensen (TRMO) | VIA" userId="48eeef65-5bf8-474b-9082-b56af31dd25e" providerId="ADAL" clId="{DBF22B69-8676-4402-B046-DE7765FFCDD8}" dt="2019-10-29T19:18:47.754" v="1049" actId="1076"/>
          <ac:picMkLst>
            <pc:docMk/>
            <pc:sldMk cId="2280241765" sldId="324"/>
            <ac:picMk id="23" creationId="{45731004-1C7C-4C4C-A38E-AE045E41E72A}"/>
          </ac:picMkLst>
        </pc:picChg>
      </pc:sldChg>
      <pc:sldChg chg="modSp add modTransition">
        <pc:chgData name="Troels Mortensen (TRMO) | VIA" userId="48eeef65-5bf8-474b-9082-b56af31dd25e" providerId="ADAL" clId="{DBF22B69-8676-4402-B046-DE7765FFCDD8}" dt="2019-10-29T19:27:17.085" v="1090"/>
        <pc:sldMkLst>
          <pc:docMk/>
          <pc:sldMk cId="2567843330" sldId="325"/>
        </pc:sldMkLst>
        <pc:picChg chg="mod">
          <ac:chgData name="Troels Mortensen (TRMO) | VIA" userId="48eeef65-5bf8-474b-9082-b56af31dd25e" providerId="ADAL" clId="{DBF22B69-8676-4402-B046-DE7765FFCDD8}" dt="2019-10-29T19:19:12.318" v="1054" actId="1076"/>
          <ac:picMkLst>
            <pc:docMk/>
            <pc:sldMk cId="2567843330" sldId="325"/>
            <ac:picMk id="13" creationId="{F3518F31-D1C6-45AE-8B1B-9A98BFF6D65A}"/>
          </ac:picMkLst>
        </pc:picChg>
        <pc:picChg chg="mod">
          <ac:chgData name="Troels Mortensen (TRMO) | VIA" userId="48eeef65-5bf8-474b-9082-b56af31dd25e" providerId="ADAL" clId="{DBF22B69-8676-4402-B046-DE7765FFCDD8}" dt="2019-10-29T19:19:12.318" v="1054" actId="1076"/>
          <ac:picMkLst>
            <pc:docMk/>
            <pc:sldMk cId="2567843330" sldId="325"/>
            <ac:picMk id="14" creationId="{038568B4-3AA5-4260-8EC9-0957272F75F7}"/>
          </ac:picMkLst>
        </pc:picChg>
        <pc:picChg chg="mod">
          <ac:chgData name="Troels Mortensen (TRMO) | VIA" userId="48eeef65-5bf8-474b-9082-b56af31dd25e" providerId="ADAL" clId="{DBF22B69-8676-4402-B046-DE7765FFCDD8}" dt="2019-10-29T19:19:12.318" v="1054" actId="1076"/>
          <ac:picMkLst>
            <pc:docMk/>
            <pc:sldMk cId="2567843330" sldId="325"/>
            <ac:picMk id="20" creationId="{0143CA36-054A-4D7D-AB1A-4BC7E1AB53F2}"/>
          </ac:picMkLst>
        </pc:picChg>
        <pc:picChg chg="mod">
          <ac:chgData name="Troels Mortensen (TRMO) | VIA" userId="48eeef65-5bf8-474b-9082-b56af31dd25e" providerId="ADAL" clId="{DBF22B69-8676-4402-B046-DE7765FFCDD8}" dt="2019-10-29T19:19:12.318" v="1054" actId="1076"/>
          <ac:picMkLst>
            <pc:docMk/>
            <pc:sldMk cId="2567843330" sldId="325"/>
            <ac:picMk id="21" creationId="{C99CD398-773A-4EBD-8B6F-C75D3FCD586F}"/>
          </ac:picMkLst>
        </pc:picChg>
      </pc:sldChg>
      <pc:sldChg chg="delSp modSp add modTransition">
        <pc:chgData name="Troels Mortensen (TRMO) | VIA" userId="48eeef65-5bf8-474b-9082-b56af31dd25e" providerId="ADAL" clId="{DBF22B69-8676-4402-B046-DE7765FFCDD8}" dt="2019-10-29T19:20:18.520" v="1075"/>
        <pc:sldMkLst>
          <pc:docMk/>
          <pc:sldMk cId="2591348778" sldId="326"/>
        </pc:sldMkLst>
        <pc:picChg chg="mod">
          <ac:chgData name="Troels Mortensen (TRMO) | VIA" userId="48eeef65-5bf8-474b-9082-b56af31dd25e" providerId="ADAL" clId="{DBF22B69-8676-4402-B046-DE7765FFCDD8}" dt="2019-10-29T19:19:26.520" v="1059" actId="1076"/>
          <ac:picMkLst>
            <pc:docMk/>
            <pc:sldMk cId="2591348778" sldId="326"/>
            <ac:picMk id="13" creationId="{F3518F31-D1C6-45AE-8B1B-9A98BFF6D65A}"/>
          </ac:picMkLst>
        </pc:picChg>
        <pc:picChg chg="mod">
          <ac:chgData name="Troels Mortensen (TRMO) | VIA" userId="48eeef65-5bf8-474b-9082-b56af31dd25e" providerId="ADAL" clId="{DBF22B69-8676-4402-B046-DE7765FFCDD8}" dt="2019-10-29T19:19:26.520" v="1059" actId="1076"/>
          <ac:picMkLst>
            <pc:docMk/>
            <pc:sldMk cId="2591348778" sldId="326"/>
            <ac:picMk id="14" creationId="{038568B4-3AA5-4260-8EC9-0957272F75F7}"/>
          </ac:picMkLst>
        </pc:picChg>
        <pc:picChg chg="mod">
          <ac:chgData name="Troels Mortensen (TRMO) | VIA" userId="48eeef65-5bf8-474b-9082-b56af31dd25e" providerId="ADAL" clId="{DBF22B69-8676-4402-B046-DE7765FFCDD8}" dt="2019-10-29T19:19:57.830" v="1071" actId="14100"/>
          <ac:picMkLst>
            <pc:docMk/>
            <pc:sldMk cId="2591348778" sldId="326"/>
            <ac:picMk id="17" creationId="{B758931C-FB14-4C45-9B7E-6DA86F52BB06}"/>
          </ac:picMkLst>
        </pc:picChg>
        <pc:picChg chg="mod">
          <ac:chgData name="Troels Mortensen (TRMO) | VIA" userId="48eeef65-5bf8-474b-9082-b56af31dd25e" providerId="ADAL" clId="{DBF22B69-8676-4402-B046-DE7765FFCDD8}" dt="2019-10-29T19:19:51.368" v="1069" actId="1076"/>
          <ac:picMkLst>
            <pc:docMk/>
            <pc:sldMk cId="2591348778" sldId="326"/>
            <ac:picMk id="18" creationId="{944E4927-10A4-4D8B-8BC6-87A315D495A5}"/>
          </ac:picMkLst>
        </pc:picChg>
        <pc:picChg chg="mod">
          <ac:chgData name="Troels Mortensen (TRMO) | VIA" userId="48eeef65-5bf8-474b-9082-b56af31dd25e" providerId="ADAL" clId="{DBF22B69-8676-4402-B046-DE7765FFCDD8}" dt="2019-10-29T19:19:47.962" v="1067" actId="1076"/>
          <ac:picMkLst>
            <pc:docMk/>
            <pc:sldMk cId="2591348778" sldId="326"/>
            <ac:picMk id="20" creationId="{0143CA36-054A-4D7D-AB1A-4BC7E1AB53F2}"/>
          </ac:picMkLst>
        </pc:picChg>
        <pc:picChg chg="mod">
          <ac:chgData name="Troels Mortensen (TRMO) | VIA" userId="48eeef65-5bf8-474b-9082-b56af31dd25e" providerId="ADAL" clId="{DBF22B69-8676-4402-B046-DE7765FFCDD8}" dt="2019-10-29T19:20:01.177" v="1074" actId="1076"/>
          <ac:picMkLst>
            <pc:docMk/>
            <pc:sldMk cId="2591348778" sldId="326"/>
            <ac:picMk id="21" creationId="{C99CD398-773A-4EBD-8B6F-C75D3FCD586F}"/>
          </ac:picMkLst>
        </pc:picChg>
        <pc:picChg chg="del">
          <ac:chgData name="Troels Mortensen (TRMO) | VIA" userId="48eeef65-5bf8-474b-9082-b56af31dd25e" providerId="ADAL" clId="{DBF22B69-8676-4402-B046-DE7765FFCDD8}" dt="2019-10-29T19:19:36.405" v="1063" actId="478"/>
          <ac:picMkLst>
            <pc:docMk/>
            <pc:sldMk cId="2591348778" sldId="326"/>
            <ac:picMk id="22" creationId="{981B1472-8B01-4F77-9E8D-AADE7EC78794}"/>
          </ac:picMkLst>
        </pc:picChg>
        <pc:picChg chg="del">
          <ac:chgData name="Troels Mortensen (TRMO) | VIA" userId="48eeef65-5bf8-474b-9082-b56af31dd25e" providerId="ADAL" clId="{DBF22B69-8676-4402-B046-DE7765FFCDD8}" dt="2019-10-29T19:19:34.121" v="1062" actId="478"/>
          <ac:picMkLst>
            <pc:docMk/>
            <pc:sldMk cId="2591348778" sldId="326"/>
            <ac:picMk id="1034" creationId="{DEA51644-1361-4655-B57A-1DB09E13D656}"/>
          </ac:picMkLst>
        </pc:picChg>
      </pc:sldChg>
    </pc:docChg>
  </pc:docChgLst>
  <pc:docChgLst>
    <pc:chgData name="Troels Mortensen (TRMO) | VIA" userId="48eeef65-5bf8-474b-9082-b56af31dd25e" providerId="ADAL" clId="{3173C302-DCF2-4851-9A64-4940A41419A0}"/>
    <pc:docChg chg="addSld modSld">
      <pc:chgData name="Troels Mortensen (TRMO) | VIA" userId="48eeef65-5bf8-474b-9082-b56af31dd25e" providerId="ADAL" clId="{3173C302-DCF2-4851-9A64-4940A41419A0}" dt="2019-04-01T18:13:04.152" v="0"/>
      <pc:docMkLst>
        <pc:docMk/>
      </pc:docMkLst>
      <pc:sldChg chg="add">
        <pc:chgData name="Troels Mortensen (TRMO) | VIA" userId="48eeef65-5bf8-474b-9082-b56af31dd25e" providerId="ADAL" clId="{3173C302-DCF2-4851-9A64-4940A41419A0}" dt="2019-04-01T18:13:04.152" v="0"/>
        <pc:sldMkLst>
          <pc:docMk/>
          <pc:sldMk cId="3928909016" sldId="292"/>
        </pc:sldMkLst>
      </pc:sldChg>
      <pc:sldChg chg="add">
        <pc:chgData name="Troels Mortensen (TRMO) | VIA" userId="48eeef65-5bf8-474b-9082-b56af31dd25e" providerId="ADAL" clId="{3173C302-DCF2-4851-9A64-4940A41419A0}" dt="2019-04-01T18:13:04.152" v="0"/>
        <pc:sldMkLst>
          <pc:docMk/>
          <pc:sldMk cId="2661783793" sldId="293"/>
        </pc:sldMkLst>
      </pc:sldChg>
      <pc:sldChg chg="add">
        <pc:chgData name="Troels Mortensen (TRMO) | VIA" userId="48eeef65-5bf8-474b-9082-b56af31dd25e" providerId="ADAL" clId="{3173C302-DCF2-4851-9A64-4940A41419A0}" dt="2019-04-01T18:13:04.152" v="0"/>
        <pc:sldMkLst>
          <pc:docMk/>
          <pc:sldMk cId="4065962125" sldId="294"/>
        </pc:sldMkLst>
      </pc:sldChg>
      <pc:sldChg chg="add">
        <pc:chgData name="Troels Mortensen (TRMO) | VIA" userId="48eeef65-5bf8-474b-9082-b56af31dd25e" providerId="ADAL" clId="{3173C302-DCF2-4851-9A64-4940A41419A0}" dt="2019-04-01T18:13:04.152" v="0"/>
        <pc:sldMkLst>
          <pc:docMk/>
          <pc:sldMk cId="1307982698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F8B0B-1C32-449C-B08D-DE8A6EE8D27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9BB0-B18D-408C-925C-FF575AEE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36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752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79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9643" y="1952837"/>
            <a:ext cx="7959276" cy="1647614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8003" y="3707298"/>
            <a:ext cx="7920917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subtitle</a:t>
            </a:r>
            <a:endParaRPr lang="da-DK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3107265" y="3168691"/>
            <a:ext cx="3001433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3107267" y="1916115"/>
            <a:ext cx="2946400" cy="69249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450"/>
              </a:spcBef>
              <a:defRPr/>
            </a:pP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929001" y="584200"/>
            <a:ext cx="282316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75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3160184" y="5934672"/>
            <a:ext cx="304165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750" dirty="0">
                <a:solidFill>
                  <a:schemeClr val="tx1"/>
                </a:solidFill>
                <a:latin typeface="+mn-lt"/>
              </a:rPr>
            </a:b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8351" y="584202"/>
            <a:ext cx="2639351" cy="343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endParaRPr lang="da-DK" sz="1200" kern="1200" spc="-75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lvl="0" indent="0" algn="l" defTabSz="6858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200" kern="1200" spc="-75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49" y="1204905"/>
            <a:ext cx="838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30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F499-3B6C-43EB-B6FA-4CA79B2F4AEB}" type="datetime2">
              <a:rPr lang="da-DK" smtClean="0"/>
              <a:t>29. oktober 2019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3014960" y="3657183"/>
            <a:ext cx="2864223" cy="3180414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sz="1800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3185352" y="5918968"/>
            <a:ext cx="128340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359172" y="5918968"/>
            <a:ext cx="1185816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960784" y="4503570"/>
            <a:ext cx="19452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3107267" y="6631"/>
            <a:ext cx="29464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8000" y="5922000"/>
            <a:ext cx="2448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99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03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47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48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681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069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279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698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13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1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Software Development with </a:t>
            </a:r>
            <a:r>
              <a:rPr lang="da-DK" dirty="0"/>
              <a:t>UML and Java 2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</p:spTree>
    <p:extLst>
      <p:ext uri="{BB962C8B-B14F-4D97-AF65-F5344CB8AC3E}">
        <p14:creationId xmlns:p14="http://schemas.microsoft.com/office/powerpoint/2010/main" val="140613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!!Chef 1">
            <a:extLst>
              <a:ext uri="{FF2B5EF4-FFF2-40B4-BE49-F238E27FC236}">
                <a16:creationId xmlns:a16="http://schemas.microsoft.com/office/drawing/2014/main" id="{F3518F31-D1C6-45AE-8B1B-9A98BFF6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27436" y="2941623"/>
            <a:ext cx="2416495" cy="3054038"/>
          </a:xfrm>
          <a:prstGeom prst="rect">
            <a:avLst/>
          </a:prstGeom>
        </p:spPr>
      </p:pic>
      <p:pic>
        <p:nvPicPr>
          <p:cNvPr id="14" name="!!Chef 2">
            <a:extLst>
              <a:ext uri="{FF2B5EF4-FFF2-40B4-BE49-F238E27FC236}">
                <a16:creationId xmlns:a16="http://schemas.microsoft.com/office/drawing/2014/main" id="{038568B4-3AA5-4260-8EC9-0957272F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648290" y="2278546"/>
            <a:ext cx="1942976" cy="2455591"/>
          </a:xfrm>
          <a:prstGeom prst="rect">
            <a:avLst/>
          </a:prstGeom>
        </p:spPr>
      </p:pic>
      <p:pic>
        <p:nvPicPr>
          <p:cNvPr id="12" name="!!Chef 3">
            <a:extLst>
              <a:ext uri="{FF2B5EF4-FFF2-40B4-BE49-F238E27FC236}">
                <a16:creationId xmlns:a16="http://schemas.microsoft.com/office/drawing/2014/main" id="{98DFF65E-DD18-43C5-9E8E-7AEA7123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284520" y="2464313"/>
            <a:ext cx="1734792" cy="2192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EE9C75-5EC4-45AB-9621-BA622538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7040" y="0"/>
            <a:ext cx="734733" cy="2278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4F6B11-ACF0-450F-9EEF-FBF7ABAA21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2016" y="2689666"/>
            <a:ext cx="1156266" cy="3578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8931C-FB14-4C45-9B7E-6DA86F52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8282" y="278091"/>
            <a:ext cx="688573" cy="20885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E4927-10A4-4D8B-8BC6-87A315D495A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426" y="892969"/>
            <a:ext cx="807584" cy="2074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BE39F-6553-40A7-87AE-2F4D4BEBB23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92979" y="1093485"/>
            <a:ext cx="731077" cy="2154975"/>
          </a:xfrm>
          <a:prstGeom prst="rect">
            <a:avLst/>
          </a:prstGeom>
        </p:spPr>
      </p:pic>
      <p:pic>
        <p:nvPicPr>
          <p:cNvPr id="1026" name="Picture 2" descr="Billedresultat for table clipart">
            <a:extLst>
              <a:ext uri="{FF2B5EF4-FFF2-40B4-BE49-F238E27FC236}">
                <a16:creationId xmlns:a16="http://schemas.microsoft.com/office/drawing/2014/main" id="{371D7035-7284-4BCA-806E-9425FA18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9" y="4831410"/>
            <a:ext cx="5946842" cy="18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able clipart">
            <a:extLst>
              <a:ext uri="{FF2B5EF4-FFF2-40B4-BE49-F238E27FC236}">
                <a16:creationId xmlns:a16="http://schemas.microsoft.com/office/drawing/2014/main" id="{ED542183-A86F-425B-9498-BE3D06EC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9158" y="-2169269"/>
            <a:ext cx="5946842" cy="31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CCE53-9C88-4A98-AA8E-9BCA4ABC6B1A}"/>
              </a:ext>
            </a:extLst>
          </p:cNvPr>
          <p:cNvSpPr txBox="1"/>
          <p:nvPr/>
        </p:nvSpPr>
        <p:spPr>
          <a:xfrm>
            <a:off x="994015" y="162312"/>
            <a:ext cx="4257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Troels’ Burger Joint</a:t>
            </a:r>
          </a:p>
        </p:txBody>
      </p:sp>
      <p:pic>
        <p:nvPicPr>
          <p:cNvPr id="1030" name="Picture 6" descr="Billedresultat for restaurant door clipart">
            <a:extLst>
              <a:ext uri="{FF2B5EF4-FFF2-40B4-BE49-F238E27FC236}">
                <a16:creationId xmlns:a16="http://schemas.microsoft.com/office/drawing/2014/main" id="{F31F4CAD-AF67-4E11-84E2-3AC1740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601" y="1793753"/>
            <a:ext cx="4753929" cy="3762527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!!Burger 2" descr="Billedresultat for burger clipart">
            <a:extLst>
              <a:ext uri="{FF2B5EF4-FFF2-40B4-BE49-F238E27FC236}">
                <a16:creationId xmlns:a16="http://schemas.microsoft.com/office/drawing/2014/main" id="{981B1472-8B01-4F77-9E8D-AADE7EC7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57" y="4214860"/>
            <a:ext cx="1165928" cy="103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!!Burger 1" descr="Billedresultat for burger clipart">
            <a:extLst>
              <a:ext uri="{FF2B5EF4-FFF2-40B4-BE49-F238E27FC236}">
                <a16:creationId xmlns:a16="http://schemas.microsoft.com/office/drawing/2014/main" id="{45731004-1C7C-4C4C-A38E-AE045E41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17" y="4178923"/>
            <a:ext cx="1201869" cy="107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able clipart">
            <a:extLst>
              <a:ext uri="{FF2B5EF4-FFF2-40B4-BE49-F238E27FC236}">
                <a16:creationId xmlns:a16="http://schemas.microsoft.com/office/drawing/2014/main" id="{79B9CE78-DD73-43DB-B0FC-B793D1CE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04" y="112319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ledresultat for table clipart">
            <a:extLst>
              <a:ext uri="{FF2B5EF4-FFF2-40B4-BE49-F238E27FC236}">
                <a16:creationId xmlns:a16="http://schemas.microsoft.com/office/drawing/2014/main" id="{C5C0AAA3-CC64-431C-953C-93DDEB40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92" y="227106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illedresultat for restaurant door clipart">
            <a:extLst>
              <a:ext uri="{FF2B5EF4-FFF2-40B4-BE49-F238E27FC236}">
                <a16:creationId xmlns:a16="http://schemas.microsoft.com/office/drawing/2014/main" id="{5D46461B-4B96-47A8-B97C-45BFE47C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40" y="-387956"/>
            <a:ext cx="4753929" cy="3762527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!!Burger 3" descr="Billedresultat for burger clipart">
            <a:extLst>
              <a:ext uri="{FF2B5EF4-FFF2-40B4-BE49-F238E27FC236}">
                <a16:creationId xmlns:a16="http://schemas.microsoft.com/office/drawing/2014/main" id="{DEA51644-1361-4655-B57A-1DB09E13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79" y="732968"/>
            <a:ext cx="734733" cy="65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852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!!Chef 1">
            <a:extLst>
              <a:ext uri="{FF2B5EF4-FFF2-40B4-BE49-F238E27FC236}">
                <a16:creationId xmlns:a16="http://schemas.microsoft.com/office/drawing/2014/main" id="{F3518F31-D1C6-45AE-8B1B-9A98BFF6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4268345" y="2561696"/>
            <a:ext cx="1744469" cy="2204711"/>
          </a:xfrm>
          <a:prstGeom prst="rect">
            <a:avLst/>
          </a:prstGeom>
        </p:spPr>
      </p:pic>
      <p:pic>
        <p:nvPicPr>
          <p:cNvPr id="14" name="!!Chef 2">
            <a:extLst>
              <a:ext uri="{FF2B5EF4-FFF2-40B4-BE49-F238E27FC236}">
                <a16:creationId xmlns:a16="http://schemas.microsoft.com/office/drawing/2014/main" id="{038568B4-3AA5-4260-8EC9-0957272F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2363491" y="2768910"/>
            <a:ext cx="1684668" cy="2129134"/>
          </a:xfrm>
          <a:prstGeom prst="rect">
            <a:avLst/>
          </a:prstGeom>
        </p:spPr>
      </p:pic>
      <p:pic>
        <p:nvPicPr>
          <p:cNvPr id="12" name="!!Chef 3">
            <a:extLst>
              <a:ext uri="{FF2B5EF4-FFF2-40B4-BE49-F238E27FC236}">
                <a16:creationId xmlns:a16="http://schemas.microsoft.com/office/drawing/2014/main" id="{98DFF65E-DD18-43C5-9E8E-7AEA7123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7202405" y="2033445"/>
            <a:ext cx="1734792" cy="2192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EE9C75-5EC4-45AB-9621-BA622538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7040" y="0"/>
            <a:ext cx="734733" cy="2278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4F6B11-ACF0-450F-9EEF-FBF7ABAA21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016" y="987399"/>
            <a:ext cx="771380" cy="23871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8931C-FB14-4C45-9B7E-6DA86F52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8282" y="278091"/>
            <a:ext cx="688573" cy="20885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E4927-10A4-4D8B-8BC6-87A315D495A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426" y="892969"/>
            <a:ext cx="807584" cy="2074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BE39F-6553-40A7-87AE-2F4D4BEBB23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6152" y="2605003"/>
            <a:ext cx="1104764" cy="3256482"/>
          </a:xfrm>
          <a:prstGeom prst="rect">
            <a:avLst/>
          </a:prstGeom>
        </p:spPr>
      </p:pic>
      <p:pic>
        <p:nvPicPr>
          <p:cNvPr id="1026" name="Picture 2" descr="Billedresultat for table clipart">
            <a:extLst>
              <a:ext uri="{FF2B5EF4-FFF2-40B4-BE49-F238E27FC236}">
                <a16:creationId xmlns:a16="http://schemas.microsoft.com/office/drawing/2014/main" id="{371D7035-7284-4BCA-806E-9425FA18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9" y="4831410"/>
            <a:ext cx="5946842" cy="18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able clipart">
            <a:extLst>
              <a:ext uri="{FF2B5EF4-FFF2-40B4-BE49-F238E27FC236}">
                <a16:creationId xmlns:a16="http://schemas.microsoft.com/office/drawing/2014/main" id="{ED542183-A86F-425B-9498-BE3D06EC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9158" y="-2169269"/>
            <a:ext cx="5946842" cy="31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CCE53-9C88-4A98-AA8E-9BCA4ABC6B1A}"/>
              </a:ext>
            </a:extLst>
          </p:cNvPr>
          <p:cNvSpPr txBox="1"/>
          <p:nvPr/>
        </p:nvSpPr>
        <p:spPr>
          <a:xfrm>
            <a:off x="994015" y="162312"/>
            <a:ext cx="4257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Troels’ Burger Joint</a:t>
            </a:r>
          </a:p>
        </p:txBody>
      </p:sp>
      <p:pic>
        <p:nvPicPr>
          <p:cNvPr id="1030" name="Picture 6" descr="Billedresultat for restaurant door clipart">
            <a:extLst>
              <a:ext uri="{FF2B5EF4-FFF2-40B4-BE49-F238E27FC236}">
                <a16:creationId xmlns:a16="http://schemas.microsoft.com/office/drawing/2014/main" id="{F31F4CAD-AF67-4E11-84E2-3AC1740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601" y="1793753"/>
            <a:ext cx="4753929" cy="3762527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!!Burger 1" descr="Billedresultat for burger clipart">
            <a:extLst>
              <a:ext uri="{FF2B5EF4-FFF2-40B4-BE49-F238E27FC236}">
                <a16:creationId xmlns:a16="http://schemas.microsoft.com/office/drawing/2014/main" id="{45731004-1C7C-4C4C-A38E-AE045E41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17" y="4178923"/>
            <a:ext cx="1201869" cy="107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able clipart">
            <a:extLst>
              <a:ext uri="{FF2B5EF4-FFF2-40B4-BE49-F238E27FC236}">
                <a16:creationId xmlns:a16="http://schemas.microsoft.com/office/drawing/2014/main" id="{79B9CE78-DD73-43DB-B0FC-B793D1CE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04" y="112319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ledresultat for table clipart">
            <a:extLst>
              <a:ext uri="{FF2B5EF4-FFF2-40B4-BE49-F238E27FC236}">
                <a16:creationId xmlns:a16="http://schemas.microsoft.com/office/drawing/2014/main" id="{C5C0AAA3-CC64-431C-953C-93DDEB40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92" y="227106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illedresultat for restaurant door clipart">
            <a:extLst>
              <a:ext uri="{FF2B5EF4-FFF2-40B4-BE49-F238E27FC236}">
                <a16:creationId xmlns:a16="http://schemas.microsoft.com/office/drawing/2014/main" id="{5D46461B-4B96-47A8-B97C-45BFE47C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40" y="-387956"/>
            <a:ext cx="4753929" cy="3762527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!!Burger 3" descr="Billedresultat for burger clipart">
            <a:extLst>
              <a:ext uri="{FF2B5EF4-FFF2-40B4-BE49-F238E27FC236}">
                <a16:creationId xmlns:a16="http://schemas.microsoft.com/office/drawing/2014/main" id="{DEA51644-1361-4655-B57A-1DB09E13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79" y="732968"/>
            <a:ext cx="734733" cy="65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!!Burger 2" descr="Billedresultat for burger clipart">
            <a:extLst>
              <a:ext uri="{FF2B5EF4-FFF2-40B4-BE49-F238E27FC236}">
                <a16:creationId xmlns:a16="http://schemas.microsoft.com/office/drawing/2014/main" id="{981B1472-8B01-4F77-9E8D-AADE7EC7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991" y="1995395"/>
            <a:ext cx="635753" cy="56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!!Burger 4" descr="Billedresultat for burger clipart">
            <a:extLst>
              <a:ext uri="{FF2B5EF4-FFF2-40B4-BE49-F238E27FC236}">
                <a16:creationId xmlns:a16="http://schemas.microsoft.com/office/drawing/2014/main" id="{0143CA36-054A-4D7D-AB1A-4BC7E1AB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1354" y="3292165"/>
            <a:ext cx="913047" cy="8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!!Burger 5" descr="Billedresultat for burger clipart">
            <a:extLst>
              <a:ext uri="{FF2B5EF4-FFF2-40B4-BE49-F238E27FC236}">
                <a16:creationId xmlns:a16="http://schemas.microsoft.com/office/drawing/2014/main" id="{C99CD398-773A-4EBD-8B6F-C75D3FCD5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7187" y="3367530"/>
            <a:ext cx="867688" cy="7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550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!!Chef 1">
            <a:extLst>
              <a:ext uri="{FF2B5EF4-FFF2-40B4-BE49-F238E27FC236}">
                <a16:creationId xmlns:a16="http://schemas.microsoft.com/office/drawing/2014/main" id="{F3518F31-D1C6-45AE-8B1B-9A98BFF6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4268345" y="2561696"/>
            <a:ext cx="1744469" cy="2204711"/>
          </a:xfrm>
          <a:prstGeom prst="rect">
            <a:avLst/>
          </a:prstGeom>
        </p:spPr>
      </p:pic>
      <p:pic>
        <p:nvPicPr>
          <p:cNvPr id="14" name="!!Chef 2">
            <a:extLst>
              <a:ext uri="{FF2B5EF4-FFF2-40B4-BE49-F238E27FC236}">
                <a16:creationId xmlns:a16="http://schemas.microsoft.com/office/drawing/2014/main" id="{038568B4-3AA5-4260-8EC9-0957272F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2363491" y="2768910"/>
            <a:ext cx="1684668" cy="2129134"/>
          </a:xfrm>
          <a:prstGeom prst="rect">
            <a:avLst/>
          </a:prstGeom>
        </p:spPr>
      </p:pic>
      <p:pic>
        <p:nvPicPr>
          <p:cNvPr id="12" name="!!Chef 3">
            <a:extLst>
              <a:ext uri="{FF2B5EF4-FFF2-40B4-BE49-F238E27FC236}">
                <a16:creationId xmlns:a16="http://schemas.microsoft.com/office/drawing/2014/main" id="{98DFF65E-DD18-43C5-9E8E-7AEA7123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7202405" y="2033445"/>
            <a:ext cx="1734792" cy="2192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EE9C75-5EC4-45AB-9621-BA622538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7040" y="0"/>
            <a:ext cx="734733" cy="2278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4F6B11-ACF0-450F-9EEF-FBF7ABAA21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016" y="987399"/>
            <a:ext cx="771380" cy="23871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8931C-FB14-4C45-9B7E-6DA86F52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4252" y="2980748"/>
            <a:ext cx="1056355" cy="32040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E4927-10A4-4D8B-8BC6-87A315D495A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6035" y="2980747"/>
            <a:ext cx="1247496" cy="3204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BE39F-6553-40A7-87AE-2F4D4BEBB23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086" y="1051835"/>
            <a:ext cx="842270" cy="2482737"/>
          </a:xfrm>
          <a:prstGeom prst="rect">
            <a:avLst/>
          </a:prstGeom>
        </p:spPr>
      </p:pic>
      <p:pic>
        <p:nvPicPr>
          <p:cNvPr id="1026" name="Picture 2" descr="Billedresultat for table clipart">
            <a:extLst>
              <a:ext uri="{FF2B5EF4-FFF2-40B4-BE49-F238E27FC236}">
                <a16:creationId xmlns:a16="http://schemas.microsoft.com/office/drawing/2014/main" id="{371D7035-7284-4BCA-806E-9425FA18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9" y="4831410"/>
            <a:ext cx="5946842" cy="18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able clipart">
            <a:extLst>
              <a:ext uri="{FF2B5EF4-FFF2-40B4-BE49-F238E27FC236}">
                <a16:creationId xmlns:a16="http://schemas.microsoft.com/office/drawing/2014/main" id="{ED542183-A86F-425B-9498-BE3D06EC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9158" y="-2169269"/>
            <a:ext cx="5946842" cy="31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CCE53-9C88-4A98-AA8E-9BCA4ABC6B1A}"/>
              </a:ext>
            </a:extLst>
          </p:cNvPr>
          <p:cNvSpPr txBox="1"/>
          <p:nvPr/>
        </p:nvSpPr>
        <p:spPr>
          <a:xfrm>
            <a:off x="994015" y="162312"/>
            <a:ext cx="4257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Troels’ Burger Joint</a:t>
            </a:r>
          </a:p>
        </p:txBody>
      </p:sp>
      <p:pic>
        <p:nvPicPr>
          <p:cNvPr id="1030" name="Picture 6" descr="Billedresultat for restaurant door clipart">
            <a:extLst>
              <a:ext uri="{FF2B5EF4-FFF2-40B4-BE49-F238E27FC236}">
                <a16:creationId xmlns:a16="http://schemas.microsoft.com/office/drawing/2014/main" id="{F31F4CAD-AF67-4E11-84E2-3AC1740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601" y="1793753"/>
            <a:ext cx="4753929" cy="3762527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able clipart">
            <a:extLst>
              <a:ext uri="{FF2B5EF4-FFF2-40B4-BE49-F238E27FC236}">
                <a16:creationId xmlns:a16="http://schemas.microsoft.com/office/drawing/2014/main" id="{79B9CE78-DD73-43DB-B0FC-B793D1CE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04" y="112319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ledresultat for table clipart">
            <a:extLst>
              <a:ext uri="{FF2B5EF4-FFF2-40B4-BE49-F238E27FC236}">
                <a16:creationId xmlns:a16="http://schemas.microsoft.com/office/drawing/2014/main" id="{C5C0AAA3-CC64-431C-953C-93DDEB40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92" y="227106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illedresultat for restaurant door clipart">
            <a:extLst>
              <a:ext uri="{FF2B5EF4-FFF2-40B4-BE49-F238E27FC236}">
                <a16:creationId xmlns:a16="http://schemas.microsoft.com/office/drawing/2014/main" id="{5D46461B-4B96-47A8-B97C-45BFE47C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40" y="-387956"/>
            <a:ext cx="4753929" cy="3762527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!!Burger 3" descr="Billedresultat for burger clipart">
            <a:extLst>
              <a:ext uri="{FF2B5EF4-FFF2-40B4-BE49-F238E27FC236}">
                <a16:creationId xmlns:a16="http://schemas.microsoft.com/office/drawing/2014/main" id="{DEA51644-1361-4655-B57A-1DB09E13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79" y="732968"/>
            <a:ext cx="734733" cy="65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!!Burger 2" descr="Billedresultat for burger clipart">
            <a:extLst>
              <a:ext uri="{FF2B5EF4-FFF2-40B4-BE49-F238E27FC236}">
                <a16:creationId xmlns:a16="http://schemas.microsoft.com/office/drawing/2014/main" id="{981B1472-8B01-4F77-9E8D-AADE7EC7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991" y="1995395"/>
            <a:ext cx="635753" cy="56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!!Burger 4" descr="Billedresultat for burger clipart">
            <a:extLst>
              <a:ext uri="{FF2B5EF4-FFF2-40B4-BE49-F238E27FC236}">
                <a16:creationId xmlns:a16="http://schemas.microsoft.com/office/drawing/2014/main" id="{0143CA36-054A-4D7D-AB1A-4BC7E1AB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1354" y="3292165"/>
            <a:ext cx="913047" cy="8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!!Burger 5" descr="Billedresultat for burger clipart">
            <a:extLst>
              <a:ext uri="{FF2B5EF4-FFF2-40B4-BE49-F238E27FC236}">
                <a16:creationId xmlns:a16="http://schemas.microsoft.com/office/drawing/2014/main" id="{C99CD398-773A-4EBD-8B6F-C75D3FCD5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7187" y="3367530"/>
            <a:ext cx="867688" cy="7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!!Burger 1" descr="Billedresultat for burger clipart">
            <a:extLst>
              <a:ext uri="{FF2B5EF4-FFF2-40B4-BE49-F238E27FC236}">
                <a16:creationId xmlns:a16="http://schemas.microsoft.com/office/drawing/2014/main" id="{45731004-1C7C-4C4C-A38E-AE045E41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068" y="1956526"/>
            <a:ext cx="723023" cy="64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41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!!Chef 1">
            <a:extLst>
              <a:ext uri="{FF2B5EF4-FFF2-40B4-BE49-F238E27FC236}">
                <a16:creationId xmlns:a16="http://schemas.microsoft.com/office/drawing/2014/main" id="{F3518F31-D1C6-45AE-8B1B-9A98BFF6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837288" y="2746901"/>
            <a:ext cx="2606027" cy="3293573"/>
          </a:xfrm>
          <a:prstGeom prst="rect">
            <a:avLst/>
          </a:prstGeom>
        </p:spPr>
      </p:pic>
      <p:pic>
        <p:nvPicPr>
          <p:cNvPr id="14" name="!!Chef 2">
            <a:extLst>
              <a:ext uri="{FF2B5EF4-FFF2-40B4-BE49-F238E27FC236}">
                <a16:creationId xmlns:a16="http://schemas.microsoft.com/office/drawing/2014/main" id="{038568B4-3AA5-4260-8EC9-0957272F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771678" y="2991441"/>
            <a:ext cx="2516691" cy="3180670"/>
          </a:xfrm>
          <a:prstGeom prst="rect">
            <a:avLst/>
          </a:prstGeom>
        </p:spPr>
      </p:pic>
      <p:pic>
        <p:nvPicPr>
          <p:cNvPr id="12" name="!!Chef 3">
            <a:extLst>
              <a:ext uri="{FF2B5EF4-FFF2-40B4-BE49-F238E27FC236}">
                <a16:creationId xmlns:a16="http://schemas.microsoft.com/office/drawing/2014/main" id="{98DFF65E-DD18-43C5-9E8E-7AEA7123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7202405" y="2033445"/>
            <a:ext cx="1734792" cy="2192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EE9C75-5EC4-45AB-9621-BA622538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7040" y="0"/>
            <a:ext cx="734733" cy="2278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4F6B11-ACF0-450F-9EEF-FBF7ABAA21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016" y="987399"/>
            <a:ext cx="771380" cy="23871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8931C-FB14-4C45-9B7E-6DA86F52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4252" y="2980748"/>
            <a:ext cx="1056355" cy="32040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E4927-10A4-4D8B-8BC6-87A315D495A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6035" y="2980747"/>
            <a:ext cx="1247496" cy="3204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BE39F-6553-40A7-87AE-2F4D4BEBB23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086" y="1051835"/>
            <a:ext cx="842270" cy="2482737"/>
          </a:xfrm>
          <a:prstGeom prst="rect">
            <a:avLst/>
          </a:prstGeom>
        </p:spPr>
      </p:pic>
      <p:pic>
        <p:nvPicPr>
          <p:cNvPr id="1026" name="Picture 2" descr="Billedresultat for table clipart">
            <a:extLst>
              <a:ext uri="{FF2B5EF4-FFF2-40B4-BE49-F238E27FC236}">
                <a16:creationId xmlns:a16="http://schemas.microsoft.com/office/drawing/2014/main" id="{371D7035-7284-4BCA-806E-9425FA18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9" y="4831410"/>
            <a:ext cx="5946842" cy="18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able clipart">
            <a:extLst>
              <a:ext uri="{FF2B5EF4-FFF2-40B4-BE49-F238E27FC236}">
                <a16:creationId xmlns:a16="http://schemas.microsoft.com/office/drawing/2014/main" id="{ED542183-A86F-425B-9498-BE3D06EC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9158" y="-2169269"/>
            <a:ext cx="5946842" cy="31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CCE53-9C88-4A98-AA8E-9BCA4ABC6B1A}"/>
              </a:ext>
            </a:extLst>
          </p:cNvPr>
          <p:cNvSpPr txBox="1"/>
          <p:nvPr/>
        </p:nvSpPr>
        <p:spPr>
          <a:xfrm>
            <a:off x="994015" y="162312"/>
            <a:ext cx="4257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Troels’ Burger Joint</a:t>
            </a:r>
          </a:p>
        </p:txBody>
      </p:sp>
      <p:pic>
        <p:nvPicPr>
          <p:cNvPr id="1030" name="Picture 6" descr="Billedresultat for restaurant door clipart">
            <a:extLst>
              <a:ext uri="{FF2B5EF4-FFF2-40B4-BE49-F238E27FC236}">
                <a16:creationId xmlns:a16="http://schemas.microsoft.com/office/drawing/2014/main" id="{F31F4CAD-AF67-4E11-84E2-3AC1740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601" y="1793753"/>
            <a:ext cx="4753929" cy="3762527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able clipart">
            <a:extLst>
              <a:ext uri="{FF2B5EF4-FFF2-40B4-BE49-F238E27FC236}">
                <a16:creationId xmlns:a16="http://schemas.microsoft.com/office/drawing/2014/main" id="{79B9CE78-DD73-43DB-B0FC-B793D1CE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04" y="112319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ledresultat for table clipart">
            <a:extLst>
              <a:ext uri="{FF2B5EF4-FFF2-40B4-BE49-F238E27FC236}">
                <a16:creationId xmlns:a16="http://schemas.microsoft.com/office/drawing/2014/main" id="{C5C0AAA3-CC64-431C-953C-93DDEB40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92" y="227106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illedresultat for restaurant door clipart">
            <a:extLst>
              <a:ext uri="{FF2B5EF4-FFF2-40B4-BE49-F238E27FC236}">
                <a16:creationId xmlns:a16="http://schemas.microsoft.com/office/drawing/2014/main" id="{5D46461B-4B96-47A8-B97C-45BFE47C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40" y="-387956"/>
            <a:ext cx="4753929" cy="3762527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!!Burger 3" descr="Billedresultat for burger clipart">
            <a:extLst>
              <a:ext uri="{FF2B5EF4-FFF2-40B4-BE49-F238E27FC236}">
                <a16:creationId xmlns:a16="http://schemas.microsoft.com/office/drawing/2014/main" id="{DEA51644-1361-4655-B57A-1DB09E13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79" y="732968"/>
            <a:ext cx="734733" cy="65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!!Burger 2" descr="Billedresultat for burger clipart">
            <a:extLst>
              <a:ext uri="{FF2B5EF4-FFF2-40B4-BE49-F238E27FC236}">
                <a16:creationId xmlns:a16="http://schemas.microsoft.com/office/drawing/2014/main" id="{981B1472-8B01-4F77-9E8D-AADE7EC7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991" y="1995395"/>
            <a:ext cx="635753" cy="56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!!Burger 4" descr="Billedresultat for burger clipart">
            <a:extLst>
              <a:ext uri="{FF2B5EF4-FFF2-40B4-BE49-F238E27FC236}">
                <a16:creationId xmlns:a16="http://schemas.microsoft.com/office/drawing/2014/main" id="{0143CA36-054A-4D7D-AB1A-4BC7E1AB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04" y="4164559"/>
            <a:ext cx="1363982" cy="12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!!Burger 5" descr="Billedresultat for burger clipart">
            <a:extLst>
              <a:ext uri="{FF2B5EF4-FFF2-40B4-BE49-F238E27FC236}">
                <a16:creationId xmlns:a16="http://schemas.microsoft.com/office/drawing/2014/main" id="{C99CD398-773A-4EBD-8B6F-C75D3FCD5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71" y="4259878"/>
            <a:ext cx="1296222" cy="11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!!Burger 1" descr="Billedresultat for burger clipart">
            <a:extLst>
              <a:ext uri="{FF2B5EF4-FFF2-40B4-BE49-F238E27FC236}">
                <a16:creationId xmlns:a16="http://schemas.microsoft.com/office/drawing/2014/main" id="{45731004-1C7C-4C4C-A38E-AE045E41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068" y="1956526"/>
            <a:ext cx="723023" cy="64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43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!!Chef 1">
            <a:extLst>
              <a:ext uri="{FF2B5EF4-FFF2-40B4-BE49-F238E27FC236}">
                <a16:creationId xmlns:a16="http://schemas.microsoft.com/office/drawing/2014/main" id="{F3518F31-D1C6-45AE-8B1B-9A98BFF6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327372" y="2248963"/>
            <a:ext cx="1779927" cy="2249524"/>
          </a:xfrm>
          <a:prstGeom prst="rect">
            <a:avLst/>
          </a:prstGeom>
        </p:spPr>
      </p:pic>
      <p:pic>
        <p:nvPicPr>
          <p:cNvPr id="14" name="!!Chef 2">
            <a:extLst>
              <a:ext uri="{FF2B5EF4-FFF2-40B4-BE49-F238E27FC236}">
                <a16:creationId xmlns:a16="http://schemas.microsoft.com/office/drawing/2014/main" id="{038568B4-3AA5-4260-8EC9-0957272F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421300" y="2457712"/>
            <a:ext cx="1718910" cy="2172411"/>
          </a:xfrm>
          <a:prstGeom prst="rect">
            <a:avLst/>
          </a:prstGeom>
        </p:spPr>
      </p:pic>
      <p:pic>
        <p:nvPicPr>
          <p:cNvPr id="12" name="!!Chef 3">
            <a:extLst>
              <a:ext uri="{FF2B5EF4-FFF2-40B4-BE49-F238E27FC236}">
                <a16:creationId xmlns:a16="http://schemas.microsoft.com/office/drawing/2014/main" id="{98DFF65E-DD18-43C5-9E8E-7AEA7123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7202405" y="2033445"/>
            <a:ext cx="1734792" cy="2192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EE9C75-5EC4-45AB-9621-BA622538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7040" y="0"/>
            <a:ext cx="734733" cy="2278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4F6B11-ACF0-450F-9EEF-FBF7ABAA21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016" y="987399"/>
            <a:ext cx="771380" cy="23871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8931C-FB14-4C45-9B7E-6DA86F52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1614" y="-223527"/>
            <a:ext cx="787024" cy="23871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E4927-10A4-4D8B-8BC6-87A315D495A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3417" y="909788"/>
            <a:ext cx="897752" cy="23058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BE39F-6553-40A7-87AE-2F4D4BEBB23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086" y="1051835"/>
            <a:ext cx="842270" cy="2482737"/>
          </a:xfrm>
          <a:prstGeom prst="rect">
            <a:avLst/>
          </a:prstGeom>
        </p:spPr>
      </p:pic>
      <p:pic>
        <p:nvPicPr>
          <p:cNvPr id="1026" name="Picture 2" descr="Billedresultat for table clipart">
            <a:extLst>
              <a:ext uri="{FF2B5EF4-FFF2-40B4-BE49-F238E27FC236}">
                <a16:creationId xmlns:a16="http://schemas.microsoft.com/office/drawing/2014/main" id="{371D7035-7284-4BCA-806E-9425FA18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9" y="4831410"/>
            <a:ext cx="5946842" cy="18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able clipart">
            <a:extLst>
              <a:ext uri="{FF2B5EF4-FFF2-40B4-BE49-F238E27FC236}">
                <a16:creationId xmlns:a16="http://schemas.microsoft.com/office/drawing/2014/main" id="{ED542183-A86F-425B-9498-BE3D06EC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9158" y="-2169269"/>
            <a:ext cx="5946842" cy="31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CCE53-9C88-4A98-AA8E-9BCA4ABC6B1A}"/>
              </a:ext>
            </a:extLst>
          </p:cNvPr>
          <p:cNvSpPr txBox="1"/>
          <p:nvPr/>
        </p:nvSpPr>
        <p:spPr>
          <a:xfrm>
            <a:off x="994015" y="162312"/>
            <a:ext cx="4257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Troels’ Burger Joint</a:t>
            </a:r>
          </a:p>
        </p:txBody>
      </p:sp>
      <p:pic>
        <p:nvPicPr>
          <p:cNvPr id="1030" name="Picture 6" descr="Billedresultat for restaurant door clipart">
            <a:extLst>
              <a:ext uri="{FF2B5EF4-FFF2-40B4-BE49-F238E27FC236}">
                <a16:creationId xmlns:a16="http://schemas.microsoft.com/office/drawing/2014/main" id="{F31F4CAD-AF67-4E11-84E2-3AC1740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601" y="1793753"/>
            <a:ext cx="4753929" cy="3762527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able clipart">
            <a:extLst>
              <a:ext uri="{FF2B5EF4-FFF2-40B4-BE49-F238E27FC236}">
                <a16:creationId xmlns:a16="http://schemas.microsoft.com/office/drawing/2014/main" id="{79B9CE78-DD73-43DB-B0FC-B793D1CE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04" y="112319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ledresultat for table clipart">
            <a:extLst>
              <a:ext uri="{FF2B5EF4-FFF2-40B4-BE49-F238E27FC236}">
                <a16:creationId xmlns:a16="http://schemas.microsoft.com/office/drawing/2014/main" id="{C5C0AAA3-CC64-431C-953C-93DDEB40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92" y="227106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illedresultat for restaurant door clipart">
            <a:extLst>
              <a:ext uri="{FF2B5EF4-FFF2-40B4-BE49-F238E27FC236}">
                <a16:creationId xmlns:a16="http://schemas.microsoft.com/office/drawing/2014/main" id="{5D46461B-4B96-47A8-B97C-45BFE47C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40" y="-387956"/>
            <a:ext cx="4753929" cy="3762527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!!Burger 4" descr="Billedresultat for burger clipart">
            <a:extLst>
              <a:ext uri="{FF2B5EF4-FFF2-40B4-BE49-F238E27FC236}">
                <a16:creationId xmlns:a16="http://schemas.microsoft.com/office/drawing/2014/main" id="{0143CA36-054A-4D7D-AB1A-4BC7E1AB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82" y="1956526"/>
            <a:ext cx="639900" cy="5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!!Burger 5" descr="Billedresultat for burger clipart">
            <a:extLst>
              <a:ext uri="{FF2B5EF4-FFF2-40B4-BE49-F238E27FC236}">
                <a16:creationId xmlns:a16="http://schemas.microsoft.com/office/drawing/2014/main" id="{C99CD398-773A-4EBD-8B6F-C75D3FCD5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243" y="836183"/>
            <a:ext cx="568383" cy="5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!!Burger 1" descr="Billedresultat for burger clipart">
            <a:extLst>
              <a:ext uri="{FF2B5EF4-FFF2-40B4-BE49-F238E27FC236}">
                <a16:creationId xmlns:a16="http://schemas.microsoft.com/office/drawing/2014/main" id="{45731004-1C7C-4C4C-A38E-AE045E41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068" y="1956526"/>
            <a:ext cx="723023" cy="64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48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146F90B5-13B2-4489-AA1C-5FF40578E0A5}"/>
              </a:ext>
            </a:extLst>
          </p:cNvPr>
          <p:cNvSpPr/>
          <p:nvPr/>
        </p:nvSpPr>
        <p:spPr>
          <a:xfrm>
            <a:off x="3196045" y="714103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Chef Client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49C02FD-7486-4F30-9696-76B16FCFAF85}"/>
              </a:ext>
            </a:extLst>
          </p:cNvPr>
          <p:cNvSpPr/>
          <p:nvPr/>
        </p:nvSpPr>
        <p:spPr>
          <a:xfrm>
            <a:off x="763923" y="927462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A4A5FB52-0660-4017-96BD-0177151C51F1}"/>
              </a:ext>
            </a:extLst>
          </p:cNvPr>
          <p:cNvSpPr/>
          <p:nvPr/>
        </p:nvSpPr>
        <p:spPr>
          <a:xfrm>
            <a:off x="6411685" y="644433"/>
            <a:ext cx="2203269" cy="12104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Client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9E89A0A6-BEFC-4458-B01B-4101D27F3709}"/>
              </a:ext>
            </a:extLst>
          </p:cNvPr>
          <p:cNvSpPr/>
          <p:nvPr/>
        </p:nvSpPr>
        <p:spPr>
          <a:xfrm>
            <a:off x="4778575" y="4100118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(Server)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46522D5-7D0B-4068-8EED-474E751CCA54}"/>
              </a:ext>
            </a:extLst>
          </p:cNvPr>
          <p:cNvSpPr/>
          <p:nvPr/>
        </p:nvSpPr>
        <p:spPr>
          <a:xfrm>
            <a:off x="2119169" y="4648050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Blocking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475A94-C6C5-441C-A8FD-773F414F79A3}"/>
              </a:ext>
            </a:extLst>
          </p:cNvPr>
          <p:cNvSpPr/>
          <p:nvPr/>
        </p:nvSpPr>
        <p:spPr>
          <a:xfrm>
            <a:off x="800884" y="5858541"/>
            <a:ext cx="1349829" cy="77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AD456A21-13B2-4B40-B322-C5F363DBD30A}"/>
              </a:ext>
            </a:extLst>
          </p:cNvPr>
          <p:cNvSpPr/>
          <p:nvPr/>
        </p:nvSpPr>
        <p:spPr>
          <a:xfrm>
            <a:off x="254471" y="2242456"/>
            <a:ext cx="1018903" cy="1001486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6B2ECC86-0254-4E03-858D-CD61BBF6C94C}"/>
              </a:ext>
            </a:extLst>
          </p:cNvPr>
          <p:cNvSpPr/>
          <p:nvPr/>
        </p:nvSpPr>
        <p:spPr>
          <a:xfrm>
            <a:off x="9409611" y="1532707"/>
            <a:ext cx="2203269" cy="121049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25483F-EE4F-4FD1-94BE-21D8BE97E823}"/>
              </a:ext>
            </a:extLst>
          </p:cNvPr>
          <p:cNvCxnSpPr>
            <a:stCxn id="2" idx="2"/>
          </p:cNvCxnSpPr>
          <p:nvPr/>
        </p:nvCxnSpPr>
        <p:spPr>
          <a:xfrm flipH="1" flipV="1">
            <a:off x="2967192" y="1319348"/>
            <a:ext cx="2356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009154-30D1-457F-9315-1E0DF54A7F0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63923" y="1924594"/>
            <a:ext cx="202728" cy="317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FD8981-3FB9-4FF3-A305-0BD4EF72B5B9}"/>
              </a:ext>
            </a:extLst>
          </p:cNvPr>
          <p:cNvCxnSpPr>
            <a:cxnSpLocks/>
          </p:cNvCxnSpPr>
          <p:nvPr/>
        </p:nvCxnSpPr>
        <p:spPr>
          <a:xfrm flipH="1">
            <a:off x="2017805" y="5599611"/>
            <a:ext cx="281258" cy="23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927D9-ADC8-4C0B-9C66-4BAFA2004C19}"/>
              </a:ext>
            </a:extLst>
          </p:cNvPr>
          <p:cNvCxnSpPr>
            <a:cxnSpLocks/>
          </p:cNvCxnSpPr>
          <p:nvPr/>
        </p:nvCxnSpPr>
        <p:spPr>
          <a:xfrm flipH="1">
            <a:off x="4269248" y="4933407"/>
            <a:ext cx="590135" cy="119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368229-0E52-4B96-B860-2D00A7BFEAA7}"/>
              </a:ext>
            </a:extLst>
          </p:cNvPr>
          <p:cNvCxnSpPr>
            <a:cxnSpLocks/>
          </p:cNvCxnSpPr>
          <p:nvPr/>
        </p:nvCxnSpPr>
        <p:spPr>
          <a:xfrm>
            <a:off x="4332514" y="1939835"/>
            <a:ext cx="1240972" cy="2232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864587-13F4-433C-B8CA-626BDF0A8320}"/>
              </a:ext>
            </a:extLst>
          </p:cNvPr>
          <p:cNvCxnSpPr>
            <a:cxnSpLocks/>
          </p:cNvCxnSpPr>
          <p:nvPr/>
        </p:nvCxnSpPr>
        <p:spPr>
          <a:xfrm flipH="1">
            <a:off x="6193971" y="1766217"/>
            <a:ext cx="677091" cy="2333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D74905-85CE-457A-96FF-6CBC858359F7}"/>
              </a:ext>
            </a:extLst>
          </p:cNvPr>
          <p:cNvCxnSpPr>
            <a:cxnSpLocks/>
          </p:cNvCxnSpPr>
          <p:nvPr/>
        </p:nvCxnSpPr>
        <p:spPr>
          <a:xfrm flipH="1">
            <a:off x="6938808" y="2497737"/>
            <a:ext cx="2581586" cy="1900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5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99AC3B-0411-4CB6-9180-486093DB1D90}"/>
              </a:ext>
            </a:extLst>
          </p:cNvPr>
          <p:cNvSpPr/>
          <p:nvPr/>
        </p:nvSpPr>
        <p:spPr>
          <a:xfrm>
            <a:off x="7811588" y="5253295"/>
            <a:ext cx="4181963" cy="1414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Intentionally fluffy diagram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146F90B5-13B2-4489-AA1C-5FF40578E0A5}"/>
              </a:ext>
            </a:extLst>
          </p:cNvPr>
          <p:cNvSpPr/>
          <p:nvPr/>
        </p:nvSpPr>
        <p:spPr>
          <a:xfrm>
            <a:off x="3196045" y="714103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Chef Client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49C02FD-7486-4F30-9696-76B16FCFAF85}"/>
              </a:ext>
            </a:extLst>
          </p:cNvPr>
          <p:cNvSpPr/>
          <p:nvPr/>
        </p:nvSpPr>
        <p:spPr>
          <a:xfrm>
            <a:off x="763923" y="927462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A4A5FB52-0660-4017-96BD-0177151C51F1}"/>
              </a:ext>
            </a:extLst>
          </p:cNvPr>
          <p:cNvSpPr/>
          <p:nvPr/>
        </p:nvSpPr>
        <p:spPr>
          <a:xfrm>
            <a:off x="6411685" y="644433"/>
            <a:ext cx="2203269" cy="12104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Client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9E89A0A6-BEFC-4458-B01B-4101D27F3709}"/>
              </a:ext>
            </a:extLst>
          </p:cNvPr>
          <p:cNvSpPr/>
          <p:nvPr/>
        </p:nvSpPr>
        <p:spPr>
          <a:xfrm>
            <a:off x="4778575" y="4100118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(Server)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46522D5-7D0B-4068-8EED-474E751CCA54}"/>
              </a:ext>
            </a:extLst>
          </p:cNvPr>
          <p:cNvSpPr/>
          <p:nvPr/>
        </p:nvSpPr>
        <p:spPr>
          <a:xfrm>
            <a:off x="2119169" y="4648050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Blocking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475A94-C6C5-441C-A8FD-773F414F79A3}"/>
              </a:ext>
            </a:extLst>
          </p:cNvPr>
          <p:cNvSpPr/>
          <p:nvPr/>
        </p:nvSpPr>
        <p:spPr>
          <a:xfrm>
            <a:off x="800884" y="5858541"/>
            <a:ext cx="1349829" cy="77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AD456A21-13B2-4B40-B322-C5F363DBD30A}"/>
              </a:ext>
            </a:extLst>
          </p:cNvPr>
          <p:cNvSpPr/>
          <p:nvPr/>
        </p:nvSpPr>
        <p:spPr>
          <a:xfrm>
            <a:off x="254471" y="2242456"/>
            <a:ext cx="1018903" cy="1001486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6B2ECC86-0254-4E03-858D-CD61BBF6C94C}"/>
              </a:ext>
            </a:extLst>
          </p:cNvPr>
          <p:cNvSpPr/>
          <p:nvPr/>
        </p:nvSpPr>
        <p:spPr>
          <a:xfrm>
            <a:off x="9409611" y="1532707"/>
            <a:ext cx="2203269" cy="121049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25483F-EE4F-4FD1-94BE-21D8BE97E823}"/>
              </a:ext>
            </a:extLst>
          </p:cNvPr>
          <p:cNvCxnSpPr>
            <a:stCxn id="2" idx="2"/>
          </p:cNvCxnSpPr>
          <p:nvPr/>
        </p:nvCxnSpPr>
        <p:spPr>
          <a:xfrm flipH="1" flipV="1">
            <a:off x="2967192" y="1319348"/>
            <a:ext cx="2356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009154-30D1-457F-9315-1E0DF54A7F0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63923" y="1924594"/>
            <a:ext cx="202728" cy="317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FD8981-3FB9-4FF3-A305-0BD4EF72B5B9}"/>
              </a:ext>
            </a:extLst>
          </p:cNvPr>
          <p:cNvCxnSpPr>
            <a:cxnSpLocks/>
          </p:cNvCxnSpPr>
          <p:nvPr/>
        </p:nvCxnSpPr>
        <p:spPr>
          <a:xfrm flipH="1">
            <a:off x="2017805" y="5599611"/>
            <a:ext cx="281258" cy="23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927D9-ADC8-4C0B-9C66-4BAFA2004C19}"/>
              </a:ext>
            </a:extLst>
          </p:cNvPr>
          <p:cNvCxnSpPr>
            <a:cxnSpLocks/>
          </p:cNvCxnSpPr>
          <p:nvPr/>
        </p:nvCxnSpPr>
        <p:spPr>
          <a:xfrm flipH="1">
            <a:off x="4269248" y="4933407"/>
            <a:ext cx="590135" cy="119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368229-0E52-4B96-B860-2D00A7BFEAA7}"/>
              </a:ext>
            </a:extLst>
          </p:cNvPr>
          <p:cNvCxnSpPr>
            <a:cxnSpLocks/>
          </p:cNvCxnSpPr>
          <p:nvPr/>
        </p:nvCxnSpPr>
        <p:spPr>
          <a:xfrm>
            <a:off x="4332514" y="1939835"/>
            <a:ext cx="1240972" cy="2232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864587-13F4-433C-B8CA-626BDF0A8320}"/>
              </a:ext>
            </a:extLst>
          </p:cNvPr>
          <p:cNvCxnSpPr>
            <a:cxnSpLocks/>
          </p:cNvCxnSpPr>
          <p:nvPr/>
        </p:nvCxnSpPr>
        <p:spPr>
          <a:xfrm flipH="1">
            <a:off x="6193971" y="1766217"/>
            <a:ext cx="677091" cy="2333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D74905-85CE-457A-96FF-6CBC858359F7}"/>
              </a:ext>
            </a:extLst>
          </p:cNvPr>
          <p:cNvCxnSpPr>
            <a:cxnSpLocks/>
          </p:cNvCxnSpPr>
          <p:nvPr/>
        </p:nvCxnSpPr>
        <p:spPr>
          <a:xfrm flipH="1">
            <a:off x="6938808" y="2497737"/>
            <a:ext cx="2581586" cy="1900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2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E72DAA49-D0AD-4634-94BA-BCD7DB48B80C}"/>
              </a:ext>
            </a:extLst>
          </p:cNvPr>
          <p:cNvSpPr/>
          <p:nvPr/>
        </p:nvSpPr>
        <p:spPr>
          <a:xfrm>
            <a:off x="3196045" y="714103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Chef Client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BAF3818-641F-4555-8CDF-D61096CCBA26}"/>
              </a:ext>
            </a:extLst>
          </p:cNvPr>
          <p:cNvSpPr/>
          <p:nvPr/>
        </p:nvSpPr>
        <p:spPr>
          <a:xfrm>
            <a:off x="763923" y="927462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71705E7-6776-4019-BA70-896A34285093}"/>
              </a:ext>
            </a:extLst>
          </p:cNvPr>
          <p:cNvSpPr/>
          <p:nvPr/>
        </p:nvSpPr>
        <p:spPr>
          <a:xfrm>
            <a:off x="6411685" y="644433"/>
            <a:ext cx="2203269" cy="12104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Client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7FF7C77D-4596-421B-9197-795B78AFA237}"/>
              </a:ext>
            </a:extLst>
          </p:cNvPr>
          <p:cNvSpPr/>
          <p:nvPr/>
        </p:nvSpPr>
        <p:spPr>
          <a:xfrm>
            <a:off x="4778575" y="4100118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(Server)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7862120-3C51-4CB8-A8F8-4508ABA8A113}"/>
              </a:ext>
            </a:extLst>
          </p:cNvPr>
          <p:cNvSpPr/>
          <p:nvPr/>
        </p:nvSpPr>
        <p:spPr>
          <a:xfrm>
            <a:off x="2119169" y="4648050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Blocking Queue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99755-0CA8-4D67-8F69-56ED499202A5}"/>
              </a:ext>
            </a:extLst>
          </p:cNvPr>
          <p:cNvSpPr/>
          <p:nvPr/>
        </p:nvSpPr>
        <p:spPr>
          <a:xfrm>
            <a:off x="800884" y="5858541"/>
            <a:ext cx="1349829" cy="77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FE652B24-71D6-47AB-9AED-D0D3B61115B0}"/>
              </a:ext>
            </a:extLst>
          </p:cNvPr>
          <p:cNvSpPr/>
          <p:nvPr/>
        </p:nvSpPr>
        <p:spPr>
          <a:xfrm>
            <a:off x="254471" y="2242456"/>
            <a:ext cx="1018903" cy="1001486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74E3D72D-129C-4B9E-A92F-2F5C6F8E6A13}"/>
              </a:ext>
            </a:extLst>
          </p:cNvPr>
          <p:cNvSpPr/>
          <p:nvPr/>
        </p:nvSpPr>
        <p:spPr>
          <a:xfrm>
            <a:off x="9409611" y="1532707"/>
            <a:ext cx="2203269" cy="121049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98C005-8D1F-4ADA-A8D5-AF106610AB5A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967192" y="1319348"/>
            <a:ext cx="2356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906441-19F6-4C00-8FF0-F3D51D9C66E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63923" y="1924594"/>
            <a:ext cx="202728" cy="317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F41138-6AC7-42C7-B536-A786AB7CEB86}"/>
              </a:ext>
            </a:extLst>
          </p:cNvPr>
          <p:cNvCxnSpPr>
            <a:cxnSpLocks/>
          </p:cNvCxnSpPr>
          <p:nvPr/>
        </p:nvCxnSpPr>
        <p:spPr>
          <a:xfrm flipH="1">
            <a:off x="2017805" y="5599611"/>
            <a:ext cx="281258" cy="23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4BC7D2-9CDF-4AB2-97C9-03253539B3F0}"/>
              </a:ext>
            </a:extLst>
          </p:cNvPr>
          <p:cNvCxnSpPr>
            <a:cxnSpLocks/>
          </p:cNvCxnSpPr>
          <p:nvPr/>
        </p:nvCxnSpPr>
        <p:spPr>
          <a:xfrm flipH="1">
            <a:off x="4269248" y="4933407"/>
            <a:ext cx="590135" cy="119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85D605-856F-463A-B26F-D63CEB8B50A5}"/>
              </a:ext>
            </a:extLst>
          </p:cNvPr>
          <p:cNvCxnSpPr>
            <a:cxnSpLocks/>
          </p:cNvCxnSpPr>
          <p:nvPr/>
        </p:nvCxnSpPr>
        <p:spPr>
          <a:xfrm>
            <a:off x="4332514" y="1939835"/>
            <a:ext cx="1240972" cy="2232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6452B6-9150-48FA-9D68-8281B5DC0EF3}"/>
              </a:ext>
            </a:extLst>
          </p:cNvPr>
          <p:cNvCxnSpPr>
            <a:cxnSpLocks/>
          </p:cNvCxnSpPr>
          <p:nvPr/>
        </p:nvCxnSpPr>
        <p:spPr>
          <a:xfrm flipH="1">
            <a:off x="6193971" y="1766217"/>
            <a:ext cx="677091" cy="2333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B51EF8-8A28-4072-B410-59F8F86738BE}"/>
              </a:ext>
            </a:extLst>
          </p:cNvPr>
          <p:cNvCxnSpPr>
            <a:cxnSpLocks/>
          </p:cNvCxnSpPr>
          <p:nvPr/>
        </p:nvCxnSpPr>
        <p:spPr>
          <a:xfrm flipH="1">
            <a:off x="6938808" y="2497737"/>
            <a:ext cx="2581586" cy="1900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3A848-1755-49D7-8F09-D1D44240711C}"/>
              </a:ext>
            </a:extLst>
          </p:cNvPr>
          <p:cNvSpPr/>
          <p:nvPr/>
        </p:nvSpPr>
        <p:spPr>
          <a:xfrm>
            <a:off x="566714" y="5599611"/>
            <a:ext cx="1818167" cy="115894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99AC3B-0411-4CB6-9180-486093DB1D90}"/>
              </a:ext>
            </a:extLst>
          </p:cNvPr>
          <p:cNvSpPr/>
          <p:nvPr/>
        </p:nvSpPr>
        <p:spPr>
          <a:xfrm>
            <a:off x="6241312" y="5273749"/>
            <a:ext cx="4181963" cy="1414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You’re given an </a:t>
            </a:r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Unit test this.</a:t>
            </a:r>
          </a:p>
        </p:txBody>
      </p:sp>
    </p:spTree>
    <p:extLst>
      <p:ext uri="{BB962C8B-B14F-4D97-AF65-F5344CB8AC3E}">
        <p14:creationId xmlns:p14="http://schemas.microsoft.com/office/powerpoint/2010/main" val="167802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BCE0AFEA-A0CC-4327-80D2-F3B654090701}"/>
              </a:ext>
            </a:extLst>
          </p:cNvPr>
          <p:cNvSpPr/>
          <p:nvPr/>
        </p:nvSpPr>
        <p:spPr>
          <a:xfrm>
            <a:off x="3196045" y="714103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Chef Client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03C165B-A68E-4F0A-A70F-B0B0EEEA3707}"/>
              </a:ext>
            </a:extLst>
          </p:cNvPr>
          <p:cNvSpPr/>
          <p:nvPr/>
        </p:nvSpPr>
        <p:spPr>
          <a:xfrm>
            <a:off x="763923" y="927462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BB5DD7F-2064-4DD2-8C6B-9208CB545E6C}"/>
              </a:ext>
            </a:extLst>
          </p:cNvPr>
          <p:cNvSpPr/>
          <p:nvPr/>
        </p:nvSpPr>
        <p:spPr>
          <a:xfrm>
            <a:off x="6411685" y="644433"/>
            <a:ext cx="2203269" cy="12104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Client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3003A9EB-FC74-41F4-884A-BA1FA05F4096}"/>
              </a:ext>
            </a:extLst>
          </p:cNvPr>
          <p:cNvSpPr/>
          <p:nvPr/>
        </p:nvSpPr>
        <p:spPr>
          <a:xfrm>
            <a:off x="4778575" y="4100118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(Server)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4FA9685C-AB53-452C-A50C-ED2CC6F547AB}"/>
              </a:ext>
            </a:extLst>
          </p:cNvPr>
          <p:cNvSpPr/>
          <p:nvPr/>
        </p:nvSpPr>
        <p:spPr>
          <a:xfrm>
            <a:off x="2119169" y="4648050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Blocking Queue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120AF1-7C4D-4C09-9A87-4FDB8B1AB405}"/>
              </a:ext>
            </a:extLst>
          </p:cNvPr>
          <p:cNvSpPr/>
          <p:nvPr/>
        </p:nvSpPr>
        <p:spPr>
          <a:xfrm>
            <a:off x="800884" y="5858541"/>
            <a:ext cx="1349829" cy="77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810718CD-3540-4D37-8E46-2C714AFA4E74}"/>
              </a:ext>
            </a:extLst>
          </p:cNvPr>
          <p:cNvSpPr/>
          <p:nvPr/>
        </p:nvSpPr>
        <p:spPr>
          <a:xfrm>
            <a:off x="254471" y="2242456"/>
            <a:ext cx="1018903" cy="1001486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22FE3C1C-6DD8-4AD1-8797-FB4EF67030F1}"/>
              </a:ext>
            </a:extLst>
          </p:cNvPr>
          <p:cNvSpPr/>
          <p:nvPr/>
        </p:nvSpPr>
        <p:spPr>
          <a:xfrm>
            <a:off x="9409611" y="1532707"/>
            <a:ext cx="2203269" cy="121049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4A6F41-C551-4AA4-BB52-6842551CFF0E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967192" y="1319348"/>
            <a:ext cx="2356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332D27-1610-4774-BFB3-F42F5CCBDF2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63923" y="1924594"/>
            <a:ext cx="202728" cy="317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0FD2DC-9791-4A45-8A09-1AFBEA0B1BDF}"/>
              </a:ext>
            </a:extLst>
          </p:cNvPr>
          <p:cNvCxnSpPr>
            <a:cxnSpLocks/>
          </p:cNvCxnSpPr>
          <p:nvPr/>
        </p:nvCxnSpPr>
        <p:spPr>
          <a:xfrm flipH="1">
            <a:off x="2017805" y="5599611"/>
            <a:ext cx="281258" cy="23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106FA-48E0-4691-A150-53C5598F01AE}"/>
              </a:ext>
            </a:extLst>
          </p:cNvPr>
          <p:cNvCxnSpPr>
            <a:cxnSpLocks/>
          </p:cNvCxnSpPr>
          <p:nvPr/>
        </p:nvCxnSpPr>
        <p:spPr>
          <a:xfrm flipH="1">
            <a:off x="4269248" y="4933407"/>
            <a:ext cx="590135" cy="119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B522DD-CDB2-4BB4-8195-4EB02917DF6F}"/>
              </a:ext>
            </a:extLst>
          </p:cNvPr>
          <p:cNvCxnSpPr>
            <a:cxnSpLocks/>
          </p:cNvCxnSpPr>
          <p:nvPr/>
        </p:nvCxnSpPr>
        <p:spPr>
          <a:xfrm>
            <a:off x="4332514" y="1939835"/>
            <a:ext cx="1240972" cy="2232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150187-34EA-46C8-8397-D8D0202303EE}"/>
              </a:ext>
            </a:extLst>
          </p:cNvPr>
          <p:cNvCxnSpPr>
            <a:cxnSpLocks/>
          </p:cNvCxnSpPr>
          <p:nvPr/>
        </p:nvCxnSpPr>
        <p:spPr>
          <a:xfrm flipH="1">
            <a:off x="6193971" y="1766217"/>
            <a:ext cx="677091" cy="2333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F5393B-8A45-4397-ADE3-619415EEFC0B}"/>
              </a:ext>
            </a:extLst>
          </p:cNvPr>
          <p:cNvCxnSpPr>
            <a:cxnSpLocks/>
          </p:cNvCxnSpPr>
          <p:nvPr/>
        </p:nvCxnSpPr>
        <p:spPr>
          <a:xfrm flipH="1">
            <a:off x="6938808" y="2497737"/>
            <a:ext cx="2581586" cy="1900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3A848-1755-49D7-8F09-D1D44240711C}"/>
              </a:ext>
            </a:extLst>
          </p:cNvPr>
          <p:cNvSpPr/>
          <p:nvPr/>
        </p:nvSpPr>
        <p:spPr>
          <a:xfrm>
            <a:off x="754912" y="4593265"/>
            <a:ext cx="3834505" cy="209461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99AC3B-0411-4CB6-9180-486093DB1D90}"/>
              </a:ext>
            </a:extLst>
          </p:cNvPr>
          <p:cNvSpPr/>
          <p:nvPr/>
        </p:nvSpPr>
        <p:spPr>
          <a:xfrm>
            <a:off x="6241312" y="5273749"/>
            <a:ext cx="4181963" cy="1414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the adapter pattern to make the </a:t>
            </a:r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>
                <a:solidFill>
                  <a:schemeClr val="tx1"/>
                </a:solidFill>
              </a:rPr>
              <a:t> into a </a:t>
            </a:r>
            <a:r>
              <a:rPr lang="en-US" dirty="0" err="1">
                <a:solidFill>
                  <a:schemeClr val="tx1"/>
                </a:solidFill>
              </a:rPr>
              <a:t>BlockingQueue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It contains Burgers made by Producer client</a:t>
            </a:r>
          </a:p>
        </p:txBody>
      </p:sp>
    </p:spTree>
    <p:extLst>
      <p:ext uri="{BB962C8B-B14F-4D97-AF65-F5344CB8AC3E}">
        <p14:creationId xmlns:p14="http://schemas.microsoft.com/office/powerpoint/2010/main" val="577846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3A848-1755-49D7-8F09-D1D44240711C}"/>
              </a:ext>
            </a:extLst>
          </p:cNvPr>
          <p:cNvSpPr/>
          <p:nvPr/>
        </p:nvSpPr>
        <p:spPr>
          <a:xfrm>
            <a:off x="4564315" y="3894327"/>
            <a:ext cx="2509283" cy="155235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99AC3B-0411-4CB6-9180-486093DB1D90}"/>
              </a:ext>
            </a:extLst>
          </p:cNvPr>
          <p:cNvSpPr/>
          <p:nvPr/>
        </p:nvSpPr>
        <p:spPr>
          <a:xfrm>
            <a:off x="7513319" y="5310609"/>
            <a:ext cx="4181963" cy="1414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RMI server, has reference to a Blocking Queue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82E4C65-7058-40B0-81E8-1CCAAB674AEE}"/>
              </a:ext>
            </a:extLst>
          </p:cNvPr>
          <p:cNvSpPr/>
          <p:nvPr/>
        </p:nvSpPr>
        <p:spPr>
          <a:xfrm>
            <a:off x="3196045" y="714103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Chef Client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9813124F-2258-414F-B1DD-EF60CF5C7662}"/>
              </a:ext>
            </a:extLst>
          </p:cNvPr>
          <p:cNvSpPr/>
          <p:nvPr/>
        </p:nvSpPr>
        <p:spPr>
          <a:xfrm>
            <a:off x="763923" y="927462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86437F5-34E4-49E9-9CB4-916746753406}"/>
              </a:ext>
            </a:extLst>
          </p:cNvPr>
          <p:cNvSpPr/>
          <p:nvPr/>
        </p:nvSpPr>
        <p:spPr>
          <a:xfrm>
            <a:off x="6411685" y="644433"/>
            <a:ext cx="2203269" cy="12104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Client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5D638D15-B4F6-441D-927D-42323CEDC19C}"/>
              </a:ext>
            </a:extLst>
          </p:cNvPr>
          <p:cNvSpPr/>
          <p:nvPr/>
        </p:nvSpPr>
        <p:spPr>
          <a:xfrm>
            <a:off x="4778575" y="4100118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(Server)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2D559187-5E06-45D4-9B57-7D69D0FF8F00}"/>
              </a:ext>
            </a:extLst>
          </p:cNvPr>
          <p:cNvSpPr/>
          <p:nvPr/>
        </p:nvSpPr>
        <p:spPr>
          <a:xfrm>
            <a:off x="2119169" y="4648050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Blocking Queue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CC398-D9D2-447C-9737-1CDF59ECF7B9}"/>
              </a:ext>
            </a:extLst>
          </p:cNvPr>
          <p:cNvSpPr/>
          <p:nvPr/>
        </p:nvSpPr>
        <p:spPr>
          <a:xfrm>
            <a:off x="800884" y="5858541"/>
            <a:ext cx="1349829" cy="77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CEBF7E14-A670-4BF2-8546-C03DA052B761}"/>
              </a:ext>
            </a:extLst>
          </p:cNvPr>
          <p:cNvSpPr/>
          <p:nvPr/>
        </p:nvSpPr>
        <p:spPr>
          <a:xfrm>
            <a:off x="254471" y="2242456"/>
            <a:ext cx="1018903" cy="1001486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1F873BAF-B5AC-441A-BA22-2FFFA6BD0769}"/>
              </a:ext>
            </a:extLst>
          </p:cNvPr>
          <p:cNvSpPr/>
          <p:nvPr/>
        </p:nvSpPr>
        <p:spPr>
          <a:xfrm>
            <a:off x="9409611" y="1532707"/>
            <a:ext cx="2203269" cy="121049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A2C46F-B36C-40C5-B587-C93DC45CD54B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967192" y="1319348"/>
            <a:ext cx="2356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39504D-9885-4381-A1A6-E57A07442AA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63923" y="1924594"/>
            <a:ext cx="202728" cy="317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E18A3-837C-4DA3-BFAF-5E8864E21644}"/>
              </a:ext>
            </a:extLst>
          </p:cNvPr>
          <p:cNvCxnSpPr>
            <a:cxnSpLocks/>
          </p:cNvCxnSpPr>
          <p:nvPr/>
        </p:nvCxnSpPr>
        <p:spPr>
          <a:xfrm flipH="1">
            <a:off x="2017805" y="5599611"/>
            <a:ext cx="281258" cy="23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65777E-10A0-4FD8-AC79-1BD9485B9972}"/>
              </a:ext>
            </a:extLst>
          </p:cNvPr>
          <p:cNvCxnSpPr>
            <a:cxnSpLocks/>
          </p:cNvCxnSpPr>
          <p:nvPr/>
        </p:nvCxnSpPr>
        <p:spPr>
          <a:xfrm flipH="1">
            <a:off x="4269248" y="4933407"/>
            <a:ext cx="590135" cy="119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18A251-2B6F-4C88-A668-716A4124F4E6}"/>
              </a:ext>
            </a:extLst>
          </p:cNvPr>
          <p:cNvCxnSpPr>
            <a:cxnSpLocks/>
          </p:cNvCxnSpPr>
          <p:nvPr/>
        </p:nvCxnSpPr>
        <p:spPr>
          <a:xfrm>
            <a:off x="4332514" y="1939835"/>
            <a:ext cx="1240972" cy="2232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268672-DB95-40A1-8BA7-51ECE33EDC9B}"/>
              </a:ext>
            </a:extLst>
          </p:cNvPr>
          <p:cNvCxnSpPr>
            <a:cxnSpLocks/>
          </p:cNvCxnSpPr>
          <p:nvPr/>
        </p:nvCxnSpPr>
        <p:spPr>
          <a:xfrm flipH="1">
            <a:off x="6193971" y="1766217"/>
            <a:ext cx="677091" cy="2333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2E6040-73BC-4840-AB72-7CF2F537D9DD}"/>
              </a:ext>
            </a:extLst>
          </p:cNvPr>
          <p:cNvCxnSpPr>
            <a:cxnSpLocks/>
          </p:cNvCxnSpPr>
          <p:nvPr/>
        </p:nvCxnSpPr>
        <p:spPr>
          <a:xfrm flipH="1">
            <a:off x="6938808" y="2497737"/>
            <a:ext cx="2581586" cy="1900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6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C4428-9A89-443A-A4C1-241D8C2B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C742C-8761-4017-9A0E-C059FC452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1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3A848-1755-49D7-8F09-D1D44240711C}"/>
              </a:ext>
            </a:extLst>
          </p:cNvPr>
          <p:cNvSpPr/>
          <p:nvPr/>
        </p:nvSpPr>
        <p:spPr>
          <a:xfrm>
            <a:off x="6333055" y="456285"/>
            <a:ext cx="2509283" cy="155235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99AC3B-0411-4CB6-9180-486093DB1D90}"/>
              </a:ext>
            </a:extLst>
          </p:cNvPr>
          <p:cNvSpPr/>
          <p:nvPr/>
        </p:nvSpPr>
        <p:spPr>
          <a:xfrm>
            <a:off x="6241312" y="5273749"/>
            <a:ext cx="4181963" cy="1414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RMI client. This client will continuously retrieve Burgers from the Server.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F37CC7BD-37A0-4C42-B8B4-7BFB5B02484C}"/>
              </a:ext>
            </a:extLst>
          </p:cNvPr>
          <p:cNvSpPr/>
          <p:nvPr/>
        </p:nvSpPr>
        <p:spPr>
          <a:xfrm>
            <a:off x="3196045" y="714103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Chef Client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91E2BC2-833B-48EF-8FC5-8A757B6555D2}"/>
              </a:ext>
            </a:extLst>
          </p:cNvPr>
          <p:cNvSpPr/>
          <p:nvPr/>
        </p:nvSpPr>
        <p:spPr>
          <a:xfrm>
            <a:off x="763923" y="927462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3B5B891-2EFC-4F46-95ED-8E564ACFB798}"/>
              </a:ext>
            </a:extLst>
          </p:cNvPr>
          <p:cNvSpPr/>
          <p:nvPr/>
        </p:nvSpPr>
        <p:spPr>
          <a:xfrm>
            <a:off x="6411685" y="644433"/>
            <a:ext cx="2203269" cy="12104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Client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99B591D7-B7FF-4219-A2E6-0D25B7873951}"/>
              </a:ext>
            </a:extLst>
          </p:cNvPr>
          <p:cNvSpPr/>
          <p:nvPr/>
        </p:nvSpPr>
        <p:spPr>
          <a:xfrm>
            <a:off x="4778575" y="4100118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(Server)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4934791-F44E-403D-914D-D92109772A2C}"/>
              </a:ext>
            </a:extLst>
          </p:cNvPr>
          <p:cNvSpPr/>
          <p:nvPr/>
        </p:nvSpPr>
        <p:spPr>
          <a:xfrm>
            <a:off x="2119169" y="4648050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Blocking Queue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39A7D9-AD4C-45CA-B959-E6E5CE531AA1}"/>
              </a:ext>
            </a:extLst>
          </p:cNvPr>
          <p:cNvSpPr/>
          <p:nvPr/>
        </p:nvSpPr>
        <p:spPr>
          <a:xfrm>
            <a:off x="800884" y="5858541"/>
            <a:ext cx="1349829" cy="77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81C640B1-C723-418D-9C7A-5A22F3837D63}"/>
              </a:ext>
            </a:extLst>
          </p:cNvPr>
          <p:cNvSpPr/>
          <p:nvPr/>
        </p:nvSpPr>
        <p:spPr>
          <a:xfrm>
            <a:off x="254471" y="2242456"/>
            <a:ext cx="1018903" cy="1001486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C1F2EB91-5A49-4FEA-BA7A-A8ABD40993AF}"/>
              </a:ext>
            </a:extLst>
          </p:cNvPr>
          <p:cNvSpPr/>
          <p:nvPr/>
        </p:nvSpPr>
        <p:spPr>
          <a:xfrm>
            <a:off x="9409611" y="1532707"/>
            <a:ext cx="2203269" cy="121049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48B07E-5118-44BD-B465-9E64B284B771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967192" y="1319348"/>
            <a:ext cx="2356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0BC90F-5EC0-4C7D-89FD-59B37911A67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63923" y="1924594"/>
            <a:ext cx="202728" cy="317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5665-5DEC-40ED-9445-B1EE5EB99980}"/>
              </a:ext>
            </a:extLst>
          </p:cNvPr>
          <p:cNvCxnSpPr>
            <a:cxnSpLocks/>
          </p:cNvCxnSpPr>
          <p:nvPr/>
        </p:nvCxnSpPr>
        <p:spPr>
          <a:xfrm flipH="1">
            <a:off x="2017805" y="5599611"/>
            <a:ext cx="281258" cy="23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D64766-8B97-4A50-96DE-BD16DCEB8170}"/>
              </a:ext>
            </a:extLst>
          </p:cNvPr>
          <p:cNvCxnSpPr>
            <a:cxnSpLocks/>
          </p:cNvCxnSpPr>
          <p:nvPr/>
        </p:nvCxnSpPr>
        <p:spPr>
          <a:xfrm flipH="1">
            <a:off x="4269248" y="4933407"/>
            <a:ext cx="590135" cy="119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1240C8-5BAA-4D0C-BA2D-F0F52E5C289C}"/>
              </a:ext>
            </a:extLst>
          </p:cNvPr>
          <p:cNvCxnSpPr>
            <a:cxnSpLocks/>
          </p:cNvCxnSpPr>
          <p:nvPr/>
        </p:nvCxnSpPr>
        <p:spPr>
          <a:xfrm>
            <a:off x="4332514" y="1939835"/>
            <a:ext cx="1240972" cy="2232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0CF1C6-679A-4ED6-A635-E550DE5B567D}"/>
              </a:ext>
            </a:extLst>
          </p:cNvPr>
          <p:cNvCxnSpPr>
            <a:cxnSpLocks/>
          </p:cNvCxnSpPr>
          <p:nvPr/>
        </p:nvCxnSpPr>
        <p:spPr>
          <a:xfrm flipH="1">
            <a:off x="6193971" y="1766217"/>
            <a:ext cx="677091" cy="2333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CA33F8-0EF3-4607-B41C-147AC7C2770B}"/>
              </a:ext>
            </a:extLst>
          </p:cNvPr>
          <p:cNvCxnSpPr>
            <a:cxnSpLocks/>
          </p:cNvCxnSpPr>
          <p:nvPr/>
        </p:nvCxnSpPr>
        <p:spPr>
          <a:xfrm flipH="1">
            <a:off x="6938808" y="2497737"/>
            <a:ext cx="2581586" cy="1900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57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3A848-1755-49D7-8F09-D1D44240711C}"/>
              </a:ext>
            </a:extLst>
          </p:cNvPr>
          <p:cNvSpPr/>
          <p:nvPr/>
        </p:nvSpPr>
        <p:spPr>
          <a:xfrm>
            <a:off x="3085035" y="543171"/>
            <a:ext cx="2509283" cy="155235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99AC3B-0411-4CB6-9180-486093DB1D90}"/>
              </a:ext>
            </a:extLst>
          </p:cNvPr>
          <p:cNvSpPr/>
          <p:nvPr/>
        </p:nvSpPr>
        <p:spPr>
          <a:xfrm>
            <a:off x="6241312" y="5273749"/>
            <a:ext cx="4181963" cy="1414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RMI client. This client will continuously make Burgers and send to the server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61B82BA-49DE-4A21-BCAB-12DEB11CFB93}"/>
              </a:ext>
            </a:extLst>
          </p:cNvPr>
          <p:cNvSpPr/>
          <p:nvPr/>
        </p:nvSpPr>
        <p:spPr>
          <a:xfrm>
            <a:off x="3196045" y="714103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Chef Client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8A7AE6B-7A2D-439B-B3DC-A735C91B90E1}"/>
              </a:ext>
            </a:extLst>
          </p:cNvPr>
          <p:cNvSpPr/>
          <p:nvPr/>
        </p:nvSpPr>
        <p:spPr>
          <a:xfrm>
            <a:off x="763923" y="927462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77ED697-A7FA-41E4-830E-443DBDF01E63}"/>
              </a:ext>
            </a:extLst>
          </p:cNvPr>
          <p:cNvSpPr/>
          <p:nvPr/>
        </p:nvSpPr>
        <p:spPr>
          <a:xfrm>
            <a:off x="6411685" y="644433"/>
            <a:ext cx="2203269" cy="12104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Client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4835EAA5-3B99-4F6D-9584-4AF5B188064E}"/>
              </a:ext>
            </a:extLst>
          </p:cNvPr>
          <p:cNvSpPr/>
          <p:nvPr/>
        </p:nvSpPr>
        <p:spPr>
          <a:xfrm>
            <a:off x="4778575" y="4100118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(Server)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C954EAB-B61D-4C0A-8D57-F933089AF02B}"/>
              </a:ext>
            </a:extLst>
          </p:cNvPr>
          <p:cNvSpPr/>
          <p:nvPr/>
        </p:nvSpPr>
        <p:spPr>
          <a:xfrm>
            <a:off x="2119169" y="4648050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Blocking Queue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5E32F-A624-4897-B320-A811DBD1CF7F}"/>
              </a:ext>
            </a:extLst>
          </p:cNvPr>
          <p:cNvSpPr/>
          <p:nvPr/>
        </p:nvSpPr>
        <p:spPr>
          <a:xfrm>
            <a:off x="800884" y="5858541"/>
            <a:ext cx="1349829" cy="77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E1E1C683-B8B7-4A5C-81EF-59269C391C1F}"/>
              </a:ext>
            </a:extLst>
          </p:cNvPr>
          <p:cNvSpPr/>
          <p:nvPr/>
        </p:nvSpPr>
        <p:spPr>
          <a:xfrm>
            <a:off x="254471" y="2242456"/>
            <a:ext cx="1018903" cy="1001486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7F8C1F58-F6BD-4D3A-B151-D1C2C6BF79F4}"/>
              </a:ext>
            </a:extLst>
          </p:cNvPr>
          <p:cNvSpPr/>
          <p:nvPr/>
        </p:nvSpPr>
        <p:spPr>
          <a:xfrm>
            <a:off x="9409611" y="1532707"/>
            <a:ext cx="2203269" cy="121049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12DE19-E127-484C-A9A1-58BC839E514F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967192" y="1319348"/>
            <a:ext cx="2356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D146CB-62E5-4AB9-B6D0-10F9A63B4E6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63923" y="1924594"/>
            <a:ext cx="202728" cy="317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484639-6454-499B-8D22-B6049BFCBD44}"/>
              </a:ext>
            </a:extLst>
          </p:cNvPr>
          <p:cNvCxnSpPr>
            <a:cxnSpLocks/>
          </p:cNvCxnSpPr>
          <p:nvPr/>
        </p:nvCxnSpPr>
        <p:spPr>
          <a:xfrm flipH="1">
            <a:off x="2017805" y="5599611"/>
            <a:ext cx="281258" cy="23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190B5C-A75E-4826-A0DD-24B342AE3BD9}"/>
              </a:ext>
            </a:extLst>
          </p:cNvPr>
          <p:cNvCxnSpPr>
            <a:cxnSpLocks/>
          </p:cNvCxnSpPr>
          <p:nvPr/>
        </p:nvCxnSpPr>
        <p:spPr>
          <a:xfrm flipH="1">
            <a:off x="4269248" y="4933407"/>
            <a:ext cx="590135" cy="119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E62D4-5F6F-44FD-A8CC-C9679C953F12}"/>
              </a:ext>
            </a:extLst>
          </p:cNvPr>
          <p:cNvCxnSpPr>
            <a:cxnSpLocks/>
          </p:cNvCxnSpPr>
          <p:nvPr/>
        </p:nvCxnSpPr>
        <p:spPr>
          <a:xfrm>
            <a:off x="4332514" y="1939835"/>
            <a:ext cx="1240972" cy="2232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E2D7C7-75A2-4225-8C5F-560271F42806}"/>
              </a:ext>
            </a:extLst>
          </p:cNvPr>
          <p:cNvCxnSpPr>
            <a:cxnSpLocks/>
          </p:cNvCxnSpPr>
          <p:nvPr/>
        </p:nvCxnSpPr>
        <p:spPr>
          <a:xfrm flipH="1">
            <a:off x="6193971" y="1766217"/>
            <a:ext cx="677091" cy="2333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6F4DE0-3795-44FD-AC33-7D766CA8E68A}"/>
              </a:ext>
            </a:extLst>
          </p:cNvPr>
          <p:cNvCxnSpPr>
            <a:cxnSpLocks/>
          </p:cNvCxnSpPr>
          <p:nvPr/>
        </p:nvCxnSpPr>
        <p:spPr>
          <a:xfrm flipH="1">
            <a:off x="6938808" y="2497737"/>
            <a:ext cx="2581586" cy="1900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77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3A848-1755-49D7-8F09-D1D44240711C}"/>
              </a:ext>
            </a:extLst>
          </p:cNvPr>
          <p:cNvSpPr/>
          <p:nvPr/>
        </p:nvSpPr>
        <p:spPr>
          <a:xfrm>
            <a:off x="193232" y="830148"/>
            <a:ext cx="2817276" cy="26156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99AC3B-0411-4CB6-9180-486093DB1D90}"/>
              </a:ext>
            </a:extLst>
          </p:cNvPr>
          <p:cNvSpPr/>
          <p:nvPr/>
        </p:nvSpPr>
        <p:spPr>
          <a:xfrm>
            <a:off x="6241312" y="5273749"/>
            <a:ext cx="4181963" cy="1414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producer will randomly make 1 of 3 types of burger. Through a </a:t>
            </a:r>
            <a:r>
              <a:rPr lang="en-US" dirty="0" err="1">
                <a:solidFill>
                  <a:schemeClr val="tx1"/>
                </a:solidFill>
              </a:rPr>
              <a:t>RecipeProvider</a:t>
            </a:r>
            <a:r>
              <a:rPr lang="en-US" dirty="0">
                <a:solidFill>
                  <a:schemeClr val="tx1"/>
                </a:solidFill>
              </a:rPr>
              <a:t>, a Recipe can be loaded. Through this Recipe you can get a Burger object.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8A3A79B1-D035-4D63-B4A0-0078C360DD41}"/>
              </a:ext>
            </a:extLst>
          </p:cNvPr>
          <p:cNvSpPr/>
          <p:nvPr/>
        </p:nvSpPr>
        <p:spPr>
          <a:xfrm>
            <a:off x="3196045" y="714103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Chef Client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69DABE6-EB17-4747-A57B-9463B64F7459}"/>
              </a:ext>
            </a:extLst>
          </p:cNvPr>
          <p:cNvSpPr/>
          <p:nvPr/>
        </p:nvSpPr>
        <p:spPr>
          <a:xfrm>
            <a:off x="763923" y="927462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28EC1A9-A02B-40A9-A73F-2F48279783E8}"/>
              </a:ext>
            </a:extLst>
          </p:cNvPr>
          <p:cNvSpPr/>
          <p:nvPr/>
        </p:nvSpPr>
        <p:spPr>
          <a:xfrm>
            <a:off x="6411685" y="644433"/>
            <a:ext cx="2203269" cy="12104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Client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BC7EF26B-FEB0-4E2E-BA7D-9E5D95D63A87}"/>
              </a:ext>
            </a:extLst>
          </p:cNvPr>
          <p:cNvSpPr/>
          <p:nvPr/>
        </p:nvSpPr>
        <p:spPr>
          <a:xfrm>
            <a:off x="4778575" y="4100118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(Server)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20A09CB2-0A54-4500-9603-67B33D997075}"/>
              </a:ext>
            </a:extLst>
          </p:cNvPr>
          <p:cNvSpPr/>
          <p:nvPr/>
        </p:nvSpPr>
        <p:spPr>
          <a:xfrm>
            <a:off x="2119169" y="4648050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Blocking Queue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02A2EE-D646-42C5-A270-DA80EDB73005}"/>
              </a:ext>
            </a:extLst>
          </p:cNvPr>
          <p:cNvSpPr/>
          <p:nvPr/>
        </p:nvSpPr>
        <p:spPr>
          <a:xfrm>
            <a:off x="800884" y="5858541"/>
            <a:ext cx="1349829" cy="77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A7C82B86-10D7-4C54-9C5B-8C5530819A50}"/>
              </a:ext>
            </a:extLst>
          </p:cNvPr>
          <p:cNvSpPr/>
          <p:nvPr/>
        </p:nvSpPr>
        <p:spPr>
          <a:xfrm>
            <a:off x="254471" y="2242456"/>
            <a:ext cx="1018903" cy="1001486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7E3030D3-D816-487C-BF6B-8205AA49A981}"/>
              </a:ext>
            </a:extLst>
          </p:cNvPr>
          <p:cNvSpPr/>
          <p:nvPr/>
        </p:nvSpPr>
        <p:spPr>
          <a:xfrm>
            <a:off x="9409611" y="1532707"/>
            <a:ext cx="2203269" cy="121049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289495-A244-4B4E-AB4A-5F28A8385F12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967192" y="1319348"/>
            <a:ext cx="2356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F770B8-27C0-435F-A720-05AC2491A6D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63923" y="1924594"/>
            <a:ext cx="202728" cy="317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9BFD6D-AB6C-4535-B3C7-72EAB2D0AE0C}"/>
              </a:ext>
            </a:extLst>
          </p:cNvPr>
          <p:cNvCxnSpPr>
            <a:cxnSpLocks/>
          </p:cNvCxnSpPr>
          <p:nvPr/>
        </p:nvCxnSpPr>
        <p:spPr>
          <a:xfrm flipH="1">
            <a:off x="2017805" y="5599611"/>
            <a:ext cx="281258" cy="23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0C150-7EE0-474C-A039-D97E23A0915E}"/>
              </a:ext>
            </a:extLst>
          </p:cNvPr>
          <p:cNvCxnSpPr>
            <a:cxnSpLocks/>
          </p:cNvCxnSpPr>
          <p:nvPr/>
        </p:nvCxnSpPr>
        <p:spPr>
          <a:xfrm flipH="1">
            <a:off x="4269248" y="4933407"/>
            <a:ext cx="590135" cy="119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7AE19-FAF0-4813-9B8D-E599B09A2770}"/>
              </a:ext>
            </a:extLst>
          </p:cNvPr>
          <p:cNvCxnSpPr>
            <a:cxnSpLocks/>
          </p:cNvCxnSpPr>
          <p:nvPr/>
        </p:nvCxnSpPr>
        <p:spPr>
          <a:xfrm>
            <a:off x="4332514" y="1939835"/>
            <a:ext cx="1240972" cy="2232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AF1917-503C-4919-A701-5FFCEB2FBE9A}"/>
              </a:ext>
            </a:extLst>
          </p:cNvPr>
          <p:cNvCxnSpPr>
            <a:cxnSpLocks/>
          </p:cNvCxnSpPr>
          <p:nvPr/>
        </p:nvCxnSpPr>
        <p:spPr>
          <a:xfrm flipH="1">
            <a:off x="6193971" y="1766217"/>
            <a:ext cx="677091" cy="2333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A30E42-1AA2-49D5-8505-390F17B703C0}"/>
              </a:ext>
            </a:extLst>
          </p:cNvPr>
          <p:cNvCxnSpPr>
            <a:cxnSpLocks/>
          </p:cNvCxnSpPr>
          <p:nvPr/>
        </p:nvCxnSpPr>
        <p:spPr>
          <a:xfrm flipH="1">
            <a:off x="6938808" y="2497737"/>
            <a:ext cx="2581586" cy="1900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24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3A848-1755-49D7-8F09-D1D44240711C}"/>
              </a:ext>
            </a:extLst>
          </p:cNvPr>
          <p:cNvSpPr/>
          <p:nvPr/>
        </p:nvSpPr>
        <p:spPr>
          <a:xfrm>
            <a:off x="193232" y="832175"/>
            <a:ext cx="2817276" cy="26156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99AC3B-0411-4CB6-9180-486093DB1D90}"/>
              </a:ext>
            </a:extLst>
          </p:cNvPr>
          <p:cNvSpPr/>
          <p:nvPr/>
        </p:nvSpPr>
        <p:spPr>
          <a:xfrm>
            <a:off x="6241312" y="5273749"/>
            <a:ext cx="4181963" cy="1414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Recipe is read from file. Use the proxy pattern to create a cache: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Store the last recipe in the Proxy, so it may be reused if needed, instead of reading from the file again.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9D8E3AB-288E-437C-8A81-CF50F24D5F32}"/>
              </a:ext>
            </a:extLst>
          </p:cNvPr>
          <p:cNvSpPr/>
          <p:nvPr/>
        </p:nvSpPr>
        <p:spPr>
          <a:xfrm>
            <a:off x="3196045" y="714103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Chef Client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FC49A05-95A5-4832-A44C-44127B877D6F}"/>
              </a:ext>
            </a:extLst>
          </p:cNvPr>
          <p:cNvSpPr/>
          <p:nvPr/>
        </p:nvSpPr>
        <p:spPr>
          <a:xfrm>
            <a:off x="763923" y="927462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C92B64E-7452-4E45-9C0D-F1ACBAB48243}"/>
              </a:ext>
            </a:extLst>
          </p:cNvPr>
          <p:cNvSpPr/>
          <p:nvPr/>
        </p:nvSpPr>
        <p:spPr>
          <a:xfrm>
            <a:off x="6411685" y="644433"/>
            <a:ext cx="2203269" cy="12104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Client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78DB26D8-2A5B-4EC4-8B9A-11142758D71F}"/>
              </a:ext>
            </a:extLst>
          </p:cNvPr>
          <p:cNvSpPr/>
          <p:nvPr/>
        </p:nvSpPr>
        <p:spPr>
          <a:xfrm>
            <a:off x="4778575" y="4100118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(Server)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77F9AC91-B814-419B-B14B-355F98F96D7F}"/>
              </a:ext>
            </a:extLst>
          </p:cNvPr>
          <p:cNvSpPr/>
          <p:nvPr/>
        </p:nvSpPr>
        <p:spPr>
          <a:xfrm>
            <a:off x="2119169" y="4648050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Blocking Queue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839A56-0E43-4951-9061-239B05908A16}"/>
              </a:ext>
            </a:extLst>
          </p:cNvPr>
          <p:cNvSpPr/>
          <p:nvPr/>
        </p:nvSpPr>
        <p:spPr>
          <a:xfrm>
            <a:off x="800884" y="5858541"/>
            <a:ext cx="1349829" cy="77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4A72A34B-11C6-4192-8D4D-B522765E084E}"/>
              </a:ext>
            </a:extLst>
          </p:cNvPr>
          <p:cNvSpPr/>
          <p:nvPr/>
        </p:nvSpPr>
        <p:spPr>
          <a:xfrm>
            <a:off x="254471" y="2242456"/>
            <a:ext cx="1018903" cy="1001486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E2E8905B-A493-4E0E-97E6-FA809EB14F8C}"/>
              </a:ext>
            </a:extLst>
          </p:cNvPr>
          <p:cNvSpPr/>
          <p:nvPr/>
        </p:nvSpPr>
        <p:spPr>
          <a:xfrm>
            <a:off x="9409611" y="1532707"/>
            <a:ext cx="2203269" cy="121049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5E404-FF35-4ABB-9959-8C924CE966DB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967192" y="1319348"/>
            <a:ext cx="2356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3C53D6-2456-403A-A0A0-94AE34B47E4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63923" y="1924594"/>
            <a:ext cx="202728" cy="317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79C8BC-9D36-4559-986F-1F078F42EA95}"/>
              </a:ext>
            </a:extLst>
          </p:cNvPr>
          <p:cNvCxnSpPr>
            <a:cxnSpLocks/>
          </p:cNvCxnSpPr>
          <p:nvPr/>
        </p:nvCxnSpPr>
        <p:spPr>
          <a:xfrm flipH="1">
            <a:off x="2017805" y="5599611"/>
            <a:ext cx="281258" cy="23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38D8DB-E365-4549-BD75-1F96E00CB743}"/>
              </a:ext>
            </a:extLst>
          </p:cNvPr>
          <p:cNvCxnSpPr>
            <a:cxnSpLocks/>
          </p:cNvCxnSpPr>
          <p:nvPr/>
        </p:nvCxnSpPr>
        <p:spPr>
          <a:xfrm flipH="1">
            <a:off x="4269248" y="4933407"/>
            <a:ext cx="590135" cy="119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1636A7-648F-45D9-9596-95BF8D7815BB}"/>
              </a:ext>
            </a:extLst>
          </p:cNvPr>
          <p:cNvCxnSpPr>
            <a:cxnSpLocks/>
          </p:cNvCxnSpPr>
          <p:nvPr/>
        </p:nvCxnSpPr>
        <p:spPr>
          <a:xfrm>
            <a:off x="4332514" y="1939835"/>
            <a:ext cx="1240972" cy="2232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4E1593-8B85-4222-8004-34804E4B2A23}"/>
              </a:ext>
            </a:extLst>
          </p:cNvPr>
          <p:cNvCxnSpPr>
            <a:cxnSpLocks/>
          </p:cNvCxnSpPr>
          <p:nvPr/>
        </p:nvCxnSpPr>
        <p:spPr>
          <a:xfrm flipH="1">
            <a:off x="6193971" y="1766217"/>
            <a:ext cx="677091" cy="2333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4C3BAB-D1D6-4BF2-8869-C85A09EC200A}"/>
              </a:ext>
            </a:extLst>
          </p:cNvPr>
          <p:cNvCxnSpPr>
            <a:cxnSpLocks/>
          </p:cNvCxnSpPr>
          <p:nvPr/>
        </p:nvCxnSpPr>
        <p:spPr>
          <a:xfrm flipH="1">
            <a:off x="6938808" y="2497737"/>
            <a:ext cx="2581586" cy="1900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38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3A848-1755-49D7-8F09-D1D44240711C}"/>
              </a:ext>
            </a:extLst>
          </p:cNvPr>
          <p:cNvSpPr/>
          <p:nvPr/>
        </p:nvSpPr>
        <p:spPr>
          <a:xfrm>
            <a:off x="9031295" y="934652"/>
            <a:ext cx="2817276" cy="26156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99AC3B-0411-4CB6-9180-486093DB1D90}"/>
              </a:ext>
            </a:extLst>
          </p:cNvPr>
          <p:cNvSpPr/>
          <p:nvPr/>
        </p:nvSpPr>
        <p:spPr>
          <a:xfrm>
            <a:off x="7869564" y="4603543"/>
            <a:ext cx="4181963" cy="20269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Manager is the third client. There must be a very simple GUI (no </a:t>
            </a:r>
            <a:r>
              <a:rPr lang="en-US" dirty="0" err="1">
                <a:solidFill>
                  <a:schemeClr val="tx1"/>
                </a:solidFill>
              </a:rPr>
              <a:t>mvvm</a:t>
            </a:r>
            <a:r>
              <a:rPr lang="en-US" dirty="0">
                <a:solidFill>
                  <a:schemeClr val="tx1"/>
                </a:solidFill>
              </a:rPr>
              <a:t> necessary). When a button is clicked, the Burger bar should close.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This means, the Chefs should stop making burgers, and the Customers must stop taking burgers.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9D8E3AB-288E-437C-8A81-CF50F24D5F32}"/>
              </a:ext>
            </a:extLst>
          </p:cNvPr>
          <p:cNvSpPr/>
          <p:nvPr/>
        </p:nvSpPr>
        <p:spPr>
          <a:xfrm>
            <a:off x="3196045" y="714103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Chef Client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FC49A05-95A5-4832-A44C-44127B877D6F}"/>
              </a:ext>
            </a:extLst>
          </p:cNvPr>
          <p:cNvSpPr/>
          <p:nvPr/>
        </p:nvSpPr>
        <p:spPr>
          <a:xfrm>
            <a:off x="763923" y="927462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C92B64E-7452-4E45-9C0D-F1ACBAB48243}"/>
              </a:ext>
            </a:extLst>
          </p:cNvPr>
          <p:cNvSpPr/>
          <p:nvPr/>
        </p:nvSpPr>
        <p:spPr>
          <a:xfrm>
            <a:off x="6411685" y="644433"/>
            <a:ext cx="2203269" cy="12104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Client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78DB26D8-2A5B-4EC4-8B9A-11142758D71F}"/>
              </a:ext>
            </a:extLst>
          </p:cNvPr>
          <p:cNvSpPr/>
          <p:nvPr/>
        </p:nvSpPr>
        <p:spPr>
          <a:xfrm>
            <a:off x="4778575" y="4100118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(Server)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77F9AC91-B814-419B-B14B-355F98F96D7F}"/>
              </a:ext>
            </a:extLst>
          </p:cNvPr>
          <p:cNvSpPr/>
          <p:nvPr/>
        </p:nvSpPr>
        <p:spPr>
          <a:xfrm>
            <a:off x="2119169" y="4648050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Blocking Queue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839A56-0E43-4951-9061-239B05908A16}"/>
              </a:ext>
            </a:extLst>
          </p:cNvPr>
          <p:cNvSpPr/>
          <p:nvPr/>
        </p:nvSpPr>
        <p:spPr>
          <a:xfrm>
            <a:off x="800884" y="5858541"/>
            <a:ext cx="1349829" cy="77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4A72A34B-11C6-4192-8D4D-B522765E084E}"/>
              </a:ext>
            </a:extLst>
          </p:cNvPr>
          <p:cNvSpPr/>
          <p:nvPr/>
        </p:nvSpPr>
        <p:spPr>
          <a:xfrm>
            <a:off x="254471" y="2242456"/>
            <a:ext cx="1018903" cy="1001486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E2E8905B-A493-4E0E-97E6-FA809EB14F8C}"/>
              </a:ext>
            </a:extLst>
          </p:cNvPr>
          <p:cNvSpPr/>
          <p:nvPr/>
        </p:nvSpPr>
        <p:spPr>
          <a:xfrm>
            <a:off x="9409611" y="1532707"/>
            <a:ext cx="2203269" cy="121049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5E404-FF35-4ABB-9959-8C924CE966DB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967192" y="1319348"/>
            <a:ext cx="2356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3C53D6-2456-403A-A0A0-94AE34B47E4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63923" y="1924594"/>
            <a:ext cx="202728" cy="317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79C8BC-9D36-4559-986F-1F078F42EA95}"/>
              </a:ext>
            </a:extLst>
          </p:cNvPr>
          <p:cNvCxnSpPr>
            <a:cxnSpLocks/>
          </p:cNvCxnSpPr>
          <p:nvPr/>
        </p:nvCxnSpPr>
        <p:spPr>
          <a:xfrm flipH="1">
            <a:off x="2017805" y="5599611"/>
            <a:ext cx="281258" cy="23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38D8DB-E365-4549-BD75-1F96E00CB743}"/>
              </a:ext>
            </a:extLst>
          </p:cNvPr>
          <p:cNvCxnSpPr>
            <a:cxnSpLocks/>
          </p:cNvCxnSpPr>
          <p:nvPr/>
        </p:nvCxnSpPr>
        <p:spPr>
          <a:xfrm flipH="1">
            <a:off x="4269248" y="4933407"/>
            <a:ext cx="590135" cy="119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1636A7-648F-45D9-9596-95BF8D7815BB}"/>
              </a:ext>
            </a:extLst>
          </p:cNvPr>
          <p:cNvCxnSpPr>
            <a:cxnSpLocks/>
          </p:cNvCxnSpPr>
          <p:nvPr/>
        </p:nvCxnSpPr>
        <p:spPr>
          <a:xfrm>
            <a:off x="4332514" y="1939835"/>
            <a:ext cx="1240972" cy="2232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4E1593-8B85-4222-8004-34804E4B2A23}"/>
              </a:ext>
            </a:extLst>
          </p:cNvPr>
          <p:cNvCxnSpPr>
            <a:cxnSpLocks/>
          </p:cNvCxnSpPr>
          <p:nvPr/>
        </p:nvCxnSpPr>
        <p:spPr>
          <a:xfrm flipH="1">
            <a:off x="6193971" y="1766217"/>
            <a:ext cx="677091" cy="2333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4C3BAB-D1D6-4BF2-8869-C85A09EC200A}"/>
              </a:ext>
            </a:extLst>
          </p:cNvPr>
          <p:cNvCxnSpPr>
            <a:cxnSpLocks/>
          </p:cNvCxnSpPr>
          <p:nvPr/>
        </p:nvCxnSpPr>
        <p:spPr>
          <a:xfrm flipH="1">
            <a:off x="6938808" y="2497737"/>
            <a:ext cx="2581586" cy="1900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17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3A848-1755-49D7-8F09-D1D44240711C}"/>
              </a:ext>
            </a:extLst>
          </p:cNvPr>
          <p:cNvSpPr/>
          <p:nvPr/>
        </p:nvSpPr>
        <p:spPr>
          <a:xfrm>
            <a:off x="606017" y="5793532"/>
            <a:ext cx="1676225" cy="88250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917222-BBD3-47F4-9D6C-24BB2513B9EA}"/>
              </a:ext>
            </a:extLst>
          </p:cNvPr>
          <p:cNvSpPr/>
          <p:nvPr/>
        </p:nvSpPr>
        <p:spPr>
          <a:xfrm>
            <a:off x="588471" y="5559616"/>
            <a:ext cx="1137684" cy="233916"/>
          </a:xfrm>
          <a:prstGeom prst="roundRect">
            <a:avLst/>
          </a:prstGeom>
          <a:solidFill>
            <a:srgbClr val="FCBA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072201-1BF4-4E21-80F5-D872B9D6CBB3}"/>
              </a:ext>
            </a:extLst>
          </p:cNvPr>
          <p:cNvSpPr/>
          <p:nvPr/>
        </p:nvSpPr>
        <p:spPr>
          <a:xfrm>
            <a:off x="487681" y="4614530"/>
            <a:ext cx="4110445" cy="223202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563CD7-D0CB-4232-BBE4-6ABDC88DD9B3}"/>
              </a:ext>
            </a:extLst>
          </p:cNvPr>
          <p:cNvSpPr/>
          <p:nvPr/>
        </p:nvSpPr>
        <p:spPr>
          <a:xfrm>
            <a:off x="1144859" y="4380614"/>
            <a:ext cx="1137684" cy="233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Adapter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114BD-5772-4E14-914B-BDA58D6D8C26}"/>
              </a:ext>
            </a:extLst>
          </p:cNvPr>
          <p:cNvSpPr/>
          <p:nvPr/>
        </p:nvSpPr>
        <p:spPr>
          <a:xfrm>
            <a:off x="2072842" y="4538381"/>
            <a:ext cx="2360428" cy="1318437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C1E42-05CB-461D-A5CA-0395A188CD98}"/>
              </a:ext>
            </a:extLst>
          </p:cNvPr>
          <p:cNvSpPr/>
          <p:nvPr/>
        </p:nvSpPr>
        <p:spPr>
          <a:xfrm>
            <a:off x="2434348" y="5856818"/>
            <a:ext cx="1761548" cy="233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Blocking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BBE165-62C0-47A1-82D7-E151720CBE3D}"/>
              </a:ext>
            </a:extLst>
          </p:cNvPr>
          <p:cNvSpPr/>
          <p:nvPr/>
        </p:nvSpPr>
        <p:spPr>
          <a:xfrm>
            <a:off x="4214036" y="1854924"/>
            <a:ext cx="5195575" cy="228114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  <a:effectLst>
            <a:glow rad="1397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FAB57-9025-4A6B-972A-430B313E654A}"/>
              </a:ext>
            </a:extLst>
          </p:cNvPr>
          <p:cNvSpPr/>
          <p:nvPr/>
        </p:nvSpPr>
        <p:spPr>
          <a:xfrm>
            <a:off x="8146269" y="4146698"/>
            <a:ext cx="880773" cy="233916"/>
          </a:xfrm>
          <a:prstGeom prst="roundRect">
            <a:avLst/>
          </a:prstGeom>
          <a:solidFill>
            <a:srgbClr val="F6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RMI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E2DB28-8727-4A74-A0B2-0A8BF171C677}"/>
              </a:ext>
            </a:extLst>
          </p:cNvPr>
          <p:cNvSpPr/>
          <p:nvPr/>
        </p:nvSpPr>
        <p:spPr>
          <a:xfrm>
            <a:off x="114095" y="942601"/>
            <a:ext cx="2916515" cy="2424224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E5F817-774A-4280-8BFC-A8DE0E34B600}"/>
              </a:ext>
            </a:extLst>
          </p:cNvPr>
          <p:cNvSpPr/>
          <p:nvPr/>
        </p:nvSpPr>
        <p:spPr>
          <a:xfrm>
            <a:off x="1706814" y="3058482"/>
            <a:ext cx="880773" cy="2339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5CEBA94D-E4E4-4500-A855-3A52056D5AD1}"/>
              </a:ext>
            </a:extLst>
          </p:cNvPr>
          <p:cNvSpPr/>
          <p:nvPr/>
        </p:nvSpPr>
        <p:spPr>
          <a:xfrm>
            <a:off x="3196045" y="714103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Chef Client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4D5207C-70D4-4F03-8923-F6B739F695D6}"/>
              </a:ext>
            </a:extLst>
          </p:cNvPr>
          <p:cNvSpPr/>
          <p:nvPr/>
        </p:nvSpPr>
        <p:spPr>
          <a:xfrm>
            <a:off x="763923" y="927462"/>
            <a:ext cx="2203269" cy="121049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09E9399D-AC48-4672-B8FD-9DFD5BB5EA1E}"/>
              </a:ext>
            </a:extLst>
          </p:cNvPr>
          <p:cNvSpPr/>
          <p:nvPr/>
        </p:nvSpPr>
        <p:spPr>
          <a:xfrm>
            <a:off x="6411685" y="644433"/>
            <a:ext cx="2203269" cy="12104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Client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B990A343-26D1-451D-A424-6C62F7B8AB6E}"/>
              </a:ext>
            </a:extLst>
          </p:cNvPr>
          <p:cNvSpPr/>
          <p:nvPr/>
        </p:nvSpPr>
        <p:spPr>
          <a:xfrm>
            <a:off x="4778575" y="4100118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(Server)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2D05B450-9393-4475-BD95-4CE8A1BAEF59}"/>
              </a:ext>
            </a:extLst>
          </p:cNvPr>
          <p:cNvSpPr/>
          <p:nvPr/>
        </p:nvSpPr>
        <p:spPr>
          <a:xfrm>
            <a:off x="2119169" y="4648050"/>
            <a:ext cx="2203269" cy="12104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Blocking Queue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BC246E-640E-4A31-AA3A-29B171017593}"/>
              </a:ext>
            </a:extLst>
          </p:cNvPr>
          <p:cNvSpPr/>
          <p:nvPr/>
        </p:nvSpPr>
        <p:spPr>
          <a:xfrm>
            <a:off x="800884" y="5858541"/>
            <a:ext cx="1349829" cy="77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542A4BC7-617D-4ABD-B3E2-EFA603014131}"/>
              </a:ext>
            </a:extLst>
          </p:cNvPr>
          <p:cNvSpPr/>
          <p:nvPr/>
        </p:nvSpPr>
        <p:spPr>
          <a:xfrm>
            <a:off x="254471" y="2242456"/>
            <a:ext cx="1018903" cy="1001486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55B238BA-4584-4367-8BA4-F6456404E290}"/>
              </a:ext>
            </a:extLst>
          </p:cNvPr>
          <p:cNvSpPr/>
          <p:nvPr/>
        </p:nvSpPr>
        <p:spPr>
          <a:xfrm>
            <a:off x="9409611" y="1532707"/>
            <a:ext cx="2203269" cy="121049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0BF38B-C9AA-4BB0-BF34-1961ED488743}"/>
              </a:ext>
            </a:extLst>
          </p:cNvPr>
          <p:cNvCxnSpPr>
            <a:stCxn id="15" idx="2"/>
          </p:cNvCxnSpPr>
          <p:nvPr/>
        </p:nvCxnSpPr>
        <p:spPr>
          <a:xfrm flipH="1" flipV="1">
            <a:off x="2967192" y="1319348"/>
            <a:ext cx="2356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4CE76D-7F04-4F77-A0D7-A9B25CAA599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63923" y="1924594"/>
            <a:ext cx="202728" cy="317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5F501A-A045-448B-A230-F2BD7987BF97}"/>
              </a:ext>
            </a:extLst>
          </p:cNvPr>
          <p:cNvCxnSpPr>
            <a:cxnSpLocks/>
          </p:cNvCxnSpPr>
          <p:nvPr/>
        </p:nvCxnSpPr>
        <p:spPr>
          <a:xfrm flipH="1">
            <a:off x="2017805" y="5599611"/>
            <a:ext cx="281258" cy="23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0D5BA0-4FB4-4C92-B372-99EF8CF29FB0}"/>
              </a:ext>
            </a:extLst>
          </p:cNvPr>
          <p:cNvCxnSpPr>
            <a:cxnSpLocks/>
          </p:cNvCxnSpPr>
          <p:nvPr/>
        </p:nvCxnSpPr>
        <p:spPr>
          <a:xfrm flipH="1">
            <a:off x="4269248" y="4933407"/>
            <a:ext cx="590135" cy="119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912764-AC7F-42E8-AF64-A371D02F7E25}"/>
              </a:ext>
            </a:extLst>
          </p:cNvPr>
          <p:cNvCxnSpPr>
            <a:cxnSpLocks/>
          </p:cNvCxnSpPr>
          <p:nvPr/>
        </p:nvCxnSpPr>
        <p:spPr>
          <a:xfrm>
            <a:off x="4332514" y="1939835"/>
            <a:ext cx="1240972" cy="2232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D9F81B-2839-40AD-B2F9-46C8770AFE87}"/>
              </a:ext>
            </a:extLst>
          </p:cNvPr>
          <p:cNvCxnSpPr>
            <a:cxnSpLocks/>
          </p:cNvCxnSpPr>
          <p:nvPr/>
        </p:nvCxnSpPr>
        <p:spPr>
          <a:xfrm flipH="1">
            <a:off x="6193971" y="1766217"/>
            <a:ext cx="677091" cy="2333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240A15-40A0-408C-AD39-0A2BCAA29202}"/>
              </a:ext>
            </a:extLst>
          </p:cNvPr>
          <p:cNvCxnSpPr>
            <a:cxnSpLocks/>
          </p:cNvCxnSpPr>
          <p:nvPr/>
        </p:nvCxnSpPr>
        <p:spPr>
          <a:xfrm flipH="1">
            <a:off x="6938808" y="2497737"/>
            <a:ext cx="2581586" cy="1900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65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5860EDF8-5C3D-454A-A951-DC19E0D59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01795"/>
            <a:ext cx="5472608" cy="62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94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EBFEF-7F77-4B14-A142-339DEADD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428461-5779-403F-AF0D-582B5943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Recipe-stuff</a:t>
            </a:r>
          </a:p>
          <a:p>
            <a:endParaRPr lang="en-US" dirty="0"/>
          </a:p>
          <a:p>
            <a:r>
              <a:rPr lang="en-US" dirty="0"/>
              <a:t>Links in the assignment document</a:t>
            </a:r>
          </a:p>
        </p:txBody>
      </p:sp>
    </p:spTree>
    <p:extLst>
      <p:ext uri="{BB962C8B-B14F-4D97-AF65-F5344CB8AC3E}">
        <p14:creationId xmlns:p14="http://schemas.microsoft.com/office/powerpoint/2010/main" val="3138119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5D17-6F4E-44A4-8E07-E46E8E6A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0420"/>
            <a:ext cx="10515600" cy="1325563"/>
          </a:xfrm>
        </p:spPr>
        <p:txBody>
          <a:bodyPr/>
          <a:lstStyle/>
          <a:p>
            <a:r>
              <a:rPr lang="en-US" dirty="0"/>
              <a:t>Provided Code</a:t>
            </a:r>
          </a:p>
        </p:txBody>
      </p:sp>
      <p:pic>
        <p:nvPicPr>
          <p:cNvPr id="1026" name="Picture 2" descr="Class diagram">
            <a:extLst>
              <a:ext uri="{FF2B5EF4-FFF2-40B4-BE49-F238E27FC236}">
                <a16:creationId xmlns:a16="http://schemas.microsoft.com/office/drawing/2014/main" id="{E8B4AA30-618C-422A-9B8B-93FAA218F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6" y="508654"/>
            <a:ext cx="9138943" cy="634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4C3922CD-B6DD-4A54-8551-A4E78CC9A2E1}"/>
              </a:ext>
            </a:extLst>
          </p:cNvPr>
          <p:cNvSpPr/>
          <p:nvPr/>
        </p:nvSpPr>
        <p:spPr>
          <a:xfrm>
            <a:off x="9069572" y="-129400"/>
            <a:ext cx="3402418" cy="2052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Your System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FC1923-602E-41C4-8CB4-E39E40500D42}"/>
              </a:ext>
            </a:extLst>
          </p:cNvPr>
          <p:cNvCxnSpPr/>
          <p:nvPr/>
        </p:nvCxnSpPr>
        <p:spPr>
          <a:xfrm flipH="1">
            <a:off x="8577943" y="1513114"/>
            <a:ext cx="709856" cy="7946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0276D3-F2F4-4EF2-A32D-31BE03FCD546}"/>
              </a:ext>
            </a:extLst>
          </p:cNvPr>
          <p:cNvCxnSpPr>
            <a:cxnSpLocks/>
          </p:cNvCxnSpPr>
          <p:nvPr/>
        </p:nvCxnSpPr>
        <p:spPr>
          <a:xfrm flipH="1">
            <a:off x="4909458" y="896642"/>
            <a:ext cx="4160114" cy="28501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FF705-984B-4B45-B85D-E75C75A79890}"/>
              </a:ext>
            </a:extLst>
          </p:cNvPr>
          <p:cNvCxnSpPr>
            <a:cxnSpLocks/>
          </p:cNvCxnSpPr>
          <p:nvPr/>
        </p:nvCxnSpPr>
        <p:spPr>
          <a:xfrm flipH="1">
            <a:off x="4343401" y="925143"/>
            <a:ext cx="566057" cy="295217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2B679A-A98D-4184-9343-9EAE765FE550}"/>
              </a:ext>
            </a:extLst>
          </p:cNvPr>
          <p:cNvCxnSpPr>
            <a:cxnSpLocks/>
          </p:cNvCxnSpPr>
          <p:nvPr/>
        </p:nvCxnSpPr>
        <p:spPr>
          <a:xfrm flipH="1">
            <a:off x="3910757" y="953644"/>
            <a:ext cx="998701" cy="135412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0FB7AF-5494-43C9-857D-5AB35D89AB3A}"/>
              </a:ext>
            </a:extLst>
          </p:cNvPr>
          <p:cNvGrpSpPr/>
          <p:nvPr/>
        </p:nvGrpSpPr>
        <p:grpSpPr>
          <a:xfrm>
            <a:off x="8284029" y="3618573"/>
            <a:ext cx="3614057" cy="1399741"/>
            <a:chOff x="8284029" y="3618573"/>
            <a:chExt cx="3614057" cy="139974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AAC241-9A05-42EB-AE7C-EAF749A67993}"/>
                </a:ext>
              </a:extLst>
            </p:cNvPr>
            <p:cNvSpPr/>
            <p:nvPr/>
          </p:nvSpPr>
          <p:spPr>
            <a:xfrm>
              <a:off x="8284029" y="3618573"/>
              <a:ext cx="3614057" cy="1399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2FE5FEA-2585-41DA-9069-2C22722E05A5}"/>
                </a:ext>
              </a:extLst>
            </p:cNvPr>
            <p:cNvGrpSpPr/>
            <p:nvPr/>
          </p:nvGrpSpPr>
          <p:grpSpPr>
            <a:xfrm>
              <a:off x="8284029" y="3638230"/>
              <a:ext cx="2841171" cy="1184141"/>
              <a:chOff x="8284029" y="3638230"/>
              <a:chExt cx="2841171" cy="118414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39CB5-A878-4B9F-A4B3-07C52A21A4B0}"/>
                  </a:ext>
                </a:extLst>
              </p:cNvPr>
              <p:cNvSpPr/>
              <p:nvPr/>
            </p:nvSpPr>
            <p:spPr>
              <a:xfrm>
                <a:off x="9287799" y="4027714"/>
                <a:ext cx="1837401" cy="794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Proxy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9E42C3E-21E7-436B-90A1-BE141ECA3424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 flipH="1" flipV="1">
                <a:off x="8284029" y="4412801"/>
                <a:ext cx="1003770" cy="1224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58F7C9C7-A6F5-48F6-BED8-4933E5690C07}"/>
                  </a:ext>
                </a:extLst>
              </p:cNvPr>
              <p:cNvSpPr/>
              <p:nvPr/>
            </p:nvSpPr>
            <p:spPr>
              <a:xfrm rot="18451182">
                <a:off x="8553446" y="3638230"/>
                <a:ext cx="239485" cy="23948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3457E14-B7B6-4D83-A3E5-0B382AD6FA61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>
                <a:off x="8768162" y="3830900"/>
                <a:ext cx="519637" cy="32744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4642A279-E198-4ADE-A042-377019680E06}"/>
              </a:ext>
            </a:extLst>
          </p:cNvPr>
          <p:cNvSpPr/>
          <p:nvPr/>
        </p:nvSpPr>
        <p:spPr>
          <a:xfrm>
            <a:off x="9287799" y="2477580"/>
            <a:ext cx="2055115" cy="794657"/>
          </a:xfrm>
          <a:prstGeom prst="wedgeRoundRectCallout">
            <a:avLst>
              <a:gd name="adj1" fmla="val -78039"/>
              <a:gd name="adj2" fmla="val 222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 to load a Recipe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5EA5311-8BCA-4BF7-A24C-87C2B90E2380}"/>
              </a:ext>
            </a:extLst>
          </p:cNvPr>
          <p:cNvSpPr/>
          <p:nvPr/>
        </p:nvSpPr>
        <p:spPr>
          <a:xfrm>
            <a:off x="84803" y="3021866"/>
            <a:ext cx="1768054" cy="794657"/>
          </a:xfrm>
          <a:prstGeom prst="wedgeRoundRectCallout">
            <a:avLst>
              <a:gd name="adj1" fmla="val 31554"/>
              <a:gd name="adj2" fmla="val 693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 to make a Burger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F67862F4-5205-49EE-AABF-F1C396A4AA50}"/>
              </a:ext>
            </a:extLst>
          </p:cNvPr>
          <p:cNvSpPr/>
          <p:nvPr/>
        </p:nvSpPr>
        <p:spPr>
          <a:xfrm>
            <a:off x="849087" y="1253896"/>
            <a:ext cx="1768054" cy="794657"/>
          </a:xfrm>
          <a:prstGeom prst="wedgeRoundRectCallout">
            <a:avLst>
              <a:gd name="adj1" fmla="val 31554"/>
              <a:gd name="adj2" fmla="val 693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this to the Server</a:t>
            </a:r>
          </a:p>
        </p:txBody>
      </p:sp>
    </p:spTree>
    <p:extLst>
      <p:ext uri="{BB962C8B-B14F-4D97-AF65-F5344CB8AC3E}">
        <p14:creationId xmlns:p14="http://schemas.microsoft.com/office/powerpoint/2010/main" val="301374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6A1B-555F-4FF2-8844-62234614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564"/>
            <a:ext cx="10515600" cy="1325563"/>
          </a:xfrm>
        </p:spPr>
        <p:txBody>
          <a:bodyPr/>
          <a:lstStyle/>
          <a:p>
            <a:r>
              <a:rPr lang="en-US" dirty="0"/>
              <a:t>Producer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625C-B40E-4474-8A71-56CBD34D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16" y="741104"/>
            <a:ext cx="10515600" cy="970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argument, take a </a:t>
            </a:r>
            <a:r>
              <a:rPr lang="en-US" dirty="0" err="1"/>
              <a:t>RecipeProvider</a:t>
            </a:r>
            <a:r>
              <a:rPr lang="en-US" dirty="0"/>
              <a:t> (the interface) </a:t>
            </a:r>
          </a:p>
          <a:p>
            <a:r>
              <a:rPr lang="en-US" dirty="0"/>
              <a:t>For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16AB1-5D15-4B15-AE14-09B71008F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75" y="1932523"/>
            <a:ext cx="7257250" cy="1496477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4DE4726-7432-4D59-9DC6-F0BFB965E727}"/>
              </a:ext>
            </a:extLst>
          </p:cNvPr>
          <p:cNvSpPr/>
          <p:nvPr/>
        </p:nvSpPr>
        <p:spPr>
          <a:xfrm>
            <a:off x="9016409" y="1711842"/>
            <a:ext cx="2339163" cy="1496477"/>
          </a:xfrm>
          <a:prstGeom prst="wedgeRoundRectCallout">
            <a:avLst>
              <a:gd name="adj1" fmla="val -93106"/>
              <a:gd name="adj2" fmla="val 1276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BurgerBarEmployee</a:t>
            </a:r>
            <a:r>
              <a:rPr lang="en-US" dirty="0">
                <a:solidFill>
                  <a:schemeClr val="tx1"/>
                </a:solidFill>
              </a:rPr>
              <a:t> (the provider client) just knows about the interface.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3300D-A70F-45E6-B711-50E8ECC80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10" y="4341831"/>
            <a:ext cx="7388015" cy="1496477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DA35AF5-4AB0-47C9-B746-59EC0106BD31}"/>
              </a:ext>
            </a:extLst>
          </p:cNvPr>
          <p:cNvCxnSpPr>
            <a:cxnSpLocks/>
          </p:cNvCxnSpPr>
          <p:nvPr/>
        </p:nvCxnSpPr>
        <p:spPr>
          <a:xfrm>
            <a:off x="719675" y="2402958"/>
            <a:ext cx="2650846" cy="2434856"/>
          </a:xfrm>
          <a:prstGeom prst="bentConnector3">
            <a:avLst>
              <a:gd name="adj1" fmla="val -141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61D6629-43EA-4682-BFB3-0357078014A7}"/>
              </a:ext>
            </a:extLst>
          </p:cNvPr>
          <p:cNvSpPr/>
          <p:nvPr/>
        </p:nvSpPr>
        <p:spPr>
          <a:xfrm>
            <a:off x="719675" y="5007935"/>
            <a:ext cx="2339163" cy="1496477"/>
          </a:xfrm>
          <a:prstGeom prst="wedgeRoundRectCallout">
            <a:avLst>
              <a:gd name="adj1" fmla="val 69773"/>
              <a:gd name="adj2" fmla="val -505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Later, when the proxy is created, just use this instead.</a:t>
            </a:r>
          </a:p>
        </p:txBody>
      </p:sp>
    </p:spTree>
    <p:extLst>
      <p:ext uri="{BB962C8B-B14F-4D97-AF65-F5344CB8AC3E}">
        <p14:creationId xmlns:p14="http://schemas.microsoft.com/office/powerpoint/2010/main" val="3481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85D9-47BB-44C0-8DF0-B658C8BF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48AD-B42E-4487-BB09-5F70C2193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Burger bar exercise last time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RMI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Producer/consumer, blocking queue</a:t>
            </a:r>
          </a:p>
          <a:p>
            <a:pPr lvl="1"/>
            <a:r>
              <a:rPr lang="en-US" dirty="0"/>
              <a:t>Proxy</a:t>
            </a:r>
          </a:p>
          <a:p>
            <a:pPr lvl="1"/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4096484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ret billede">
            <a:extLst>
              <a:ext uri="{FF2B5EF4-FFF2-40B4-BE49-F238E27FC236}">
                <a16:creationId xmlns:a16="http://schemas.microsoft.com/office/drawing/2014/main" id="{5C0B5114-2FBC-44E2-94DB-F160E668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169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18A560-37D8-4916-8D38-52226DE0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from last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A4212-84E7-4220-91F8-D1EB6EBE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define the various requirements, and focus on one thing at a time, instead of working all over the place.</a:t>
            </a:r>
          </a:p>
        </p:txBody>
      </p:sp>
    </p:spTree>
    <p:extLst>
      <p:ext uri="{BB962C8B-B14F-4D97-AF65-F5344CB8AC3E}">
        <p14:creationId xmlns:p14="http://schemas.microsoft.com/office/powerpoint/2010/main" val="152592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8EE9C75-5EC4-45AB-9621-BA62253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43268" y="649952"/>
            <a:ext cx="714075" cy="22144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4F6B11-ACF0-450F-9EEF-FBF7ABAA21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85647" y="504642"/>
            <a:ext cx="718325" cy="22229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8931C-FB14-4C45-9B7E-6DA86F52BB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5526" y="539689"/>
            <a:ext cx="688573" cy="20885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E4927-10A4-4D8B-8BC6-87A315D495A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36687" y="516255"/>
            <a:ext cx="807584" cy="2074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BE39F-6553-40A7-87AE-2F4D4BEBB23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81768" y="415819"/>
            <a:ext cx="731077" cy="2154975"/>
          </a:xfrm>
          <a:prstGeom prst="rect">
            <a:avLst/>
          </a:prstGeom>
        </p:spPr>
      </p:pic>
      <p:pic>
        <p:nvPicPr>
          <p:cNvPr id="1026" name="Picture 2" descr="Billedresultat for table clipart">
            <a:extLst>
              <a:ext uri="{FF2B5EF4-FFF2-40B4-BE49-F238E27FC236}">
                <a16:creationId xmlns:a16="http://schemas.microsoft.com/office/drawing/2014/main" id="{371D7035-7284-4BCA-806E-9425FA18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9" y="4831410"/>
            <a:ext cx="5946842" cy="18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able clipart">
            <a:extLst>
              <a:ext uri="{FF2B5EF4-FFF2-40B4-BE49-F238E27FC236}">
                <a16:creationId xmlns:a16="http://schemas.microsoft.com/office/drawing/2014/main" id="{ED542183-A86F-425B-9498-BE3D06EC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9158" y="-2169269"/>
            <a:ext cx="5946842" cy="31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CCE53-9C88-4A98-AA8E-9BCA4ABC6B1A}"/>
              </a:ext>
            </a:extLst>
          </p:cNvPr>
          <p:cNvSpPr txBox="1"/>
          <p:nvPr/>
        </p:nvSpPr>
        <p:spPr>
          <a:xfrm>
            <a:off x="994015" y="162312"/>
            <a:ext cx="4257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Troels’ Burger Joint</a:t>
            </a:r>
          </a:p>
        </p:txBody>
      </p:sp>
      <p:pic>
        <p:nvPicPr>
          <p:cNvPr id="1030" name="Picture 6" descr="Billedresultat for restaurant door clipart">
            <a:extLst>
              <a:ext uri="{FF2B5EF4-FFF2-40B4-BE49-F238E27FC236}">
                <a16:creationId xmlns:a16="http://schemas.microsoft.com/office/drawing/2014/main" id="{F31F4CAD-AF67-4E11-84E2-3AC1740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601" y="1793753"/>
            <a:ext cx="4753929" cy="3762527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DFF65E-DD18-43C5-9E8E-7AEA7123810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1936574" y="2211318"/>
            <a:ext cx="1566415" cy="19796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518F31-D1C6-45AE-8B1B-9A98BFF6D65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5084028" y="2275360"/>
            <a:ext cx="1566415" cy="19796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8568B4-3AA5-4260-8EC9-0957272F75F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3317812" y="2221574"/>
            <a:ext cx="1566415" cy="1979682"/>
          </a:xfrm>
          <a:prstGeom prst="rect">
            <a:avLst/>
          </a:prstGeom>
        </p:spPr>
      </p:pic>
      <p:pic>
        <p:nvPicPr>
          <p:cNvPr id="1034" name="Picture 10" descr="Billedresultat for burger clipart">
            <a:extLst>
              <a:ext uri="{FF2B5EF4-FFF2-40B4-BE49-F238E27FC236}">
                <a16:creationId xmlns:a16="http://schemas.microsoft.com/office/drawing/2014/main" id="{DEA51644-1361-4655-B57A-1DB09E13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0647" y="2864433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Billedresultat for burger clipart">
            <a:extLst>
              <a:ext uri="{FF2B5EF4-FFF2-40B4-BE49-F238E27FC236}">
                <a16:creationId xmlns:a16="http://schemas.microsoft.com/office/drawing/2014/main" id="{981B1472-8B01-4F77-9E8D-AADE7EC7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7465" y="2918219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Billedresultat for burger clipart">
            <a:extLst>
              <a:ext uri="{FF2B5EF4-FFF2-40B4-BE49-F238E27FC236}">
                <a16:creationId xmlns:a16="http://schemas.microsoft.com/office/drawing/2014/main" id="{45731004-1C7C-4C4C-A38E-AE045E41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394" y="2901478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able clipart">
            <a:extLst>
              <a:ext uri="{FF2B5EF4-FFF2-40B4-BE49-F238E27FC236}">
                <a16:creationId xmlns:a16="http://schemas.microsoft.com/office/drawing/2014/main" id="{79B9CE78-DD73-43DB-B0FC-B793D1CE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04" y="112319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ledresultat for table clipart">
            <a:extLst>
              <a:ext uri="{FF2B5EF4-FFF2-40B4-BE49-F238E27FC236}">
                <a16:creationId xmlns:a16="http://schemas.microsoft.com/office/drawing/2014/main" id="{C5C0AAA3-CC64-431C-953C-93DDEB40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92" y="227106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illedresultat for restaurant door clipart">
            <a:extLst>
              <a:ext uri="{FF2B5EF4-FFF2-40B4-BE49-F238E27FC236}">
                <a16:creationId xmlns:a16="http://schemas.microsoft.com/office/drawing/2014/main" id="{5D46461B-4B96-47A8-B97C-45BFE47C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40" y="-387956"/>
            <a:ext cx="4753929" cy="3762527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Billedresultat for burger clipart">
            <a:extLst>
              <a:ext uri="{FF2B5EF4-FFF2-40B4-BE49-F238E27FC236}">
                <a16:creationId xmlns:a16="http://schemas.microsoft.com/office/drawing/2014/main" id="{9C721C44-6D5F-4136-8874-B6327E13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346" y="2864433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Billedresultat for burger clipart">
            <a:extLst>
              <a:ext uri="{FF2B5EF4-FFF2-40B4-BE49-F238E27FC236}">
                <a16:creationId xmlns:a16="http://schemas.microsoft.com/office/drawing/2014/main" id="{B1B2B263-268E-47B3-BE5A-21F7F8F7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4164" y="2918219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Billedresultat for burger clipart">
            <a:extLst>
              <a:ext uri="{FF2B5EF4-FFF2-40B4-BE49-F238E27FC236}">
                <a16:creationId xmlns:a16="http://schemas.microsoft.com/office/drawing/2014/main" id="{E38135A4-A92C-4352-BFD0-B3836D852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4093" y="2901478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1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8EE9C75-5EC4-45AB-9621-BA62253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56581"/>
            <a:ext cx="714075" cy="22144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4F6B11-ACF0-450F-9EEF-FBF7ABAA21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0387" y="954195"/>
            <a:ext cx="718325" cy="22229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8931C-FB14-4C45-9B7E-6DA86F52BB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5526" y="539689"/>
            <a:ext cx="688573" cy="20885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E4927-10A4-4D8B-8BC6-87A315D495A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36687" y="516255"/>
            <a:ext cx="807584" cy="2074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BE39F-6553-40A7-87AE-2F4D4BEBB23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81768" y="415819"/>
            <a:ext cx="731077" cy="2154975"/>
          </a:xfrm>
          <a:prstGeom prst="rect">
            <a:avLst/>
          </a:prstGeom>
        </p:spPr>
      </p:pic>
      <p:pic>
        <p:nvPicPr>
          <p:cNvPr id="1026" name="Picture 2" descr="Billedresultat for table clipart">
            <a:extLst>
              <a:ext uri="{FF2B5EF4-FFF2-40B4-BE49-F238E27FC236}">
                <a16:creationId xmlns:a16="http://schemas.microsoft.com/office/drawing/2014/main" id="{371D7035-7284-4BCA-806E-9425FA18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9" y="4831410"/>
            <a:ext cx="5946842" cy="18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able clipart">
            <a:extLst>
              <a:ext uri="{FF2B5EF4-FFF2-40B4-BE49-F238E27FC236}">
                <a16:creationId xmlns:a16="http://schemas.microsoft.com/office/drawing/2014/main" id="{ED542183-A86F-425B-9498-BE3D06EC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9158" y="-2169269"/>
            <a:ext cx="5946842" cy="31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CCE53-9C88-4A98-AA8E-9BCA4ABC6B1A}"/>
              </a:ext>
            </a:extLst>
          </p:cNvPr>
          <p:cNvSpPr txBox="1"/>
          <p:nvPr/>
        </p:nvSpPr>
        <p:spPr>
          <a:xfrm>
            <a:off x="994015" y="162312"/>
            <a:ext cx="4257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Troels’ Burger Joint</a:t>
            </a:r>
          </a:p>
        </p:txBody>
      </p:sp>
      <p:pic>
        <p:nvPicPr>
          <p:cNvPr id="1030" name="Picture 6" descr="Billedresultat for restaurant door clipart">
            <a:extLst>
              <a:ext uri="{FF2B5EF4-FFF2-40B4-BE49-F238E27FC236}">
                <a16:creationId xmlns:a16="http://schemas.microsoft.com/office/drawing/2014/main" id="{F31F4CAD-AF67-4E11-84E2-3AC1740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601" y="1793753"/>
            <a:ext cx="4753929" cy="3762527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DFF65E-DD18-43C5-9E8E-7AEA7123810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1936574" y="2211318"/>
            <a:ext cx="1566415" cy="19796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518F31-D1C6-45AE-8B1B-9A98BFF6D65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5084028" y="2275360"/>
            <a:ext cx="1566415" cy="19796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8568B4-3AA5-4260-8EC9-0957272F75F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3317812" y="2221574"/>
            <a:ext cx="1566415" cy="1979682"/>
          </a:xfrm>
          <a:prstGeom prst="rect">
            <a:avLst/>
          </a:prstGeom>
        </p:spPr>
      </p:pic>
      <p:pic>
        <p:nvPicPr>
          <p:cNvPr id="1034" name="Picture 10" descr="Billedresultat for burger clipart">
            <a:extLst>
              <a:ext uri="{FF2B5EF4-FFF2-40B4-BE49-F238E27FC236}">
                <a16:creationId xmlns:a16="http://schemas.microsoft.com/office/drawing/2014/main" id="{DEA51644-1361-4655-B57A-1DB09E13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0647" y="2864433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Billedresultat for burger clipart">
            <a:extLst>
              <a:ext uri="{FF2B5EF4-FFF2-40B4-BE49-F238E27FC236}">
                <a16:creationId xmlns:a16="http://schemas.microsoft.com/office/drawing/2014/main" id="{981B1472-8B01-4F77-9E8D-AADE7EC7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7465" y="2918219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Billedresultat for burger clipart">
            <a:extLst>
              <a:ext uri="{FF2B5EF4-FFF2-40B4-BE49-F238E27FC236}">
                <a16:creationId xmlns:a16="http://schemas.microsoft.com/office/drawing/2014/main" id="{45731004-1C7C-4C4C-A38E-AE045E41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394" y="2901478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able clipart">
            <a:extLst>
              <a:ext uri="{FF2B5EF4-FFF2-40B4-BE49-F238E27FC236}">
                <a16:creationId xmlns:a16="http://schemas.microsoft.com/office/drawing/2014/main" id="{79B9CE78-DD73-43DB-B0FC-B793D1CE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04" y="112319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ledresultat for table clipart">
            <a:extLst>
              <a:ext uri="{FF2B5EF4-FFF2-40B4-BE49-F238E27FC236}">
                <a16:creationId xmlns:a16="http://schemas.microsoft.com/office/drawing/2014/main" id="{C5C0AAA3-CC64-431C-953C-93DDEB40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92" y="227106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illedresultat for restaurant door clipart">
            <a:extLst>
              <a:ext uri="{FF2B5EF4-FFF2-40B4-BE49-F238E27FC236}">
                <a16:creationId xmlns:a16="http://schemas.microsoft.com/office/drawing/2014/main" id="{5D46461B-4B96-47A8-B97C-45BFE47C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40" y="-387956"/>
            <a:ext cx="4753929" cy="3762527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283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8EE9C75-5EC4-45AB-9621-BA62253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56581"/>
            <a:ext cx="714075" cy="22144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4F6B11-ACF0-450F-9EEF-FBF7ABAA21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0387" y="954195"/>
            <a:ext cx="718325" cy="22229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8931C-FB14-4C45-9B7E-6DA86F52BB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8282" y="278091"/>
            <a:ext cx="688573" cy="20885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E4927-10A4-4D8B-8BC6-87A315D495A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426" y="892969"/>
            <a:ext cx="807584" cy="2074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BE39F-6553-40A7-87AE-2F4D4BEBB23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92979" y="1093485"/>
            <a:ext cx="731077" cy="2154975"/>
          </a:xfrm>
          <a:prstGeom prst="rect">
            <a:avLst/>
          </a:prstGeom>
        </p:spPr>
      </p:pic>
      <p:pic>
        <p:nvPicPr>
          <p:cNvPr id="1026" name="Picture 2" descr="Billedresultat for table clipart">
            <a:extLst>
              <a:ext uri="{FF2B5EF4-FFF2-40B4-BE49-F238E27FC236}">
                <a16:creationId xmlns:a16="http://schemas.microsoft.com/office/drawing/2014/main" id="{371D7035-7284-4BCA-806E-9425FA18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9" y="4831410"/>
            <a:ext cx="5946842" cy="18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able clipart">
            <a:extLst>
              <a:ext uri="{FF2B5EF4-FFF2-40B4-BE49-F238E27FC236}">
                <a16:creationId xmlns:a16="http://schemas.microsoft.com/office/drawing/2014/main" id="{ED542183-A86F-425B-9498-BE3D06EC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9158" y="-2169269"/>
            <a:ext cx="5946842" cy="31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CCE53-9C88-4A98-AA8E-9BCA4ABC6B1A}"/>
              </a:ext>
            </a:extLst>
          </p:cNvPr>
          <p:cNvSpPr txBox="1"/>
          <p:nvPr/>
        </p:nvSpPr>
        <p:spPr>
          <a:xfrm>
            <a:off x="994015" y="162312"/>
            <a:ext cx="4257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Troels’ Burger Joint</a:t>
            </a:r>
          </a:p>
        </p:txBody>
      </p:sp>
      <p:pic>
        <p:nvPicPr>
          <p:cNvPr id="1030" name="Picture 6" descr="Billedresultat for restaurant door clipart">
            <a:extLst>
              <a:ext uri="{FF2B5EF4-FFF2-40B4-BE49-F238E27FC236}">
                <a16:creationId xmlns:a16="http://schemas.microsoft.com/office/drawing/2014/main" id="{F31F4CAD-AF67-4E11-84E2-3AC1740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601" y="1793753"/>
            <a:ext cx="4753929" cy="3762527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!!Chef 3">
            <a:extLst>
              <a:ext uri="{FF2B5EF4-FFF2-40B4-BE49-F238E27FC236}">
                <a16:creationId xmlns:a16="http://schemas.microsoft.com/office/drawing/2014/main" id="{98DFF65E-DD18-43C5-9E8E-7AEA7123810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1936574" y="2211318"/>
            <a:ext cx="1566415" cy="1979682"/>
          </a:xfrm>
          <a:prstGeom prst="rect">
            <a:avLst/>
          </a:prstGeom>
        </p:spPr>
      </p:pic>
      <p:pic>
        <p:nvPicPr>
          <p:cNvPr id="13" name="!!Chef 1">
            <a:extLst>
              <a:ext uri="{FF2B5EF4-FFF2-40B4-BE49-F238E27FC236}">
                <a16:creationId xmlns:a16="http://schemas.microsoft.com/office/drawing/2014/main" id="{F3518F31-D1C6-45AE-8B1B-9A98BFF6D65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5084028" y="2275360"/>
            <a:ext cx="1566415" cy="1979682"/>
          </a:xfrm>
          <a:prstGeom prst="rect">
            <a:avLst/>
          </a:prstGeom>
        </p:spPr>
      </p:pic>
      <p:pic>
        <p:nvPicPr>
          <p:cNvPr id="14" name="!!Chef 2">
            <a:extLst>
              <a:ext uri="{FF2B5EF4-FFF2-40B4-BE49-F238E27FC236}">
                <a16:creationId xmlns:a16="http://schemas.microsoft.com/office/drawing/2014/main" id="{038568B4-3AA5-4260-8EC9-0957272F75F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3317812" y="2221574"/>
            <a:ext cx="1566415" cy="1979682"/>
          </a:xfrm>
          <a:prstGeom prst="rect">
            <a:avLst/>
          </a:prstGeom>
        </p:spPr>
      </p:pic>
      <p:pic>
        <p:nvPicPr>
          <p:cNvPr id="1034" name="!!Burger 3" descr="Billedresultat for burger clipart">
            <a:extLst>
              <a:ext uri="{FF2B5EF4-FFF2-40B4-BE49-F238E27FC236}">
                <a16:creationId xmlns:a16="http://schemas.microsoft.com/office/drawing/2014/main" id="{DEA51644-1361-4655-B57A-1DB09E13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0647" y="2864433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!!Burger 2" descr="Billedresultat for burger clipart">
            <a:extLst>
              <a:ext uri="{FF2B5EF4-FFF2-40B4-BE49-F238E27FC236}">
                <a16:creationId xmlns:a16="http://schemas.microsoft.com/office/drawing/2014/main" id="{981B1472-8B01-4F77-9E8D-AADE7EC7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7465" y="2918219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!!Burger 1" descr="Billedresultat for burger clipart">
            <a:extLst>
              <a:ext uri="{FF2B5EF4-FFF2-40B4-BE49-F238E27FC236}">
                <a16:creationId xmlns:a16="http://schemas.microsoft.com/office/drawing/2014/main" id="{45731004-1C7C-4C4C-A38E-AE045E41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394" y="2901478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able clipart">
            <a:extLst>
              <a:ext uri="{FF2B5EF4-FFF2-40B4-BE49-F238E27FC236}">
                <a16:creationId xmlns:a16="http://schemas.microsoft.com/office/drawing/2014/main" id="{79B9CE78-DD73-43DB-B0FC-B793D1CE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04" y="112319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ledresultat for table clipart">
            <a:extLst>
              <a:ext uri="{FF2B5EF4-FFF2-40B4-BE49-F238E27FC236}">
                <a16:creationId xmlns:a16="http://schemas.microsoft.com/office/drawing/2014/main" id="{C5C0AAA3-CC64-431C-953C-93DDEB40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92" y="227106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illedresultat for restaurant door clipart">
            <a:extLst>
              <a:ext uri="{FF2B5EF4-FFF2-40B4-BE49-F238E27FC236}">
                <a16:creationId xmlns:a16="http://schemas.microsoft.com/office/drawing/2014/main" id="{5D46461B-4B96-47A8-B97C-45BFE47C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40" y="-387956"/>
            <a:ext cx="4753929" cy="3762527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43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!!Chef 3">
            <a:extLst>
              <a:ext uri="{FF2B5EF4-FFF2-40B4-BE49-F238E27FC236}">
                <a16:creationId xmlns:a16="http://schemas.microsoft.com/office/drawing/2014/main" id="{98DFF65E-DD18-43C5-9E8E-7AEA7123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125893" y="2741338"/>
            <a:ext cx="2344233" cy="29627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EE9C75-5EC4-45AB-9621-BA622538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56581"/>
            <a:ext cx="714075" cy="22144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4F6B11-ACF0-450F-9EEF-FBF7ABAA21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0387" y="954195"/>
            <a:ext cx="718325" cy="22229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8931C-FB14-4C45-9B7E-6DA86F52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8282" y="278091"/>
            <a:ext cx="688573" cy="20885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E4927-10A4-4D8B-8BC6-87A315D495A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426" y="892969"/>
            <a:ext cx="807584" cy="2074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BE39F-6553-40A7-87AE-2F4D4BEBB23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92979" y="1093485"/>
            <a:ext cx="731077" cy="2154975"/>
          </a:xfrm>
          <a:prstGeom prst="rect">
            <a:avLst/>
          </a:prstGeom>
        </p:spPr>
      </p:pic>
      <p:pic>
        <p:nvPicPr>
          <p:cNvPr id="1026" name="Picture 2" descr="Billedresultat for table clipart">
            <a:extLst>
              <a:ext uri="{FF2B5EF4-FFF2-40B4-BE49-F238E27FC236}">
                <a16:creationId xmlns:a16="http://schemas.microsoft.com/office/drawing/2014/main" id="{371D7035-7284-4BCA-806E-9425FA18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9" y="4831410"/>
            <a:ext cx="5946842" cy="18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able clipart">
            <a:extLst>
              <a:ext uri="{FF2B5EF4-FFF2-40B4-BE49-F238E27FC236}">
                <a16:creationId xmlns:a16="http://schemas.microsoft.com/office/drawing/2014/main" id="{ED542183-A86F-425B-9498-BE3D06EC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9158" y="-2169269"/>
            <a:ext cx="5946842" cy="31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CCE53-9C88-4A98-AA8E-9BCA4ABC6B1A}"/>
              </a:ext>
            </a:extLst>
          </p:cNvPr>
          <p:cNvSpPr txBox="1"/>
          <p:nvPr/>
        </p:nvSpPr>
        <p:spPr>
          <a:xfrm>
            <a:off x="994015" y="162312"/>
            <a:ext cx="4257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Troels’ Burger Joint</a:t>
            </a:r>
          </a:p>
        </p:txBody>
      </p:sp>
      <p:pic>
        <p:nvPicPr>
          <p:cNvPr id="1030" name="Picture 6" descr="Billedresultat for restaurant door clipart">
            <a:extLst>
              <a:ext uri="{FF2B5EF4-FFF2-40B4-BE49-F238E27FC236}">
                <a16:creationId xmlns:a16="http://schemas.microsoft.com/office/drawing/2014/main" id="{F31F4CAD-AF67-4E11-84E2-3AC1740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601" y="1793753"/>
            <a:ext cx="4753929" cy="3762527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!!Chef 1">
            <a:extLst>
              <a:ext uri="{FF2B5EF4-FFF2-40B4-BE49-F238E27FC236}">
                <a16:creationId xmlns:a16="http://schemas.microsoft.com/office/drawing/2014/main" id="{F3518F31-D1C6-45AE-8B1B-9A98BFF6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5084028" y="2275360"/>
            <a:ext cx="1566415" cy="1979682"/>
          </a:xfrm>
          <a:prstGeom prst="rect">
            <a:avLst/>
          </a:prstGeom>
        </p:spPr>
      </p:pic>
      <p:pic>
        <p:nvPicPr>
          <p:cNvPr id="14" name="!!Chef 2">
            <a:extLst>
              <a:ext uri="{FF2B5EF4-FFF2-40B4-BE49-F238E27FC236}">
                <a16:creationId xmlns:a16="http://schemas.microsoft.com/office/drawing/2014/main" id="{038568B4-3AA5-4260-8EC9-0957272F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3317812" y="2221574"/>
            <a:ext cx="1566415" cy="1979682"/>
          </a:xfrm>
          <a:prstGeom prst="rect">
            <a:avLst/>
          </a:prstGeom>
        </p:spPr>
      </p:pic>
      <p:pic>
        <p:nvPicPr>
          <p:cNvPr id="1034" name="!!Burger 3" descr="Billedresultat for burger clipart">
            <a:extLst>
              <a:ext uri="{FF2B5EF4-FFF2-40B4-BE49-F238E27FC236}">
                <a16:creationId xmlns:a16="http://schemas.microsoft.com/office/drawing/2014/main" id="{DEA51644-1361-4655-B57A-1DB09E13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821" y="4032889"/>
            <a:ext cx="1165929" cy="103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!!Burger 2" descr="Billedresultat for burger clipart">
            <a:extLst>
              <a:ext uri="{FF2B5EF4-FFF2-40B4-BE49-F238E27FC236}">
                <a16:creationId xmlns:a16="http://schemas.microsoft.com/office/drawing/2014/main" id="{981B1472-8B01-4F77-9E8D-AADE7EC7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7465" y="2918219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!!Burger 1" descr="Billedresultat for burger clipart">
            <a:extLst>
              <a:ext uri="{FF2B5EF4-FFF2-40B4-BE49-F238E27FC236}">
                <a16:creationId xmlns:a16="http://schemas.microsoft.com/office/drawing/2014/main" id="{45731004-1C7C-4C4C-A38E-AE045E41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394" y="2901478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able clipart">
            <a:extLst>
              <a:ext uri="{FF2B5EF4-FFF2-40B4-BE49-F238E27FC236}">
                <a16:creationId xmlns:a16="http://schemas.microsoft.com/office/drawing/2014/main" id="{79B9CE78-DD73-43DB-B0FC-B793D1CE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04" y="112319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ledresultat for table clipart">
            <a:extLst>
              <a:ext uri="{FF2B5EF4-FFF2-40B4-BE49-F238E27FC236}">
                <a16:creationId xmlns:a16="http://schemas.microsoft.com/office/drawing/2014/main" id="{C5C0AAA3-CC64-431C-953C-93DDEB40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92" y="227106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illedresultat for restaurant door clipart">
            <a:extLst>
              <a:ext uri="{FF2B5EF4-FFF2-40B4-BE49-F238E27FC236}">
                <a16:creationId xmlns:a16="http://schemas.microsoft.com/office/drawing/2014/main" id="{5D46461B-4B96-47A8-B97C-45BFE47C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40" y="-387956"/>
            <a:ext cx="4753929" cy="3762527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43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!!Chef 2">
            <a:extLst>
              <a:ext uri="{FF2B5EF4-FFF2-40B4-BE49-F238E27FC236}">
                <a16:creationId xmlns:a16="http://schemas.microsoft.com/office/drawing/2014/main" id="{038568B4-3AA5-4260-8EC9-0957272F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355109" y="2879780"/>
            <a:ext cx="2344232" cy="2962710"/>
          </a:xfrm>
          <a:prstGeom prst="rect">
            <a:avLst/>
          </a:prstGeom>
        </p:spPr>
      </p:pic>
      <p:pic>
        <p:nvPicPr>
          <p:cNvPr id="12" name="!!Chef 3">
            <a:extLst>
              <a:ext uri="{FF2B5EF4-FFF2-40B4-BE49-F238E27FC236}">
                <a16:creationId xmlns:a16="http://schemas.microsoft.com/office/drawing/2014/main" id="{98DFF65E-DD18-43C5-9E8E-7AEA7123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284521" y="2201205"/>
            <a:ext cx="1942975" cy="2455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EE9C75-5EC4-45AB-9621-BA622538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56581"/>
            <a:ext cx="714075" cy="22144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4F6B11-ACF0-450F-9EEF-FBF7ABAA21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0387" y="954195"/>
            <a:ext cx="718325" cy="22229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8931C-FB14-4C45-9B7E-6DA86F52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8282" y="278091"/>
            <a:ext cx="688573" cy="20885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E4927-10A4-4D8B-8BC6-87A315D495A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426" y="892969"/>
            <a:ext cx="807584" cy="2074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BE39F-6553-40A7-87AE-2F4D4BEBB23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92979" y="1093485"/>
            <a:ext cx="731077" cy="2154975"/>
          </a:xfrm>
          <a:prstGeom prst="rect">
            <a:avLst/>
          </a:prstGeom>
        </p:spPr>
      </p:pic>
      <p:pic>
        <p:nvPicPr>
          <p:cNvPr id="1026" name="Picture 2" descr="Billedresultat for table clipart">
            <a:extLst>
              <a:ext uri="{FF2B5EF4-FFF2-40B4-BE49-F238E27FC236}">
                <a16:creationId xmlns:a16="http://schemas.microsoft.com/office/drawing/2014/main" id="{371D7035-7284-4BCA-806E-9425FA18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9" y="4831410"/>
            <a:ext cx="5946842" cy="18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able clipart">
            <a:extLst>
              <a:ext uri="{FF2B5EF4-FFF2-40B4-BE49-F238E27FC236}">
                <a16:creationId xmlns:a16="http://schemas.microsoft.com/office/drawing/2014/main" id="{ED542183-A86F-425B-9498-BE3D06EC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9158" y="-2169269"/>
            <a:ext cx="5946842" cy="31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CCE53-9C88-4A98-AA8E-9BCA4ABC6B1A}"/>
              </a:ext>
            </a:extLst>
          </p:cNvPr>
          <p:cNvSpPr txBox="1"/>
          <p:nvPr/>
        </p:nvSpPr>
        <p:spPr>
          <a:xfrm>
            <a:off x="994015" y="162312"/>
            <a:ext cx="4257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Troels’ Burger Joint</a:t>
            </a:r>
          </a:p>
        </p:txBody>
      </p:sp>
      <p:pic>
        <p:nvPicPr>
          <p:cNvPr id="1030" name="Picture 6" descr="Billedresultat for restaurant door clipart">
            <a:extLst>
              <a:ext uri="{FF2B5EF4-FFF2-40B4-BE49-F238E27FC236}">
                <a16:creationId xmlns:a16="http://schemas.microsoft.com/office/drawing/2014/main" id="{F31F4CAD-AF67-4E11-84E2-3AC1740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601" y="1793753"/>
            <a:ext cx="4753929" cy="3762527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!!Chef 1">
            <a:extLst>
              <a:ext uri="{FF2B5EF4-FFF2-40B4-BE49-F238E27FC236}">
                <a16:creationId xmlns:a16="http://schemas.microsoft.com/office/drawing/2014/main" id="{F3518F31-D1C6-45AE-8B1B-9A98BFF6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5084028" y="2275360"/>
            <a:ext cx="1566415" cy="1979682"/>
          </a:xfrm>
          <a:prstGeom prst="rect">
            <a:avLst/>
          </a:prstGeom>
        </p:spPr>
      </p:pic>
      <p:pic>
        <p:nvPicPr>
          <p:cNvPr id="1034" name="!!Burger 3" descr="Billedresultat for burger clipart">
            <a:extLst>
              <a:ext uri="{FF2B5EF4-FFF2-40B4-BE49-F238E27FC236}">
                <a16:creationId xmlns:a16="http://schemas.microsoft.com/office/drawing/2014/main" id="{DEA51644-1361-4655-B57A-1DB09E13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38" y="4255042"/>
            <a:ext cx="1165929" cy="103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!!Burger 2" descr="Billedresultat for burger clipart">
            <a:extLst>
              <a:ext uri="{FF2B5EF4-FFF2-40B4-BE49-F238E27FC236}">
                <a16:creationId xmlns:a16="http://schemas.microsoft.com/office/drawing/2014/main" id="{981B1472-8B01-4F77-9E8D-AADE7EC7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57" y="4214860"/>
            <a:ext cx="1165928" cy="103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!!Burger 1" descr="Billedresultat for burger clipart">
            <a:extLst>
              <a:ext uri="{FF2B5EF4-FFF2-40B4-BE49-F238E27FC236}">
                <a16:creationId xmlns:a16="http://schemas.microsoft.com/office/drawing/2014/main" id="{45731004-1C7C-4C4C-A38E-AE045E41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394" y="2901478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able clipart">
            <a:extLst>
              <a:ext uri="{FF2B5EF4-FFF2-40B4-BE49-F238E27FC236}">
                <a16:creationId xmlns:a16="http://schemas.microsoft.com/office/drawing/2014/main" id="{79B9CE78-DD73-43DB-B0FC-B793D1CE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04" y="112319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ledresultat for table clipart">
            <a:extLst>
              <a:ext uri="{FF2B5EF4-FFF2-40B4-BE49-F238E27FC236}">
                <a16:creationId xmlns:a16="http://schemas.microsoft.com/office/drawing/2014/main" id="{C5C0AAA3-CC64-431C-953C-93DDEB40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92" y="227106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illedresultat for restaurant door clipart">
            <a:extLst>
              <a:ext uri="{FF2B5EF4-FFF2-40B4-BE49-F238E27FC236}">
                <a16:creationId xmlns:a16="http://schemas.microsoft.com/office/drawing/2014/main" id="{5D46461B-4B96-47A8-B97C-45BFE47C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40" y="-387956"/>
            <a:ext cx="4753929" cy="3762527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38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!!Chef 2">
            <a:extLst>
              <a:ext uri="{FF2B5EF4-FFF2-40B4-BE49-F238E27FC236}">
                <a16:creationId xmlns:a16="http://schemas.microsoft.com/office/drawing/2014/main" id="{038568B4-3AA5-4260-8EC9-0957272F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648290" y="2278546"/>
            <a:ext cx="1942976" cy="2455591"/>
          </a:xfrm>
          <a:prstGeom prst="rect">
            <a:avLst/>
          </a:prstGeom>
        </p:spPr>
      </p:pic>
      <p:pic>
        <p:nvPicPr>
          <p:cNvPr id="12" name="!!Chef 3">
            <a:extLst>
              <a:ext uri="{FF2B5EF4-FFF2-40B4-BE49-F238E27FC236}">
                <a16:creationId xmlns:a16="http://schemas.microsoft.com/office/drawing/2014/main" id="{98DFF65E-DD18-43C5-9E8E-7AEA7123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284520" y="2464313"/>
            <a:ext cx="1734792" cy="2192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EE9C75-5EC4-45AB-9621-BA622538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5102" y="2576952"/>
            <a:ext cx="1165928" cy="36157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4F6B11-ACF0-450F-9EEF-FBF7ABAA21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0387" y="954195"/>
            <a:ext cx="718325" cy="22229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8931C-FB14-4C45-9B7E-6DA86F52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8282" y="278091"/>
            <a:ext cx="688573" cy="20885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E4927-10A4-4D8B-8BC6-87A315D495A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426" y="892969"/>
            <a:ext cx="807584" cy="2074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BE39F-6553-40A7-87AE-2F4D4BEBB23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92979" y="1093485"/>
            <a:ext cx="731077" cy="2154975"/>
          </a:xfrm>
          <a:prstGeom prst="rect">
            <a:avLst/>
          </a:prstGeom>
        </p:spPr>
      </p:pic>
      <p:pic>
        <p:nvPicPr>
          <p:cNvPr id="1026" name="Picture 2" descr="Billedresultat for table clipart">
            <a:extLst>
              <a:ext uri="{FF2B5EF4-FFF2-40B4-BE49-F238E27FC236}">
                <a16:creationId xmlns:a16="http://schemas.microsoft.com/office/drawing/2014/main" id="{371D7035-7284-4BCA-806E-9425FA18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9" y="4831410"/>
            <a:ext cx="5946842" cy="18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able clipart">
            <a:extLst>
              <a:ext uri="{FF2B5EF4-FFF2-40B4-BE49-F238E27FC236}">
                <a16:creationId xmlns:a16="http://schemas.microsoft.com/office/drawing/2014/main" id="{ED542183-A86F-425B-9498-BE3D06EC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9158" y="-2169269"/>
            <a:ext cx="5946842" cy="31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CCE53-9C88-4A98-AA8E-9BCA4ABC6B1A}"/>
              </a:ext>
            </a:extLst>
          </p:cNvPr>
          <p:cNvSpPr txBox="1"/>
          <p:nvPr/>
        </p:nvSpPr>
        <p:spPr>
          <a:xfrm>
            <a:off x="994015" y="162312"/>
            <a:ext cx="4257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Troels’ Burger Joint</a:t>
            </a:r>
          </a:p>
        </p:txBody>
      </p:sp>
      <p:pic>
        <p:nvPicPr>
          <p:cNvPr id="1030" name="Picture 6" descr="Billedresultat for restaurant door clipart">
            <a:extLst>
              <a:ext uri="{FF2B5EF4-FFF2-40B4-BE49-F238E27FC236}">
                <a16:creationId xmlns:a16="http://schemas.microsoft.com/office/drawing/2014/main" id="{F31F4CAD-AF67-4E11-84E2-3AC1740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601" y="1793753"/>
            <a:ext cx="4753929" cy="3762527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!!Chef 1">
            <a:extLst>
              <a:ext uri="{FF2B5EF4-FFF2-40B4-BE49-F238E27FC236}">
                <a16:creationId xmlns:a16="http://schemas.microsoft.com/office/drawing/2014/main" id="{F3518F31-D1C6-45AE-8B1B-9A98BFF6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5084028" y="2275360"/>
            <a:ext cx="1566415" cy="1979682"/>
          </a:xfrm>
          <a:prstGeom prst="rect">
            <a:avLst/>
          </a:prstGeom>
        </p:spPr>
      </p:pic>
      <p:pic>
        <p:nvPicPr>
          <p:cNvPr id="1034" name="!!Burger 3" descr="Billedresultat for burger clipart">
            <a:extLst>
              <a:ext uri="{FF2B5EF4-FFF2-40B4-BE49-F238E27FC236}">
                <a16:creationId xmlns:a16="http://schemas.microsoft.com/office/drawing/2014/main" id="{DEA51644-1361-4655-B57A-1DB09E13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38" y="4255042"/>
            <a:ext cx="1165929" cy="103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!!Burger 2" descr="Billedresultat for burger clipart">
            <a:extLst>
              <a:ext uri="{FF2B5EF4-FFF2-40B4-BE49-F238E27FC236}">
                <a16:creationId xmlns:a16="http://schemas.microsoft.com/office/drawing/2014/main" id="{981B1472-8B01-4F77-9E8D-AADE7EC7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57" y="4214860"/>
            <a:ext cx="1165928" cy="103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!!Burger 1" descr="Billedresultat for burger clipart">
            <a:extLst>
              <a:ext uri="{FF2B5EF4-FFF2-40B4-BE49-F238E27FC236}">
                <a16:creationId xmlns:a16="http://schemas.microsoft.com/office/drawing/2014/main" id="{45731004-1C7C-4C4C-A38E-AE045E41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394" y="2901478"/>
            <a:ext cx="779073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able clipart">
            <a:extLst>
              <a:ext uri="{FF2B5EF4-FFF2-40B4-BE49-F238E27FC236}">
                <a16:creationId xmlns:a16="http://schemas.microsoft.com/office/drawing/2014/main" id="{79B9CE78-DD73-43DB-B0FC-B793D1CE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04" y="112319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ledresultat for table clipart">
            <a:extLst>
              <a:ext uri="{FF2B5EF4-FFF2-40B4-BE49-F238E27FC236}">
                <a16:creationId xmlns:a16="http://schemas.microsoft.com/office/drawing/2014/main" id="{C5C0AAA3-CC64-431C-953C-93DDEB40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92" y="2271063"/>
            <a:ext cx="1372474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illedresultat for restaurant door clipart">
            <a:extLst>
              <a:ext uri="{FF2B5EF4-FFF2-40B4-BE49-F238E27FC236}">
                <a16:creationId xmlns:a16="http://schemas.microsoft.com/office/drawing/2014/main" id="{5D46461B-4B96-47A8-B97C-45BFE47C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40" y="-387956"/>
            <a:ext cx="4753929" cy="3762527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898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22862</TotalTime>
  <Words>534</Words>
  <Application>Microsoft Office PowerPoint</Application>
  <PresentationFormat>Widescreen</PresentationFormat>
  <Paragraphs>145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VIA Type Office</vt:lpstr>
      <vt:lpstr>Office-tema</vt:lpstr>
      <vt:lpstr>Software Development with UML and Java 2</vt:lpstr>
      <vt:lpstr>Assignment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Provided code</vt:lpstr>
      <vt:lpstr>Provided Code</vt:lpstr>
      <vt:lpstr>Producer Constructor</vt:lpstr>
      <vt:lpstr>PowerPoint Presentation</vt:lpstr>
      <vt:lpstr>Experience from last time</vt:lpstr>
    </vt:vector>
  </TitlesOfParts>
  <Company>VIA University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UML and Java 2</dc:title>
  <dc:creator>Troels Mortensen (TRMO) | VIA</dc:creator>
  <cp:lastModifiedBy>Troels Mortensen (TRMO) | VIA</cp:lastModifiedBy>
  <cp:revision>484</cp:revision>
  <dcterms:created xsi:type="dcterms:W3CDTF">2016-08-15T07:29:25Z</dcterms:created>
  <dcterms:modified xsi:type="dcterms:W3CDTF">2019-10-29T19:27:22Z</dcterms:modified>
</cp:coreProperties>
</file>