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7"/>
  </p:notesMasterIdLst>
  <p:sldIdLst>
    <p:sldId id="291" r:id="rId2"/>
    <p:sldId id="383" r:id="rId3"/>
    <p:sldId id="359" r:id="rId4"/>
    <p:sldId id="292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297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402" r:id="rId21"/>
    <p:sldId id="377" r:id="rId22"/>
    <p:sldId id="405" r:id="rId23"/>
    <p:sldId id="406" r:id="rId24"/>
    <p:sldId id="407" r:id="rId25"/>
    <p:sldId id="408" r:id="rId26"/>
    <p:sldId id="409" r:id="rId27"/>
    <p:sldId id="410" r:id="rId28"/>
    <p:sldId id="376" r:id="rId29"/>
    <p:sldId id="411" r:id="rId30"/>
    <p:sldId id="374" r:id="rId31"/>
    <p:sldId id="375" r:id="rId32"/>
    <p:sldId id="400" r:id="rId33"/>
    <p:sldId id="403" r:id="rId34"/>
    <p:sldId id="412" r:id="rId35"/>
    <p:sldId id="300" r:id="rId36"/>
    <p:sldId id="399" r:id="rId37"/>
    <p:sldId id="378" r:id="rId38"/>
    <p:sldId id="379" r:id="rId39"/>
    <p:sldId id="380" r:id="rId40"/>
    <p:sldId id="381" r:id="rId41"/>
    <p:sldId id="382" r:id="rId42"/>
    <p:sldId id="287" r:id="rId43"/>
    <p:sldId id="401" r:id="rId44"/>
    <p:sldId id="357" r:id="rId45"/>
    <p:sldId id="3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7583C-8D8C-4C19-A465-9EF40C00C8D0}" v="761" dt="2019-02-12T06:50:17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395" autoAdjust="0"/>
  </p:normalViewPr>
  <p:slideViewPr>
    <p:cSldViewPr snapToGrid="0">
      <p:cViewPr varScale="1">
        <p:scale>
          <a:sx n="60" d="100"/>
          <a:sy n="60" d="100"/>
        </p:scale>
        <p:origin x="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69C7583C-8D8C-4C19-A465-9EF40C00C8D0}"/>
    <pc:docChg chg="undo custSel addSld delSld modSld sldOrd modMainMaster">
      <pc:chgData name="Troels Mortensen (TRMO) | VIA" userId="48eeef65-5bf8-474b-9082-b56af31dd25e" providerId="ADAL" clId="{69C7583C-8D8C-4C19-A465-9EF40C00C8D0}" dt="2019-02-12T06:50:17.074" v="2572" actId="20577"/>
      <pc:docMkLst>
        <pc:docMk/>
      </pc:docMkLst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3253442092" sldId="287"/>
        </pc:sldMkLst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253442092" sldId="287"/>
            <ac:picMk id="27650" creationId="{C6B7B137-1705-4A72-B5FB-6F32A0EE251D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0T20:52:10.003" v="707" actId="20577"/>
        <pc:sldMkLst>
          <pc:docMk/>
          <pc:sldMk cId="3086834584" sldId="292"/>
        </pc:sldMkLst>
        <pc:spChg chg="mod">
          <ac:chgData name="Troels Mortensen (TRMO) | VIA" userId="48eeef65-5bf8-474b-9082-b56af31dd25e" providerId="ADAL" clId="{69C7583C-8D8C-4C19-A465-9EF40C00C8D0}" dt="2019-02-10T20:52:10.003" v="707" actId="20577"/>
          <ac:spMkLst>
            <pc:docMk/>
            <pc:sldMk cId="3086834584" sldId="292"/>
            <ac:spMk id="5" creationId="{3FAB3E9F-1C91-425E-8996-0E5D41A70D7B}"/>
          </ac:spMkLst>
        </pc:spChg>
      </pc:sldChg>
      <pc:sldChg chg="add">
        <pc:chgData name="Troels Mortensen (TRMO) | VIA" userId="48eeef65-5bf8-474b-9082-b56af31dd25e" providerId="ADAL" clId="{69C7583C-8D8C-4C19-A465-9EF40C00C8D0}" dt="2019-02-10T20:48:32.923" v="337"/>
        <pc:sldMkLst>
          <pc:docMk/>
          <pc:sldMk cId="2046100368" sldId="297"/>
        </pc:sldMkLst>
      </pc:sldChg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2861406958" sldId="300"/>
        </pc:sldMkLst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2861406958" sldId="300"/>
            <ac:picMk id="40962" creationId="{8CEC9E86-5F29-4E5E-9615-3D603910E691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90004651" sldId="357"/>
        </pc:sldMkLst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90004651" sldId="357"/>
            <ac:picMk id="10242" creationId="{96AE4A13-C7F7-4FDE-9B4D-CCDB1BF60D66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493085930" sldId="358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493085930" sldId="358"/>
            <ac:spMk id="5" creationId="{C1C065CD-1AC0-48B4-87DB-98EC83DBE279}"/>
          </ac:spMkLst>
        </pc:s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493085930" sldId="358"/>
            <ac:picMk id="6" creationId="{68A65C6E-AC57-4413-8E88-9D787C97CD3F}"/>
          </ac:picMkLst>
        </pc:picChg>
      </pc:sldChg>
      <pc:sldChg chg="ord">
        <pc:chgData name="Troels Mortensen (TRMO) | VIA" userId="48eeef65-5bf8-474b-9082-b56af31dd25e" providerId="ADAL" clId="{69C7583C-8D8C-4C19-A465-9EF40C00C8D0}" dt="2019-02-10T20:27:15.880" v="34"/>
        <pc:sldMkLst>
          <pc:docMk/>
          <pc:sldMk cId="2212514452" sldId="359"/>
        </pc:sldMkLst>
      </pc:sldChg>
      <pc:sldChg chg="addSp modSp modAnim">
        <pc:chgData name="Troels Mortensen (TRMO) | VIA" userId="48eeef65-5bf8-474b-9082-b56af31dd25e" providerId="ADAL" clId="{69C7583C-8D8C-4C19-A465-9EF40C00C8D0}" dt="2019-02-10T20:28:25.991" v="67"/>
        <pc:sldMkLst>
          <pc:docMk/>
          <pc:sldMk cId="2599768854" sldId="361"/>
        </pc:sldMkLst>
        <pc:spChg chg="add mod">
          <ac:chgData name="Troels Mortensen (TRMO) | VIA" userId="48eeef65-5bf8-474b-9082-b56af31dd25e" providerId="ADAL" clId="{69C7583C-8D8C-4C19-A465-9EF40C00C8D0}" dt="2019-02-10T20:28:24.457" v="66" actId="403"/>
          <ac:spMkLst>
            <pc:docMk/>
            <pc:sldMk cId="2599768854" sldId="361"/>
            <ac:spMk id="2" creationId="{7ADC0180-D050-49E9-A06A-01B70C8021ED}"/>
          </ac:spMkLst>
        </pc:spChg>
        <pc:picChg chg="mod">
          <ac:chgData name="Troels Mortensen (TRMO) | VIA" userId="48eeef65-5bf8-474b-9082-b56af31dd25e" providerId="ADAL" clId="{69C7583C-8D8C-4C19-A465-9EF40C00C8D0}" dt="2019-02-10T20:28:04.169" v="40" actId="1076"/>
          <ac:picMkLst>
            <pc:docMk/>
            <pc:sldMk cId="2599768854" sldId="361"/>
            <ac:picMk id="4" creationId="{63CF20F2-25F9-44F3-B8D7-9A7EDB073A2F}"/>
          </ac:picMkLst>
        </pc:picChg>
        <pc:picChg chg="mod">
          <ac:chgData name="Troels Mortensen (TRMO) | VIA" userId="48eeef65-5bf8-474b-9082-b56af31dd25e" providerId="ADAL" clId="{69C7583C-8D8C-4C19-A465-9EF40C00C8D0}" dt="2019-02-10T20:28:05.436" v="41" actId="1076"/>
          <ac:picMkLst>
            <pc:docMk/>
            <pc:sldMk cId="2599768854" sldId="361"/>
            <ac:picMk id="5" creationId="{500F36EF-C984-4F95-AEB2-97A61F02B94F}"/>
          </ac:picMkLst>
        </pc:picChg>
        <pc:picChg chg="mod">
          <ac:chgData name="Troels Mortensen (TRMO) | VIA" userId="48eeef65-5bf8-474b-9082-b56af31dd25e" providerId="ADAL" clId="{69C7583C-8D8C-4C19-A465-9EF40C00C8D0}" dt="2019-02-10T20:28:16.100" v="42" actId="1076"/>
          <ac:picMkLst>
            <pc:docMk/>
            <pc:sldMk cId="2599768854" sldId="361"/>
            <ac:picMk id="6" creationId="{72C4978F-4C3E-4B3E-9E43-683C375D3B62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1T06:45:13.783" v="759" actId="20577"/>
        <pc:sldMkLst>
          <pc:docMk/>
          <pc:sldMk cId="2617499936" sldId="363"/>
        </pc:sldMkLst>
        <pc:spChg chg="mod">
          <ac:chgData name="Troels Mortensen (TRMO) | VIA" userId="48eeef65-5bf8-474b-9082-b56af31dd25e" providerId="ADAL" clId="{69C7583C-8D8C-4C19-A465-9EF40C00C8D0}" dt="2019-02-11T06:45:13.783" v="759" actId="20577"/>
          <ac:spMkLst>
            <pc:docMk/>
            <pc:sldMk cId="2617499936" sldId="363"/>
            <ac:spMk id="2" creationId="{2EAD9735-CF83-489A-A42A-A7D254B3502B}"/>
          </ac:spMkLst>
        </pc:spChg>
        <pc:spChg chg="mod">
          <ac:chgData name="Troels Mortensen (TRMO) | VIA" userId="48eeef65-5bf8-474b-9082-b56af31dd25e" providerId="ADAL" clId="{69C7583C-8D8C-4C19-A465-9EF40C00C8D0}" dt="2019-02-10T20:29:12.211" v="164" actId="20577"/>
          <ac:spMkLst>
            <pc:docMk/>
            <pc:sldMk cId="2617499936" sldId="363"/>
            <ac:spMk id="3" creationId="{1A7C5A26-996C-47BE-9EEC-01B2CDBB2346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7499936" sldId="363"/>
            <ac:spMk id="23" creationId="{E2AF7D4B-A01D-40E0-9DAC-651BA17C3980}"/>
          </ac:spMkLst>
        </pc:sp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5" creationId="{E71F07A9-3193-4DB3-8B14-DF6C0FBD5A4D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7" creationId="{636F5984-8D6F-4EC8-9F32-9DE231359EF6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8" creationId="{04A4AFBC-212E-4D6A-801C-71971066C12E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9" creationId="{1B3A02BB-4006-445A-9901-63FD4474DE56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10" creationId="{82D8640A-9B35-439A-A7B3-4157F2E70D5E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11" creationId="{5BA0909B-4EE8-40EE-BFD7-0789B7A5C2CF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16" creationId="{C129E425-BF9A-4D91-AEDE-C0BFE6F267F0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19" creationId="{B7C1427F-CFB6-4ED6-A379-EE55B0D4A9EE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20" creationId="{E8879224-D59D-4594-9752-D61F4C8B0B93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2617499936" sldId="363"/>
            <ac:cxnSpMk id="21" creationId="{4A6F296A-EB8A-45AB-B62B-83C955F0C4B1}"/>
          </ac:cxnSpMkLst>
        </pc:cxnChg>
      </pc:sldChg>
      <pc:sldChg chg="addSp modSp modAnim">
        <pc:chgData name="Troels Mortensen (TRMO) | VIA" userId="48eeef65-5bf8-474b-9082-b56af31dd25e" providerId="ADAL" clId="{69C7583C-8D8C-4C19-A465-9EF40C00C8D0}" dt="2019-02-11T10:44:59.272" v="760" actId="20577"/>
        <pc:sldMkLst>
          <pc:docMk/>
          <pc:sldMk cId="1281271184" sldId="364"/>
        </pc:sldMkLst>
        <pc:spChg chg="mod">
          <ac:chgData name="Troels Mortensen (TRMO) | VIA" userId="48eeef65-5bf8-474b-9082-b56af31dd25e" providerId="ADAL" clId="{69C7583C-8D8C-4C19-A465-9EF40C00C8D0}" dt="2019-02-11T10:44:59.272" v="760" actId="20577"/>
          <ac:spMkLst>
            <pc:docMk/>
            <pc:sldMk cId="1281271184" sldId="364"/>
            <ac:spMk id="3" creationId="{DBF8A054-0A99-4528-97E1-D69F78BA6D0B}"/>
          </ac:spMkLst>
        </pc:spChg>
        <pc:spChg chg="add mod">
          <ac:chgData name="Troels Mortensen (TRMO) | VIA" userId="48eeef65-5bf8-474b-9082-b56af31dd25e" providerId="ADAL" clId="{69C7583C-8D8C-4C19-A465-9EF40C00C8D0}" dt="2019-02-10T20:30:30.625" v="196" actId="6549"/>
          <ac:spMkLst>
            <pc:docMk/>
            <pc:sldMk cId="1281271184" sldId="364"/>
            <ac:spMk id="4" creationId="{8ED5566A-9F44-4C94-A8E8-EF4BBD5206E7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281271184" sldId="364"/>
            <ac:spMk id="6" creationId="{93BF07D8-E209-48DE-B5CE-B04F14172720}"/>
          </ac:spMkLst>
        </pc:spChg>
        <pc:picChg chg="mod">
          <ac:chgData name="Troels Mortensen (TRMO) | VIA" userId="48eeef65-5bf8-474b-9082-b56af31dd25e" providerId="ADAL" clId="{69C7583C-8D8C-4C19-A465-9EF40C00C8D0}" dt="2019-02-10T20:30:36.849" v="198" actId="14100"/>
          <ac:picMkLst>
            <pc:docMk/>
            <pc:sldMk cId="1281271184" sldId="364"/>
            <ac:picMk id="5" creationId="{0D6A9F3A-DE7A-4FE8-A81E-1C6B71EA02AD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2618253129" sldId="365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8253129" sldId="365"/>
            <ac:spMk id="10" creationId="{B61F1D0F-5F8E-48A6-B353-5FABE955B7AD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8253129" sldId="365"/>
            <ac:spMk id="11" creationId="{AF016AFA-01DF-4114-B1C0-4A6EB0F64805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8253129" sldId="365"/>
            <ac:spMk id="15" creationId="{45CF6FDA-BD88-4328-BB5F-AADB783B405D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8253129" sldId="365"/>
            <ac:spMk id="16" creationId="{DE93BB80-9F94-4590-9567-AF16507BE1E4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618253129" sldId="365"/>
            <ac:spMk id="17" creationId="{2C9D808A-888D-4817-8438-250070B0E291}"/>
          </ac:spMkLst>
        </pc:s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2618253129" sldId="365"/>
            <ac:picMk id="5" creationId="{0D6A9F3A-DE7A-4FE8-A81E-1C6B71EA02AD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1T10:45:25.274" v="771" actId="1035"/>
        <pc:sldMkLst>
          <pc:docMk/>
          <pc:sldMk cId="1508551156" sldId="366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2" creationId="{5CBDBE9C-D5D9-489A-86F1-FD8EE68E7B58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3" creationId="{B081A694-9A89-498F-B7DD-4547090756D5}"/>
          </ac:spMkLst>
        </pc:spChg>
        <pc:spChg chg="mod">
          <ac:chgData name="Troels Mortensen (TRMO) | VIA" userId="48eeef65-5bf8-474b-9082-b56af31dd25e" providerId="ADAL" clId="{69C7583C-8D8C-4C19-A465-9EF40C00C8D0}" dt="2019-02-11T10:45:15.293" v="761" actId="6549"/>
          <ac:spMkLst>
            <pc:docMk/>
            <pc:sldMk cId="1508551156" sldId="366"/>
            <ac:spMk id="7" creationId="{7329BFBE-A110-4EE0-809D-25FDB84DF1CC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8" creationId="{6BBF2050-EFA7-46AE-91E6-A75BBD93A3E5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10" creationId="{B61F1D0F-5F8E-48A6-B353-5FABE955B7AD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11" creationId="{AF016AFA-01DF-4114-B1C0-4A6EB0F64805}"/>
          </ac:spMkLst>
        </pc:spChg>
        <pc:spChg chg="mod">
          <ac:chgData name="Troels Mortensen (TRMO) | VIA" userId="48eeef65-5bf8-474b-9082-b56af31dd25e" providerId="ADAL" clId="{69C7583C-8D8C-4C19-A465-9EF40C00C8D0}" dt="2019-02-11T10:45:25.274" v="771" actId="1035"/>
          <ac:spMkLst>
            <pc:docMk/>
            <pc:sldMk cId="1508551156" sldId="366"/>
            <ac:spMk id="12" creationId="{A82AC145-3B40-4817-B1A6-1203E0B4A866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14" creationId="{59DFD8C9-3906-475B-B6DE-E1CD086FBB58}"/>
          </ac:spMkLst>
        </pc:spChg>
        <pc:spChg chg="mod">
          <ac:chgData name="Troels Mortensen (TRMO) | VIA" userId="48eeef65-5bf8-474b-9082-b56af31dd25e" providerId="ADAL" clId="{69C7583C-8D8C-4C19-A465-9EF40C00C8D0}" dt="2019-02-11T10:45:25.274" v="771" actId="1035"/>
          <ac:spMkLst>
            <pc:docMk/>
            <pc:sldMk cId="1508551156" sldId="366"/>
            <ac:spMk id="15" creationId="{BDDEF53B-86F6-4825-8F8E-A364390EA8AF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22" creationId="{811CB609-DD03-492F-9A1E-19BEC8BF4AB8}"/>
          </ac:spMkLst>
        </pc:spChg>
        <pc:spChg chg="mod">
          <ac:chgData name="Troels Mortensen (TRMO) | VIA" userId="48eeef65-5bf8-474b-9082-b56af31dd25e" providerId="ADAL" clId="{69C7583C-8D8C-4C19-A465-9EF40C00C8D0}" dt="2019-02-11T10:45:25.274" v="771" actId="1035"/>
          <ac:spMkLst>
            <pc:docMk/>
            <pc:sldMk cId="1508551156" sldId="366"/>
            <ac:spMk id="23" creationId="{35CD8720-5735-4AF4-A0DA-10BC2CD490B7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508551156" sldId="366"/>
            <ac:spMk id="24" creationId="{44CC2722-9E02-4C0D-BAB0-F069492D4E63}"/>
          </ac:spMkLst>
        </pc:s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1508551156" sldId="366"/>
            <ac:picMk id="5" creationId="{0D6A9F3A-DE7A-4FE8-A81E-1C6B71EA02AD}"/>
          </ac:picMkLst>
        </pc:pic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1508551156" sldId="366"/>
            <ac:cxnSpMk id="9" creationId="{FE47F2D5-5630-4AA1-BAC6-F02083050D5D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1508551156" sldId="366"/>
            <ac:cxnSpMk id="17" creationId="{2A76DE10-7CB1-49F8-9AC5-BF5ECAFE4F83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1508551156" sldId="366"/>
            <ac:cxnSpMk id="20" creationId="{EFA0E8F4-26CD-44D1-B579-4804F051F9CC}"/>
          </ac:cxnSpMkLst>
        </pc:cxnChg>
      </pc:sldChg>
      <pc:sldChg chg="addSp delSp modSp">
        <pc:chgData name="Troels Mortensen (TRMO) | VIA" userId="48eeef65-5bf8-474b-9082-b56af31dd25e" providerId="ADAL" clId="{69C7583C-8D8C-4C19-A465-9EF40C00C8D0}" dt="2019-02-10T20:45:55.421" v="254" actId="113"/>
        <pc:sldMkLst>
          <pc:docMk/>
          <pc:sldMk cId="2180352740" sldId="368"/>
        </pc:sldMkLst>
        <pc:spChg chg="mod">
          <ac:chgData name="Troels Mortensen (TRMO) | VIA" userId="48eeef65-5bf8-474b-9082-b56af31dd25e" providerId="ADAL" clId="{69C7583C-8D8C-4C19-A465-9EF40C00C8D0}" dt="2019-02-10T20:45:55.421" v="254" actId="113"/>
          <ac:spMkLst>
            <pc:docMk/>
            <pc:sldMk cId="2180352740" sldId="368"/>
            <ac:spMk id="3" creationId="{2639D6FA-9713-4FAD-95F5-09E4A733B6C9}"/>
          </ac:spMkLst>
        </pc:spChg>
        <pc:spChg chg="del mod topLvl">
          <ac:chgData name="Troels Mortensen (TRMO) | VIA" userId="48eeef65-5bf8-474b-9082-b56af31dd25e" providerId="ADAL" clId="{69C7583C-8D8C-4C19-A465-9EF40C00C8D0}" dt="2019-02-10T20:44:04.730" v="235" actId="478"/>
          <ac:spMkLst>
            <pc:docMk/>
            <pc:sldMk cId="2180352740" sldId="368"/>
            <ac:spMk id="5" creationId="{748012E7-E07F-46C6-A739-05600A0B6483}"/>
          </ac:spMkLst>
        </pc:spChg>
        <pc:spChg chg="mod topLvl">
          <ac:chgData name="Troels Mortensen (TRMO) | VIA" userId="48eeef65-5bf8-474b-9082-b56af31dd25e" providerId="ADAL" clId="{69C7583C-8D8C-4C19-A465-9EF40C00C8D0}" dt="2019-02-10T20:44:21.501" v="253" actId="164"/>
          <ac:spMkLst>
            <pc:docMk/>
            <pc:sldMk cId="2180352740" sldId="368"/>
            <ac:spMk id="6" creationId="{A3FDE5FD-E891-447E-A1A4-1985FDAD67F2}"/>
          </ac:spMkLst>
        </pc:spChg>
        <pc:spChg chg="mod topLvl">
          <ac:chgData name="Troels Mortensen (TRMO) | VIA" userId="48eeef65-5bf8-474b-9082-b56af31dd25e" providerId="ADAL" clId="{69C7583C-8D8C-4C19-A465-9EF40C00C8D0}" dt="2019-02-10T20:44:21.501" v="253" actId="164"/>
          <ac:spMkLst>
            <pc:docMk/>
            <pc:sldMk cId="2180352740" sldId="368"/>
            <ac:spMk id="7" creationId="{CDE02D7A-6D98-4EA4-B0A0-FF731EDF39DD}"/>
          </ac:spMkLst>
        </pc:spChg>
        <pc:spChg chg="mod topLvl">
          <ac:chgData name="Troels Mortensen (TRMO) | VIA" userId="48eeef65-5bf8-474b-9082-b56af31dd25e" providerId="ADAL" clId="{69C7583C-8D8C-4C19-A465-9EF40C00C8D0}" dt="2019-02-10T20:44:21.501" v="253" actId="164"/>
          <ac:spMkLst>
            <pc:docMk/>
            <pc:sldMk cId="2180352740" sldId="368"/>
            <ac:spMk id="8" creationId="{6A8F1925-3C13-4E71-8E65-E52378B6525A}"/>
          </ac:spMkLst>
        </pc:spChg>
        <pc:spChg chg="add del mod">
          <ac:chgData name="Troels Mortensen (TRMO) | VIA" userId="48eeef65-5bf8-474b-9082-b56af31dd25e" providerId="ADAL" clId="{69C7583C-8D8C-4C19-A465-9EF40C00C8D0}" dt="2019-02-10T20:43:17.577" v="218" actId="478"/>
          <ac:spMkLst>
            <pc:docMk/>
            <pc:sldMk cId="2180352740" sldId="368"/>
            <ac:spMk id="12" creationId="{4C1CBA6A-4C1F-4E33-A03B-157DA1E5093A}"/>
          </ac:spMkLst>
        </pc:spChg>
        <pc:spChg chg="add mod ord">
          <ac:chgData name="Troels Mortensen (TRMO) | VIA" userId="48eeef65-5bf8-474b-9082-b56af31dd25e" providerId="ADAL" clId="{69C7583C-8D8C-4C19-A465-9EF40C00C8D0}" dt="2019-02-10T20:44:21.501" v="253" actId="164"/>
          <ac:spMkLst>
            <pc:docMk/>
            <pc:sldMk cId="2180352740" sldId="368"/>
            <ac:spMk id="13" creationId="{76AC6484-FF89-47A3-BC54-F674D09D9B9B}"/>
          </ac:spMkLst>
        </pc:spChg>
        <pc:grpChg chg="add del mod">
          <ac:chgData name="Troels Mortensen (TRMO) | VIA" userId="48eeef65-5bf8-474b-9082-b56af31dd25e" providerId="ADAL" clId="{69C7583C-8D8C-4C19-A465-9EF40C00C8D0}" dt="2019-02-10T20:42:21.928" v="203" actId="165"/>
          <ac:grpSpMkLst>
            <pc:docMk/>
            <pc:sldMk cId="2180352740" sldId="368"/>
            <ac:grpSpMk id="4" creationId="{EB011206-01E3-493F-A4EA-E2AEFAF5FBD1}"/>
          </ac:grpSpMkLst>
        </pc:grpChg>
        <pc:grpChg chg="add del mod">
          <ac:chgData name="Troels Mortensen (TRMO) | VIA" userId="48eeef65-5bf8-474b-9082-b56af31dd25e" providerId="ADAL" clId="{69C7583C-8D8C-4C19-A465-9EF40C00C8D0}" dt="2019-02-10T20:42:54.143" v="212" actId="165"/>
          <ac:grpSpMkLst>
            <pc:docMk/>
            <pc:sldMk cId="2180352740" sldId="368"/>
            <ac:grpSpMk id="9" creationId="{8F4FDEE0-79EB-45E9-9C35-6725257A9DE9}"/>
          </ac:grpSpMkLst>
        </pc:grpChg>
        <pc:grpChg chg="add del mod">
          <ac:chgData name="Troels Mortensen (TRMO) | VIA" userId="48eeef65-5bf8-474b-9082-b56af31dd25e" providerId="ADAL" clId="{69C7583C-8D8C-4C19-A465-9EF40C00C8D0}" dt="2019-02-10T20:43:03.025" v="215" actId="165"/>
          <ac:grpSpMkLst>
            <pc:docMk/>
            <pc:sldMk cId="2180352740" sldId="368"/>
            <ac:grpSpMk id="10" creationId="{F4371220-1873-49B9-9739-1CD611E3CFD4}"/>
          </ac:grpSpMkLst>
        </pc:grpChg>
        <pc:grpChg chg="add del mod">
          <ac:chgData name="Troels Mortensen (TRMO) | VIA" userId="48eeef65-5bf8-474b-9082-b56af31dd25e" providerId="ADAL" clId="{69C7583C-8D8C-4C19-A465-9EF40C00C8D0}" dt="2019-02-10T20:44:02.852" v="234" actId="165"/>
          <ac:grpSpMkLst>
            <pc:docMk/>
            <pc:sldMk cId="2180352740" sldId="368"/>
            <ac:grpSpMk id="11" creationId="{0F57235D-F01E-458D-9179-A9F042DABD47}"/>
          </ac:grpSpMkLst>
        </pc:grpChg>
        <pc:grpChg chg="add mod">
          <ac:chgData name="Troels Mortensen (TRMO) | VIA" userId="48eeef65-5bf8-474b-9082-b56af31dd25e" providerId="ADAL" clId="{69C7583C-8D8C-4C19-A465-9EF40C00C8D0}" dt="2019-02-10T20:44:21.501" v="253" actId="164"/>
          <ac:grpSpMkLst>
            <pc:docMk/>
            <pc:sldMk cId="2180352740" sldId="368"/>
            <ac:grpSpMk id="14" creationId="{8F85717B-1EA2-44A1-A475-941144E2C95F}"/>
          </ac:grpSpMkLst>
        </pc:grpChg>
      </pc:sldChg>
      <pc:sldChg chg="addSp delSp modSp">
        <pc:chgData name="Troels Mortensen (TRMO) | VIA" userId="48eeef65-5bf8-474b-9082-b56af31dd25e" providerId="ADAL" clId="{69C7583C-8D8C-4C19-A465-9EF40C00C8D0}" dt="2019-02-11T10:47:20.718" v="783" actId="165"/>
        <pc:sldMkLst>
          <pc:docMk/>
          <pc:sldMk cId="3253133521" sldId="369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3253133521" sldId="369"/>
            <ac:spMk id="8" creationId="{923A08D1-398E-4580-B376-30AF8B3556F4}"/>
          </ac:spMkLst>
        </pc:spChg>
        <pc:grpChg chg="add del mod">
          <ac:chgData name="Troels Mortensen (TRMO) | VIA" userId="48eeef65-5bf8-474b-9082-b56af31dd25e" providerId="ADAL" clId="{69C7583C-8D8C-4C19-A465-9EF40C00C8D0}" dt="2019-02-11T10:47:20.718" v="783" actId="165"/>
          <ac:grpSpMkLst>
            <pc:docMk/>
            <pc:sldMk cId="3253133521" sldId="369"/>
            <ac:grpSpMk id="2" creationId="{8A2FAA30-61EC-4EB0-8CAB-3F2B038CB36D}"/>
          </ac:grpSpMkLst>
        </pc:grp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9" creationId="{7C9D5E89-D045-42DC-9ECB-2CF10DC0D081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0" creationId="{4BE1906A-400F-429E-BA3F-7870D10C7F92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1" creationId="{65B6C523-33CD-4AB2-B35D-BBF08611F5C0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5" creationId="{7468164B-00F6-423D-8F91-3AAB6E08360C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6" creationId="{BD31D240-FB50-4AC9-AA2F-2FFC53BFC9DD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7" creationId="{4D615E76-5463-4D1E-B172-9F30C2ACDD1D}"/>
          </ac:picMkLst>
        </pc:picChg>
        <pc:picChg chg="mod topLvl">
          <ac:chgData name="Troels Mortensen (TRMO) | VIA" userId="48eeef65-5bf8-474b-9082-b56af31dd25e" providerId="ADAL" clId="{69C7583C-8D8C-4C19-A465-9EF40C00C8D0}" dt="2019-02-11T10:47:20.718" v="783" actId="165"/>
          <ac:picMkLst>
            <pc:docMk/>
            <pc:sldMk cId="3253133521" sldId="369"/>
            <ac:picMk id="18" creationId="{7B179FB5-6736-47FE-A926-7AF4CB2B5A73}"/>
          </ac:picMkLst>
        </pc:picChg>
      </pc:sldChg>
      <pc:sldChg chg="addSp delSp modSp">
        <pc:chgData name="Troels Mortensen (TRMO) | VIA" userId="48eeef65-5bf8-474b-9082-b56af31dd25e" providerId="ADAL" clId="{69C7583C-8D8C-4C19-A465-9EF40C00C8D0}" dt="2019-02-11T10:46:50.967" v="782" actId="14100"/>
        <pc:sldMkLst>
          <pc:docMk/>
          <pc:sldMk cId="1433539361" sldId="370"/>
        </pc:sldMkLst>
        <pc:spChg chg="mod">
          <ac:chgData name="Troels Mortensen (TRMO) | VIA" userId="48eeef65-5bf8-474b-9082-b56af31dd25e" providerId="ADAL" clId="{69C7583C-8D8C-4C19-A465-9EF40C00C8D0}" dt="2019-02-11T10:46:43.988" v="779" actId="14100"/>
          <ac:spMkLst>
            <pc:docMk/>
            <pc:sldMk cId="1433539361" sldId="370"/>
            <ac:spMk id="3" creationId="{1A3D3B61-7DCF-43ED-88BD-CB3FC13697F9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1433539361" sldId="370"/>
            <ac:spMk id="8" creationId="{923A08D1-398E-4580-B376-30AF8B3556F4}"/>
          </ac:spMkLst>
        </pc:spChg>
        <pc:spChg chg="mod">
          <ac:chgData name="Troels Mortensen (TRMO) | VIA" userId="48eeef65-5bf8-474b-9082-b56af31dd25e" providerId="ADAL" clId="{69C7583C-8D8C-4C19-A465-9EF40C00C8D0}" dt="2019-02-11T10:46:50.967" v="782" actId="14100"/>
          <ac:spMkLst>
            <pc:docMk/>
            <pc:sldMk cId="1433539361" sldId="370"/>
            <ac:spMk id="18" creationId="{A16F21DA-6F95-45AB-B667-A1CFE51EF25C}"/>
          </ac:spMkLst>
        </pc:spChg>
        <pc:grpChg chg="add del mod">
          <ac:chgData name="Troels Mortensen (TRMO) | VIA" userId="48eeef65-5bf8-474b-9082-b56af31dd25e" providerId="ADAL" clId="{69C7583C-8D8C-4C19-A465-9EF40C00C8D0}" dt="2019-02-11T10:46:36.016" v="777" actId="165"/>
          <ac:grpSpMkLst>
            <pc:docMk/>
            <pc:sldMk cId="1433539361" sldId="370"/>
            <ac:grpSpMk id="2" creationId="{4BDDC13E-F70E-4CE6-B247-E140CCC55B70}"/>
          </ac:grpSpMkLst>
        </pc:grp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9" creationId="{3ECFC629-CBC3-4497-9A2C-20EB28FC4106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0" creationId="{E2201B5C-59EB-4FB7-B870-6F74E5655FFC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1" creationId="{7179A6E5-8528-4CCA-BE2F-C3CFE49FA0AA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2" creationId="{C7A76929-B117-453C-8664-2F88A361AD58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3" creationId="{9F983467-3567-4947-A1D9-666FFA0B3029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4" creationId="{DA3AE42C-410D-442C-BF5E-1C3974ED2D0C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5" creationId="{8F166E2D-0F80-41BB-BBDE-7A60CAE93609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6" creationId="{57436007-C291-48F0-BA6B-AAED601A5B7C}"/>
          </ac:picMkLst>
        </pc:picChg>
        <pc:picChg chg="mod topLvl">
          <ac:chgData name="Troels Mortensen (TRMO) | VIA" userId="48eeef65-5bf8-474b-9082-b56af31dd25e" providerId="ADAL" clId="{69C7583C-8D8C-4C19-A465-9EF40C00C8D0}" dt="2019-02-11T10:46:36.016" v="777" actId="165"/>
          <ac:picMkLst>
            <pc:docMk/>
            <pc:sldMk cId="1433539361" sldId="370"/>
            <ac:picMk id="17" creationId="{959CB5CF-4EC6-44DD-8A31-6D96C09AF021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0T20:47:18.501" v="300" actId="20577"/>
        <pc:sldMkLst>
          <pc:docMk/>
          <pc:sldMk cId="3883260636" sldId="371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3883260636" sldId="371"/>
            <ac:spMk id="8" creationId="{923A08D1-398E-4580-B376-30AF8B3556F4}"/>
          </ac:spMkLst>
        </pc:spChg>
        <pc:spChg chg="mod">
          <ac:chgData name="Troels Mortensen (TRMO) | VIA" userId="48eeef65-5bf8-474b-9082-b56af31dd25e" providerId="ADAL" clId="{69C7583C-8D8C-4C19-A465-9EF40C00C8D0}" dt="2019-02-10T20:47:18.501" v="300" actId="20577"/>
          <ac:spMkLst>
            <pc:docMk/>
            <pc:sldMk cId="3883260636" sldId="371"/>
            <ac:spMk id="9" creationId="{892517DB-4E22-43F9-A5CA-0272E123C43C}"/>
          </ac:spMkLst>
        </pc:s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2" creationId="{E4F392B4-8855-4AF9-A9AE-7815A4A97419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0" creationId="{4F9763ED-0703-4827-ACF0-7995B52AFCFD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1" creationId="{06637419-13A5-4CA9-81EB-B3E1AEC109A9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2" creationId="{E3ADF172-55BA-4B4F-AA3F-83CB0B972D7E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3" creationId="{025696FE-2594-4A0F-9A32-515E6046A269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4" creationId="{B8F4C26A-B5D6-4644-BAB8-F73ADBE0D0AE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5" creationId="{FE31ABBE-9131-46DA-808D-0B67DD4CC7B7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6" creationId="{13C8B6F4-74AF-459B-800F-A31C6C65A6B3}"/>
          </ac:picMkLst>
        </pc:pic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3883260636" sldId="371"/>
            <ac:picMk id="17" creationId="{7170E8A3-F8E9-444A-B843-768F9B5EB4B4}"/>
          </ac:picMkLst>
        </pc:picChg>
      </pc:sldChg>
      <pc:sldChg chg="addSp modSp ord modAnim">
        <pc:chgData name="Troels Mortensen (TRMO) | VIA" userId="48eeef65-5bf8-474b-9082-b56af31dd25e" providerId="ADAL" clId="{69C7583C-8D8C-4C19-A465-9EF40C00C8D0}" dt="2019-02-11T10:49:26.168" v="918" actId="14100"/>
        <pc:sldMkLst>
          <pc:docMk/>
          <pc:sldMk cId="1165097566" sldId="373"/>
        </pc:sldMkLst>
        <pc:spChg chg="mod">
          <ac:chgData name="Troels Mortensen (TRMO) | VIA" userId="48eeef65-5bf8-474b-9082-b56af31dd25e" providerId="ADAL" clId="{69C7583C-8D8C-4C19-A465-9EF40C00C8D0}" dt="2019-02-10T20:50:48.960" v="630" actId="14100"/>
          <ac:spMkLst>
            <pc:docMk/>
            <pc:sldMk cId="1165097566" sldId="373"/>
            <ac:spMk id="2" creationId="{EE70DF8A-4D11-401E-80B4-AE1BDB6F7A69}"/>
          </ac:spMkLst>
        </pc:spChg>
        <pc:spChg chg="mod">
          <ac:chgData name="Troels Mortensen (TRMO) | VIA" userId="48eeef65-5bf8-474b-9082-b56af31dd25e" providerId="ADAL" clId="{69C7583C-8D8C-4C19-A465-9EF40C00C8D0}" dt="2019-02-11T10:47:59.973" v="787" actId="14100"/>
          <ac:spMkLst>
            <pc:docMk/>
            <pc:sldMk cId="1165097566" sldId="373"/>
            <ac:spMk id="3" creationId="{C6532DDC-725A-441C-855B-A90C42B4B0A1}"/>
          </ac:spMkLst>
        </pc:spChg>
        <pc:spChg chg="add mod">
          <ac:chgData name="Troels Mortensen (TRMO) | VIA" userId="48eeef65-5bf8-474b-9082-b56af31dd25e" providerId="ADAL" clId="{69C7583C-8D8C-4C19-A465-9EF40C00C8D0}" dt="2019-02-11T10:49:26.168" v="918" actId="14100"/>
          <ac:spMkLst>
            <pc:docMk/>
            <pc:sldMk cId="1165097566" sldId="373"/>
            <ac:spMk id="5" creationId="{E32D9DF0-8AB7-42BA-BD5E-A9B430BD508F}"/>
          </ac:spMkLst>
        </pc:spChg>
        <pc:spChg chg="add mod">
          <ac:chgData name="Troels Mortensen (TRMO) | VIA" userId="48eeef65-5bf8-474b-9082-b56af31dd25e" providerId="ADAL" clId="{69C7583C-8D8C-4C19-A465-9EF40C00C8D0}" dt="2019-02-11T10:49:17.053" v="914" actId="1076"/>
          <ac:spMkLst>
            <pc:docMk/>
            <pc:sldMk cId="1165097566" sldId="373"/>
            <ac:spMk id="6" creationId="{8AC64D7C-35B1-48C0-93C6-FEB711C6E542}"/>
          </ac:spMkLst>
        </pc:s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1165097566" sldId="373"/>
            <ac:picMk id="4" creationId="{72638C6D-A7B2-4F78-B32C-CFFEA0D38C3F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1T19:20:00.566" v="1022" actId="14100"/>
        <pc:sldMkLst>
          <pc:docMk/>
          <pc:sldMk cId="2271085680" sldId="374"/>
        </pc:sldMkLst>
        <pc:spChg chg="mod">
          <ac:chgData name="Troels Mortensen (TRMO) | VIA" userId="48eeef65-5bf8-474b-9082-b56af31dd25e" providerId="ADAL" clId="{69C7583C-8D8C-4C19-A465-9EF40C00C8D0}" dt="2019-02-11T19:19:56.723" v="1020" actId="1076"/>
          <ac:spMkLst>
            <pc:docMk/>
            <pc:sldMk cId="2271085680" sldId="374"/>
            <ac:spMk id="2" creationId="{E07F050D-6446-4F57-80BE-CD38B97876AF}"/>
          </ac:spMkLst>
        </pc:spChg>
        <pc:spChg chg="mod">
          <ac:chgData name="Troels Mortensen (TRMO) | VIA" userId="48eeef65-5bf8-474b-9082-b56af31dd25e" providerId="ADAL" clId="{69C7583C-8D8C-4C19-A465-9EF40C00C8D0}" dt="2019-02-11T19:19:52.769" v="1019" actId="14100"/>
          <ac:spMkLst>
            <pc:docMk/>
            <pc:sldMk cId="2271085680" sldId="374"/>
            <ac:spMk id="3" creationId="{725D10E2-931A-4D5B-A692-AF961BC6C2C8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2271085680" sldId="374"/>
            <ac:spMk id="5" creationId="{2DC573D9-81AD-4854-A55A-C80069B70BBC}"/>
          </ac:spMkLst>
        </pc:spChg>
        <pc:picChg chg="mod">
          <ac:chgData name="Troels Mortensen (TRMO) | VIA" userId="48eeef65-5bf8-474b-9082-b56af31dd25e" providerId="ADAL" clId="{69C7583C-8D8C-4C19-A465-9EF40C00C8D0}" dt="2019-02-11T19:20:00.566" v="1022" actId="14100"/>
          <ac:picMkLst>
            <pc:docMk/>
            <pc:sldMk cId="2271085680" sldId="374"/>
            <ac:picMk id="4" creationId="{A71B86B3-4089-4324-B07C-EFD16D182451}"/>
          </ac:picMkLst>
        </pc:picChg>
      </pc:sldChg>
      <pc:sldChg chg="addSp modSp modAnim">
        <pc:chgData name="Troels Mortensen (TRMO) | VIA" userId="48eeef65-5bf8-474b-9082-b56af31dd25e" providerId="ADAL" clId="{69C7583C-8D8C-4C19-A465-9EF40C00C8D0}" dt="2019-02-11T19:22:06.360" v="1162"/>
        <pc:sldMkLst>
          <pc:docMk/>
          <pc:sldMk cId="943245428" sldId="375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943245428" sldId="375"/>
            <ac:spMk id="2" creationId="{EEF86AA8-D2FC-4D33-9549-EECE0FE245CE}"/>
          </ac:spMkLst>
        </pc:spChg>
        <pc:spChg chg="add mod">
          <ac:chgData name="Troels Mortensen (TRMO) | VIA" userId="48eeef65-5bf8-474b-9082-b56af31dd25e" providerId="ADAL" clId="{69C7583C-8D8C-4C19-A465-9EF40C00C8D0}" dt="2019-02-11T19:22:02.438" v="1161" actId="403"/>
          <ac:spMkLst>
            <pc:docMk/>
            <pc:sldMk cId="943245428" sldId="375"/>
            <ac:spMk id="3" creationId="{3F9EF671-B4EC-4A80-8ABB-E7253A74E13C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943245428" sldId="375"/>
            <ac:spMk id="7" creationId="{2BA53788-9D46-4FEE-9FC0-452EB9816D4F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943245428" sldId="375"/>
            <ac:spMk id="8" creationId="{697084C0-DD1A-4A80-8878-6CE710E10004}"/>
          </ac:spMkLst>
        </pc:spChg>
        <pc:grpChg chg="add mod">
          <ac:chgData name="Troels Mortensen (TRMO) | VIA" userId="48eeef65-5bf8-474b-9082-b56af31dd25e" providerId="ADAL" clId="{69C7583C-8D8C-4C19-A465-9EF40C00C8D0}" dt="2019-02-10T20:51:05.765" v="633" actId="1076"/>
          <ac:grpSpMkLst>
            <pc:docMk/>
            <pc:sldMk cId="943245428" sldId="375"/>
            <ac:grpSpMk id="9" creationId="{5A06F7AA-35BC-4763-8882-DC029FDC8ED7}"/>
          </ac:grpSpMkLst>
        </pc:grpChg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943245428" sldId="375"/>
            <ac:picMk id="14" creationId="{D9E86354-6704-476A-BB4D-0D5285093BF0}"/>
          </ac:picMkLst>
        </pc:pic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943245428" sldId="375"/>
            <ac:cxnSpMk id="10" creationId="{4C73ADE1-8029-4048-B980-61AEABE7EC16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943245428" sldId="375"/>
            <ac:cxnSpMk id="12" creationId="{834C813A-8B46-4366-B5D6-DD64C35DC2A0}"/>
          </ac:cxnSpMkLst>
        </pc:cxnChg>
      </pc:sldChg>
      <pc:sldChg chg="modSp">
        <pc:chgData name="Troels Mortensen (TRMO) | VIA" userId="48eeef65-5bf8-474b-9082-b56af31dd25e" providerId="ADAL" clId="{69C7583C-8D8C-4C19-A465-9EF40C00C8D0}" dt="2019-02-10T20:27:44.296" v="35"/>
        <pc:sldMkLst>
          <pc:docMk/>
          <pc:sldMk cId="2531589118" sldId="376"/>
        </pc:sldMkLst>
        <pc:picChg chg="mod">
          <ac:chgData name="Troels Mortensen (TRMO) | VIA" userId="48eeef65-5bf8-474b-9082-b56af31dd25e" providerId="ADAL" clId="{69C7583C-8D8C-4C19-A465-9EF40C00C8D0}" dt="2019-02-10T20:27:44.296" v="35"/>
          <ac:picMkLst>
            <pc:docMk/>
            <pc:sldMk cId="2531589118" sldId="376"/>
            <ac:picMk id="32770" creationId="{8FB6B876-1B06-4473-B222-C329B6106192}"/>
          </ac:picMkLst>
        </pc:picChg>
      </pc:sldChg>
      <pc:sldChg chg="modSp">
        <pc:chgData name="Troels Mortensen (TRMO) | VIA" userId="48eeef65-5bf8-474b-9082-b56af31dd25e" providerId="ADAL" clId="{69C7583C-8D8C-4C19-A465-9EF40C00C8D0}" dt="2019-02-11T10:49:34.307" v="923" actId="20577"/>
        <pc:sldMkLst>
          <pc:docMk/>
          <pc:sldMk cId="403978577" sldId="377"/>
        </pc:sldMkLst>
        <pc:spChg chg="mod">
          <ac:chgData name="Troels Mortensen (TRMO) | VIA" userId="48eeef65-5bf8-474b-9082-b56af31dd25e" providerId="ADAL" clId="{69C7583C-8D8C-4C19-A465-9EF40C00C8D0}" dt="2019-02-11T10:49:34.307" v="923" actId="20577"/>
          <ac:spMkLst>
            <pc:docMk/>
            <pc:sldMk cId="403978577" sldId="377"/>
            <ac:spMk id="3" creationId="{93F564F3-80C5-45D8-A4F4-D46241DDE215}"/>
          </ac:spMkLst>
        </pc:spChg>
      </pc:sldChg>
      <pc:sldChg chg="modSp modAnim">
        <pc:chgData name="Troels Mortensen (TRMO) | VIA" userId="48eeef65-5bf8-474b-9082-b56af31dd25e" providerId="ADAL" clId="{69C7583C-8D8C-4C19-A465-9EF40C00C8D0}" dt="2019-02-11T19:39:23.242" v="2351"/>
        <pc:sldMkLst>
          <pc:docMk/>
          <pc:sldMk cId="3655196587" sldId="379"/>
        </pc:sldMkLst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3655196587" sldId="379"/>
            <ac:spMk id="4" creationId="{539562D1-2648-4B0B-809F-9376BCFFD582}"/>
          </ac:spMkLst>
        </pc:spChg>
        <pc:spChg chg="mod">
          <ac:chgData name="Troels Mortensen (TRMO) | VIA" userId="48eeef65-5bf8-474b-9082-b56af31dd25e" providerId="ADAL" clId="{69C7583C-8D8C-4C19-A465-9EF40C00C8D0}" dt="2019-02-11T19:39:07.604" v="2348" actId="207"/>
          <ac:spMkLst>
            <pc:docMk/>
            <pc:sldMk cId="3655196587" sldId="379"/>
            <ac:spMk id="5" creationId="{C4ADB1C9-6813-4C21-A2C0-32D81252A7D9}"/>
          </ac:spMkLst>
        </pc:spChg>
        <pc:spChg chg="mod">
          <ac:chgData name="Troels Mortensen (TRMO) | VIA" userId="48eeef65-5bf8-474b-9082-b56af31dd25e" providerId="ADAL" clId="{69C7583C-8D8C-4C19-A465-9EF40C00C8D0}" dt="2019-02-11T19:39:02.132" v="2346" actId="207"/>
          <ac:spMkLst>
            <pc:docMk/>
            <pc:sldMk cId="3655196587" sldId="379"/>
            <ac:spMk id="8" creationId="{84F09815-BDA3-40C2-B164-D5F8076CBFA9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3655196587" sldId="379"/>
            <ac:spMk id="17" creationId="{BD840E09-C656-4049-A987-07A50B987080}"/>
          </ac:spMkLst>
        </pc:spChg>
        <pc:spChg chg="mod">
          <ac:chgData name="Troels Mortensen (TRMO) | VIA" userId="48eeef65-5bf8-474b-9082-b56af31dd25e" providerId="ADAL" clId="{69C7583C-8D8C-4C19-A465-9EF40C00C8D0}" dt="2019-02-10T20:27:44.296" v="35"/>
          <ac:spMkLst>
            <pc:docMk/>
            <pc:sldMk cId="3655196587" sldId="379"/>
            <ac:spMk id="18" creationId="{4371F944-5AAF-43A8-BE77-46E44AFFFB1E}"/>
          </ac:spMkLst>
        </pc:spChg>
        <pc:cxnChg chg="mod">
          <ac:chgData name="Troels Mortensen (TRMO) | VIA" userId="48eeef65-5bf8-474b-9082-b56af31dd25e" providerId="ADAL" clId="{69C7583C-8D8C-4C19-A465-9EF40C00C8D0}" dt="2019-02-11T19:39:03.657" v="2347" actId="1076"/>
          <ac:cxnSpMkLst>
            <pc:docMk/>
            <pc:sldMk cId="3655196587" sldId="379"/>
            <ac:cxnSpMk id="7" creationId="{08732A00-9A67-43A0-8B75-C9D49CF67BAF}"/>
          </ac:cxnSpMkLst>
        </pc:cxnChg>
        <pc:cxnChg chg="mod">
          <ac:chgData name="Troels Mortensen (TRMO) | VIA" userId="48eeef65-5bf8-474b-9082-b56af31dd25e" providerId="ADAL" clId="{69C7583C-8D8C-4C19-A465-9EF40C00C8D0}" dt="2019-02-10T20:27:44.296" v="35"/>
          <ac:cxnSpMkLst>
            <pc:docMk/>
            <pc:sldMk cId="3655196587" sldId="379"/>
            <ac:cxnSpMk id="9" creationId="{22CDC81C-425F-4AC3-AA7B-0311B32E09A7}"/>
          </ac:cxnSpMkLst>
        </pc:cxnChg>
      </pc:sldChg>
      <pc:sldChg chg="modSp">
        <pc:chgData name="Troels Mortensen (TRMO) | VIA" userId="48eeef65-5bf8-474b-9082-b56af31dd25e" providerId="ADAL" clId="{69C7583C-8D8C-4C19-A465-9EF40C00C8D0}" dt="2019-02-11T19:39:48.688" v="2411" actId="20577"/>
        <pc:sldMkLst>
          <pc:docMk/>
          <pc:sldMk cId="3019188505" sldId="380"/>
        </pc:sldMkLst>
        <pc:spChg chg="mod">
          <ac:chgData name="Troels Mortensen (TRMO) | VIA" userId="48eeef65-5bf8-474b-9082-b56af31dd25e" providerId="ADAL" clId="{69C7583C-8D8C-4C19-A465-9EF40C00C8D0}" dt="2019-02-11T19:39:48.688" v="2411" actId="20577"/>
          <ac:spMkLst>
            <pc:docMk/>
            <pc:sldMk cId="3019188505" sldId="380"/>
            <ac:spMk id="3" creationId="{3AF1DF67-BAF4-47C1-99B1-1796B2A9E2CE}"/>
          </ac:spMkLst>
        </pc:spChg>
      </pc:sldChg>
      <pc:sldChg chg="modSp">
        <pc:chgData name="Troels Mortensen (TRMO) | VIA" userId="48eeef65-5bf8-474b-9082-b56af31dd25e" providerId="ADAL" clId="{69C7583C-8D8C-4C19-A465-9EF40C00C8D0}" dt="2019-02-11T19:42:27.562" v="2431" actId="14100"/>
        <pc:sldMkLst>
          <pc:docMk/>
          <pc:sldMk cId="122611737" sldId="381"/>
        </pc:sldMkLst>
        <pc:spChg chg="mod">
          <ac:chgData name="Troels Mortensen (TRMO) | VIA" userId="48eeef65-5bf8-474b-9082-b56af31dd25e" providerId="ADAL" clId="{69C7583C-8D8C-4C19-A465-9EF40C00C8D0}" dt="2019-02-11T19:42:27.562" v="2431" actId="14100"/>
          <ac:spMkLst>
            <pc:docMk/>
            <pc:sldMk cId="122611737" sldId="381"/>
            <ac:spMk id="5" creationId="{EB534C2F-2B63-4EB2-A634-D067888286C8}"/>
          </ac:spMkLst>
        </pc:spChg>
        <pc:picChg chg="mod">
          <ac:chgData name="Troels Mortensen (TRMO) | VIA" userId="48eeef65-5bf8-474b-9082-b56af31dd25e" providerId="ADAL" clId="{69C7583C-8D8C-4C19-A465-9EF40C00C8D0}" dt="2019-02-11T19:42:19.365" v="2427" actId="1076"/>
          <ac:picMkLst>
            <pc:docMk/>
            <pc:sldMk cId="122611737" sldId="381"/>
            <ac:picMk id="4" creationId="{41994D72-FDE9-417E-B35F-795B45B38FD2}"/>
          </ac:picMkLst>
        </pc:picChg>
      </pc:sldChg>
      <pc:sldChg chg="modSp modAnim">
        <pc:chgData name="Troels Mortensen (TRMO) | VIA" userId="48eeef65-5bf8-474b-9082-b56af31dd25e" providerId="ADAL" clId="{69C7583C-8D8C-4C19-A465-9EF40C00C8D0}" dt="2019-02-11T19:43:17.773" v="2436" actId="313"/>
        <pc:sldMkLst>
          <pc:docMk/>
          <pc:sldMk cId="2587999590" sldId="382"/>
        </pc:sldMkLst>
        <pc:spChg chg="mod">
          <ac:chgData name="Troels Mortensen (TRMO) | VIA" userId="48eeef65-5bf8-474b-9082-b56af31dd25e" providerId="ADAL" clId="{69C7583C-8D8C-4C19-A465-9EF40C00C8D0}" dt="2019-02-11T19:43:17.773" v="2436" actId="313"/>
          <ac:spMkLst>
            <pc:docMk/>
            <pc:sldMk cId="2587999590" sldId="382"/>
            <ac:spMk id="5" creationId="{33488ECD-D5BA-43FF-AB26-84C4B5DE23A1}"/>
          </ac:spMkLst>
        </pc:spChg>
        <pc:picChg chg="mod">
          <ac:chgData name="Troels Mortensen (TRMO) | VIA" userId="48eeef65-5bf8-474b-9082-b56af31dd25e" providerId="ADAL" clId="{69C7583C-8D8C-4C19-A465-9EF40C00C8D0}" dt="2019-02-11T19:40:04.495" v="2412" actId="14100"/>
          <ac:picMkLst>
            <pc:docMk/>
            <pc:sldMk cId="2587999590" sldId="382"/>
            <ac:picMk id="4" creationId="{F6066291-FA91-4015-A7B1-E3B1F570A0B8}"/>
          </ac:picMkLst>
        </pc:picChg>
      </pc:sldChg>
      <pc:sldChg chg="add">
        <pc:chgData name="Troels Mortensen (TRMO) | VIA" userId="48eeef65-5bf8-474b-9082-b56af31dd25e" providerId="ADAL" clId="{69C7583C-8D8C-4C19-A465-9EF40C00C8D0}" dt="2019-02-10T20:26:23.966" v="33"/>
        <pc:sldMkLst>
          <pc:docMk/>
          <pc:sldMk cId="609609819" sldId="383"/>
        </pc:sldMkLst>
      </pc:sldChg>
      <pc:sldChg chg="modSp add">
        <pc:chgData name="Troels Mortensen (TRMO) | VIA" userId="48eeef65-5bf8-474b-9082-b56af31dd25e" providerId="ADAL" clId="{69C7583C-8D8C-4C19-A465-9EF40C00C8D0}" dt="2019-02-11T19:36:59.967" v="2219" actId="20577"/>
        <pc:sldMkLst>
          <pc:docMk/>
          <pc:sldMk cId="1549087907" sldId="400"/>
        </pc:sldMkLst>
        <pc:spChg chg="mod">
          <ac:chgData name="Troels Mortensen (TRMO) | VIA" userId="48eeef65-5bf8-474b-9082-b56af31dd25e" providerId="ADAL" clId="{69C7583C-8D8C-4C19-A465-9EF40C00C8D0}" dt="2019-02-11T19:22:31.381" v="1189" actId="20577"/>
          <ac:spMkLst>
            <pc:docMk/>
            <pc:sldMk cId="1549087907" sldId="400"/>
            <ac:spMk id="2" creationId="{016B905F-9253-4075-BB6C-4587FAFAE18E}"/>
          </ac:spMkLst>
        </pc:spChg>
        <pc:spChg chg="mod">
          <ac:chgData name="Troels Mortensen (TRMO) | VIA" userId="48eeef65-5bf8-474b-9082-b56af31dd25e" providerId="ADAL" clId="{69C7583C-8D8C-4C19-A465-9EF40C00C8D0}" dt="2019-02-11T19:36:59.967" v="2219" actId="20577"/>
          <ac:spMkLst>
            <pc:docMk/>
            <pc:sldMk cId="1549087907" sldId="400"/>
            <ac:spMk id="3" creationId="{5BAEFC8F-108B-4F3C-B184-690DE29A4639}"/>
          </ac:spMkLst>
        </pc:spChg>
      </pc:sldChg>
      <pc:sldChg chg="addSp delSp modSp add">
        <pc:chgData name="Troels Mortensen (TRMO) | VIA" userId="48eeef65-5bf8-474b-9082-b56af31dd25e" providerId="ADAL" clId="{69C7583C-8D8C-4C19-A465-9EF40C00C8D0}" dt="2019-02-11T19:45:26.465" v="2525" actId="20577"/>
        <pc:sldMkLst>
          <pc:docMk/>
          <pc:sldMk cId="4064814819" sldId="401"/>
        </pc:sldMkLst>
        <pc:spChg chg="del">
          <ac:chgData name="Troels Mortensen (TRMO) | VIA" userId="48eeef65-5bf8-474b-9082-b56af31dd25e" providerId="ADAL" clId="{69C7583C-8D8C-4C19-A465-9EF40C00C8D0}" dt="2019-02-10T20:48:53.880" v="339"/>
          <ac:spMkLst>
            <pc:docMk/>
            <pc:sldMk cId="4064814819" sldId="401"/>
            <ac:spMk id="2" creationId="{59B2E262-1540-4824-BB81-0028A952E101}"/>
          </ac:spMkLst>
        </pc:spChg>
        <pc:spChg chg="add mod">
          <ac:chgData name="Troels Mortensen (TRMO) | VIA" userId="48eeef65-5bf8-474b-9082-b56af31dd25e" providerId="ADAL" clId="{69C7583C-8D8C-4C19-A465-9EF40C00C8D0}" dt="2019-02-10T20:48:59.522" v="366" actId="20577"/>
          <ac:spMkLst>
            <pc:docMk/>
            <pc:sldMk cId="4064814819" sldId="401"/>
            <ac:spMk id="3" creationId="{58396EC7-DAC2-43BB-AADB-E4854725C10B}"/>
          </ac:spMkLst>
        </pc:spChg>
        <pc:spChg chg="add mod">
          <ac:chgData name="Troels Mortensen (TRMO) | VIA" userId="48eeef65-5bf8-474b-9082-b56af31dd25e" providerId="ADAL" clId="{69C7583C-8D8C-4C19-A465-9EF40C00C8D0}" dt="2019-02-11T19:45:26.465" v="2525" actId="20577"/>
          <ac:spMkLst>
            <pc:docMk/>
            <pc:sldMk cId="4064814819" sldId="401"/>
            <ac:spMk id="4" creationId="{D8574162-2ABB-4963-8BFE-6ABB6CD485A4}"/>
          </ac:spMkLst>
        </pc:spChg>
      </pc:sldChg>
      <pc:sldChg chg="modSp add">
        <pc:chgData name="Troels Mortensen (TRMO) | VIA" userId="48eeef65-5bf8-474b-9082-b56af31dd25e" providerId="ADAL" clId="{69C7583C-8D8C-4C19-A465-9EF40C00C8D0}" dt="2019-02-11T10:50:05.093" v="1018" actId="20577"/>
        <pc:sldMkLst>
          <pc:docMk/>
          <pc:sldMk cId="2656757102" sldId="402"/>
        </pc:sldMkLst>
        <pc:spChg chg="mod">
          <ac:chgData name="Troels Mortensen (TRMO) | VIA" userId="48eeef65-5bf8-474b-9082-b56af31dd25e" providerId="ADAL" clId="{69C7583C-8D8C-4C19-A465-9EF40C00C8D0}" dt="2019-02-11T10:50:05.093" v="1018" actId="20577"/>
          <ac:spMkLst>
            <pc:docMk/>
            <pc:sldMk cId="2656757102" sldId="402"/>
            <ac:spMk id="3" creationId="{7E51CDC3-4957-46D4-A8F4-97D52AFD45F7}"/>
          </ac:spMkLst>
        </pc:spChg>
      </pc:sldChg>
      <pc:sldChg chg="addSp delSp modSp add modAnim">
        <pc:chgData name="Troels Mortensen (TRMO) | VIA" userId="48eeef65-5bf8-474b-9082-b56af31dd25e" providerId="ADAL" clId="{69C7583C-8D8C-4C19-A465-9EF40C00C8D0}" dt="2019-02-12T06:50:05.552" v="2532" actId="14100"/>
        <pc:sldMkLst>
          <pc:docMk/>
          <pc:sldMk cId="3142842527" sldId="403"/>
        </pc:sldMkLst>
        <pc:spChg chg="del">
          <ac:chgData name="Troels Mortensen (TRMO) | VIA" userId="48eeef65-5bf8-474b-9082-b56af31dd25e" providerId="ADAL" clId="{69C7583C-8D8C-4C19-A465-9EF40C00C8D0}" dt="2019-02-11T19:24:42.411" v="1308" actId="478"/>
          <ac:spMkLst>
            <pc:docMk/>
            <pc:sldMk cId="3142842527" sldId="403"/>
            <ac:spMk id="2" creationId="{D0F38891-8E5D-41A5-9002-D8C2984844DF}"/>
          </ac:spMkLst>
        </pc:spChg>
        <pc:spChg chg="del">
          <ac:chgData name="Troels Mortensen (TRMO) | VIA" userId="48eeef65-5bf8-474b-9082-b56af31dd25e" providerId="ADAL" clId="{69C7583C-8D8C-4C19-A465-9EF40C00C8D0}" dt="2019-02-11T19:24:42.411" v="1308" actId="478"/>
          <ac:spMkLst>
            <pc:docMk/>
            <pc:sldMk cId="3142842527" sldId="403"/>
            <ac:spMk id="3" creationId="{8CF1501F-138D-4275-8A0E-6467D4E7C258}"/>
          </ac:spMkLst>
        </pc:spChg>
        <pc:spChg chg="add mod">
          <ac:chgData name="Troels Mortensen (TRMO) | VIA" userId="48eeef65-5bf8-474b-9082-b56af31dd25e" providerId="ADAL" clId="{69C7583C-8D8C-4C19-A465-9EF40C00C8D0}" dt="2019-02-12T06:50:05.552" v="2532" actId="14100"/>
          <ac:spMkLst>
            <pc:docMk/>
            <pc:sldMk cId="3142842527" sldId="403"/>
            <ac:spMk id="5" creationId="{65BE2E20-D3D8-469E-84B8-03F5FA807BE6}"/>
          </ac:spMkLst>
        </pc:spChg>
        <pc:spChg chg="add mod">
          <ac:chgData name="Troels Mortensen (TRMO) | VIA" userId="48eeef65-5bf8-474b-9082-b56af31dd25e" providerId="ADAL" clId="{69C7583C-8D8C-4C19-A465-9EF40C00C8D0}" dt="2019-02-12T06:50:02.346" v="2531" actId="1076"/>
          <ac:spMkLst>
            <pc:docMk/>
            <pc:sldMk cId="3142842527" sldId="403"/>
            <ac:spMk id="6" creationId="{9874D60E-E331-408E-8BE5-DAB91DED859F}"/>
          </ac:spMkLst>
        </pc:spChg>
        <pc:picChg chg="add del mod">
          <ac:chgData name="Troels Mortensen (TRMO) | VIA" userId="48eeef65-5bf8-474b-9082-b56af31dd25e" providerId="ADAL" clId="{69C7583C-8D8C-4C19-A465-9EF40C00C8D0}" dt="2019-02-12T06:49:49.760" v="2526" actId="478"/>
          <ac:picMkLst>
            <pc:docMk/>
            <pc:sldMk cId="3142842527" sldId="403"/>
            <ac:picMk id="4" creationId="{784A96F9-5F34-43B3-AC3E-C3B52D3C3395}"/>
          </ac:picMkLst>
        </pc:picChg>
        <pc:picChg chg="add mod ord">
          <ac:chgData name="Troels Mortensen (TRMO) | VIA" userId="48eeef65-5bf8-474b-9082-b56af31dd25e" providerId="ADAL" clId="{69C7583C-8D8C-4C19-A465-9EF40C00C8D0}" dt="2019-02-12T06:49:59.420" v="2530" actId="14100"/>
          <ac:picMkLst>
            <pc:docMk/>
            <pc:sldMk cId="3142842527" sldId="403"/>
            <ac:picMk id="7" creationId="{220DF2FD-5D82-4FAC-98F4-AB0F46A28AAE}"/>
          </ac:picMkLst>
        </pc:picChg>
      </pc:sldChg>
      <pc:sldChg chg="modSp add del">
        <pc:chgData name="Troels Mortensen (TRMO) | VIA" userId="48eeef65-5bf8-474b-9082-b56af31dd25e" providerId="ADAL" clId="{69C7583C-8D8C-4C19-A465-9EF40C00C8D0}" dt="2019-02-11T19:38:12.542" v="2343" actId="2696"/>
        <pc:sldMkLst>
          <pc:docMk/>
          <pc:sldMk cId="1417665605" sldId="404"/>
        </pc:sldMkLst>
        <pc:spChg chg="mod">
          <ac:chgData name="Troels Mortensen (TRMO) | VIA" userId="48eeef65-5bf8-474b-9082-b56af31dd25e" providerId="ADAL" clId="{69C7583C-8D8C-4C19-A465-9EF40C00C8D0}" dt="2019-02-11T19:25:25.981" v="1400" actId="20577"/>
          <ac:spMkLst>
            <pc:docMk/>
            <pc:sldMk cId="1417665605" sldId="404"/>
            <ac:spMk id="2" creationId="{9E399799-05FE-410C-B5E2-5AFD51F4E36A}"/>
          </ac:spMkLst>
        </pc:spChg>
      </pc:sldChg>
      <pc:sldChg chg="modSp add">
        <pc:chgData name="Troels Mortensen (TRMO) | VIA" userId="48eeef65-5bf8-474b-9082-b56af31dd25e" providerId="ADAL" clId="{69C7583C-8D8C-4C19-A465-9EF40C00C8D0}" dt="2019-02-11T19:27:48.933" v="1626" actId="5793"/>
        <pc:sldMkLst>
          <pc:docMk/>
          <pc:sldMk cId="3876557319" sldId="405"/>
        </pc:sldMkLst>
        <pc:spChg chg="mod">
          <ac:chgData name="Troels Mortensen (TRMO) | VIA" userId="48eeef65-5bf8-474b-9082-b56af31dd25e" providerId="ADAL" clId="{69C7583C-8D8C-4C19-A465-9EF40C00C8D0}" dt="2019-02-11T19:27:07.080" v="1418" actId="20577"/>
          <ac:spMkLst>
            <pc:docMk/>
            <pc:sldMk cId="3876557319" sldId="405"/>
            <ac:spMk id="2" creationId="{53835DA9-378F-40A1-B78C-143AADD4E5D9}"/>
          </ac:spMkLst>
        </pc:spChg>
        <pc:spChg chg="mod">
          <ac:chgData name="Troels Mortensen (TRMO) | VIA" userId="48eeef65-5bf8-474b-9082-b56af31dd25e" providerId="ADAL" clId="{69C7583C-8D8C-4C19-A465-9EF40C00C8D0}" dt="2019-02-11T19:27:48.933" v="1626" actId="5793"/>
          <ac:spMkLst>
            <pc:docMk/>
            <pc:sldMk cId="3876557319" sldId="405"/>
            <ac:spMk id="3" creationId="{39656CB9-01BE-4EFC-9BCA-B259AEC4302E}"/>
          </ac:spMkLst>
        </pc:spChg>
      </pc:sldChg>
      <pc:sldChg chg="addSp delSp modSp add modAnim">
        <pc:chgData name="Troels Mortensen (TRMO) | VIA" userId="48eeef65-5bf8-474b-9082-b56af31dd25e" providerId="ADAL" clId="{69C7583C-8D8C-4C19-A465-9EF40C00C8D0}" dt="2019-02-11T19:31:12.830" v="1979"/>
        <pc:sldMkLst>
          <pc:docMk/>
          <pc:sldMk cId="455485318" sldId="406"/>
        </pc:sldMkLst>
        <pc:spChg chg="del">
          <ac:chgData name="Troels Mortensen (TRMO) | VIA" userId="48eeef65-5bf8-474b-9082-b56af31dd25e" providerId="ADAL" clId="{69C7583C-8D8C-4C19-A465-9EF40C00C8D0}" dt="2019-02-11T19:27:52.351" v="1628" actId="478"/>
          <ac:spMkLst>
            <pc:docMk/>
            <pc:sldMk cId="455485318" sldId="406"/>
            <ac:spMk id="2" creationId="{B1708813-8E9F-4283-AE7E-0A7846353B38}"/>
          </ac:spMkLst>
        </pc:spChg>
        <pc:spChg chg="del">
          <ac:chgData name="Troels Mortensen (TRMO) | VIA" userId="48eeef65-5bf8-474b-9082-b56af31dd25e" providerId="ADAL" clId="{69C7583C-8D8C-4C19-A465-9EF40C00C8D0}" dt="2019-02-11T19:27:52.351" v="1628" actId="478"/>
          <ac:spMkLst>
            <pc:docMk/>
            <pc:sldMk cId="455485318" sldId="406"/>
            <ac:spMk id="3" creationId="{BE8C3C09-D8E3-400E-AC43-EAE819CFB8A8}"/>
          </ac:spMkLst>
        </pc:spChg>
        <pc:spChg chg="add mod">
          <ac:chgData name="Troels Mortensen (TRMO) | VIA" userId="48eeef65-5bf8-474b-9082-b56af31dd25e" providerId="ADAL" clId="{69C7583C-8D8C-4C19-A465-9EF40C00C8D0}" dt="2019-02-11T19:28:50.839" v="1735" actId="20577"/>
          <ac:spMkLst>
            <pc:docMk/>
            <pc:sldMk cId="455485318" sldId="406"/>
            <ac:spMk id="5" creationId="{FB5B6FD5-F4B2-45A1-AC75-C88A49331713}"/>
          </ac:spMkLst>
        </pc:spChg>
        <pc:picChg chg="add mod">
          <ac:chgData name="Troels Mortensen (TRMO) | VIA" userId="48eeef65-5bf8-474b-9082-b56af31dd25e" providerId="ADAL" clId="{69C7583C-8D8C-4C19-A465-9EF40C00C8D0}" dt="2019-02-11T19:28:00.210" v="1632" actId="14100"/>
          <ac:picMkLst>
            <pc:docMk/>
            <pc:sldMk cId="455485318" sldId="406"/>
            <ac:picMk id="4" creationId="{3F0B9383-FDDB-4E1A-861B-61CA4A4A3DD9}"/>
          </ac:picMkLst>
        </pc:picChg>
      </pc:sldChg>
      <pc:sldChg chg="modSp add modTransition modAnim">
        <pc:chgData name="Troels Mortensen (TRMO) | VIA" userId="48eeef65-5bf8-474b-9082-b56af31dd25e" providerId="ADAL" clId="{69C7583C-8D8C-4C19-A465-9EF40C00C8D0}" dt="2019-02-11T19:30:54.669" v="1975"/>
        <pc:sldMkLst>
          <pc:docMk/>
          <pc:sldMk cId="2173531466" sldId="407"/>
        </pc:sldMkLst>
        <pc:spChg chg="mod">
          <ac:chgData name="Troels Mortensen (TRMO) | VIA" userId="48eeef65-5bf8-474b-9082-b56af31dd25e" providerId="ADAL" clId="{69C7583C-8D8C-4C19-A465-9EF40C00C8D0}" dt="2019-02-11T19:29:13.386" v="1795" actId="20577"/>
          <ac:spMkLst>
            <pc:docMk/>
            <pc:sldMk cId="2173531466" sldId="407"/>
            <ac:spMk id="5" creationId="{FB5B6FD5-F4B2-45A1-AC75-C88A49331713}"/>
          </ac:spMkLst>
        </pc:spChg>
      </pc:sldChg>
      <pc:sldChg chg="modSp add modTransition modAnim">
        <pc:chgData name="Troels Mortensen (TRMO) | VIA" userId="48eeef65-5bf8-474b-9082-b56af31dd25e" providerId="ADAL" clId="{69C7583C-8D8C-4C19-A465-9EF40C00C8D0}" dt="2019-02-11T19:30:58.799" v="1976"/>
        <pc:sldMkLst>
          <pc:docMk/>
          <pc:sldMk cId="1920124923" sldId="408"/>
        </pc:sldMkLst>
        <pc:spChg chg="mod">
          <ac:chgData name="Troels Mortensen (TRMO) | VIA" userId="48eeef65-5bf8-474b-9082-b56af31dd25e" providerId="ADAL" clId="{69C7583C-8D8C-4C19-A465-9EF40C00C8D0}" dt="2019-02-11T19:29:28.942" v="1870" actId="5793"/>
          <ac:spMkLst>
            <pc:docMk/>
            <pc:sldMk cId="1920124923" sldId="408"/>
            <ac:spMk id="5" creationId="{FB5B6FD5-F4B2-45A1-AC75-C88A49331713}"/>
          </ac:spMkLst>
        </pc:spChg>
      </pc:sldChg>
      <pc:sldChg chg="modSp add modTransition modAnim">
        <pc:chgData name="Troels Mortensen (TRMO) | VIA" userId="48eeef65-5bf8-474b-9082-b56af31dd25e" providerId="ADAL" clId="{69C7583C-8D8C-4C19-A465-9EF40C00C8D0}" dt="2019-02-11T19:31:01.295" v="1977"/>
        <pc:sldMkLst>
          <pc:docMk/>
          <pc:sldMk cId="352883508" sldId="409"/>
        </pc:sldMkLst>
        <pc:spChg chg="mod">
          <ac:chgData name="Troels Mortensen (TRMO) | VIA" userId="48eeef65-5bf8-474b-9082-b56af31dd25e" providerId="ADAL" clId="{69C7583C-8D8C-4C19-A465-9EF40C00C8D0}" dt="2019-02-11T19:30:00.201" v="1973" actId="20577"/>
          <ac:spMkLst>
            <pc:docMk/>
            <pc:sldMk cId="352883508" sldId="409"/>
            <ac:spMk id="5" creationId="{FB5B6FD5-F4B2-45A1-AC75-C88A49331713}"/>
          </ac:spMkLst>
        </pc:spChg>
      </pc:sldChg>
      <pc:sldChg chg="modSp add">
        <pc:chgData name="Troels Mortensen (TRMO) | VIA" userId="48eeef65-5bf8-474b-9082-b56af31dd25e" providerId="ADAL" clId="{69C7583C-8D8C-4C19-A465-9EF40C00C8D0}" dt="2019-02-11T19:31:57.039" v="2065" actId="20577"/>
        <pc:sldMkLst>
          <pc:docMk/>
          <pc:sldMk cId="2532516511" sldId="410"/>
        </pc:sldMkLst>
        <pc:spChg chg="mod">
          <ac:chgData name="Troels Mortensen (TRMO) | VIA" userId="48eeef65-5bf8-474b-9082-b56af31dd25e" providerId="ADAL" clId="{69C7583C-8D8C-4C19-A465-9EF40C00C8D0}" dt="2019-02-11T19:31:57.039" v="2065" actId="20577"/>
          <ac:spMkLst>
            <pc:docMk/>
            <pc:sldMk cId="2532516511" sldId="410"/>
            <ac:spMk id="3" creationId="{2EFA0DE0-7385-4B85-AAB1-63D6D543E7AB}"/>
          </ac:spMkLst>
        </pc:spChg>
      </pc:sldChg>
      <pc:sldChg chg="addSp delSp modSp add">
        <pc:chgData name="Troels Mortensen (TRMO) | VIA" userId="48eeef65-5bf8-474b-9082-b56af31dd25e" providerId="ADAL" clId="{69C7583C-8D8C-4C19-A465-9EF40C00C8D0}" dt="2019-02-11T19:35:07.068" v="2079" actId="20577"/>
        <pc:sldMkLst>
          <pc:docMk/>
          <pc:sldMk cId="3515968921" sldId="411"/>
        </pc:sldMkLst>
        <pc:spChg chg="del">
          <ac:chgData name="Troels Mortensen (TRMO) | VIA" userId="48eeef65-5bf8-474b-9082-b56af31dd25e" providerId="ADAL" clId="{69C7583C-8D8C-4C19-A465-9EF40C00C8D0}" dt="2019-02-11T19:35:03.417" v="2067"/>
          <ac:spMkLst>
            <pc:docMk/>
            <pc:sldMk cId="3515968921" sldId="411"/>
            <ac:spMk id="2" creationId="{FA3FD320-FA14-4277-BF41-B7589B4591A2}"/>
          </ac:spMkLst>
        </pc:spChg>
        <pc:spChg chg="add mod">
          <ac:chgData name="Troels Mortensen (TRMO) | VIA" userId="48eeef65-5bf8-474b-9082-b56af31dd25e" providerId="ADAL" clId="{69C7583C-8D8C-4C19-A465-9EF40C00C8D0}" dt="2019-02-11T19:35:07.068" v="2079" actId="20577"/>
          <ac:spMkLst>
            <pc:docMk/>
            <pc:sldMk cId="3515968921" sldId="411"/>
            <ac:spMk id="3" creationId="{72E684C1-B597-42AC-9669-D0F5594493FB}"/>
          </ac:spMkLst>
        </pc:spChg>
        <pc:spChg chg="add mod">
          <ac:chgData name="Troels Mortensen (TRMO) | VIA" userId="48eeef65-5bf8-474b-9082-b56af31dd25e" providerId="ADAL" clId="{69C7583C-8D8C-4C19-A465-9EF40C00C8D0}" dt="2019-02-11T19:35:03.417" v="2067"/>
          <ac:spMkLst>
            <pc:docMk/>
            <pc:sldMk cId="3515968921" sldId="411"/>
            <ac:spMk id="4" creationId="{0B4A9CC0-6468-4B43-ACB4-7C35E74AE5B5}"/>
          </ac:spMkLst>
        </pc:spChg>
      </pc:sldChg>
      <pc:sldChg chg="modSp add">
        <pc:chgData name="Troels Mortensen (TRMO) | VIA" userId="48eeef65-5bf8-474b-9082-b56af31dd25e" providerId="ADAL" clId="{69C7583C-8D8C-4C19-A465-9EF40C00C8D0}" dt="2019-02-12T06:50:17.074" v="2572" actId="20577"/>
        <pc:sldMkLst>
          <pc:docMk/>
          <pc:sldMk cId="4213269368" sldId="412"/>
        </pc:sldMkLst>
        <pc:spChg chg="mod">
          <ac:chgData name="Troels Mortensen (TRMO) | VIA" userId="48eeef65-5bf8-474b-9082-b56af31dd25e" providerId="ADAL" clId="{69C7583C-8D8C-4C19-A465-9EF40C00C8D0}" dt="2019-02-12T06:50:17.074" v="2572" actId="20577"/>
          <ac:spMkLst>
            <pc:docMk/>
            <pc:sldMk cId="4213269368" sldId="412"/>
            <ac:spMk id="5" creationId="{65BE2E20-D3D8-469E-84B8-03F5FA807B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8B0B-1C32-449C-B08D-DE8A6EE8D27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9BB0-B18D-408C-925C-FF575AEE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86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7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3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7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003" y="3707298"/>
            <a:ext cx="7920917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91"/>
            <a:ext cx="300143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7" y="1916115"/>
            <a:ext cx="2946400" cy="6924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1" y="584200"/>
            <a:ext cx="282316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75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4" y="5934672"/>
            <a:ext cx="30416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750" dirty="0">
                <a:solidFill>
                  <a:schemeClr val="tx1"/>
                </a:solidFill>
                <a:latin typeface="+mn-lt"/>
              </a:rPr>
            </a:b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51" y="584202"/>
            <a:ext cx="2639351" cy="3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da-DK" sz="1200" kern="1200" spc="-75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200" kern="1200" spc="-75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49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51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41" y="584200"/>
            <a:ext cx="11494659" cy="11949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6384" y="1989138"/>
            <a:ext cx="11495616" cy="42481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8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11. februar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6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76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7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07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08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84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92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6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io/openjfx-docs/#IDE-Eclipse" TargetMode="External"/><Relationship Id="rId2" Type="http://schemas.openxmlformats.org/officeDocument/2006/relationships/hyperlink" Target="https://openjfx.io/openjfx-docs/#IDE-Intellij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Software Development with </a:t>
            </a:r>
            <a:r>
              <a:rPr lang="da-DK" dirty="0"/>
              <a:t>UML and Java 2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Threads Monitor</a:t>
            </a:r>
          </a:p>
        </p:txBody>
      </p:sp>
    </p:spTree>
    <p:extLst>
      <p:ext uri="{BB962C8B-B14F-4D97-AF65-F5344CB8AC3E}">
        <p14:creationId xmlns:p14="http://schemas.microsoft.com/office/powerpoint/2010/main" val="14061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A9F3A-DE7A-4FE8-A81E-1C6B71E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84" y="3258106"/>
            <a:ext cx="2837516" cy="323476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1D0F-5F8E-48A6-B353-5FABE955B7AD}"/>
              </a:ext>
            </a:extLst>
          </p:cNvPr>
          <p:cNvSpPr txBox="1"/>
          <p:nvPr/>
        </p:nvSpPr>
        <p:spPr>
          <a:xfrm>
            <a:off x="2172070" y="61255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16AFA-01DF-4114-B1C0-4A6EB0F64805}"/>
              </a:ext>
            </a:extLst>
          </p:cNvPr>
          <p:cNvSpPr txBox="1"/>
          <p:nvPr/>
        </p:nvSpPr>
        <p:spPr>
          <a:xfrm>
            <a:off x="6033856" y="61255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F6FDA-BD88-4328-BB5F-AADB783B405D}"/>
              </a:ext>
            </a:extLst>
          </p:cNvPr>
          <p:cNvSpPr txBox="1"/>
          <p:nvPr/>
        </p:nvSpPr>
        <p:spPr>
          <a:xfrm>
            <a:off x="3793451" y="1005960"/>
            <a:ext cx="10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93BB80-9F94-4590-9567-AF16507BE1E4}"/>
              </a:ext>
            </a:extLst>
          </p:cNvPr>
          <p:cNvSpPr/>
          <p:nvPr/>
        </p:nvSpPr>
        <p:spPr>
          <a:xfrm>
            <a:off x="1855842" y="1135779"/>
            <a:ext cx="1807676" cy="61506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C9D808A-888D-4817-8438-250070B0E291}"/>
              </a:ext>
            </a:extLst>
          </p:cNvPr>
          <p:cNvSpPr/>
          <p:nvPr/>
        </p:nvSpPr>
        <p:spPr>
          <a:xfrm>
            <a:off x="5145318" y="1178230"/>
            <a:ext cx="1807676" cy="61506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A9F3A-DE7A-4FE8-A81E-1C6B71E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84" y="3258106"/>
            <a:ext cx="2837516" cy="323476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1D0F-5F8E-48A6-B353-5FABE955B7AD}"/>
              </a:ext>
            </a:extLst>
          </p:cNvPr>
          <p:cNvSpPr txBox="1"/>
          <p:nvPr/>
        </p:nvSpPr>
        <p:spPr>
          <a:xfrm>
            <a:off x="2172070" y="61255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16AFA-01DF-4114-B1C0-4A6EB0F64805}"/>
              </a:ext>
            </a:extLst>
          </p:cNvPr>
          <p:cNvSpPr txBox="1"/>
          <p:nvPr/>
        </p:nvSpPr>
        <p:spPr>
          <a:xfrm>
            <a:off x="6033856" y="61255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T2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CBDBE9C-D5D9-489A-86F1-FD8EE68E7B58}"/>
              </a:ext>
            </a:extLst>
          </p:cNvPr>
          <p:cNvSpPr/>
          <p:nvPr/>
        </p:nvSpPr>
        <p:spPr>
          <a:xfrm>
            <a:off x="1855842" y="1135779"/>
            <a:ext cx="1807676" cy="450154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 c = count;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 = c +1;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count = c;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29BFBE-A110-4EE0-809D-25FDB84DF1CC}"/>
              </a:ext>
            </a:extLst>
          </p:cNvPr>
          <p:cNvSpPr/>
          <p:nvPr/>
        </p:nvSpPr>
        <p:spPr>
          <a:xfrm>
            <a:off x="5145318" y="1178230"/>
            <a:ext cx="1807676" cy="450154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c = count;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 = c +1;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count = c;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F2050-EFA7-46AE-91E6-A75BBD93A3E5}"/>
              </a:ext>
            </a:extLst>
          </p:cNvPr>
          <p:cNvSpPr txBox="1"/>
          <p:nvPr/>
        </p:nvSpPr>
        <p:spPr>
          <a:xfrm>
            <a:off x="3793451" y="1005960"/>
            <a:ext cx="10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A694-9A89-498F-B7DD-4547090756D5}"/>
              </a:ext>
            </a:extLst>
          </p:cNvPr>
          <p:cNvSpPr txBox="1"/>
          <p:nvPr/>
        </p:nvSpPr>
        <p:spPr>
          <a:xfrm>
            <a:off x="2181547" y="20507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AC145-3B40-4817-B1A6-1203E0B4A866}"/>
              </a:ext>
            </a:extLst>
          </p:cNvPr>
          <p:cNvSpPr txBox="1"/>
          <p:nvPr/>
        </p:nvSpPr>
        <p:spPr>
          <a:xfrm>
            <a:off x="5622597" y="25518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FD8C9-3906-475B-B6DE-E1CD086FBB58}"/>
              </a:ext>
            </a:extLst>
          </p:cNvPr>
          <p:cNvSpPr txBox="1"/>
          <p:nvPr/>
        </p:nvSpPr>
        <p:spPr>
          <a:xfrm>
            <a:off x="2172071" y="286572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EF53B-86F6-4825-8F8E-A364390EA8AF}"/>
              </a:ext>
            </a:extLst>
          </p:cNvPr>
          <p:cNvSpPr txBox="1"/>
          <p:nvPr/>
        </p:nvSpPr>
        <p:spPr>
          <a:xfrm>
            <a:off x="5613121" y="336682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 =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2D5-5630-4AA1-BAC6-F02083050D5D}"/>
              </a:ext>
            </a:extLst>
          </p:cNvPr>
          <p:cNvCxnSpPr/>
          <p:nvPr/>
        </p:nvCxnSpPr>
        <p:spPr>
          <a:xfrm flipV="1">
            <a:off x="3139737" y="1597982"/>
            <a:ext cx="887767" cy="19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76DE10-7CB1-49F8-9AC5-BF5ECAFE4F83}"/>
              </a:ext>
            </a:extLst>
          </p:cNvPr>
          <p:cNvCxnSpPr>
            <a:stCxn id="8" idx="0"/>
          </p:cNvCxnSpPr>
          <p:nvPr/>
        </p:nvCxnSpPr>
        <p:spPr>
          <a:xfrm rot="16200000" flipH="1">
            <a:off x="5813265" y="-504676"/>
            <a:ext cx="2696028" cy="5717301"/>
          </a:xfrm>
          <a:prstGeom prst="bentConnector4">
            <a:avLst>
              <a:gd name="adj1" fmla="val -22638"/>
              <a:gd name="adj2" fmla="val 1008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A0E8F4-26CD-44D1-B579-4804F051F9CC}"/>
              </a:ext>
            </a:extLst>
          </p:cNvPr>
          <p:cNvCxnSpPr>
            <a:cxnSpLocks/>
          </p:cNvCxnSpPr>
          <p:nvPr/>
        </p:nvCxnSpPr>
        <p:spPr>
          <a:xfrm flipH="1" flipV="1">
            <a:off x="4460785" y="1656226"/>
            <a:ext cx="793498" cy="229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B609-DD03-492F-9A1E-19BEC8BF4AB8}"/>
              </a:ext>
            </a:extLst>
          </p:cNvPr>
          <p:cNvSpPr txBox="1"/>
          <p:nvPr/>
        </p:nvSpPr>
        <p:spPr>
          <a:xfrm>
            <a:off x="2196784" y="3708673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count =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D8720-5735-4AF4-A0DA-10BC2CD490B7}"/>
              </a:ext>
            </a:extLst>
          </p:cNvPr>
          <p:cNvSpPr txBox="1"/>
          <p:nvPr/>
        </p:nvSpPr>
        <p:spPr>
          <a:xfrm>
            <a:off x="5637834" y="4209780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count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CC2722-9E02-4C0D-BAB0-F069492D4E63}"/>
              </a:ext>
            </a:extLst>
          </p:cNvPr>
          <p:cNvSpPr txBox="1"/>
          <p:nvPr/>
        </p:nvSpPr>
        <p:spPr>
          <a:xfrm>
            <a:off x="3034665" y="5789149"/>
            <a:ext cx="410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“lost” an increment</a:t>
            </a:r>
          </a:p>
        </p:txBody>
      </p:sp>
    </p:spTree>
    <p:extLst>
      <p:ext uri="{BB962C8B-B14F-4D97-AF65-F5344CB8AC3E}">
        <p14:creationId xmlns:p14="http://schemas.microsoft.com/office/powerpoint/2010/main" val="150855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Relateret billede">
            <a:extLst>
              <a:ext uri="{FF2B5EF4-FFF2-40B4-BE49-F238E27FC236}">
                <a16:creationId xmlns:a16="http://schemas.microsoft.com/office/drawing/2014/main" id="{CEC20FB2-BB61-40C7-A579-483A2ECE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556982"/>
            <a:ext cx="5760640" cy="5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0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94A6-C2E6-4408-A600-D3872AC4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B6C-9E86-4C63-A9BA-1570F70F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Statements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4D0-8FFE-4AEB-B66A-017777A6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D6FA-9713-4FAD-95F5-09E4A733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54" y="1690688"/>
            <a:ext cx="8181521" cy="4351338"/>
          </a:xfrm>
        </p:spPr>
        <p:txBody>
          <a:bodyPr/>
          <a:lstStyle/>
          <a:p>
            <a:r>
              <a:rPr lang="en-US" dirty="0"/>
              <a:t>Each class instance has an </a:t>
            </a:r>
            <a:r>
              <a:rPr lang="en-US" b="1" i="1" dirty="0"/>
              <a:t>intrinsic lock</a:t>
            </a:r>
            <a:r>
              <a:rPr lang="en-US" i="1" dirty="0"/>
              <a:t> (monitor lock)</a:t>
            </a:r>
            <a:endParaRPr lang="en-US" dirty="0"/>
          </a:p>
          <a:p>
            <a:r>
              <a:rPr lang="en-US" dirty="0"/>
              <a:t>A thread can acquire the lock to block access for other threads.</a:t>
            </a:r>
          </a:p>
          <a:p>
            <a:r>
              <a:rPr lang="en-US" dirty="0"/>
              <a:t>This lock is acquired when a thread enters a synchronized method/section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85717B-1EA2-44A1-A475-941144E2C95F}"/>
              </a:ext>
            </a:extLst>
          </p:cNvPr>
          <p:cNvGrpSpPr/>
          <p:nvPr/>
        </p:nvGrpSpPr>
        <p:grpSpPr>
          <a:xfrm>
            <a:off x="9592108" y="494095"/>
            <a:ext cx="1882638" cy="2619210"/>
            <a:chOff x="9592108" y="494095"/>
            <a:chExt cx="1882638" cy="2619210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76AC6484-FF89-47A3-BC54-F674D09D9B9B}"/>
                </a:ext>
              </a:extLst>
            </p:cNvPr>
            <p:cNvSpPr/>
            <p:nvPr/>
          </p:nvSpPr>
          <p:spPr>
            <a:xfrm>
              <a:off x="9806975" y="494095"/>
              <a:ext cx="1452904" cy="2020186"/>
            </a:xfrm>
            <a:prstGeom prst="uturnArrow">
              <a:avLst>
                <a:gd name="adj1" fmla="val 20102"/>
                <a:gd name="adj2" fmla="val 8947"/>
                <a:gd name="adj3" fmla="val 0"/>
                <a:gd name="adj4" fmla="val 38308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FDE5FD-E891-447E-A1A4-1985FDAD67F2}"/>
                </a:ext>
              </a:extLst>
            </p:cNvPr>
            <p:cNvSpPr/>
            <p:nvPr/>
          </p:nvSpPr>
          <p:spPr>
            <a:xfrm>
              <a:off x="9592108" y="1532467"/>
              <a:ext cx="1882638" cy="1580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E02D7A-6D98-4EA4-B0A0-FF731EDF39DD}"/>
                </a:ext>
              </a:extLst>
            </p:cNvPr>
            <p:cNvSpPr/>
            <p:nvPr/>
          </p:nvSpPr>
          <p:spPr>
            <a:xfrm>
              <a:off x="10289800" y="1882424"/>
              <a:ext cx="510079" cy="510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A8F1925-3C13-4E71-8E65-E52378B6525A}"/>
                </a:ext>
              </a:extLst>
            </p:cNvPr>
            <p:cNvSpPr/>
            <p:nvPr/>
          </p:nvSpPr>
          <p:spPr>
            <a:xfrm>
              <a:off x="10244867" y="2070376"/>
              <a:ext cx="609758" cy="6728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35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3A08D1-398E-4580-B376-30AF8B3556F4}"/>
              </a:ext>
            </a:extLst>
          </p:cNvPr>
          <p:cNvSpPr txBox="1"/>
          <p:nvPr/>
        </p:nvSpPr>
        <p:spPr>
          <a:xfrm>
            <a:off x="2083293" y="532661"/>
            <a:ext cx="380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Synchronized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D5E89-D045-42DC-9ECB-2CF10DC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05" y="1673002"/>
            <a:ext cx="5715073" cy="1547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1906A-400F-429E-BA3F-7870D10C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30" y="3034796"/>
            <a:ext cx="1086459" cy="372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6C523-33CD-4AB2-B35D-BBF08611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87" y="3058889"/>
            <a:ext cx="2038971" cy="357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8164B-00F6-423D-8F91-3AAB6E083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631" y="3515254"/>
            <a:ext cx="2053853" cy="803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31D240-FB50-4AC9-AA2F-2FFC53BFC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449" y="4513868"/>
            <a:ext cx="1190640" cy="491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615E76-5463-4D1E-B172-9F30C2ACD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415" y="4596387"/>
            <a:ext cx="1860375" cy="416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79FB5-6736-47FE-A926-7AF4CB2B5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012" y="5005005"/>
            <a:ext cx="3542154" cy="12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3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3A08D1-398E-4580-B376-30AF8B3556F4}"/>
              </a:ext>
            </a:extLst>
          </p:cNvPr>
          <p:cNvSpPr txBox="1"/>
          <p:nvPr/>
        </p:nvSpPr>
        <p:spPr>
          <a:xfrm>
            <a:off x="2083293" y="532661"/>
            <a:ext cx="380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Synchronized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FC629-CBC3-4497-9A2C-20EB28FC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31" y="1673002"/>
            <a:ext cx="5887171" cy="1594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01B5C-59EB-4FB7-B870-6F74E565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46" y="3075804"/>
            <a:ext cx="1119175" cy="383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A6E5-8528-4CCA-BE2F-C3CFE49F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221" y="3100622"/>
            <a:ext cx="2100370" cy="367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76929-B117-453C-8664-2F88A361A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247" y="3570730"/>
            <a:ext cx="2115701" cy="827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83467-3567-4947-A1D9-666FFA0B3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928" y="4599415"/>
            <a:ext cx="1226493" cy="505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AE42C-410D-442C-BF5E-1C3974ED2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053" y="4684419"/>
            <a:ext cx="1916396" cy="429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66E2D-0F80-41BB-BBDE-7A60CAE93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012" y="5105342"/>
            <a:ext cx="3648818" cy="1287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436007-C291-48F0-BA6B-AAED601A5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501" y="3062293"/>
            <a:ext cx="2177027" cy="444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CB5CF-4EC6-44DD-8A31-6D96C09AF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501" y="4660737"/>
            <a:ext cx="2177027" cy="444605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A3D3B61-7DCF-43ED-88BD-CB3FC13697F9}"/>
              </a:ext>
            </a:extLst>
          </p:cNvPr>
          <p:cNvSpPr/>
          <p:nvPr/>
        </p:nvSpPr>
        <p:spPr>
          <a:xfrm>
            <a:off x="9075938" y="151767"/>
            <a:ext cx="3116062" cy="1428949"/>
          </a:xfrm>
          <a:prstGeom prst="wedgeEllipseCallout">
            <a:avLst>
              <a:gd name="adj1" fmla="val -101570"/>
              <a:gd name="adj2" fmla="val 1501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Now, only one thread at a time can execute this method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A16F21DA-6F95-45AB-B667-A1CFE51EF25C}"/>
              </a:ext>
            </a:extLst>
          </p:cNvPr>
          <p:cNvSpPr/>
          <p:nvPr/>
        </p:nvSpPr>
        <p:spPr>
          <a:xfrm>
            <a:off x="405056" y="3423429"/>
            <a:ext cx="3116062" cy="1428949"/>
          </a:xfrm>
          <a:prstGeom prst="wedgeEllipseCallout">
            <a:avLst>
              <a:gd name="adj1" fmla="val 65226"/>
              <a:gd name="adj2" fmla="val 423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synchronize all methods, which relate to the shared data</a:t>
            </a:r>
          </a:p>
        </p:txBody>
      </p:sp>
    </p:spTree>
    <p:extLst>
      <p:ext uri="{BB962C8B-B14F-4D97-AF65-F5344CB8AC3E}">
        <p14:creationId xmlns:p14="http://schemas.microsoft.com/office/powerpoint/2010/main" val="143353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3A08D1-398E-4580-B376-30AF8B3556F4}"/>
              </a:ext>
            </a:extLst>
          </p:cNvPr>
          <p:cNvSpPr txBox="1"/>
          <p:nvPr/>
        </p:nvSpPr>
        <p:spPr>
          <a:xfrm>
            <a:off x="2083293" y="532661"/>
            <a:ext cx="380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Synchronized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517DB-4E22-43F9-A5CA-0272E123C43C}"/>
              </a:ext>
            </a:extLst>
          </p:cNvPr>
          <p:cNvSpPr txBox="1"/>
          <p:nvPr/>
        </p:nvSpPr>
        <p:spPr>
          <a:xfrm>
            <a:off x="2189826" y="4857600"/>
            <a:ext cx="826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A</a:t>
            </a:r>
            <a:r>
              <a:rPr lang="en-US" dirty="0"/>
              <a:t> enters the method, it </a:t>
            </a:r>
            <a:r>
              <a:rPr lang="en-US" i="1" dirty="0"/>
              <a:t>acquires the lock</a:t>
            </a:r>
            <a:r>
              <a:rPr lang="en-US" dirty="0"/>
              <a:t>. </a:t>
            </a:r>
            <a:r>
              <a:rPr lang="en-US" b="1" dirty="0"/>
              <a:t>Thread A</a:t>
            </a:r>
            <a:r>
              <a:rPr lang="en-US" dirty="0"/>
              <a:t> </a:t>
            </a:r>
            <a:r>
              <a:rPr lang="en-US" i="1" dirty="0"/>
              <a:t>owns</a:t>
            </a:r>
            <a:r>
              <a:rPr lang="en-US" dirty="0"/>
              <a:t> the lock.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Thread B</a:t>
            </a:r>
            <a:r>
              <a:rPr lang="en-US" dirty="0"/>
              <a:t> tries to enter the method, it is blocked/suspended until </a:t>
            </a:r>
            <a:r>
              <a:rPr lang="en-US" b="1" dirty="0"/>
              <a:t>Thread A</a:t>
            </a:r>
            <a:r>
              <a:rPr lang="en-US" dirty="0"/>
              <a:t> is done, at which point </a:t>
            </a:r>
            <a:r>
              <a:rPr lang="en-US" b="1" dirty="0"/>
              <a:t>Thread A</a:t>
            </a:r>
            <a:r>
              <a:rPr lang="en-US" dirty="0"/>
              <a:t> releases the lock, and </a:t>
            </a:r>
            <a:r>
              <a:rPr lang="en-US" b="1" dirty="0"/>
              <a:t>Thread B</a:t>
            </a:r>
            <a:r>
              <a:rPr lang="en-US" dirty="0"/>
              <a:t> can acquire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9763ED-0703-4827-ACF0-7995B52A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21" y="1673002"/>
            <a:ext cx="3658111" cy="990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37419-13A5-4CA9-81EB-B3E1AEC1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223" y="2544661"/>
            <a:ext cx="695422" cy="238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ADF172-55BA-4B4F-AA3F-83CB0B972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97" y="2560082"/>
            <a:ext cx="1305107" cy="228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5696FE-2594-4A0F-9A32-515E6046A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224" y="2852193"/>
            <a:ext cx="1314633" cy="514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F4C26A-B5D6-4644-BAB8-F73ADBE0D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539" y="3491387"/>
            <a:ext cx="762106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31ABBE-9131-46DA-808D-0B67DD4CC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0004" y="3544206"/>
            <a:ext cx="1190791" cy="266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8B6F4-74AF-459B-800F-A31C6C65A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012" y="3805755"/>
            <a:ext cx="2267266" cy="8002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F392B4-8855-4AF9-A9AE-7815A4A97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006" y="2536266"/>
            <a:ext cx="1352739" cy="276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70E8A3-F8E9-444A-B843-768F9B5EB4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006" y="3529491"/>
            <a:ext cx="135273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7DD2-FB02-4050-B306-399E6C8B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C25-FA36-4A36-8C14-27B7C8A6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DF8A-4D11-401E-80B4-AE1BDB6F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798885" cy="691317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Synchronized blocks,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2DDC-725A-441C-855B-A90C42B4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136" y="1325625"/>
            <a:ext cx="2828216" cy="21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synchronize parts of the code, instead of the entire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38C6D-A7B2-4F78-B32C-CFFEA0D3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67" y="1520064"/>
            <a:ext cx="4201111" cy="404869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32D9DF0-8AB7-42BA-BD5E-A9B430BD508F}"/>
              </a:ext>
            </a:extLst>
          </p:cNvPr>
          <p:cNvSpPr/>
          <p:nvPr/>
        </p:nvSpPr>
        <p:spPr>
          <a:xfrm>
            <a:off x="735496" y="3429000"/>
            <a:ext cx="2981739" cy="2421427"/>
          </a:xfrm>
          <a:prstGeom prst="wedgeRoundRectCallout">
            <a:avLst>
              <a:gd name="adj1" fmla="val 112833"/>
              <a:gd name="adj2" fmla="val -3314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Will synchronize using the lock belonging to the instance of </a:t>
            </a:r>
            <a:r>
              <a:rPr lang="en-US" sz="2400" dirty="0" err="1">
                <a:solidFill>
                  <a:schemeClr val="tx1"/>
                </a:solidFill>
              </a:rPr>
              <a:t>SynchronizedBlockCounter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64D7C-35B1-48C0-93C6-FEB711C6E542}"/>
              </a:ext>
            </a:extLst>
          </p:cNvPr>
          <p:cNvSpPr txBox="1"/>
          <p:nvPr/>
        </p:nvSpPr>
        <p:spPr>
          <a:xfrm>
            <a:off x="6368707" y="1431235"/>
            <a:ext cx="28132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SynchronizedBlockCounter</a:t>
            </a:r>
            <a:r>
              <a:rPr lang="en-US" dirty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1650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JavaFX in Java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IntelliJ: </a:t>
            </a:r>
            <a:r>
              <a:rPr lang="en-GB" dirty="0">
                <a:hlinkClick r:id="rId2"/>
              </a:rPr>
              <a:t>https://openjfx.io/openjfx-docs/#IDE-Intellij</a:t>
            </a:r>
            <a:r>
              <a:rPr lang="en-GB" dirty="0"/>
              <a:t> </a:t>
            </a:r>
          </a:p>
          <a:p>
            <a:r>
              <a:rPr lang="en-GB" dirty="0"/>
              <a:t>Eclipse: </a:t>
            </a:r>
            <a:r>
              <a:rPr lang="en-GB" dirty="0">
                <a:hlinkClick r:id="rId3"/>
              </a:rPr>
              <a:t>https://openjfx.io/openjfx-docs/#IDE-Eclipse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Scene Builder</a:t>
            </a:r>
          </a:p>
          <a:p>
            <a:pPr lvl="1"/>
            <a:r>
              <a:rPr lang="en-GB" sz="2000" dirty="0"/>
              <a:t>Version 10 for Java 11</a:t>
            </a:r>
          </a:p>
          <a:p>
            <a:pPr lvl="1"/>
            <a:r>
              <a:rPr lang="en-GB" sz="2000" dirty="0"/>
              <a:t>Version 8 for Java 8</a:t>
            </a:r>
          </a:p>
        </p:txBody>
      </p:sp>
    </p:spTree>
    <p:extLst>
      <p:ext uri="{BB962C8B-B14F-4D97-AF65-F5344CB8AC3E}">
        <p14:creationId xmlns:p14="http://schemas.microsoft.com/office/powerpoint/2010/main" val="60960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1FFC-76AE-4501-A3C3-DDD6252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CDC3-4957-46D4-A8F4-97D52AFD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synchronized blocks may be beneficial if only part of the method can cause problems.</a:t>
            </a:r>
          </a:p>
        </p:txBody>
      </p:sp>
    </p:spTree>
    <p:extLst>
      <p:ext uri="{BB962C8B-B14F-4D97-AF65-F5344CB8AC3E}">
        <p14:creationId xmlns:p14="http://schemas.microsoft.com/office/powerpoint/2010/main" val="265675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9DC7-92AE-4B4B-9071-F295C6BD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64F3-80C5-45D8-A4F4-D46241DD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call the class </a:t>
            </a:r>
            <a:r>
              <a:rPr lang="en-US" dirty="0" err="1"/>
              <a:t>SynchronizedBlockCounter</a:t>
            </a:r>
            <a:r>
              <a:rPr lang="en-US" dirty="0"/>
              <a:t>:</a:t>
            </a:r>
          </a:p>
          <a:p>
            <a:pPr lvl="1"/>
            <a:r>
              <a:rPr lang="en-US" sz="3600" dirty="0"/>
              <a:t>Monitor </a:t>
            </a:r>
            <a:r>
              <a:rPr lang="en-US" sz="3600" dirty="0">
                <a:sym typeface="Wingdings" panose="05000000000000000000" pitchFamily="2" charset="2"/>
              </a:rPr>
              <a:t> all methods are synchronized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97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DA9-378F-40A1-B78C-143AADD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6CB9-01BE-4EFC-9BCA-B259AEC4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synchronized method is called the lock of that object must be acquired.</a:t>
            </a:r>
          </a:p>
          <a:p>
            <a:r>
              <a:rPr lang="en-US" dirty="0"/>
              <a:t>What if that synchronized method calls another synchronized method?</a:t>
            </a:r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B9383-FDDB-4E1A-861B-61CA4A4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6" y="127590"/>
            <a:ext cx="8687062" cy="673040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B5B6FD5-F4B2-45A1-AC75-C88A49331713}"/>
              </a:ext>
            </a:extLst>
          </p:cNvPr>
          <p:cNvSpPr/>
          <p:nvPr/>
        </p:nvSpPr>
        <p:spPr>
          <a:xfrm>
            <a:off x="7868093" y="520995"/>
            <a:ext cx="3604437" cy="1690577"/>
          </a:xfrm>
          <a:prstGeom prst="wedgeRoundRectCallout">
            <a:avLst>
              <a:gd name="adj1" fmla="val -65081"/>
              <a:gd name="adj2" fmla="val 34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thread calls the method </a:t>
            </a:r>
            <a:r>
              <a:rPr lang="en-US" sz="2400" dirty="0" err="1">
                <a:solidFill>
                  <a:schemeClr val="tx1"/>
                </a:solidFill>
              </a:rPr>
              <a:t>inc</a:t>
            </a:r>
            <a:r>
              <a:rPr lang="en-US" sz="2400" dirty="0">
                <a:solidFill>
                  <a:schemeClr val="tx1"/>
                </a:solidFill>
              </a:rPr>
              <a:t>, and acquires the lock of </a:t>
            </a:r>
            <a:r>
              <a:rPr lang="en-US" sz="2400" dirty="0" err="1">
                <a:solidFill>
                  <a:schemeClr val="tx1"/>
                </a:solidFill>
              </a:rPr>
              <a:t>ReEntrantLockCounter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B9383-FDDB-4E1A-861B-61CA4A4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6" y="127590"/>
            <a:ext cx="8687062" cy="673040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B5B6FD5-F4B2-45A1-AC75-C88A49331713}"/>
              </a:ext>
            </a:extLst>
          </p:cNvPr>
          <p:cNvSpPr/>
          <p:nvPr/>
        </p:nvSpPr>
        <p:spPr>
          <a:xfrm>
            <a:off x="7963786" y="1233376"/>
            <a:ext cx="3604437" cy="1690577"/>
          </a:xfrm>
          <a:prstGeom prst="wedgeRoundRectCallout">
            <a:avLst>
              <a:gd name="adj1" fmla="val -135877"/>
              <a:gd name="adj2" fmla="val 2602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method </a:t>
            </a:r>
            <a:r>
              <a:rPr lang="en-US" sz="2400" dirty="0" err="1">
                <a:solidFill>
                  <a:schemeClr val="tx1"/>
                </a:solidFill>
              </a:rPr>
              <a:t>inc</a:t>
            </a:r>
            <a:r>
              <a:rPr lang="en-US" sz="2400" dirty="0">
                <a:solidFill>
                  <a:schemeClr val="tx1"/>
                </a:solidFill>
              </a:rPr>
              <a:t>() then calls </a:t>
            </a:r>
            <a:r>
              <a:rPr lang="en-US" sz="2400" dirty="0" err="1">
                <a:solidFill>
                  <a:schemeClr val="tx1"/>
                </a:solidFill>
              </a:rPr>
              <a:t>doActualInc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3531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B9383-FDDB-4E1A-861B-61CA4A4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6" y="127590"/>
            <a:ext cx="8687062" cy="673040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B5B6FD5-F4B2-45A1-AC75-C88A49331713}"/>
              </a:ext>
            </a:extLst>
          </p:cNvPr>
          <p:cNvSpPr/>
          <p:nvPr/>
        </p:nvSpPr>
        <p:spPr>
          <a:xfrm>
            <a:off x="7963786" y="1233376"/>
            <a:ext cx="3604437" cy="1690577"/>
          </a:xfrm>
          <a:prstGeom prst="wedgeRoundRectCallout">
            <a:avLst>
              <a:gd name="adj1" fmla="val -127617"/>
              <a:gd name="adj2" fmla="val 908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method is also synchronized, and so the lock must be acquired.</a:t>
            </a:r>
          </a:p>
        </p:txBody>
      </p:sp>
    </p:spTree>
    <p:extLst>
      <p:ext uri="{BB962C8B-B14F-4D97-AF65-F5344CB8AC3E}">
        <p14:creationId xmlns:p14="http://schemas.microsoft.com/office/powerpoint/2010/main" val="1920124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B9383-FDDB-4E1A-861B-61CA4A4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6" y="127590"/>
            <a:ext cx="8687062" cy="673040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B5B6FD5-F4B2-45A1-AC75-C88A49331713}"/>
              </a:ext>
            </a:extLst>
          </p:cNvPr>
          <p:cNvSpPr/>
          <p:nvPr/>
        </p:nvSpPr>
        <p:spPr>
          <a:xfrm>
            <a:off x="7963786" y="1233376"/>
            <a:ext cx="3604437" cy="1690577"/>
          </a:xfrm>
          <a:prstGeom prst="wedgeRoundRectCallout">
            <a:avLst>
              <a:gd name="adj1" fmla="val -127617"/>
              <a:gd name="adj2" fmla="val 908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thread calling </a:t>
            </a:r>
            <a:r>
              <a:rPr lang="en-US" sz="2400" dirty="0" err="1">
                <a:solidFill>
                  <a:schemeClr val="tx1"/>
                </a:solidFill>
              </a:rPr>
              <a:t>inc</a:t>
            </a:r>
            <a:r>
              <a:rPr lang="en-US" sz="2400" dirty="0">
                <a:solidFill>
                  <a:schemeClr val="tx1"/>
                </a:solidFill>
              </a:rPr>
              <a:t>() already owns the lock, so it doesn’t need to acquire it again from itself.</a:t>
            </a:r>
          </a:p>
        </p:txBody>
      </p:sp>
    </p:spTree>
    <p:extLst>
      <p:ext uri="{BB962C8B-B14F-4D97-AF65-F5344CB8AC3E}">
        <p14:creationId xmlns:p14="http://schemas.microsoft.com/office/powerpoint/2010/main" val="35288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98F2-5835-47E9-B54A-54EABC9B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0DE0-7385-4B85-AAB1-63D6D543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question about this last semester, but it’s not a problem.</a:t>
            </a:r>
          </a:p>
        </p:txBody>
      </p:sp>
    </p:spTree>
    <p:extLst>
      <p:ext uri="{BB962C8B-B14F-4D97-AF65-F5344CB8AC3E}">
        <p14:creationId xmlns:p14="http://schemas.microsoft.com/office/powerpoint/2010/main" val="253251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Relateret billede">
            <a:extLst>
              <a:ext uri="{FF2B5EF4-FFF2-40B4-BE49-F238E27FC236}">
                <a16:creationId xmlns:a16="http://schemas.microsoft.com/office/drawing/2014/main" id="{8FB6B876-1B06-4473-B222-C329B610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8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684C1-B597-42AC-9669-D0F55944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9CC0-6468-4B43-ACB4-7C35E74A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4A6C-A260-4E02-84D8-F234186C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last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1BCCA-B01C-4043-A22A-36B94E39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4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50D-6446-4F57-80BE-CD38B978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" y="-140395"/>
            <a:ext cx="10515600" cy="1325563"/>
          </a:xfrm>
        </p:spPr>
        <p:txBody>
          <a:bodyPr/>
          <a:lstStyle/>
          <a:p>
            <a:r>
              <a:rPr lang="en-US" dirty="0"/>
              <a:t>Multiple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10E2-931A-4D5B-A692-AF961BC6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825625"/>
            <a:ext cx="4769464" cy="4351338"/>
          </a:xfrm>
        </p:spPr>
        <p:txBody>
          <a:bodyPr/>
          <a:lstStyle/>
          <a:p>
            <a:r>
              <a:rPr lang="en-US" dirty="0"/>
              <a:t>Do we just synchronize everything?</a:t>
            </a:r>
          </a:p>
          <a:p>
            <a:r>
              <a:rPr lang="en-US" dirty="0"/>
              <a:t>Does it make sense that a thread working on </a:t>
            </a:r>
            <a:r>
              <a:rPr lang="en-US" dirty="0" err="1"/>
              <a:t>countA</a:t>
            </a:r>
            <a:r>
              <a:rPr lang="en-US" dirty="0"/>
              <a:t>, blocks a thread to work on </a:t>
            </a:r>
            <a:r>
              <a:rPr lang="en-US" dirty="0" err="1"/>
              <a:t>countB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B86B3-4089-4324-B07C-EFD16D18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24" y="536713"/>
            <a:ext cx="6031128" cy="5825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C573D9-81AD-4854-A55A-C80069B70BBC}"/>
              </a:ext>
            </a:extLst>
          </p:cNvPr>
          <p:cNvSpPr/>
          <p:nvPr/>
        </p:nvSpPr>
        <p:spPr>
          <a:xfrm>
            <a:off x="5554463" y="2689935"/>
            <a:ext cx="417251" cy="2982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E86354-6704-476A-BB4D-0D528509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64" y="184596"/>
            <a:ext cx="4368737" cy="6673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86AA8-D2FC-4D33-9549-EECE0FE2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6" y="131763"/>
            <a:ext cx="3888084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Lock Objects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BA53788-9D46-4FEE-9FC0-452EB9816D4F}"/>
              </a:ext>
            </a:extLst>
          </p:cNvPr>
          <p:cNvSpPr/>
          <p:nvPr/>
        </p:nvSpPr>
        <p:spPr>
          <a:xfrm>
            <a:off x="5936202" y="1038298"/>
            <a:ext cx="319596" cy="7901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084C0-DD1A-4A80-8878-6CE710E10004}"/>
              </a:ext>
            </a:extLst>
          </p:cNvPr>
          <p:cNvSpPr txBox="1"/>
          <p:nvPr/>
        </p:nvSpPr>
        <p:spPr>
          <a:xfrm>
            <a:off x="6593149" y="124463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objects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73ADE1-8029-4048-B980-61AEABE7EC1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641273" y="577252"/>
            <a:ext cx="583771" cy="26572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34C813A-8B46-4366-B5D6-DD64C35DC2A0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025643" y="1192881"/>
            <a:ext cx="1815031" cy="26572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6F7AA-35BC-4763-8882-DC029FDC8ED7}"/>
              </a:ext>
            </a:extLst>
          </p:cNvPr>
          <p:cNvGrpSpPr/>
          <p:nvPr/>
        </p:nvGrpSpPr>
        <p:grpSpPr>
          <a:xfrm>
            <a:off x="7447796" y="2177573"/>
            <a:ext cx="602294" cy="837938"/>
            <a:chOff x="9592108" y="494095"/>
            <a:chExt cx="1882638" cy="2619210"/>
          </a:xfrm>
        </p:grpSpPr>
        <p:sp>
          <p:nvSpPr>
            <p:cNvPr id="11" name="Arrow: U-Turn 10">
              <a:extLst>
                <a:ext uri="{FF2B5EF4-FFF2-40B4-BE49-F238E27FC236}">
                  <a16:creationId xmlns:a16="http://schemas.microsoft.com/office/drawing/2014/main" id="{21B316AD-7774-40BA-BECA-5813036BA16C}"/>
                </a:ext>
              </a:extLst>
            </p:cNvPr>
            <p:cNvSpPr/>
            <p:nvPr/>
          </p:nvSpPr>
          <p:spPr>
            <a:xfrm>
              <a:off x="9806975" y="494095"/>
              <a:ext cx="1452904" cy="2020186"/>
            </a:xfrm>
            <a:prstGeom prst="uturnArrow">
              <a:avLst>
                <a:gd name="adj1" fmla="val 20102"/>
                <a:gd name="adj2" fmla="val 8947"/>
                <a:gd name="adj3" fmla="val 0"/>
                <a:gd name="adj4" fmla="val 38308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0CE2984-03F9-4C2C-B63E-61376F33F217}"/>
                </a:ext>
              </a:extLst>
            </p:cNvPr>
            <p:cNvSpPr/>
            <p:nvPr/>
          </p:nvSpPr>
          <p:spPr>
            <a:xfrm>
              <a:off x="9592108" y="1532467"/>
              <a:ext cx="1882638" cy="15808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BE19C4-4DA8-4805-B9B1-0EDBD60BC580}"/>
                </a:ext>
              </a:extLst>
            </p:cNvPr>
            <p:cNvSpPr/>
            <p:nvPr/>
          </p:nvSpPr>
          <p:spPr>
            <a:xfrm>
              <a:off x="10289800" y="1882424"/>
              <a:ext cx="510079" cy="510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46E5EA-A861-4BCF-8107-CFD2AEC008E5}"/>
                </a:ext>
              </a:extLst>
            </p:cNvPr>
            <p:cNvSpPr/>
            <p:nvPr/>
          </p:nvSpPr>
          <p:spPr>
            <a:xfrm>
              <a:off x="10244867" y="2070376"/>
              <a:ext cx="609758" cy="6728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EF671-B4EC-4A80-8ABB-E7253A74E13C}"/>
              </a:ext>
            </a:extLst>
          </p:cNvPr>
          <p:cNvSpPr/>
          <p:nvPr/>
        </p:nvSpPr>
        <p:spPr>
          <a:xfrm>
            <a:off x="6593148" y="3689356"/>
            <a:ext cx="4539139" cy="2594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Instead of locking, using the class’ own intrinsic lock, we’re now using another object.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We can now have multiple locks.</a:t>
            </a:r>
          </a:p>
        </p:txBody>
      </p:sp>
    </p:spTree>
    <p:extLst>
      <p:ext uri="{BB962C8B-B14F-4D97-AF65-F5344CB8AC3E}">
        <p14:creationId xmlns:p14="http://schemas.microsoft.com/office/powerpoint/2010/main" val="9432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05F-9253-4075-BB6C-4587FAFA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9" y="163107"/>
            <a:ext cx="10515600" cy="1325563"/>
          </a:xfrm>
        </p:spPr>
        <p:txBody>
          <a:bodyPr/>
          <a:lstStyle/>
          <a:p>
            <a:r>
              <a:rPr lang="en-US" dirty="0"/>
              <a:t>More about Lock objects.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FC8F-108B-4F3C-B184-690DE29A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benefits of the lock objects is the </a:t>
            </a:r>
            <a:r>
              <a:rPr lang="en-US" dirty="0" err="1"/>
              <a:t>tryLock</a:t>
            </a:r>
            <a:r>
              <a:rPr lang="en-US" dirty="0"/>
              <a:t> method.</a:t>
            </a:r>
          </a:p>
          <a:p>
            <a:r>
              <a:rPr lang="en-US" dirty="0"/>
              <a:t>We’ll be using this in later Threads sessions, but introduce it today.</a:t>
            </a:r>
          </a:p>
          <a:p>
            <a:r>
              <a:rPr lang="en-US" dirty="0"/>
              <a:t>We’ll see that sometimes threads may wait indefinitely for obtaining a lock, and that will block the system.</a:t>
            </a:r>
          </a:p>
        </p:txBody>
      </p:sp>
    </p:spTree>
    <p:extLst>
      <p:ext uri="{BB962C8B-B14F-4D97-AF65-F5344CB8AC3E}">
        <p14:creationId xmlns:p14="http://schemas.microsoft.com/office/powerpoint/2010/main" val="1549087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DF2FD-5D82-4FAC-98F4-AB0F46A2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" y="-1"/>
            <a:ext cx="7976028" cy="632581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BE2E20-D3D8-469E-84B8-03F5FA807BE6}"/>
              </a:ext>
            </a:extLst>
          </p:cNvPr>
          <p:cNvSpPr/>
          <p:nvPr/>
        </p:nvSpPr>
        <p:spPr>
          <a:xfrm>
            <a:off x="8091377" y="1531088"/>
            <a:ext cx="3721395" cy="1818168"/>
          </a:xfrm>
          <a:prstGeom prst="wedgeRoundRectCallout">
            <a:avLst>
              <a:gd name="adj1" fmla="val -165404"/>
              <a:gd name="adj2" fmla="val 1279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if the lock was obtained, do we proceed to increment count.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4D60E-E331-408E-8BE5-DAB91DED859F}"/>
              </a:ext>
            </a:extLst>
          </p:cNvPr>
          <p:cNvSpPr txBox="1"/>
          <p:nvPr/>
        </p:nvSpPr>
        <p:spPr>
          <a:xfrm>
            <a:off x="3836037" y="5655692"/>
            <a:ext cx="797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could for example here wait a little while, and then try again, </a:t>
            </a:r>
          </a:p>
          <a:p>
            <a:r>
              <a:rPr lang="en-US" sz="2400" dirty="0"/>
              <a:t>if I cannot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31428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DF2FD-5D82-4FAC-98F4-AB0F46A2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" y="-1"/>
            <a:ext cx="7976028" cy="632581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BE2E20-D3D8-469E-84B8-03F5FA807BE6}"/>
              </a:ext>
            </a:extLst>
          </p:cNvPr>
          <p:cNvSpPr/>
          <p:nvPr/>
        </p:nvSpPr>
        <p:spPr>
          <a:xfrm>
            <a:off x="8091377" y="1531088"/>
            <a:ext cx="3721395" cy="1818168"/>
          </a:xfrm>
          <a:prstGeom prst="wedgeRoundRectCallout">
            <a:avLst>
              <a:gd name="adj1" fmla="val -148547"/>
              <a:gd name="adj2" fmla="val 31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Remember to manually </a:t>
            </a:r>
            <a:r>
              <a:rPr lang="en-US" sz="2400">
                <a:solidFill>
                  <a:schemeClr val="tx1"/>
                </a:solidFill>
              </a:rPr>
              <a:t>unlock again!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4D60E-E331-408E-8BE5-DAB91DED859F}"/>
              </a:ext>
            </a:extLst>
          </p:cNvPr>
          <p:cNvSpPr txBox="1"/>
          <p:nvPr/>
        </p:nvSpPr>
        <p:spPr>
          <a:xfrm>
            <a:off x="3836037" y="5655692"/>
            <a:ext cx="797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could for example here wait a little while, and then try again, </a:t>
            </a:r>
          </a:p>
          <a:p>
            <a:r>
              <a:rPr lang="en-US" sz="2400" dirty="0"/>
              <a:t>if I cannot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42132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Billedresultat for question mark">
            <a:extLst>
              <a:ext uri="{FF2B5EF4-FFF2-40B4-BE49-F238E27FC236}">
                <a16:creationId xmlns:a16="http://schemas.microsoft.com/office/drawing/2014/main" id="{8CEC9E86-5F29-4E5E-9615-3D603910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06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58D86-7402-438E-87DA-BCA9E4B7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140B5-D50E-4D40-BF27-F6CDABF1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Reentrant, explain stuff</a:t>
            </a:r>
          </a:p>
        </p:txBody>
      </p:sp>
    </p:spTree>
    <p:extLst>
      <p:ext uri="{BB962C8B-B14F-4D97-AF65-F5344CB8AC3E}">
        <p14:creationId xmlns:p14="http://schemas.microsoft.com/office/powerpoint/2010/main" val="328224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E7DADA-5B1F-46BF-8924-E1A8922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Synchronization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BA3B-47B0-4560-9934-BBA338DB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wants to execute a synchronized method, but finds out that the current state of the object is not valid for the method execution. </a:t>
            </a:r>
          </a:p>
          <a:p>
            <a:r>
              <a:rPr lang="en-US" dirty="0"/>
              <a:t>It should wait until the state of the object is valid</a:t>
            </a:r>
          </a:p>
        </p:txBody>
      </p:sp>
    </p:spTree>
    <p:extLst>
      <p:ext uri="{BB962C8B-B14F-4D97-AF65-F5344CB8AC3E}">
        <p14:creationId xmlns:p14="http://schemas.microsoft.com/office/powerpoint/2010/main" val="805288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5DFB-E31B-4FEB-A7A6-EE418E4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and increment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562D1-2648-4B0B-809F-9376BCFFD582}"/>
              </a:ext>
            </a:extLst>
          </p:cNvPr>
          <p:cNvSpPr txBox="1"/>
          <p:nvPr/>
        </p:nvSpPr>
        <p:spPr>
          <a:xfrm>
            <a:off x="4950781" y="2636669"/>
            <a:ext cx="155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counter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ADB1C9-6813-4C21-A2C0-32D81252A7D9}"/>
              </a:ext>
            </a:extLst>
          </p:cNvPr>
          <p:cNvSpPr/>
          <p:nvPr/>
        </p:nvSpPr>
        <p:spPr>
          <a:xfrm>
            <a:off x="1834719" y="3759668"/>
            <a:ext cx="1438182" cy="17489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Increment counter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732A00-9A67-43A0-8B75-C9D49CF67BA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272902" y="3098334"/>
            <a:ext cx="1677879" cy="153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09815-BDA3-40C2-B164-D5F8076CBFA9}"/>
              </a:ext>
            </a:extLst>
          </p:cNvPr>
          <p:cNvSpPr/>
          <p:nvPr/>
        </p:nvSpPr>
        <p:spPr>
          <a:xfrm>
            <a:off x="8601168" y="3451170"/>
            <a:ext cx="1438182" cy="17489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Decrement counter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DC81C-425F-4AC3-AA7B-0311B32E09A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681926" y="3098334"/>
            <a:ext cx="1919242" cy="122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840E09-C656-4049-A987-07A50B987080}"/>
              </a:ext>
            </a:extLst>
          </p:cNvPr>
          <p:cNvSpPr txBox="1"/>
          <p:nvPr/>
        </p:nvSpPr>
        <p:spPr>
          <a:xfrm rot="1778273">
            <a:off x="6471903" y="3759667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(counter &gt; -20)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71F944-5AAF-43A8-BE77-46E44AFFFB1E}"/>
              </a:ext>
            </a:extLst>
          </p:cNvPr>
          <p:cNvSpPr txBox="1"/>
          <p:nvPr/>
        </p:nvSpPr>
        <p:spPr>
          <a:xfrm rot="19181405">
            <a:off x="3510066" y="3930686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(counter &lt; 20)</a:t>
            </a:r>
          </a:p>
        </p:txBody>
      </p:sp>
    </p:spTree>
    <p:extLst>
      <p:ext uri="{BB962C8B-B14F-4D97-AF65-F5344CB8AC3E}">
        <p14:creationId xmlns:p14="http://schemas.microsoft.com/office/powerpoint/2010/main" val="36551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F8DE-AB65-4CC8-B3C7-B1EFA666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DF67-BAF4-47C1-99B1-1796B2A9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can call wait() to suspend itself</a:t>
            </a:r>
          </a:p>
          <a:p>
            <a:r>
              <a:rPr lang="en-US" dirty="0"/>
              <a:t>A thread can call </a:t>
            </a:r>
            <a:r>
              <a:rPr lang="en-US" dirty="0" err="1"/>
              <a:t>notifyAll</a:t>
            </a:r>
            <a:r>
              <a:rPr lang="en-US" dirty="0"/>
              <a:t>() to wake up waiting threads.</a:t>
            </a:r>
          </a:p>
          <a:p>
            <a:endParaRPr lang="en-US" dirty="0"/>
          </a:p>
          <a:p>
            <a:r>
              <a:rPr lang="en-US" dirty="0"/>
              <a:t>If more threads are waiting, then one of them will win the lock, the others will continue waiting.</a:t>
            </a:r>
          </a:p>
          <a:p>
            <a:r>
              <a:rPr lang="en-US" dirty="0"/>
              <a:t>We have no control over which threads acquires the lock</a:t>
            </a:r>
          </a:p>
        </p:txBody>
      </p:sp>
    </p:spTree>
    <p:extLst>
      <p:ext uri="{BB962C8B-B14F-4D97-AF65-F5344CB8AC3E}">
        <p14:creationId xmlns:p14="http://schemas.microsoft.com/office/powerpoint/2010/main" val="30191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CA65D-60C7-4E95-B09E-E3F16E51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B3E9F-1C91-425E-8996-0E5D41A7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interference</a:t>
            </a:r>
          </a:p>
          <a:p>
            <a:r>
              <a:rPr lang="en-US" dirty="0"/>
              <a:t>Synchronized methods</a:t>
            </a:r>
          </a:p>
          <a:p>
            <a:r>
              <a:rPr lang="en-US" dirty="0"/>
              <a:t>Synchronized sections</a:t>
            </a:r>
          </a:p>
          <a:p>
            <a:r>
              <a:rPr lang="en-US" dirty="0"/>
              <a:t>Lock objects</a:t>
            </a:r>
          </a:p>
          <a:p>
            <a:r>
              <a:rPr lang="en-US" dirty="0"/>
              <a:t>Pausing a thread’s execution based on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3086834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94D72-FDE9-417E-B35F-795B45B3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8" y="449943"/>
            <a:ext cx="9753933" cy="561791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B534C2F-2B63-4EB2-A634-D067888286C8}"/>
              </a:ext>
            </a:extLst>
          </p:cNvPr>
          <p:cNvSpPr/>
          <p:nvPr/>
        </p:nvSpPr>
        <p:spPr>
          <a:xfrm>
            <a:off x="8256607" y="290455"/>
            <a:ext cx="3484947" cy="1963648"/>
          </a:xfrm>
          <a:prstGeom prst="wedgeEllipseCallout">
            <a:avLst>
              <a:gd name="adj1" fmla="val -115687"/>
              <a:gd name="adj2" fmla="val 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Notice the while-loop. </a:t>
            </a:r>
            <a:r>
              <a:rPr lang="en-US" sz="2000" b="1" i="1" u="sng" dirty="0"/>
              <a:t>Not an if-statement</a:t>
            </a:r>
          </a:p>
        </p:txBody>
      </p:sp>
    </p:spTree>
    <p:extLst>
      <p:ext uri="{BB962C8B-B14F-4D97-AF65-F5344CB8AC3E}">
        <p14:creationId xmlns:p14="http://schemas.microsoft.com/office/powerpoint/2010/main" val="12261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66291-FA91-4015-A7B1-E3B1F570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7" y="114186"/>
            <a:ext cx="7324968" cy="468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88ECD-D5BA-43FF-AB26-84C4B5DE23A1}"/>
              </a:ext>
            </a:extLst>
          </p:cNvPr>
          <p:cNvSpPr txBox="1"/>
          <p:nvPr/>
        </p:nvSpPr>
        <p:spPr>
          <a:xfrm>
            <a:off x="7532085" y="428178"/>
            <a:ext cx="43551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	Thread A wants to call 	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It’s waiting for the </a:t>
            </a:r>
            <a:r>
              <a:rPr lang="en-US" sz="2400" i="1" dirty="0"/>
              <a:t>lock</a:t>
            </a:r>
            <a:r>
              <a:rPr lang="en-US" sz="2400" dirty="0"/>
              <a:t> in the Entry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acquires the lock, and becomes the </a:t>
            </a:r>
            <a:r>
              <a:rPr lang="en-US" sz="2400" i="1" dirty="0"/>
              <a:t>Owner</a:t>
            </a:r>
            <a:r>
              <a:rPr lang="en-US" sz="2400" dirty="0"/>
              <a:t>, and can execute the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b="1" dirty="0"/>
              <a:t>wait</a:t>
            </a:r>
            <a:r>
              <a:rPr lang="en-US" sz="2400" dirty="0"/>
              <a:t>() is called, it’s put in the Wait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b="1" dirty="0"/>
              <a:t>wait</a:t>
            </a:r>
            <a:r>
              <a:rPr lang="en-US" sz="2400" dirty="0"/>
              <a:t>() is not called, and the method is executed, A releases the lock, and notifies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b="1" dirty="0"/>
              <a:t>notifying</a:t>
            </a:r>
            <a:r>
              <a:rPr lang="en-US" sz="2400" dirty="0"/>
              <a:t>, all waiting threads, both in Entry and Wait set, are woken and “fight”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25879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Relateret billede">
            <a:extLst>
              <a:ext uri="{FF2B5EF4-FFF2-40B4-BE49-F238E27FC236}">
                <a16:creationId xmlns:a16="http://schemas.microsoft.com/office/drawing/2014/main" id="{C6B7B137-1705-4A72-B5FB-6F32A0EE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42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396EC7-DAC2-43BB-AADB-E4854725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have we learned today?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4162-2ABB-4963-8BFE-6ABB6CD4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concept of synchronization</a:t>
            </a:r>
          </a:p>
          <a:p>
            <a:pPr lvl="1"/>
            <a:r>
              <a:rPr lang="da-DK" dirty="0"/>
              <a:t>It’s about one thread blocking access for other threads to avoid interference</a:t>
            </a:r>
          </a:p>
          <a:p>
            <a:r>
              <a:rPr lang="da-DK" dirty="0"/>
              <a:t>We can synchronize entire methods</a:t>
            </a:r>
          </a:p>
          <a:p>
            <a:r>
              <a:rPr lang="da-DK" dirty="0"/>
              <a:t>We can synchronize ”critical blocks”, i.e. important parts of methods</a:t>
            </a:r>
          </a:p>
          <a:p>
            <a:r>
              <a:rPr lang="da-DK" dirty="0"/>
              <a:t>We can put a thread on hold using wait(), and ”unhold” it with the notifyAll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4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who's here clipart">
            <a:extLst>
              <a:ext uri="{FF2B5EF4-FFF2-40B4-BE49-F238E27FC236}">
                <a16:creationId xmlns:a16="http://schemas.microsoft.com/office/drawing/2014/main" id="{96AE4A13-C7F7-4FDE-9B4D-CCDB1BF6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68564"/>
            <a:ext cx="914400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65C6E-AC57-4413-8E88-9D787C9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449665"/>
            <a:ext cx="5664200" cy="5958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065CD-1AC0-48B4-87DB-98EC83DBE279}"/>
              </a:ext>
            </a:extLst>
          </p:cNvPr>
          <p:cNvSpPr txBox="1"/>
          <p:nvPr/>
        </p:nvSpPr>
        <p:spPr>
          <a:xfrm rot="190328">
            <a:off x="7734299" y="461206"/>
            <a:ext cx="45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Lucida Handwriting" panose="03010101010101010101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930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E206-BCA6-447B-AD03-525444C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interference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4DB-22E4-4B40-A387-4D73DA28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two threads are manipulating a shared resource, and they end up counteracting each other</a:t>
            </a:r>
          </a:p>
          <a:p>
            <a:r>
              <a:rPr lang="en-US" dirty="0"/>
              <a:t>Exercise 3 from last time, about updating an integer</a:t>
            </a:r>
          </a:p>
        </p:txBody>
      </p:sp>
    </p:spTree>
    <p:extLst>
      <p:ext uri="{BB962C8B-B14F-4D97-AF65-F5344CB8AC3E}">
        <p14:creationId xmlns:p14="http://schemas.microsoft.com/office/powerpoint/2010/main" val="283688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F20F2-25F9-44F3-B8D7-9A7EDB07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6" y="254656"/>
            <a:ext cx="3419086" cy="389775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F36EF-C984-4F95-AEB2-97A61F02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45" y="28060"/>
            <a:ext cx="4939010" cy="398307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4978F-4C3E-4B3E-9E43-683C375D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81" y="4317025"/>
            <a:ext cx="4029637" cy="2286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C0180-D050-49E9-A06A-01B70C8021ED}"/>
              </a:ext>
            </a:extLst>
          </p:cNvPr>
          <p:cNvSpPr txBox="1"/>
          <p:nvPr/>
        </p:nvSpPr>
        <p:spPr>
          <a:xfrm>
            <a:off x="6096000" y="4754880"/>
            <a:ext cx="344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did we observe?</a:t>
            </a:r>
          </a:p>
        </p:txBody>
      </p:sp>
    </p:spTree>
    <p:extLst>
      <p:ext uri="{BB962C8B-B14F-4D97-AF65-F5344CB8AC3E}">
        <p14:creationId xmlns:p14="http://schemas.microsoft.com/office/powerpoint/2010/main" val="25997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A418-A00F-4168-9F63-63FBCAD4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351A-EB13-4BF7-940E-402D4050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9735-CF83-489A-A42A-A7D254B3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to </a:t>
            </a:r>
            <a:r>
              <a:rPr lang="en-US"/>
              <a:t>explain with “Time slicing“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5A26-996C-47BE-9EEC-01B2CDBB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2053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thread executes a method. </a:t>
            </a:r>
          </a:p>
          <a:p>
            <a:r>
              <a:rPr lang="en-US" dirty="0"/>
              <a:t>Because of how the threads are given processor time, a thread may execute part of a method, then be put on hold, and later execute the rest.</a:t>
            </a:r>
          </a:p>
          <a:p>
            <a:r>
              <a:rPr lang="en-US" dirty="0"/>
              <a:t>While on hold, another thread may execute a couple of lines of code.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1F07A9-3193-4DB3-8B14-DF6C0FBD5A4D}"/>
              </a:ext>
            </a:extLst>
          </p:cNvPr>
          <p:cNvCxnSpPr/>
          <p:nvPr/>
        </p:nvCxnSpPr>
        <p:spPr>
          <a:xfrm>
            <a:off x="8910222" y="4740677"/>
            <a:ext cx="6835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F5984-8D6F-4EC8-9F32-9DE231359EF6}"/>
              </a:ext>
            </a:extLst>
          </p:cNvPr>
          <p:cNvCxnSpPr>
            <a:cxnSpLocks/>
          </p:cNvCxnSpPr>
          <p:nvPr/>
        </p:nvCxnSpPr>
        <p:spPr>
          <a:xfrm flipH="1">
            <a:off x="5465686" y="5264459"/>
            <a:ext cx="9942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A4AFBC-212E-4D6A-801C-71971066C12E}"/>
              </a:ext>
            </a:extLst>
          </p:cNvPr>
          <p:cNvCxnSpPr/>
          <p:nvPr/>
        </p:nvCxnSpPr>
        <p:spPr>
          <a:xfrm flipH="1">
            <a:off x="4826493" y="4740677"/>
            <a:ext cx="6569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3A02BB-4006-445A-9901-63FD4474DE56}"/>
              </a:ext>
            </a:extLst>
          </p:cNvPr>
          <p:cNvCxnSpPr>
            <a:cxnSpLocks/>
          </p:cNvCxnSpPr>
          <p:nvPr/>
        </p:nvCxnSpPr>
        <p:spPr>
          <a:xfrm flipH="1">
            <a:off x="4160668" y="5264459"/>
            <a:ext cx="6569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D8640A-9B35-439A-A7B3-4157F2E70D5E}"/>
              </a:ext>
            </a:extLst>
          </p:cNvPr>
          <p:cNvCxnSpPr>
            <a:cxnSpLocks/>
          </p:cNvCxnSpPr>
          <p:nvPr/>
        </p:nvCxnSpPr>
        <p:spPr>
          <a:xfrm flipH="1">
            <a:off x="3104226" y="4740677"/>
            <a:ext cx="10564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0909B-4EE8-40EE-BFD7-0789B7A5C2CF}"/>
              </a:ext>
            </a:extLst>
          </p:cNvPr>
          <p:cNvCxnSpPr/>
          <p:nvPr/>
        </p:nvCxnSpPr>
        <p:spPr>
          <a:xfrm>
            <a:off x="9593802" y="5220071"/>
            <a:ext cx="6835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29E425-BF9A-4D91-AEDE-C0BFE6F267F0}"/>
              </a:ext>
            </a:extLst>
          </p:cNvPr>
          <p:cNvCxnSpPr>
            <a:cxnSpLocks/>
          </p:cNvCxnSpPr>
          <p:nvPr/>
        </p:nvCxnSpPr>
        <p:spPr>
          <a:xfrm flipH="1">
            <a:off x="6459985" y="4722921"/>
            <a:ext cx="3728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C1427F-CFB6-4ED6-A379-EE55B0D4A9EE}"/>
              </a:ext>
            </a:extLst>
          </p:cNvPr>
          <p:cNvCxnSpPr>
            <a:cxnSpLocks/>
          </p:cNvCxnSpPr>
          <p:nvPr/>
        </p:nvCxnSpPr>
        <p:spPr>
          <a:xfrm flipH="1">
            <a:off x="6903868" y="5264459"/>
            <a:ext cx="6569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879224-D59D-4594-9752-D61F4C8B0B93}"/>
              </a:ext>
            </a:extLst>
          </p:cNvPr>
          <p:cNvCxnSpPr>
            <a:cxnSpLocks/>
          </p:cNvCxnSpPr>
          <p:nvPr/>
        </p:nvCxnSpPr>
        <p:spPr>
          <a:xfrm flipH="1">
            <a:off x="7560817" y="4740677"/>
            <a:ext cx="9942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6F296A-EB8A-45AB-B62B-83C955F0C4B1}"/>
              </a:ext>
            </a:extLst>
          </p:cNvPr>
          <p:cNvCxnSpPr>
            <a:cxnSpLocks/>
          </p:cNvCxnSpPr>
          <p:nvPr/>
        </p:nvCxnSpPr>
        <p:spPr>
          <a:xfrm flipH="1">
            <a:off x="8555116" y="5273337"/>
            <a:ext cx="2929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AF7D4B-A01D-40E0-9DAC-651BA17C3980}"/>
              </a:ext>
            </a:extLst>
          </p:cNvPr>
          <p:cNvSpPr txBox="1"/>
          <p:nvPr/>
        </p:nvSpPr>
        <p:spPr>
          <a:xfrm>
            <a:off x="2030027" y="4643021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  <a:p>
            <a:endParaRPr lang="en-US" dirty="0"/>
          </a:p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174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9DC-B059-412E-8A0A-C004DAC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A054-0A99-4528-97E1-D69F78BA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1564134" cy="5269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count++;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A9F3A-DE7A-4FE8-A81E-1C6B71E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84" y="1480120"/>
            <a:ext cx="4531960" cy="516643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F07D8-E209-48DE-B5CE-B04F14172720}"/>
              </a:ext>
            </a:extLst>
          </p:cNvPr>
          <p:cNvSpPr/>
          <p:nvPr/>
        </p:nvSpPr>
        <p:spPr>
          <a:xfrm>
            <a:off x="2152651" y="2595116"/>
            <a:ext cx="1972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c = count;</a:t>
            </a:r>
          </a:p>
          <a:p>
            <a:r>
              <a:rPr lang="en-US" sz="2400" dirty="0"/>
              <a:t>c = c + 1;</a:t>
            </a:r>
          </a:p>
          <a:p>
            <a:r>
              <a:rPr lang="en-US" sz="2400" dirty="0"/>
              <a:t>count = c;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8ED5566A-9F44-4C94-A8E8-EF4BBD5206E7}"/>
              </a:ext>
            </a:extLst>
          </p:cNvPr>
          <p:cNvSpPr/>
          <p:nvPr/>
        </p:nvSpPr>
        <p:spPr>
          <a:xfrm>
            <a:off x="298384" y="1925053"/>
            <a:ext cx="1645920" cy="1583691"/>
          </a:xfrm>
          <a:prstGeom prst="curvedRightArrow">
            <a:avLst>
              <a:gd name="adj1" fmla="val 10739"/>
              <a:gd name="adj2" fmla="val 29218"/>
              <a:gd name="adj3" fmla="val 20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 actually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16773</TotalTime>
  <Words>923</Words>
  <Application>Microsoft Office PowerPoint</Application>
  <PresentationFormat>Widescreen</PresentationFormat>
  <Paragraphs>151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Lucida Handwriting</vt:lpstr>
      <vt:lpstr>VIA Type Office</vt:lpstr>
      <vt:lpstr>Office-tema</vt:lpstr>
      <vt:lpstr>Software Development with UML and Java 2</vt:lpstr>
      <vt:lpstr>Setting up JavaFX in Java 11</vt:lpstr>
      <vt:lpstr>Questions about last time?</vt:lpstr>
      <vt:lpstr>Agenda</vt:lpstr>
      <vt:lpstr>Thread interference</vt:lpstr>
      <vt:lpstr>PowerPoint Presentation</vt:lpstr>
      <vt:lpstr>What happened?</vt:lpstr>
      <vt:lpstr>Easiest to explain with “Time slicing“</vt:lpstr>
      <vt:lpstr>What went wrong here?</vt:lpstr>
      <vt:lpstr>PowerPoint Presentation</vt:lpstr>
      <vt:lpstr>PowerPoint Presentation</vt:lpstr>
      <vt:lpstr>PowerPoint Presentation</vt:lpstr>
      <vt:lpstr>How do we fix this?</vt:lpstr>
      <vt:lpstr>Locks</vt:lpstr>
      <vt:lpstr>PowerPoint Presentation</vt:lpstr>
      <vt:lpstr>PowerPoint Presentation</vt:lpstr>
      <vt:lpstr>PowerPoint Presentation</vt:lpstr>
      <vt:lpstr>Running the example</vt:lpstr>
      <vt:lpstr>Synchronized blocks, another approach</vt:lpstr>
      <vt:lpstr>PowerPoint Presentation</vt:lpstr>
      <vt:lpstr>PowerPoint Presentation</vt:lpstr>
      <vt:lpstr>Reentrant locking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objects</vt:lpstr>
      <vt:lpstr>Multiple shared variables</vt:lpstr>
      <vt:lpstr>Lock Objects</vt:lpstr>
      <vt:lpstr>More about Lock objects.</vt:lpstr>
      <vt:lpstr>PowerPoint Presentation</vt:lpstr>
      <vt:lpstr>PowerPoint Presentation</vt:lpstr>
      <vt:lpstr>PowerPoint Presentation</vt:lpstr>
      <vt:lpstr>Multiple locks</vt:lpstr>
      <vt:lpstr>Conditional Synchronization</vt:lpstr>
      <vt:lpstr>Decrement and increment</vt:lpstr>
      <vt:lpstr>Wait and notify</vt:lpstr>
      <vt:lpstr>PowerPoint Presentation</vt:lpstr>
      <vt:lpstr>PowerPoint Presentation</vt:lpstr>
      <vt:lpstr>PowerPoint Presentation</vt:lpstr>
      <vt:lpstr>What have we learned today?</vt:lpstr>
      <vt:lpstr>PowerPoint Presentation</vt:lpstr>
      <vt:lpstr>PowerPoint Presentation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492</cp:revision>
  <dcterms:created xsi:type="dcterms:W3CDTF">2016-08-15T07:29:25Z</dcterms:created>
  <dcterms:modified xsi:type="dcterms:W3CDTF">2019-02-12T06:50:17Z</dcterms:modified>
</cp:coreProperties>
</file>