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82"/>
  </p:notesMasterIdLst>
  <p:handoutMasterIdLst>
    <p:handoutMasterId r:id="rId83"/>
  </p:handoutMasterIdLst>
  <p:sldIdLst>
    <p:sldId id="292" r:id="rId2"/>
    <p:sldId id="369" r:id="rId3"/>
    <p:sldId id="376" r:id="rId4"/>
    <p:sldId id="377" r:id="rId5"/>
    <p:sldId id="392" r:id="rId6"/>
    <p:sldId id="378" r:id="rId7"/>
    <p:sldId id="379" r:id="rId8"/>
    <p:sldId id="380" r:id="rId9"/>
    <p:sldId id="381" r:id="rId10"/>
    <p:sldId id="382" r:id="rId11"/>
    <p:sldId id="391" r:id="rId12"/>
    <p:sldId id="383" r:id="rId13"/>
    <p:sldId id="384" r:id="rId14"/>
    <p:sldId id="385" r:id="rId15"/>
    <p:sldId id="386" r:id="rId16"/>
    <p:sldId id="387" r:id="rId17"/>
    <p:sldId id="388" r:id="rId18"/>
    <p:sldId id="389" r:id="rId19"/>
    <p:sldId id="390" r:id="rId20"/>
    <p:sldId id="393" r:id="rId21"/>
    <p:sldId id="394" r:id="rId22"/>
    <p:sldId id="395" r:id="rId23"/>
    <p:sldId id="396" r:id="rId24"/>
    <p:sldId id="397" r:id="rId25"/>
    <p:sldId id="398" r:id="rId26"/>
    <p:sldId id="326" r:id="rId27"/>
    <p:sldId id="348" r:id="rId28"/>
    <p:sldId id="294" r:id="rId29"/>
    <p:sldId id="358" r:id="rId30"/>
    <p:sldId id="349" r:id="rId31"/>
    <p:sldId id="359" r:id="rId32"/>
    <p:sldId id="360" r:id="rId33"/>
    <p:sldId id="350" r:id="rId34"/>
    <p:sldId id="351" r:id="rId35"/>
    <p:sldId id="327" r:id="rId36"/>
    <p:sldId id="284" r:id="rId37"/>
    <p:sldId id="352" r:id="rId38"/>
    <p:sldId id="312" r:id="rId39"/>
    <p:sldId id="339" r:id="rId40"/>
    <p:sldId id="346" r:id="rId41"/>
    <p:sldId id="340" r:id="rId42"/>
    <p:sldId id="341" r:id="rId43"/>
    <p:sldId id="342" r:id="rId44"/>
    <p:sldId id="343" r:id="rId45"/>
    <p:sldId id="368" r:id="rId46"/>
    <p:sldId id="353" r:id="rId47"/>
    <p:sldId id="344" r:id="rId48"/>
    <p:sldId id="354" r:id="rId49"/>
    <p:sldId id="362" r:id="rId50"/>
    <p:sldId id="331" r:id="rId51"/>
    <p:sldId id="347" r:id="rId52"/>
    <p:sldId id="355" r:id="rId53"/>
    <p:sldId id="328" r:id="rId54"/>
    <p:sldId id="363" r:id="rId55"/>
    <p:sldId id="364" r:id="rId56"/>
    <p:sldId id="365" r:id="rId57"/>
    <p:sldId id="374" r:id="rId58"/>
    <p:sldId id="370" r:id="rId59"/>
    <p:sldId id="375" r:id="rId60"/>
    <p:sldId id="371" r:id="rId61"/>
    <p:sldId id="373" r:id="rId62"/>
    <p:sldId id="372" r:id="rId63"/>
    <p:sldId id="280" r:id="rId64"/>
    <p:sldId id="315" r:id="rId65"/>
    <p:sldId id="366" r:id="rId66"/>
    <p:sldId id="316" r:id="rId67"/>
    <p:sldId id="267" r:id="rId68"/>
    <p:sldId id="309" r:id="rId69"/>
    <p:sldId id="367" r:id="rId70"/>
    <p:sldId id="307" r:id="rId71"/>
    <p:sldId id="308" r:id="rId72"/>
    <p:sldId id="335" r:id="rId73"/>
    <p:sldId id="334" r:id="rId74"/>
    <p:sldId id="286" r:id="rId75"/>
    <p:sldId id="321" r:id="rId76"/>
    <p:sldId id="319" r:id="rId77"/>
    <p:sldId id="323" r:id="rId78"/>
    <p:sldId id="276" r:id="rId79"/>
    <p:sldId id="356" r:id="rId80"/>
    <p:sldId id="357" r:id="rId81"/>
  </p:sldIdLst>
  <p:sldSz cx="13439775" cy="7559675"/>
  <p:notesSz cx="6669088" cy="9775825"/>
  <p:defaultTextStyle>
    <a:defPPr>
      <a:defRPr lang="en-GB"/>
    </a:defPPr>
    <a:lvl1pPr algn="l" defTabSz="449263" rtl="0" fontAlgn="base">
      <a:spcBef>
        <a:spcPct val="0"/>
      </a:spcBef>
      <a:spcAft>
        <a:spcPct val="0"/>
      </a:spcAft>
      <a:defRPr kern="1200">
        <a:solidFill>
          <a:schemeClr val="tx1"/>
        </a:solidFill>
        <a:latin typeface="Tahoma" pitchFamily="34" charset="0"/>
        <a:ea typeface="+mn-ea"/>
        <a:cs typeface="+mn-cs"/>
      </a:defRPr>
    </a:lvl1pPr>
    <a:lvl2pPr marL="431800" indent="-215900" algn="l" defTabSz="449263" rtl="0" fontAlgn="base">
      <a:spcBef>
        <a:spcPct val="0"/>
      </a:spcBef>
      <a:spcAft>
        <a:spcPct val="0"/>
      </a:spcAft>
      <a:defRPr kern="1200">
        <a:solidFill>
          <a:schemeClr val="tx1"/>
        </a:solidFill>
        <a:latin typeface="Tahoma" pitchFamily="34" charset="0"/>
        <a:ea typeface="+mn-ea"/>
        <a:cs typeface="+mn-cs"/>
      </a:defRPr>
    </a:lvl2pPr>
    <a:lvl3pPr marL="647700" indent="-215900" algn="l" defTabSz="449263" rtl="0" fontAlgn="base">
      <a:spcBef>
        <a:spcPct val="0"/>
      </a:spcBef>
      <a:spcAft>
        <a:spcPct val="0"/>
      </a:spcAft>
      <a:defRPr kern="1200">
        <a:solidFill>
          <a:schemeClr val="tx1"/>
        </a:solidFill>
        <a:latin typeface="Tahoma" pitchFamily="34" charset="0"/>
        <a:ea typeface="+mn-ea"/>
        <a:cs typeface="+mn-cs"/>
      </a:defRPr>
    </a:lvl3pPr>
    <a:lvl4pPr marL="863600" indent="-215900" algn="l" defTabSz="449263" rtl="0" fontAlgn="base">
      <a:spcBef>
        <a:spcPct val="0"/>
      </a:spcBef>
      <a:spcAft>
        <a:spcPct val="0"/>
      </a:spcAft>
      <a:defRPr kern="1200">
        <a:solidFill>
          <a:schemeClr val="tx1"/>
        </a:solidFill>
        <a:latin typeface="Tahoma" pitchFamily="34" charset="0"/>
        <a:ea typeface="+mn-ea"/>
        <a:cs typeface="+mn-cs"/>
      </a:defRPr>
    </a:lvl4pPr>
    <a:lvl5pPr marL="1079500" indent="-215900" algn="l" defTabSz="449263"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633">
          <p15:clr>
            <a:srgbClr val="A4A3A4"/>
          </p15:clr>
        </p15:guide>
        <p15:guide id="2" pos="19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ADB9C"/>
    <a:srgbClr val="9900CC"/>
    <a:srgbClr val="990000"/>
    <a:srgbClr val="00CC00"/>
    <a:srgbClr val="777777"/>
    <a:srgbClr val="660066"/>
    <a:srgbClr val="669900"/>
    <a:srgbClr val="C8C8C8"/>
    <a:srgbClr val="1D0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C2C9B-BED7-4559-8277-CB6284AC96C2}" v="1083" dt="2019-10-10T05:56:15.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83" autoAdjust="0"/>
    <p:restoredTop sz="96287" autoAdjust="0"/>
  </p:normalViewPr>
  <p:slideViewPr>
    <p:cSldViewPr>
      <p:cViewPr varScale="1">
        <p:scale>
          <a:sx n="84" d="100"/>
          <a:sy n="84" d="100"/>
        </p:scale>
        <p:origin x="96" y="139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633"/>
        <p:guide pos="19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oels Mortensen (TRMO) | VIA" userId="48eeef65-5bf8-474b-9082-b56af31dd25e" providerId="ADAL" clId="{9CE5978E-B494-4221-BDD9-B162F3B2BEE9}"/>
    <pc:docChg chg="undo custSel addSld delSld modSld modMainMaster">
      <pc:chgData name="Troels Mortensen (TRMO) | VIA" userId="48eeef65-5bf8-474b-9082-b56af31dd25e" providerId="ADAL" clId="{9CE5978E-B494-4221-BDD9-B162F3B2BEE9}" dt="2019-03-14T12:00:38.984" v="2743" actId="20577"/>
      <pc:docMkLst>
        <pc:docMk/>
      </pc:docMkLst>
      <pc:sldChg chg="add">
        <pc:chgData name="Troels Mortensen (TRMO) | VIA" userId="48eeef65-5bf8-474b-9082-b56af31dd25e" providerId="ADAL" clId="{9CE5978E-B494-4221-BDD9-B162F3B2BEE9}" dt="2019-03-12T15:17:12.073" v="1776"/>
        <pc:sldMkLst>
          <pc:docMk/>
          <pc:sldMk cId="660473151" sldId="267"/>
        </pc:sldMkLst>
      </pc:sldChg>
      <pc:sldChg chg="modSp">
        <pc:chgData name="Troels Mortensen (TRMO) | VIA" userId="48eeef65-5bf8-474b-9082-b56af31dd25e" providerId="ADAL" clId="{9CE5978E-B494-4221-BDD9-B162F3B2BEE9}" dt="2019-03-12T11:51:24.078" v="145"/>
        <pc:sldMkLst>
          <pc:docMk/>
          <pc:sldMk cId="276309074" sldId="276"/>
        </pc:sldMkLst>
        <pc:picChg chg="mod">
          <ac:chgData name="Troels Mortensen (TRMO) | VIA" userId="48eeef65-5bf8-474b-9082-b56af31dd25e" providerId="ADAL" clId="{9CE5978E-B494-4221-BDD9-B162F3B2BEE9}" dt="2019-03-12T11:51:24.078" v="145"/>
          <ac:picMkLst>
            <pc:docMk/>
            <pc:sldMk cId="276309074" sldId="276"/>
            <ac:picMk id="3" creationId="{41A04FBD-92C6-43BC-B78E-355269CB1A62}"/>
          </ac:picMkLst>
        </pc:picChg>
      </pc:sldChg>
      <pc:sldChg chg="modSp">
        <pc:chgData name="Troels Mortensen (TRMO) | VIA" userId="48eeef65-5bf8-474b-9082-b56af31dd25e" providerId="ADAL" clId="{9CE5978E-B494-4221-BDD9-B162F3B2BEE9}" dt="2019-03-12T11:51:24.078" v="145"/>
        <pc:sldMkLst>
          <pc:docMk/>
          <pc:sldMk cId="48043402" sldId="280"/>
        </pc:sldMkLst>
        <pc:picChg chg="mod">
          <ac:chgData name="Troels Mortensen (TRMO) | VIA" userId="48eeef65-5bf8-474b-9082-b56af31dd25e" providerId="ADAL" clId="{9CE5978E-B494-4221-BDD9-B162F3B2BEE9}" dt="2019-03-12T11:51:24.078" v="145"/>
          <ac:picMkLst>
            <pc:docMk/>
            <pc:sldMk cId="48043402" sldId="280"/>
            <ac:picMk id="3" creationId="{C3C390FF-B8BC-4E4E-830B-B4EE906D1ABF}"/>
          </ac:picMkLst>
        </pc:picChg>
      </pc:sldChg>
      <pc:sldChg chg="modSp">
        <pc:chgData name="Troels Mortensen (TRMO) | VIA" userId="48eeef65-5bf8-474b-9082-b56af31dd25e" providerId="ADAL" clId="{9CE5978E-B494-4221-BDD9-B162F3B2BEE9}" dt="2019-03-12T11:51:24.078" v="145"/>
        <pc:sldMkLst>
          <pc:docMk/>
          <pc:sldMk cId="418023047" sldId="284"/>
        </pc:sldMkLst>
        <pc:picChg chg="mod">
          <ac:chgData name="Troels Mortensen (TRMO) | VIA" userId="48eeef65-5bf8-474b-9082-b56af31dd25e" providerId="ADAL" clId="{9CE5978E-B494-4221-BDD9-B162F3B2BEE9}" dt="2019-03-12T11:51:24.078" v="145"/>
          <ac:picMkLst>
            <pc:docMk/>
            <pc:sldMk cId="418023047" sldId="284"/>
            <ac:picMk id="24578" creationId="{98FDCD73-2818-4F42-8CB6-2F01726F6CCD}"/>
          </ac:picMkLst>
        </pc:picChg>
      </pc:sldChg>
      <pc:sldChg chg="add">
        <pc:chgData name="Troels Mortensen (TRMO) | VIA" userId="48eeef65-5bf8-474b-9082-b56af31dd25e" providerId="ADAL" clId="{9CE5978E-B494-4221-BDD9-B162F3B2BEE9}" dt="2019-03-12T16:07:54.449" v="2128"/>
        <pc:sldMkLst>
          <pc:docMk/>
          <pc:sldMk cId="545252883" sldId="286"/>
        </pc:sldMkLst>
      </pc:sldChg>
      <pc:sldChg chg="modSp">
        <pc:chgData name="Troels Mortensen (TRMO) | VIA" userId="48eeef65-5bf8-474b-9082-b56af31dd25e" providerId="ADAL" clId="{9CE5978E-B494-4221-BDD9-B162F3B2BEE9}" dt="2019-03-12T11:51:24.078" v="145"/>
        <pc:sldMkLst>
          <pc:docMk/>
          <pc:sldMk cId="1170832755" sldId="292"/>
        </pc:sldMkLst>
        <pc:spChg chg="mod">
          <ac:chgData name="Troels Mortensen (TRMO) | VIA" userId="48eeef65-5bf8-474b-9082-b56af31dd25e" providerId="ADAL" clId="{9CE5978E-B494-4221-BDD9-B162F3B2BEE9}" dt="2019-03-12T11:51:24.078" v="145"/>
          <ac:spMkLst>
            <pc:docMk/>
            <pc:sldMk cId="1170832755" sldId="292"/>
            <ac:spMk id="3" creationId="{00000000-0000-0000-0000-000000000000}"/>
          </ac:spMkLst>
        </pc:spChg>
      </pc:sldChg>
      <pc:sldChg chg="modSp modAnim">
        <pc:chgData name="Troels Mortensen (TRMO) | VIA" userId="48eeef65-5bf8-474b-9082-b56af31dd25e" providerId="ADAL" clId="{9CE5978E-B494-4221-BDD9-B162F3B2BEE9}" dt="2019-03-14T08:37:54.542" v="2535" actId="20577"/>
        <pc:sldMkLst>
          <pc:docMk/>
          <pc:sldMk cId="1500298651" sldId="294"/>
        </pc:sldMkLst>
        <pc:spChg chg="mod">
          <ac:chgData name="Troels Mortensen (TRMO) | VIA" userId="48eeef65-5bf8-474b-9082-b56af31dd25e" providerId="ADAL" clId="{9CE5978E-B494-4221-BDD9-B162F3B2BEE9}" dt="2019-03-12T11:51:24.078" v="145"/>
          <ac:spMkLst>
            <pc:docMk/>
            <pc:sldMk cId="1500298651" sldId="294"/>
            <ac:spMk id="4" creationId="{920FB833-E30E-4DD2-8B13-3CC53219B652}"/>
          </ac:spMkLst>
        </pc:spChg>
        <pc:spChg chg="mod">
          <ac:chgData name="Troels Mortensen (TRMO) | VIA" userId="48eeef65-5bf8-474b-9082-b56af31dd25e" providerId="ADAL" clId="{9CE5978E-B494-4221-BDD9-B162F3B2BEE9}" dt="2019-03-14T08:37:54.542" v="2535" actId="20577"/>
          <ac:spMkLst>
            <pc:docMk/>
            <pc:sldMk cId="1500298651" sldId="294"/>
            <ac:spMk id="5" creationId="{7A9F4172-FEF3-4FBC-A892-74BB9661CF34}"/>
          </ac:spMkLst>
        </pc:spChg>
        <pc:spChg chg="mod">
          <ac:chgData name="Troels Mortensen (TRMO) | VIA" userId="48eeef65-5bf8-474b-9082-b56af31dd25e" providerId="ADAL" clId="{9CE5978E-B494-4221-BDD9-B162F3B2BEE9}" dt="2019-03-12T11:51:24.078" v="145"/>
          <ac:spMkLst>
            <pc:docMk/>
            <pc:sldMk cId="1500298651" sldId="294"/>
            <ac:spMk id="18435" creationId="{00000000-0000-0000-0000-000000000000}"/>
          </ac:spMkLst>
        </pc:spChg>
        <pc:picChg chg="mod">
          <ac:chgData name="Troels Mortensen (TRMO) | VIA" userId="48eeef65-5bf8-474b-9082-b56af31dd25e" providerId="ADAL" clId="{9CE5978E-B494-4221-BDD9-B162F3B2BEE9}" dt="2019-03-12T11:51:24.078" v="145"/>
          <ac:picMkLst>
            <pc:docMk/>
            <pc:sldMk cId="1500298651" sldId="294"/>
            <ac:picMk id="3" creationId="{EFD23E60-4588-4272-92FE-D5FE3B4B4EB8}"/>
          </ac:picMkLst>
        </pc:picChg>
        <pc:picChg chg="mod">
          <ac:chgData name="Troels Mortensen (TRMO) | VIA" userId="48eeef65-5bf8-474b-9082-b56af31dd25e" providerId="ADAL" clId="{9CE5978E-B494-4221-BDD9-B162F3B2BEE9}" dt="2019-03-12T11:51:24.078" v="145"/>
          <ac:picMkLst>
            <pc:docMk/>
            <pc:sldMk cId="1500298651" sldId="294"/>
            <ac:picMk id="1026" creationId="{0C3711E7-E0BB-45DF-9F55-161D67F0A9B7}"/>
          </ac:picMkLst>
        </pc:picChg>
        <pc:cxnChg chg="mod">
          <ac:chgData name="Troels Mortensen (TRMO) | VIA" userId="48eeef65-5bf8-474b-9082-b56af31dd25e" providerId="ADAL" clId="{9CE5978E-B494-4221-BDD9-B162F3B2BEE9}" dt="2019-03-12T11:51:24.078" v="145"/>
          <ac:cxnSpMkLst>
            <pc:docMk/>
            <pc:sldMk cId="1500298651" sldId="294"/>
            <ac:cxnSpMk id="7" creationId="{A00613CF-351D-4C44-BED2-DEE37E491E0B}"/>
          </ac:cxnSpMkLst>
        </pc:cxnChg>
      </pc:sldChg>
      <pc:sldChg chg="addSp modSp modAnim">
        <pc:chgData name="Troels Mortensen (TRMO) | VIA" userId="48eeef65-5bf8-474b-9082-b56af31dd25e" providerId="ADAL" clId="{9CE5978E-B494-4221-BDD9-B162F3B2BEE9}" dt="2019-03-12T15:19:02.533" v="1828" actId="403"/>
        <pc:sldMkLst>
          <pc:docMk/>
          <pc:sldMk cId="2106348043" sldId="307"/>
        </pc:sldMkLst>
        <pc:spChg chg="mod">
          <ac:chgData name="Troels Mortensen (TRMO) | VIA" userId="48eeef65-5bf8-474b-9082-b56af31dd25e" providerId="ADAL" clId="{9CE5978E-B494-4221-BDD9-B162F3B2BEE9}" dt="2019-03-12T15:19:02.533" v="1828" actId="403"/>
          <ac:spMkLst>
            <pc:docMk/>
            <pc:sldMk cId="2106348043" sldId="307"/>
            <ac:spMk id="3" creationId="{00000000-0000-0000-0000-000000000000}"/>
          </ac:spMkLst>
        </pc:spChg>
        <pc:spChg chg="add mod">
          <ac:chgData name="Troels Mortensen (TRMO) | VIA" userId="48eeef65-5bf8-474b-9082-b56af31dd25e" providerId="ADAL" clId="{9CE5978E-B494-4221-BDD9-B162F3B2BEE9}" dt="2019-03-12T15:18:06.762" v="1819" actId="207"/>
          <ac:spMkLst>
            <pc:docMk/>
            <pc:sldMk cId="2106348043" sldId="307"/>
            <ac:spMk id="4" creationId="{0790250F-BAC7-407C-813D-7370D2116793}"/>
          </ac:spMkLst>
        </pc:spChg>
      </pc:sldChg>
      <pc:sldChg chg="addSp modSp">
        <pc:chgData name="Troels Mortensen (TRMO) | VIA" userId="48eeef65-5bf8-474b-9082-b56af31dd25e" providerId="ADAL" clId="{9CE5978E-B494-4221-BDD9-B162F3B2BEE9}" dt="2019-03-12T15:19:45.529" v="1925" actId="207"/>
        <pc:sldMkLst>
          <pc:docMk/>
          <pc:sldMk cId="2834763538" sldId="308"/>
        </pc:sldMkLst>
        <pc:spChg chg="mod">
          <ac:chgData name="Troels Mortensen (TRMO) | VIA" userId="48eeef65-5bf8-474b-9082-b56af31dd25e" providerId="ADAL" clId="{9CE5978E-B494-4221-BDD9-B162F3B2BEE9}" dt="2019-03-12T11:51:24.078" v="145"/>
          <ac:spMkLst>
            <pc:docMk/>
            <pc:sldMk cId="2834763538" sldId="308"/>
            <ac:spMk id="3" creationId="{00000000-0000-0000-0000-000000000000}"/>
          </ac:spMkLst>
        </pc:spChg>
        <pc:spChg chg="add mod">
          <ac:chgData name="Troels Mortensen (TRMO) | VIA" userId="48eeef65-5bf8-474b-9082-b56af31dd25e" providerId="ADAL" clId="{9CE5978E-B494-4221-BDD9-B162F3B2BEE9}" dt="2019-03-12T15:19:45.529" v="1925" actId="207"/>
          <ac:spMkLst>
            <pc:docMk/>
            <pc:sldMk cId="2834763538" sldId="308"/>
            <ac:spMk id="4" creationId="{920FCF6D-492F-4AE9-8C80-C7F2FAB33EB4}"/>
          </ac:spMkLst>
        </pc:spChg>
        <pc:spChg chg="mod">
          <ac:chgData name="Troels Mortensen (TRMO) | VIA" userId="48eeef65-5bf8-474b-9082-b56af31dd25e" providerId="ADAL" clId="{9CE5978E-B494-4221-BDD9-B162F3B2BEE9}" dt="2019-03-12T11:51:24.078" v="145"/>
          <ac:spMkLst>
            <pc:docMk/>
            <pc:sldMk cId="2834763538" sldId="308"/>
            <ac:spMk id="5" creationId="{00000000-0000-0000-0000-000000000000}"/>
          </ac:spMkLst>
        </pc:spChg>
        <pc:spChg chg="mod">
          <ac:chgData name="Troels Mortensen (TRMO) | VIA" userId="48eeef65-5bf8-474b-9082-b56af31dd25e" providerId="ADAL" clId="{9CE5978E-B494-4221-BDD9-B162F3B2BEE9}" dt="2019-03-12T11:51:24.078" v="145"/>
          <ac:spMkLst>
            <pc:docMk/>
            <pc:sldMk cId="2834763538" sldId="308"/>
            <ac:spMk id="6" creationId="{00000000-0000-0000-0000-000000000000}"/>
          </ac:spMkLst>
        </pc:spChg>
        <pc:spChg chg="mod">
          <ac:chgData name="Troels Mortensen (TRMO) | VIA" userId="48eeef65-5bf8-474b-9082-b56af31dd25e" providerId="ADAL" clId="{9CE5978E-B494-4221-BDD9-B162F3B2BEE9}" dt="2019-03-12T15:19:42.369" v="1923" actId="207"/>
          <ac:spMkLst>
            <pc:docMk/>
            <pc:sldMk cId="2834763538" sldId="308"/>
            <ac:spMk id="7" creationId="{00000000-0000-0000-0000-000000000000}"/>
          </ac:spMkLst>
        </pc:spChg>
        <pc:spChg chg="mod">
          <ac:chgData name="Troels Mortensen (TRMO) | VIA" userId="48eeef65-5bf8-474b-9082-b56af31dd25e" providerId="ADAL" clId="{9CE5978E-B494-4221-BDD9-B162F3B2BEE9}" dt="2019-03-12T15:19:43.813" v="1924" actId="207"/>
          <ac:spMkLst>
            <pc:docMk/>
            <pc:sldMk cId="2834763538" sldId="308"/>
            <ac:spMk id="8" creationId="{00000000-0000-0000-0000-000000000000}"/>
          </ac:spMkLst>
        </pc:spChg>
        <pc:spChg chg="add mod">
          <ac:chgData name="Troels Mortensen (TRMO) | VIA" userId="48eeef65-5bf8-474b-9082-b56af31dd25e" providerId="ADAL" clId="{9CE5978E-B494-4221-BDD9-B162F3B2BEE9}" dt="2019-03-12T15:19:40.815" v="1922" actId="207"/>
          <ac:spMkLst>
            <pc:docMk/>
            <pc:sldMk cId="2834763538" sldId="308"/>
            <ac:spMk id="11" creationId="{3B2D412C-3DFA-45B9-8116-E28F694E11A0}"/>
          </ac:spMkLst>
        </pc:spChg>
        <pc:cxnChg chg="mod">
          <ac:chgData name="Troels Mortensen (TRMO) | VIA" userId="48eeef65-5bf8-474b-9082-b56af31dd25e" providerId="ADAL" clId="{9CE5978E-B494-4221-BDD9-B162F3B2BEE9}" dt="2019-03-12T11:51:24.078" v="145"/>
          <ac:cxnSpMkLst>
            <pc:docMk/>
            <pc:sldMk cId="2834763538" sldId="308"/>
            <ac:cxnSpMk id="10" creationId="{00000000-0000-0000-0000-000000000000}"/>
          </ac:cxnSpMkLst>
        </pc:cxnChg>
      </pc:sldChg>
      <pc:sldChg chg="addSp modSp add modAnim">
        <pc:chgData name="Troels Mortensen (TRMO) | VIA" userId="48eeef65-5bf8-474b-9082-b56af31dd25e" providerId="ADAL" clId="{9CE5978E-B494-4221-BDD9-B162F3B2BEE9}" dt="2019-03-12T16:09:04.045" v="2135"/>
        <pc:sldMkLst>
          <pc:docMk/>
          <pc:sldMk cId="1580417092" sldId="309"/>
        </pc:sldMkLst>
        <pc:spChg chg="add mod">
          <ac:chgData name="Troels Mortensen (TRMO) | VIA" userId="48eeef65-5bf8-474b-9082-b56af31dd25e" providerId="ADAL" clId="{9CE5978E-B494-4221-BDD9-B162F3B2BEE9}" dt="2019-03-12T16:08:50.702" v="2132" actId="1582"/>
          <ac:spMkLst>
            <pc:docMk/>
            <pc:sldMk cId="1580417092" sldId="309"/>
            <ac:spMk id="3" creationId="{B79854A8-570D-41E8-9397-9ED03DAE0E92}"/>
          </ac:spMkLst>
        </pc:spChg>
      </pc:sldChg>
      <pc:sldChg chg="addSp delSp modSp modAnim">
        <pc:chgData name="Troels Mortensen (TRMO) | VIA" userId="48eeef65-5bf8-474b-9082-b56af31dd25e" providerId="ADAL" clId="{9CE5978E-B494-4221-BDD9-B162F3B2BEE9}" dt="2019-03-12T13:02:02.130" v="296" actId="14100"/>
        <pc:sldMkLst>
          <pc:docMk/>
          <pc:sldMk cId="2421374950" sldId="312"/>
        </pc:sldMkLst>
        <pc:spChg chg="add mod">
          <ac:chgData name="Troels Mortensen (TRMO) | VIA" userId="48eeef65-5bf8-474b-9082-b56af31dd25e" providerId="ADAL" clId="{9CE5978E-B494-4221-BDD9-B162F3B2BEE9}" dt="2019-03-12T13:01:40.703" v="291" actId="207"/>
          <ac:spMkLst>
            <pc:docMk/>
            <pc:sldMk cId="2421374950" sldId="312"/>
            <ac:spMk id="3" creationId="{01D2A32C-E7AC-462A-A79F-70E03A227B4A}"/>
          </ac:spMkLst>
        </pc:spChg>
        <pc:spChg chg="mod">
          <ac:chgData name="Troels Mortensen (TRMO) | VIA" userId="48eeef65-5bf8-474b-9082-b56af31dd25e" providerId="ADAL" clId="{9CE5978E-B494-4221-BDD9-B162F3B2BEE9}" dt="2019-03-12T13:01:28.426" v="278" actId="207"/>
          <ac:spMkLst>
            <pc:docMk/>
            <pc:sldMk cId="2421374950" sldId="312"/>
            <ac:spMk id="5" creationId="{00000000-0000-0000-0000-000000000000}"/>
          </ac:spMkLst>
        </pc:spChg>
        <pc:spChg chg="mod">
          <ac:chgData name="Troels Mortensen (TRMO) | VIA" userId="48eeef65-5bf8-474b-9082-b56af31dd25e" providerId="ADAL" clId="{9CE5978E-B494-4221-BDD9-B162F3B2BEE9}" dt="2019-03-12T11:51:24.078" v="145"/>
          <ac:spMkLst>
            <pc:docMk/>
            <pc:sldMk cId="2421374950" sldId="312"/>
            <ac:spMk id="6" creationId="{DD2D8007-6DC1-4362-A326-AD4FEAC8AC1E}"/>
          </ac:spMkLst>
        </pc:spChg>
        <pc:spChg chg="mod">
          <ac:chgData name="Troels Mortensen (TRMO) | VIA" userId="48eeef65-5bf8-474b-9082-b56af31dd25e" providerId="ADAL" clId="{9CE5978E-B494-4221-BDD9-B162F3B2BEE9}" dt="2019-03-12T11:51:24.078" v="145"/>
          <ac:spMkLst>
            <pc:docMk/>
            <pc:sldMk cId="2421374950" sldId="312"/>
            <ac:spMk id="7" creationId="{00000000-0000-0000-0000-000000000000}"/>
          </ac:spMkLst>
        </pc:spChg>
        <pc:spChg chg="mod">
          <ac:chgData name="Troels Mortensen (TRMO) | VIA" userId="48eeef65-5bf8-474b-9082-b56af31dd25e" providerId="ADAL" clId="{9CE5978E-B494-4221-BDD9-B162F3B2BEE9}" dt="2019-03-12T11:51:24.078" v="145"/>
          <ac:spMkLst>
            <pc:docMk/>
            <pc:sldMk cId="2421374950" sldId="312"/>
            <ac:spMk id="8" creationId="{00000000-0000-0000-0000-000000000000}"/>
          </ac:spMkLst>
        </pc:spChg>
        <pc:spChg chg="mod">
          <ac:chgData name="Troels Mortensen (TRMO) | VIA" userId="48eeef65-5bf8-474b-9082-b56af31dd25e" providerId="ADAL" clId="{9CE5978E-B494-4221-BDD9-B162F3B2BEE9}" dt="2019-03-12T11:51:24.078" v="145"/>
          <ac:spMkLst>
            <pc:docMk/>
            <pc:sldMk cId="2421374950" sldId="312"/>
            <ac:spMk id="12" creationId="{00000000-0000-0000-0000-000000000000}"/>
          </ac:spMkLst>
        </pc:spChg>
        <pc:spChg chg="mod">
          <ac:chgData name="Troels Mortensen (TRMO) | VIA" userId="48eeef65-5bf8-474b-9082-b56af31dd25e" providerId="ADAL" clId="{9CE5978E-B494-4221-BDD9-B162F3B2BEE9}" dt="2019-03-12T11:51:24.078" v="145"/>
          <ac:spMkLst>
            <pc:docMk/>
            <pc:sldMk cId="2421374950" sldId="312"/>
            <ac:spMk id="13" creationId="{00000000-0000-0000-0000-000000000000}"/>
          </ac:spMkLst>
        </pc:spChg>
        <pc:spChg chg="add del mod">
          <ac:chgData name="Troels Mortensen (TRMO) | VIA" userId="48eeef65-5bf8-474b-9082-b56af31dd25e" providerId="ADAL" clId="{9CE5978E-B494-4221-BDD9-B162F3B2BEE9}" dt="2019-03-12T13:01:48.103" v="293" actId="478"/>
          <ac:spMkLst>
            <pc:docMk/>
            <pc:sldMk cId="2421374950" sldId="312"/>
            <ac:spMk id="17" creationId="{675C7639-128A-45EC-9493-AB7F3A435935}"/>
          </ac:spMkLst>
        </pc:spChg>
        <pc:grpChg chg="mod">
          <ac:chgData name="Troels Mortensen (TRMO) | VIA" userId="48eeef65-5bf8-474b-9082-b56af31dd25e" providerId="ADAL" clId="{9CE5978E-B494-4221-BDD9-B162F3B2BEE9}" dt="2019-03-12T11:51:24.078" v="145"/>
          <ac:grpSpMkLst>
            <pc:docMk/>
            <pc:sldMk cId="2421374950" sldId="312"/>
            <ac:grpSpMk id="14" creationId="{00000000-0000-0000-0000-000000000000}"/>
          </ac:grpSpMkLst>
        </pc:grpChg>
        <pc:picChg chg="mod">
          <ac:chgData name="Troels Mortensen (TRMO) | VIA" userId="48eeef65-5bf8-474b-9082-b56af31dd25e" providerId="ADAL" clId="{9CE5978E-B494-4221-BDD9-B162F3B2BEE9}" dt="2019-03-12T11:51:24.078" v="145"/>
          <ac:picMkLst>
            <pc:docMk/>
            <pc:sldMk cId="2421374950" sldId="312"/>
            <ac:picMk id="4" creationId="{00000000-0000-0000-0000-000000000000}"/>
          </ac:picMkLst>
        </pc:picChg>
        <pc:cxnChg chg="mod">
          <ac:chgData name="Troels Mortensen (TRMO) | VIA" userId="48eeef65-5bf8-474b-9082-b56af31dd25e" providerId="ADAL" clId="{9CE5978E-B494-4221-BDD9-B162F3B2BEE9}" dt="2019-03-12T13:01:59.788" v="295" actId="1076"/>
          <ac:cxnSpMkLst>
            <pc:docMk/>
            <pc:sldMk cId="2421374950" sldId="312"/>
            <ac:cxnSpMk id="9" creationId="{00000000-0000-0000-0000-000000000000}"/>
          </ac:cxnSpMkLst>
        </pc:cxnChg>
        <pc:cxnChg chg="mod">
          <ac:chgData name="Troels Mortensen (TRMO) | VIA" userId="48eeef65-5bf8-474b-9082-b56af31dd25e" providerId="ADAL" clId="{9CE5978E-B494-4221-BDD9-B162F3B2BEE9}" dt="2019-03-12T13:02:02.130" v="296" actId="14100"/>
          <ac:cxnSpMkLst>
            <pc:docMk/>
            <pc:sldMk cId="2421374950" sldId="312"/>
            <ac:cxnSpMk id="11" creationId="{00000000-0000-0000-0000-000000000000}"/>
          </ac:cxnSpMkLst>
        </pc:cxnChg>
      </pc:sldChg>
      <pc:sldChg chg="modSp">
        <pc:chgData name="Troels Mortensen (TRMO) | VIA" userId="48eeef65-5bf8-474b-9082-b56af31dd25e" providerId="ADAL" clId="{9CE5978E-B494-4221-BDD9-B162F3B2BEE9}" dt="2019-03-12T15:16:44.553" v="1775" actId="20577"/>
        <pc:sldMkLst>
          <pc:docMk/>
          <pc:sldMk cId="2365765406" sldId="316"/>
        </pc:sldMkLst>
        <pc:spChg chg="mod">
          <ac:chgData name="Troels Mortensen (TRMO) | VIA" userId="48eeef65-5bf8-474b-9082-b56af31dd25e" providerId="ADAL" clId="{9CE5978E-B494-4221-BDD9-B162F3B2BEE9}" dt="2019-03-12T15:16:44.553" v="1775" actId="20577"/>
          <ac:spMkLst>
            <pc:docMk/>
            <pc:sldMk cId="2365765406" sldId="316"/>
            <ac:spMk id="3" creationId="{00000000-0000-0000-0000-000000000000}"/>
          </ac:spMkLst>
        </pc:spChg>
      </pc:sldChg>
      <pc:sldChg chg="modSp">
        <pc:chgData name="Troels Mortensen (TRMO) | VIA" userId="48eeef65-5bf8-474b-9082-b56af31dd25e" providerId="ADAL" clId="{9CE5978E-B494-4221-BDD9-B162F3B2BEE9}" dt="2019-03-12T15:21:29.948" v="2008" actId="14100"/>
        <pc:sldMkLst>
          <pc:docMk/>
          <pc:sldMk cId="1007313547" sldId="319"/>
        </pc:sldMkLst>
        <pc:spChg chg="mod">
          <ac:chgData name="Troels Mortensen (TRMO) | VIA" userId="48eeef65-5bf8-474b-9082-b56af31dd25e" providerId="ADAL" clId="{9CE5978E-B494-4221-BDD9-B162F3B2BEE9}" dt="2019-03-12T11:51:24.078" v="145"/>
          <ac:spMkLst>
            <pc:docMk/>
            <pc:sldMk cId="1007313547" sldId="319"/>
            <ac:spMk id="11"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16"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17"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18"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19" creationId="{00000000-0000-0000-0000-000000000000}"/>
          </ac:spMkLst>
        </pc:spChg>
        <pc:spChg chg="mod">
          <ac:chgData name="Troels Mortensen (TRMO) | VIA" userId="48eeef65-5bf8-474b-9082-b56af31dd25e" providerId="ADAL" clId="{9CE5978E-B494-4221-BDD9-B162F3B2BEE9}" dt="2019-03-12T15:21:29.948" v="2008" actId="14100"/>
          <ac:spMkLst>
            <pc:docMk/>
            <pc:sldMk cId="1007313547" sldId="319"/>
            <ac:spMk id="25"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27" creationId="{75E2C90E-1413-43A7-BF4B-A539A23AC733}"/>
          </ac:spMkLst>
        </pc:spChg>
        <pc:spChg chg="mod">
          <ac:chgData name="Troels Mortensen (TRMO) | VIA" userId="48eeef65-5bf8-474b-9082-b56af31dd25e" providerId="ADAL" clId="{9CE5978E-B494-4221-BDD9-B162F3B2BEE9}" dt="2019-03-12T11:51:24.078" v="145"/>
          <ac:spMkLst>
            <pc:docMk/>
            <pc:sldMk cId="1007313547" sldId="319"/>
            <ac:spMk id="34"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35"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36"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38"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39" creationId="{00000000-0000-0000-0000-000000000000}"/>
          </ac:spMkLst>
        </pc:spChg>
        <pc:spChg chg="mod">
          <ac:chgData name="Troels Mortensen (TRMO) | VIA" userId="48eeef65-5bf8-474b-9082-b56af31dd25e" providerId="ADAL" clId="{9CE5978E-B494-4221-BDD9-B162F3B2BEE9}" dt="2019-03-12T11:51:24.078" v="145"/>
          <ac:spMkLst>
            <pc:docMk/>
            <pc:sldMk cId="1007313547" sldId="319"/>
            <ac:spMk id="52" creationId="{00000000-0000-0000-0000-000000000000}"/>
          </ac:spMkLst>
        </pc:spChg>
        <pc:cxnChg chg="mod">
          <ac:chgData name="Troels Mortensen (TRMO) | VIA" userId="48eeef65-5bf8-474b-9082-b56af31dd25e" providerId="ADAL" clId="{9CE5978E-B494-4221-BDD9-B162F3B2BEE9}" dt="2019-03-12T11:51:24.078" v="145"/>
          <ac:cxnSpMkLst>
            <pc:docMk/>
            <pc:sldMk cId="1007313547" sldId="319"/>
            <ac:cxnSpMk id="10"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26" creationId="{4E4AA83B-F6E1-4FC0-8F0B-DF35DF9078E4}"/>
          </ac:cxnSpMkLst>
        </pc:cxnChg>
        <pc:cxnChg chg="mod">
          <ac:chgData name="Troels Mortensen (TRMO) | VIA" userId="48eeef65-5bf8-474b-9082-b56af31dd25e" providerId="ADAL" clId="{9CE5978E-B494-4221-BDD9-B162F3B2BEE9}" dt="2019-03-12T11:51:24.078" v="145"/>
          <ac:cxnSpMkLst>
            <pc:docMk/>
            <pc:sldMk cId="1007313547" sldId="319"/>
            <ac:cxnSpMk id="28" creationId="{50671A39-5554-40D3-B3E6-7E87E42E224C}"/>
          </ac:cxnSpMkLst>
        </pc:cxnChg>
        <pc:cxnChg chg="mod">
          <ac:chgData name="Troels Mortensen (TRMO) | VIA" userId="48eeef65-5bf8-474b-9082-b56af31dd25e" providerId="ADAL" clId="{9CE5978E-B494-4221-BDD9-B162F3B2BEE9}" dt="2019-03-12T11:51:24.078" v="145"/>
          <ac:cxnSpMkLst>
            <pc:docMk/>
            <pc:sldMk cId="1007313547" sldId="319"/>
            <ac:cxnSpMk id="31"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32"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33"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37"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40"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42" creationId="{3A2F7183-A748-4051-8491-AC3BB0B99E3D}"/>
          </ac:cxnSpMkLst>
        </pc:cxnChg>
        <pc:cxnChg chg="mod">
          <ac:chgData name="Troels Mortensen (TRMO) | VIA" userId="48eeef65-5bf8-474b-9082-b56af31dd25e" providerId="ADAL" clId="{9CE5978E-B494-4221-BDD9-B162F3B2BEE9}" dt="2019-03-12T11:51:24.078" v="145"/>
          <ac:cxnSpMkLst>
            <pc:docMk/>
            <pc:sldMk cId="1007313547" sldId="319"/>
            <ac:cxnSpMk id="43"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44" creationId="{EC463212-6EE6-4D47-A0E2-A99DA14530BC}"/>
          </ac:cxnSpMkLst>
        </pc:cxnChg>
        <pc:cxnChg chg="mod">
          <ac:chgData name="Troels Mortensen (TRMO) | VIA" userId="48eeef65-5bf8-474b-9082-b56af31dd25e" providerId="ADAL" clId="{9CE5978E-B494-4221-BDD9-B162F3B2BEE9}" dt="2019-03-12T11:51:24.078" v="145"/>
          <ac:cxnSpMkLst>
            <pc:docMk/>
            <pc:sldMk cId="1007313547" sldId="319"/>
            <ac:cxnSpMk id="45"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48"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50" creationId="{00000000-0000-0000-0000-000000000000}"/>
          </ac:cxnSpMkLst>
        </pc:cxnChg>
        <pc:cxnChg chg="mod">
          <ac:chgData name="Troels Mortensen (TRMO) | VIA" userId="48eeef65-5bf8-474b-9082-b56af31dd25e" providerId="ADAL" clId="{9CE5978E-B494-4221-BDD9-B162F3B2BEE9}" dt="2019-03-12T11:51:24.078" v="145"/>
          <ac:cxnSpMkLst>
            <pc:docMk/>
            <pc:sldMk cId="1007313547" sldId="319"/>
            <ac:cxnSpMk id="54" creationId="{00000000-0000-0000-0000-000000000000}"/>
          </ac:cxnSpMkLst>
        </pc:cxnChg>
      </pc:sldChg>
      <pc:sldChg chg="modSp">
        <pc:chgData name="Troels Mortensen (TRMO) | VIA" userId="48eeef65-5bf8-474b-9082-b56af31dd25e" providerId="ADAL" clId="{9CE5978E-B494-4221-BDD9-B162F3B2BEE9}" dt="2019-03-12T15:21:01.576" v="1988" actId="20577"/>
        <pc:sldMkLst>
          <pc:docMk/>
          <pc:sldMk cId="764532271" sldId="321"/>
        </pc:sldMkLst>
        <pc:spChg chg="mod">
          <ac:chgData name="Troels Mortensen (TRMO) | VIA" userId="48eeef65-5bf8-474b-9082-b56af31dd25e" providerId="ADAL" clId="{9CE5978E-B494-4221-BDD9-B162F3B2BEE9}" dt="2019-03-12T15:21:01.576" v="1988" actId="20577"/>
          <ac:spMkLst>
            <pc:docMk/>
            <pc:sldMk cId="764532271" sldId="321"/>
            <ac:spMk id="3" creationId="{00000000-0000-0000-0000-000000000000}"/>
          </ac:spMkLst>
        </pc:spChg>
      </pc:sldChg>
      <pc:sldChg chg="modSp">
        <pc:chgData name="Troels Mortensen (TRMO) | VIA" userId="48eeef65-5bf8-474b-9082-b56af31dd25e" providerId="ADAL" clId="{9CE5978E-B494-4221-BDD9-B162F3B2BEE9}" dt="2019-03-12T15:22:11.262" v="2126" actId="20577"/>
        <pc:sldMkLst>
          <pc:docMk/>
          <pc:sldMk cId="1231628249" sldId="323"/>
        </pc:sldMkLst>
        <pc:spChg chg="mod">
          <ac:chgData name="Troels Mortensen (TRMO) | VIA" userId="48eeef65-5bf8-474b-9082-b56af31dd25e" providerId="ADAL" clId="{9CE5978E-B494-4221-BDD9-B162F3B2BEE9}" dt="2019-03-12T15:22:11.262" v="2126" actId="20577"/>
          <ac:spMkLst>
            <pc:docMk/>
            <pc:sldMk cId="1231628249" sldId="323"/>
            <ac:spMk id="3" creationId="{00000000-0000-0000-0000-000000000000}"/>
          </ac:spMkLst>
        </pc:spChg>
      </pc:sldChg>
      <pc:sldChg chg="addSp modSp modAnim">
        <pc:chgData name="Troels Mortensen (TRMO) | VIA" userId="48eeef65-5bf8-474b-9082-b56af31dd25e" providerId="ADAL" clId="{9CE5978E-B494-4221-BDD9-B162F3B2BEE9}" dt="2019-03-14T08:58:59.946" v="2731" actId="20577"/>
        <pc:sldMkLst>
          <pc:docMk/>
          <pc:sldMk cId="2834720979" sldId="327"/>
        </pc:sldMkLst>
        <pc:spChg chg="mod">
          <ac:chgData name="Troels Mortensen (TRMO) | VIA" userId="48eeef65-5bf8-474b-9082-b56af31dd25e" providerId="ADAL" clId="{9CE5978E-B494-4221-BDD9-B162F3B2BEE9}" dt="2019-03-12T11:51:24.078" v="145"/>
          <ac:spMkLst>
            <pc:docMk/>
            <pc:sldMk cId="2834720979" sldId="327"/>
            <ac:spMk id="2" creationId="{6BDA82B3-7F07-49CA-AA49-D5F74BC426CB}"/>
          </ac:spMkLst>
        </pc:spChg>
        <pc:spChg chg="add mod">
          <ac:chgData name="Troels Mortensen (TRMO) | VIA" userId="48eeef65-5bf8-474b-9082-b56af31dd25e" providerId="ADAL" clId="{9CE5978E-B494-4221-BDD9-B162F3B2BEE9}" dt="2019-03-14T08:58:59.946" v="2731" actId="20577"/>
          <ac:spMkLst>
            <pc:docMk/>
            <pc:sldMk cId="2834720979" sldId="327"/>
            <ac:spMk id="3" creationId="{0BADED81-AB62-41A4-A7CF-FEF1A0825188}"/>
          </ac:spMkLst>
        </pc:spChg>
        <pc:spChg chg="mod">
          <ac:chgData name="Troels Mortensen (TRMO) | VIA" userId="48eeef65-5bf8-474b-9082-b56af31dd25e" providerId="ADAL" clId="{9CE5978E-B494-4221-BDD9-B162F3B2BEE9}" dt="2019-03-12T11:51:24.078" v="145"/>
          <ac:spMkLst>
            <pc:docMk/>
            <pc:sldMk cId="2834720979" sldId="327"/>
            <ac:spMk id="4" creationId="{00000000-0000-0000-0000-000000000000}"/>
          </ac:spMkLst>
        </pc:spChg>
        <pc:spChg chg="mod">
          <ac:chgData name="Troels Mortensen (TRMO) | VIA" userId="48eeef65-5bf8-474b-9082-b56af31dd25e" providerId="ADAL" clId="{9CE5978E-B494-4221-BDD9-B162F3B2BEE9}" dt="2019-03-12T11:51:24.078" v="145"/>
          <ac:spMkLst>
            <pc:docMk/>
            <pc:sldMk cId="2834720979" sldId="327"/>
            <ac:spMk id="5" creationId="{00000000-0000-0000-0000-000000000000}"/>
          </ac:spMkLst>
        </pc:spChg>
        <pc:spChg chg="mod">
          <ac:chgData name="Troels Mortensen (TRMO) | VIA" userId="48eeef65-5bf8-474b-9082-b56af31dd25e" providerId="ADAL" clId="{9CE5978E-B494-4221-BDD9-B162F3B2BEE9}" dt="2019-03-12T11:51:24.078" v="145"/>
          <ac:spMkLst>
            <pc:docMk/>
            <pc:sldMk cId="2834720979" sldId="327"/>
            <ac:spMk id="6" creationId="{00000000-0000-0000-0000-000000000000}"/>
          </ac:spMkLst>
        </pc:spChg>
        <pc:spChg chg="mod">
          <ac:chgData name="Troels Mortensen (TRMO) | VIA" userId="48eeef65-5bf8-474b-9082-b56af31dd25e" providerId="ADAL" clId="{9CE5978E-B494-4221-BDD9-B162F3B2BEE9}" dt="2019-03-12T11:51:24.078" v="145"/>
          <ac:spMkLst>
            <pc:docMk/>
            <pc:sldMk cId="2834720979" sldId="327"/>
            <ac:spMk id="7" creationId="{00000000-0000-0000-0000-000000000000}"/>
          </ac:spMkLst>
        </pc:spChg>
        <pc:spChg chg="mod">
          <ac:chgData name="Troels Mortensen (TRMO) | VIA" userId="48eeef65-5bf8-474b-9082-b56af31dd25e" providerId="ADAL" clId="{9CE5978E-B494-4221-BDD9-B162F3B2BEE9}" dt="2019-03-12T11:51:24.078" v="145"/>
          <ac:spMkLst>
            <pc:docMk/>
            <pc:sldMk cId="2834720979" sldId="327"/>
            <ac:spMk id="9" creationId="{00000000-0000-0000-0000-000000000000}"/>
          </ac:spMkLst>
        </pc:spChg>
        <pc:spChg chg="mod">
          <ac:chgData name="Troels Mortensen (TRMO) | VIA" userId="48eeef65-5bf8-474b-9082-b56af31dd25e" providerId="ADAL" clId="{9CE5978E-B494-4221-BDD9-B162F3B2BEE9}" dt="2019-03-12T11:51:24.078" v="145"/>
          <ac:spMkLst>
            <pc:docMk/>
            <pc:sldMk cId="2834720979" sldId="327"/>
            <ac:spMk id="10" creationId="{00000000-0000-0000-0000-000000000000}"/>
          </ac:spMkLst>
        </pc:spChg>
        <pc:spChg chg="mod">
          <ac:chgData name="Troels Mortensen (TRMO) | VIA" userId="48eeef65-5bf8-474b-9082-b56af31dd25e" providerId="ADAL" clId="{9CE5978E-B494-4221-BDD9-B162F3B2BEE9}" dt="2019-03-12T11:52:42.485" v="212" actId="20577"/>
          <ac:spMkLst>
            <pc:docMk/>
            <pc:sldMk cId="2834720979" sldId="327"/>
            <ac:spMk id="14" creationId="{00000000-0000-0000-0000-000000000000}"/>
          </ac:spMkLst>
        </pc:spChg>
        <pc:spChg chg="mod">
          <ac:chgData name="Troels Mortensen (TRMO) | VIA" userId="48eeef65-5bf8-474b-9082-b56af31dd25e" providerId="ADAL" clId="{9CE5978E-B494-4221-BDD9-B162F3B2BEE9}" dt="2019-03-12T11:51:24.078" v="145"/>
          <ac:spMkLst>
            <pc:docMk/>
            <pc:sldMk cId="2834720979" sldId="327"/>
            <ac:spMk id="17" creationId="{ED3028CE-74E1-470B-B3FC-1B564657EEAE}"/>
          </ac:spMkLst>
        </pc:spChg>
        <pc:spChg chg="mod">
          <ac:chgData name="Troels Mortensen (TRMO) | VIA" userId="48eeef65-5bf8-474b-9082-b56af31dd25e" providerId="ADAL" clId="{9CE5978E-B494-4221-BDD9-B162F3B2BEE9}" dt="2019-03-12T11:51:24.078" v="145"/>
          <ac:spMkLst>
            <pc:docMk/>
            <pc:sldMk cId="2834720979" sldId="327"/>
            <ac:spMk id="21" creationId="{00000000-0000-0000-0000-000000000000}"/>
          </ac:spMkLst>
        </pc:spChg>
        <pc:picChg chg="mod">
          <ac:chgData name="Troels Mortensen (TRMO) | VIA" userId="48eeef65-5bf8-474b-9082-b56af31dd25e" providerId="ADAL" clId="{9CE5978E-B494-4221-BDD9-B162F3B2BEE9}" dt="2019-03-12T11:51:24.078" v="145"/>
          <ac:picMkLst>
            <pc:docMk/>
            <pc:sldMk cId="2834720979" sldId="327"/>
            <ac:picMk id="11" creationId="{00000000-0000-0000-0000-000000000000}"/>
          </ac:picMkLst>
        </pc:picChg>
        <pc:cxnChg chg="mod">
          <ac:chgData name="Troels Mortensen (TRMO) | VIA" userId="48eeef65-5bf8-474b-9082-b56af31dd25e" providerId="ADAL" clId="{9CE5978E-B494-4221-BDD9-B162F3B2BEE9}" dt="2019-03-12T11:51:24.078" v="145"/>
          <ac:cxnSpMkLst>
            <pc:docMk/>
            <pc:sldMk cId="2834720979" sldId="327"/>
            <ac:cxnSpMk id="13" creationId="{00000000-0000-0000-0000-000000000000}"/>
          </ac:cxnSpMkLst>
        </pc:cxnChg>
        <pc:cxnChg chg="mod">
          <ac:chgData name="Troels Mortensen (TRMO) | VIA" userId="48eeef65-5bf8-474b-9082-b56af31dd25e" providerId="ADAL" clId="{9CE5978E-B494-4221-BDD9-B162F3B2BEE9}" dt="2019-03-12T11:51:24.078" v="145"/>
          <ac:cxnSpMkLst>
            <pc:docMk/>
            <pc:sldMk cId="2834720979" sldId="327"/>
            <ac:cxnSpMk id="16" creationId="{00000000-0000-0000-0000-000000000000}"/>
          </ac:cxnSpMkLst>
        </pc:cxnChg>
        <pc:cxnChg chg="mod">
          <ac:chgData name="Troels Mortensen (TRMO) | VIA" userId="48eeef65-5bf8-474b-9082-b56af31dd25e" providerId="ADAL" clId="{9CE5978E-B494-4221-BDD9-B162F3B2BEE9}" dt="2019-03-12T11:51:24.078" v="145"/>
          <ac:cxnSpMkLst>
            <pc:docMk/>
            <pc:sldMk cId="2834720979" sldId="327"/>
            <ac:cxnSpMk id="23" creationId="{00000000-0000-0000-0000-000000000000}"/>
          </ac:cxnSpMkLst>
        </pc:cxnChg>
        <pc:cxnChg chg="mod">
          <ac:chgData name="Troels Mortensen (TRMO) | VIA" userId="48eeef65-5bf8-474b-9082-b56af31dd25e" providerId="ADAL" clId="{9CE5978E-B494-4221-BDD9-B162F3B2BEE9}" dt="2019-03-12T11:51:24.078" v="145"/>
          <ac:cxnSpMkLst>
            <pc:docMk/>
            <pc:sldMk cId="2834720979" sldId="327"/>
            <ac:cxnSpMk id="25" creationId="{00000000-0000-0000-0000-000000000000}"/>
          </ac:cxnSpMkLst>
        </pc:cxnChg>
        <pc:cxnChg chg="mod">
          <ac:chgData name="Troels Mortensen (TRMO) | VIA" userId="48eeef65-5bf8-474b-9082-b56af31dd25e" providerId="ADAL" clId="{9CE5978E-B494-4221-BDD9-B162F3B2BEE9}" dt="2019-03-12T11:51:24.078" v="145"/>
          <ac:cxnSpMkLst>
            <pc:docMk/>
            <pc:sldMk cId="2834720979" sldId="327"/>
            <ac:cxnSpMk id="27" creationId="{00000000-0000-0000-0000-000000000000}"/>
          </ac:cxnSpMkLst>
        </pc:cxnChg>
      </pc:sldChg>
      <pc:sldChg chg="addSp delSp modSp modAnim">
        <pc:chgData name="Troels Mortensen (TRMO) | VIA" userId="48eeef65-5bf8-474b-9082-b56af31dd25e" providerId="ADAL" clId="{9CE5978E-B494-4221-BDD9-B162F3B2BEE9}" dt="2019-03-12T15:09:39.954" v="1115"/>
        <pc:sldMkLst>
          <pc:docMk/>
          <pc:sldMk cId="2991422654" sldId="328"/>
        </pc:sldMkLst>
        <pc:spChg chg="mod">
          <ac:chgData name="Troels Mortensen (TRMO) | VIA" userId="48eeef65-5bf8-474b-9082-b56af31dd25e" providerId="ADAL" clId="{9CE5978E-B494-4221-BDD9-B162F3B2BEE9}" dt="2019-03-12T15:07:15.760" v="1048" actId="122"/>
          <ac:spMkLst>
            <pc:docMk/>
            <pc:sldMk cId="2991422654" sldId="328"/>
            <ac:spMk id="2" creationId="{00000000-0000-0000-0000-000000000000}"/>
          </ac:spMkLst>
        </pc:spChg>
        <pc:spChg chg="add mod">
          <ac:chgData name="Troels Mortensen (TRMO) | VIA" userId="48eeef65-5bf8-474b-9082-b56af31dd25e" providerId="ADAL" clId="{9CE5978E-B494-4221-BDD9-B162F3B2BEE9}" dt="2019-03-12T15:06:45.650" v="1040" actId="1035"/>
          <ac:spMkLst>
            <pc:docMk/>
            <pc:sldMk cId="2991422654" sldId="328"/>
            <ac:spMk id="3" creationId="{11A52C2F-BB0A-481D-A6B8-B06755BF96ED}"/>
          </ac:spMkLst>
        </pc:spChg>
        <pc:spChg chg="add mod">
          <ac:chgData name="Troels Mortensen (TRMO) | VIA" userId="48eeef65-5bf8-474b-9082-b56af31dd25e" providerId="ADAL" clId="{9CE5978E-B494-4221-BDD9-B162F3B2BEE9}" dt="2019-03-12T15:07:25.521" v="1051" actId="207"/>
          <ac:spMkLst>
            <pc:docMk/>
            <pc:sldMk cId="2991422654" sldId="328"/>
            <ac:spMk id="4" creationId="{1F565FB7-820D-4332-A03F-AA7ACE2810D3}"/>
          </ac:spMkLst>
        </pc:spChg>
        <pc:spChg chg="del mod">
          <ac:chgData name="Troels Mortensen (TRMO) | VIA" userId="48eeef65-5bf8-474b-9082-b56af31dd25e" providerId="ADAL" clId="{9CE5978E-B494-4221-BDD9-B162F3B2BEE9}" dt="2019-03-12T15:06:19.042" v="1018" actId="478"/>
          <ac:spMkLst>
            <pc:docMk/>
            <pc:sldMk cId="2991422654" sldId="328"/>
            <ac:spMk id="7" creationId="{00000000-0000-0000-0000-000000000000}"/>
          </ac:spMkLst>
        </pc:spChg>
        <pc:spChg chg="del mod">
          <ac:chgData name="Troels Mortensen (TRMO) | VIA" userId="48eeef65-5bf8-474b-9082-b56af31dd25e" providerId="ADAL" clId="{9CE5978E-B494-4221-BDD9-B162F3B2BEE9}" dt="2019-03-12T15:06:20.093" v="1019" actId="478"/>
          <ac:spMkLst>
            <pc:docMk/>
            <pc:sldMk cId="2991422654" sldId="328"/>
            <ac:spMk id="10" creationId="{00000000-0000-0000-0000-000000000000}"/>
          </ac:spMkLst>
        </pc:spChg>
        <pc:spChg chg="del mod">
          <ac:chgData name="Troels Mortensen (TRMO) | VIA" userId="48eeef65-5bf8-474b-9082-b56af31dd25e" providerId="ADAL" clId="{9CE5978E-B494-4221-BDD9-B162F3B2BEE9}" dt="2019-03-12T15:06:20.814" v="1020" actId="478"/>
          <ac:spMkLst>
            <pc:docMk/>
            <pc:sldMk cId="2991422654" sldId="328"/>
            <ac:spMk id="11" creationId="{00000000-0000-0000-0000-000000000000}"/>
          </ac:spMkLst>
        </pc:spChg>
        <pc:spChg chg="del mod">
          <ac:chgData name="Troels Mortensen (TRMO) | VIA" userId="48eeef65-5bf8-474b-9082-b56af31dd25e" providerId="ADAL" clId="{9CE5978E-B494-4221-BDD9-B162F3B2BEE9}" dt="2019-03-12T15:06:21.301" v="1021" actId="478"/>
          <ac:spMkLst>
            <pc:docMk/>
            <pc:sldMk cId="2991422654" sldId="328"/>
            <ac:spMk id="12" creationId="{00000000-0000-0000-0000-000000000000}"/>
          </ac:spMkLst>
        </pc:spChg>
        <pc:spChg chg="del mod">
          <ac:chgData name="Troels Mortensen (TRMO) | VIA" userId="48eeef65-5bf8-474b-9082-b56af31dd25e" providerId="ADAL" clId="{9CE5978E-B494-4221-BDD9-B162F3B2BEE9}" dt="2019-03-12T15:06:18.181" v="1017" actId="478"/>
          <ac:spMkLst>
            <pc:docMk/>
            <pc:sldMk cId="2991422654" sldId="328"/>
            <ac:spMk id="13" creationId="{00000000-0000-0000-0000-000000000000}"/>
          </ac:spMkLst>
        </pc:spChg>
        <pc:spChg chg="mod">
          <ac:chgData name="Troels Mortensen (TRMO) | VIA" userId="48eeef65-5bf8-474b-9082-b56af31dd25e" providerId="ADAL" clId="{9CE5978E-B494-4221-BDD9-B162F3B2BEE9}" dt="2019-03-12T11:51:24.078" v="145"/>
          <ac:spMkLst>
            <pc:docMk/>
            <pc:sldMk cId="2991422654" sldId="328"/>
            <ac:spMk id="14" creationId="{E595D28B-EAA4-4410-8787-B738AA7A6A12}"/>
          </ac:spMkLst>
        </pc:spChg>
        <pc:spChg chg="del mod">
          <ac:chgData name="Troels Mortensen (TRMO) | VIA" userId="48eeef65-5bf8-474b-9082-b56af31dd25e" providerId="ADAL" clId="{9CE5978E-B494-4221-BDD9-B162F3B2BEE9}" dt="2019-03-12T15:06:16.158" v="1016" actId="478"/>
          <ac:spMkLst>
            <pc:docMk/>
            <pc:sldMk cId="2991422654" sldId="328"/>
            <ac:spMk id="15" creationId="{8CCAA067-DE44-4D59-AF57-B49E3168CA6B}"/>
          </ac:spMkLst>
        </pc:spChg>
        <pc:spChg chg="add mod">
          <ac:chgData name="Troels Mortensen (TRMO) | VIA" userId="48eeef65-5bf8-474b-9082-b56af31dd25e" providerId="ADAL" clId="{9CE5978E-B494-4221-BDD9-B162F3B2BEE9}" dt="2019-03-12T15:07:52.426" v="1073" actId="1037"/>
          <ac:spMkLst>
            <pc:docMk/>
            <pc:sldMk cId="2991422654" sldId="328"/>
            <ac:spMk id="17" creationId="{1574BF61-1B01-490F-9B3E-ABA2778536F0}"/>
          </ac:spMkLst>
        </pc:spChg>
        <pc:spChg chg="add mod">
          <ac:chgData name="Troels Mortensen (TRMO) | VIA" userId="48eeef65-5bf8-474b-9082-b56af31dd25e" providerId="ADAL" clId="{9CE5978E-B494-4221-BDD9-B162F3B2BEE9}" dt="2019-03-12T15:08:25.387" v="1089" actId="1037"/>
          <ac:spMkLst>
            <pc:docMk/>
            <pc:sldMk cId="2991422654" sldId="328"/>
            <ac:spMk id="18" creationId="{678DA62D-4C02-4DFC-839E-1169D1013FC2}"/>
          </ac:spMkLst>
        </pc:spChg>
        <pc:spChg chg="add del mod">
          <ac:chgData name="Troels Mortensen (TRMO) | VIA" userId="48eeef65-5bf8-474b-9082-b56af31dd25e" providerId="ADAL" clId="{9CE5978E-B494-4221-BDD9-B162F3B2BEE9}" dt="2019-03-12T15:08:10.127" v="1080" actId="478"/>
          <ac:spMkLst>
            <pc:docMk/>
            <pc:sldMk cId="2991422654" sldId="328"/>
            <ac:spMk id="19" creationId="{D2884FE6-D301-477A-B17B-E3D936CE49F0}"/>
          </ac:spMkLst>
        </pc:spChg>
        <pc:picChg chg="del mod">
          <ac:chgData name="Troels Mortensen (TRMO) | VIA" userId="48eeef65-5bf8-474b-9082-b56af31dd25e" providerId="ADAL" clId="{9CE5978E-B494-4221-BDD9-B162F3B2BEE9}" dt="2019-03-12T15:05:52.641" v="1010" actId="478"/>
          <ac:picMkLst>
            <pc:docMk/>
            <pc:sldMk cId="2991422654" sldId="328"/>
            <ac:picMk id="9" creationId="{00000000-0000-0000-0000-000000000000}"/>
          </ac:picMkLst>
        </pc:picChg>
        <pc:picChg chg="add mod ord">
          <ac:chgData name="Troels Mortensen (TRMO) | VIA" userId="48eeef65-5bf8-474b-9082-b56af31dd25e" providerId="ADAL" clId="{9CE5978E-B494-4221-BDD9-B162F3B2BEE9}" dt="2019-03-12T15:07:32.518" v="1055" actId="1076"/>
          <ac:picMkLst>
            <pc:docMk/>
            <pc:sldMk cId="2991422654" sldId="328"/>
            <ac:picMk id="16" creationId="{1485A4F8-DB2A-4FEE-BC71-23154849DB6F}"/>
          </ac:picMkLst>
        </pc:picChg>
      </pc:sldChg>
      <pc:sldChg chg="modSp">
        <pc:chgData name="Troels Mortensen (TRMO) | VIA" userId="48eeef65-5bf8-474b-9082-b56af31dd25e" providerId="ADAL" clId="{9CE5978E-B494-4221-BDD9-B162F3B2BEE9}" dt="2019-03-12T15:03:35.849" v="943" actId="20577"/>
        <pc:sldMkLst>
          <pc:docMk/>
          <pc:sldMk cId="2496611775" sldId="331"/>
        </pc:sldMkLst>
        <pc:spChg chg="mod">
          <ac:chgData name="Troels Mortensen (TRMO) | VIA" userId="48eeef65-5bf8-474b-9082-b56af31dd25e" providerId="ADAL" clId="{9CE5978E-B494-4221-BDD9-B162F3B2BEE9}" dt="2019-03-12T15:03:35.849" v="943" actId="20577"/>
          <ac:spMkLst>
            <pc:docMk/>
            <pc:sldMk cId="2496611775" sldId="331"/>
            <ac:spMk id="3" creationId="{00000000-0000-0000-0000-000000000000}"/>
          </ac:spMkLst>
        </pc:spChg>
      </pc:sldChg>
      <pc:sldChg chg="addSp modSp">
        <pc:chgData name="Troels Mortensen (TRMO) | VIA" userId="48eeef65-5bf8-474b-9082-b56af31dd25e" providerId="ADAL" clId="{9CE5978E-B494-4221-BDD9-B162F3B2BEE9}" dt="2019-03-12T15:20:45.128" v="1968" actId="14100"/>
        <pc:sldMkLst>
          <pc:docMk/>
          <pc:sldMk cId="2505945984" sldId="335"/>
        </pc:sldMkLst>
        <pc:spChg chg="mod">
          <ac:chgData name="Troels Mortensen (TRMO) | VIA" userId="48eeef65-5bf8-474b-9082-b56af31dd25e" providerId="ADAL" clId="{9CE5978E-B494-4221-BDD9-B162F3B2BEE9}" dt="2019-03-12T15:20:38.033" v="1965" actId="1076"/>
          <ac:spMkLst>
            <pc:docMk/>
            <pc:sldMk cId="2505945984" sldId="335"/>
            <ac:spMk id="3" creationId="{00000000-0000-0000-0000-000000000000}"/>
          </ac:spMkLst>
        </pc:spChg>
        <pc:spChg chg="mod">
          <ac:chgData name="Troels Mortensen (TRMO) | VIA" userId="48eeef65-5bf8-474b-9082-b56af31dd25e" providerId="ADAL" clId="{9CE5978E-B494-4221-BDD9-B162F3B2BEE9}" dt="2019-03-12T15:20:25.324" v="1959" actId="1037"/>
          <ac:spMkLst>
            <pc:docMk/>
            <pc:sldMk cId="2505945984" sldId="335"/>
            <ac:spMk id="5" creationId="{00000000-0000-0000-0000-000000000000}"/>
          </ac:spMkLst>
        </pc:spChg>
        <pc:picChg chg="mod">
          <ac:chgData name="Troels Mortensen (TRMO) | VIA" userId="48eeef65-5bf8-474b-9082-b56af31dd25e" providerId="ADAL" clId="{9CE5978E-B494-4221-BDD9-B162F3B2BEE9}" dt="2019-03-12T15:20:25.324" v="1959" actId="1037"/>
          <ac:picMkLst>
            <pc:docMk/>
            <pc:sldMk cId="2505945984" sldId="335"/>
            <ac:picMk id="4" creationId="{00000000-0000-0000-0000-000000000000}"/>
          </ac:picMkLst>
        </pc:picChg>
        <pc:picChg chg="add mod">
          <ac:chgData name="Troels Mortensen (TRMO) | VIA" userId="48eeef65-5bf8-474b-9082-b56af31dd25e" providerId="ADAL" clId="{9CE5978E-B494-4221-BDD9-B162F3B2BEE9}" dt="2019-03-12T15:20:31.461" v="1963" actId="1076"/>
          <ac:picMkLst>
            <pc:docMk/>
            <pc:sldMk cId="2505945984" sldId="335"/>
            <ac:picMk id="6" creationId="{CB9DBBDC-E658-41FC-B879-1587DB393C10}"/>
          </ac:picMkLst>
        </pc:picChg>
        <pc:cxnChg chg="mod">
          <ac:chgData name="Troels Mortensen (TRMO) | VIA" userId="48eeef65-5bf8-474b-9082-b56af31dd25e" providerId="ADAL" clId="{9CE5978E-B494-4221-BDD9-B162F3B2BEE9}" dt="2019-03-12T15:20:25.324" v="1959" actId="1037"/>
          <ac:cxnSpMkLst>
            <pc:docMk/>
            <pc:sldMk cId="2505945984" sldId="335"/>
            <ac:cxnSpMk id="7" creationId="{00000000-0000-0000-0000-000000000000}"/>
          </ac:cxnSpMkLst>
        </pc:cxnChg>
        <pc:cxnChg chg="add mod">
          <ac:chgData name="Troels Mortensen (TRMO) | VIA" userId="48eeef65-5bf8-474b-9082-b56af31dd25e" providerId="ADAL" clId="{9CE5978E-B494-4221-BDD9-B162F3B2BEE9}" dt="2019-03-12T15:20:45.128" v="1968" actId="14100"/>
          <ac:cxnSpMkLst>
            <pc:docMk/>
            <pc:sldMk cId="2505945984" sldId="335"/>
            <ac:cxnSpMk id="8" creationId="{E63A2B10-02E0-4DF2-A8C3-9FEC2B831AC1}"/>
          </ac:cxnSpMkLst>
        </pc:cxnChg>
      </pc:sldChg>
      <pc:sldChg chg="addSp delSp modSp modAnim">
        <pc:chgData name="Troels Mortensen (TRMO) | VIA" userId="48eeef65-5bf8-474b-9082-b56af31dd25e" providerId="ADAL" clId="{9CE5978E-B494-4221-BDD9-B162F3B2BEE9}" dt="2019-03-14T08:20:03.324" v="2230" actId="1036"/>
        <pc:sldMkLst>
          <pc:docMk/>
          <pc:sldMk cId="2422267643" sldId="339"/>
        </pc:sldMkLst>
        <pc:spChg chg="add mod">
          <ac:chgData name="Troels Mortensen (TRMO) | VIA" userId="48eeef65-5bf8-474b-9082-b56af31dd25e" providerId="ADAL" clId="{9CE5978E-B494-4221-BDD9-B162F3B2BEE9}" dt="2019-03-12T14:57:38.477" v="889" actId="403"/>
          <ac:spMkLst>
            <pc:docMk/>
            <pc:sldMk cId="2422267643" sldId="339"/>
            <ac:spMk id="2" creationId="{73BDC30C-DBC8-434A-A4FE-3D3182C950F3}"/>
          </ac:spMkLst>
        </pc:spChg>
        <pc:spChg chg="mod">
          <ac:chgData name="Troels Mortensen (TRMO) | VIA" userId="48eeef65-5bf8-474b-9082-b56af31dd25e" providerId="ADAL" clId="{9CE5978E-B494-4221-BDD9-B162F3B2BEE9}" dt="2019-03-12T11:51:24.078" v="145"/>
          <ac:spMkLst>
            <pc:docMk/>
            <pc:sldMk cId="2422267643" sldId="339"/>
            <ac:spMk id="10" creationId="{892DD11C-8F59-4443-982D-EB572A98C448}"/>
          </ac:spMkLst>
        </pc:spChg>
        <pc:picChg chg="mod">
          <ac:chgData name="Troels Mortensen (TRMO) | VIA" userId="48eeef65-5bf8-474b-9082-b56af31dd25e" providerId="ADAL" clId="{9CE5978E-B494-4221-BDD9-B162F3B2BEE9}" dt="2019-03-12T11:51:24.078" v="145"/>
          <ac:picMkLst>
            <pc:docMk/>
            <pc:sldMk cId="2422267643" sldId="339"/>
            <ac:picMk id="4" creationId="{7C212010-63C3-4D73-B195-ECE332A0533E}"/>
          </ac:picMkLst>
        </pc:picChg>
        <pc:picChg chg="add mod">
          <ac:chgData name="Troels Mortensen (TRMO) | VIA" userId="48eeef65-5bf8-474b-9082-b56af31dd25e" providerId="ADAL" clId="{9CE5978E-B494-4221-BDD9-B162F3B2BEE9}" dt="2019-03-14T08:20:03.324" v="2230" actId="1036"/>
          <ac:picMkLst>
            <pc:docMk/>
            <pc:sldMk cId="2422267643" sldId="339"/>
            <ac:picMk id="14" creationId="{F0BD2CD7-6C45-435B-ABBA-87972C1CB0F3}"/>
          </ac:picMkLst>
        </pc:picChg>
        <pc:picChg chg="del mod">
          <ac:chgData name="Troels Mortensen (TRMO) | VIA" userId="48eeef65-5bf8-474b-9082-b56af31dd25e" providerId="ADAL" clId="{9CE5978E-B494-4221-BDD9-B162F3B2BEE9}" dt="2019-03-14T08:18:18.486" v="2146" actId="478"/>
          <ac:picMkLst>
            <pc:docMk/>
            <pc:sldMk cId="2422267643" sldId="339"/>
            <ac:picMk id="18" creationId="{BD74469D-A36F-4305-851B-C590E1108E4C}"/>
          </ac:picMkLst>
        </pc:picChg>
        <pc:picChg chg="del mod">
          <ac:chgData name="Troels Mortensen (TRMO) | VIA" userId="48eeef65-5bf8-474b-9082-b56af31dd25e" providerId="ADAL" clId="{9CE5978E-B494-4221-BDD9-B162F3B2BEE9}" dt="2019-03-14T08:18:18.486" v="2146" actId="478"/>
          <ac:picMkLst>
            <pc:docMk/>
            <pc:sldMk cId="2422267643" sldId="339"/>
            <ac:picMk id="20" creationId="{FCD9E033-F0CB-472D-903A-F7F65E0CA6EF}"/>
          </ac:picMkLst>
        </pc:picChg>
        <pc:picChg chg="del mod">
          <ac:chgData name="Troels Mortensen (TRMO) | VIA" userId="48eeef65-5bf8-474b-9082-b56af31dd25e" providerId="ADAL" clId="{9CE5978E-B494-4221-BDD9-B162F3B2BEE9}" dt="2019-03-14T08:18:18.486" v="2146" actId="478"/>
          <ac:picMkLst>
            <pc:docMk/>
            <pc:sldMk cId="2422267643" sldId="339"/>
            <ac:picMk id="21" creationId="{302437A5-3787-4996-94D2-84E8E8FF66EB}"/>
          </ac:picMkLst>
        </pc:picChg>
        <pc:picChg chg="del mod">
          <ac:chgData name="Troels Mortensen (TRMO) | VIA" userId="48eeef65-5bf8-474b-9082-b56af31dd25e" providerId="ADAL" clId="{9CE5978E-B494-4221-BDD9-B162F3B2BEE9}" dt="2019-03-14T08:18:18.486" v="2146" actId="478"/>
          <ac:picMkLst>
            <pc:docMk/>
            <pc:sldMk cId="2422267643" sldId="339"/>
            <ac:picMk id="22" creationId="{57D52971-EAF4-42D4-B8C2-4B61D95BF739}"/>
          </ac:picMkLst>
        </pc:picChg>
        <pc:picChg chg="del mod">
          <ac:chgData name="Troels Mortensen (TRMO) | VIA" userId="48eeef65-5bf8-474b-9082-b56af31dd25e" providerId="ADAL" clId="{9CE5978E-B494-4221-BDD9-B162F3B2BEE9}" dt="2019-03-14T08:18:18.486" v="2146" actId="478"/>
          <ac:picMkLst>
            <pc:docMk/>
            <pc:sldMk cId="2422267643" sldId="339"/>
            <ac:picMk id="23" creationId="{4FB3DC3A-383A-418E-AF96-9115D14FAC4F}"/>
          </ac:picMkLst>
        </pc:picChg>
        <pc:cxnChg chg="mod">
          <ac:chgData name="Troels Mortensen (TRMO) | VIA" userId="48eeef65-5bf8-474b-9082-b56af31dd25e" providerId="ADAL" clId="{9CE5978E-B494-4221-BDD9-B162F3B2BEE9}" dt="2019-03-12T11:51:24.078" v="145"/>
          <ac:cxnSpMkLst>
            <pc:docMk/>
            <pc:sldMk cId="2422267643" sldId="339"/>
            <ac:cxnSpMk id="12" creationId="{A0891707-822F-4AB9-849E-E2D3F505DE69}"/>
          </ac:cxnSpMkLst>
        </pc:cxnChg>
        <pc:cxnChg chg="mod">
          <ac:chgData name="Troels Mortensen (TRMO) | VIA" userId="48eeef65-5bf8-474b-9082-b56af31dd25e" providerId="ADAL" clId="{9CE5978E-B494-4221-BDD9-B162F3B2BEE9}" dt="2019-03-12T11:51:24.078" v="145"/>
          <ac:cxnSpMkLst>
            <pc:docMk/>
            <pc:sldMk cId="2422267643" sldId="339"/>
            <ac:cxnSpMk id="13" creationId="{FE4BF2FA-E077-46B8-B547-83D9484684F1}"/>
          </ac:cxnSpMkLst>
        </pc:cxnChg>
      </pc:sldChg>
      <pc:sldChg chg="addSp delSp modSp delAnim modAnim">
        <pc:chgData name="Troels Mortensen (TRMO) | VIA" userId="48eeef65-5bf8-474b-9082-b56af31dd25e" providerId="ADAL" clId="{9CE5978E-B494-4221-BDD9-B162F3B2BEE9}" dt="2019-03-14T08:33:30.998" v="2521"/>
        <pc:sldMkLst>
          <pc:docMk/>
          <pc:sldMk cId="1862681635" sldId="340"/>
        </pc:sldMkLst>
        <pc:spChg chg="add del mod">
          <ac:chgData name="Troels Mortensen (TRMO) | VIA" userId="48eeef65-5bf8-474b-9082-b56af31dd25e" providerId="ADAL" clId="{9CE5978E-B494-4221-BDD9-B162F3B2BEE9}" dt="2019-03-14T08:20:33.776" v="2231" actId="478"/>
          <ac:spMkLst>
            <pc:docMk/>
            <pc:sldMk cId="1862681635" sldId="340"/>
            <ac:spMk id="2" creationId="{74670F20-D32E-41C1-A8C8-0D035498C280}"/>
          </ac:spMkLst>
        </pc:spChg>
        <pc:spChg chg="add del mod">
          <ac:chgData name="Troels Mortensen (TRMO) | VIA" userId="48eeef65-5bf8-474b-9082-b56af31dd25e" providerId="ADAL" clId="{9CE5978E-B494-4221-BDD9-B162F3B2BEE9}" dt="2019-03-14T08:20:33.776" v="2231" actId="478"/>
          <ac:spMkLst>
            <pc:docMk/>
            <pc:sldMk cId="1862681635" sldId="340"/>
            <ac:spMk id="3" creationId="{3126B83E-7E20-4D3C-8F32-02FDD5FA7A77}"/>
          </ac:spMkLst>
        </pc:spChg>
        <pc:spChg chg="add mod">
          <ac:chgData name="Troels Mortensen (TRMO) | VIA" userId="48eeef65-5bf8-474b-9082-b56af31dd25e" providerId="ADAL" clId="{9CE5978E-B494-4221-BDD9-B162F3B2BEE9}" dt="2019-03-14T08:32:58.644" v="2513" actId="14861"/>
          <ac:spMkLst>
            <pc:docMk/>
            <pc:sldMk cId="1862681635" sldId="340"/>
            <ac:spMk id="13" creationId="{BE195DC2-E840-424B-A31B-B40151AE37F7}"/>
          </ac:spMkLst>
        </pc:spChg>
        <pc:grpChg chg="add del mod">
          <ac:chgData name="Troels Mortensen (TRMO) | VIA" userId="48eeef65-5bf8-474b-9082-b56af31dd25e" providerId="ADAL" clId="{9CE5978E-B494-4221-BDD9-B162F3B2BEE9}" dt="2019-03-14T08:22:01.198" v="2246" actId="165"/>
          <ac:grpSpMkLst>
            <pc:docMk/>
            <pc:sldMk cId="1862681635" sldId="340"/>
            <ac:grpSpMk id="11" creationId="{411C2888-21D4-405F-8930-2DA5A1310C4B}"/>
          </ac:grpSpMkLst>
        </pc:grpChg>
        <pc:grpChg chg="add del mod">
          <ac:chgData name="Troels Mortensen (TRMO) | VIA" userId="48eeef65-5bf8-474b-9082-b56af31dd25e" providerId="ADAL" clId="{9CE5978E-B494-4221-BDD9-B162F3B2BEE9}" dt="2019-03-14T08:22:33.487" v="2274" actId="165"/>
          <ac:grpSpMkLst>
            <pc:docMk/>
            <pc:sldMk cId="1862681635" sldId="340"/>
            <ac:grpSpMk id="12" creationId="{65D69285-B495-46A5-94C0-3279D7B41BD2}"/>
          </ac:grpSpMkLst>
        </pc:grpChg>
        <pc:picChg chg="del mod">
          <ac:chgData name="Troels Mortensen (TRMO) | VIA" userId="48eeef65-5bf8-474b-9082-b56af31dd25e" providerId="ADAL" clId="{9CE5978E-B494-4221-BDD9-B162F3B2BEE9}" dt="2019-03-14T08:20:33.776" v="2231" actId="478"/>
          <ac:picMkLst>
            <pc:docMk/>
            <pc:sldMk cId="1862681635" sldId="340"/>
            <ac:picMk id="4" creationId="{7C212010-63C3-4D73-B195-ECE332A0533E}"/>
          </ac:picMkLst>
        </pc:picChg>
        <pc:picChg chg="add mod topLvl">
          <ac:chgData name="Troels Mortensen (TRMO) | VIA" userId="48eeef65-5bf8-474b-9082-b56af31dd25e" providerId="ADAL" clId="{9CE5978E-B494-4221-BDD9-B162F3B2BEE9}" dt="2019-03-14T08:22:33.487" v="2274" actId="165"/>
          <ac:picMkLst>
            <pc:docMk/>
            <pc:sldMk cId="1862681635" sldId="340"/>
            <ac:picMk id="5" creationId="{342F99CD-CCA8-4ECE-8B24-369FDCD8C0F2}"/>
          </ac:picMkLst>
        </pc:picChg>
        <pc:picChg chg="add mod topLvl">
          <ac:chgData name="Troels Mortensen (TRMO) | VIA" userId="48eeef65-5bf8-474b-9082-b56af31dd25e" providerId="ADAL" clId="{9CE5978E-B494-4221-BDD9-B162F3B2BEE9}" dt="2019-03-14T08:22:33.487" v="2274" actId="165"/>
          <ac:picMkLst>
            <pc:docMk/>
            <pc:sldMk cId="1862681635" sldId="340"/>
            <ac:picMk id="6" creationId="{8BFDE528-83A7-4595-BD9F-D1BEB05C5ED4}"/>
          </ac:picMkLst>
        </pc:picChg>
        <pc:picChg chg="add mod topLvl">
          <ac:chgData name="Troels Mortensen (TRMO) | VIA" userId="48eeef65-5bf8-474b-9082-b56af31dd25e" providerId="ADAL" clId="{9CE5978E-B494-4221-BDD9-B162F3B2BEE9}" dt="2019-03-14T08:22:33.487" v="2274" actId="165"/>
          <ac:picMkLst>
            <pc:docMk/>
            <pc:sldMk cId="1862681635" sldId="340"/>
            <ac:picMk id="8" creationId="{1A7072E2-0E31-485B-89FE-306766A870B2}"/>
          </ac:picMkLst>
        </pc:picChg>
        <pc:picChg chg="add mod topLvl">
          <ac:chgData name="Troels Mortensen (TRMO) | VIA" userId="48eeef65-5bf8-474b-9082-b56af31dd25e" providerId="ADAL" clId="{9CE5978E-B494-4221-BDD9-B162F3B2BEE9}" dt="2019-03-14T08:22:33.487" v="2274" actId="165"/>
          <ac:picMkLst>
            <pc:docMk/>
            <pc:sldMk cId="1862681635" sldId="340"/>
            <ac:picMk id="9" creationId="{DD2B229F-ED74-4D87-9FAF-A6F8855EC5E1}"/>
          </ac:picMkLst>
        </pc:picChg>
        <pc:picChg chg="add mod topLvl">
          <ac:chgData name="Troels Mortensen (TRMO) | VIA" userId="48eeef65-5bf8-474b-9082-b56af31dd25e" providerId="ADAL" clId="{9CE5978E-B494-4221-BDD9-B162F3B2BEE9}" dt="2019-03-14T08:22:33.487" v="2274" actId="165"/>
          <ac:picMkLst>
            <pc:docMk/>
            <pc:sldMk cId="1862681635" sldId="340"/>
            <ac:picMk id="10" creationId="{3BF0EDF8-CF69-49E0-AD96-34C6B7B7E61B}"/>
          </ac:picMkLst>
        </pc:picChg>
        <pc:picChg chg="del mod">
          <ac:chgData name="Troels Mortensen (TRMO) | VIA" userId="48eeef65-5bf8-474b-9082-b56af31dd25e" providerId="ADAL" clId="{9CE5978E-B494-4221-BDD9-B162F3B2BEE9}" dt="2019-03-14T08:20:33.776" v="2231" actId="478"/>
          <ac:picMkLst>
            <pc:docMk/>
            <pc:sldMk cId="1862681635" sldId="340"/>
            <ac:picMk id="18" creationId="{BD74469D-A36F-4305-851B-C590E1108E4C}"/>
          </ac:picMkLst>
        </pc:picChg>
        <pc:picChg chg="del mod">
          <ac:chgData name="Troels Mortensen (TRMO) | VIA" userId="48eeef65-5bf8-474b-9082-b56af31dd25e" providerId="ADAL" clId="{9CE5978E-B494-4221-BDD9-B162F3B2BEE9}" dt="2019-03-14T08:20:33.776" v="2231" actId="478"/>
          <ac:picMkLst>
            <pc:docMk/>
            <pc:sldMk cId="1862681635" sldId="340"/>
            <ac:picMk id="20" creationId="{FCD9E033-F0CB-472D-903A-F7F65E0CA6EF}"/>
          </ac:picMkLst>
        </pc:picChg>
        <pc:picChg chg="del mod">
          <ac:chgData name="Troels Mortensen (TRMO) | VIA" userId="48eeef65-5bf8-474b-9082-b56af31dd25e" providerId="ADAL" clId="{9CE5978E-B494-4221-BDD9-B162F3B2BEE9}" dt="2019-03-14T08:20:33.776" v="2231" actId="478"/>
          <ac:picMkLst>
            <pc:docMk/>
            <pc:sldMk cId="1862681635" sldId="340"/>
            <ac:picMk id="21" creationId="{302437A5-3787-4996-94D2-84E8E8FF66EB}"/>
          </ac:picMkLst>
        </pc:picChg>
        <pc:picChg chg="del mod">
          <ac:chgData name="Troels Mortensen (TRMO) | VIA" userId="48eeef65-5bf8-474b-9082-b56af31dd25e" providerId="ADAL" clId="{9CE5978E-B494-4221-BDD9-B162F3B2BEE9}" dt="2019-03-14T08:20:33.776" v="2231" actId="478"/>
          <ac:picMkLst>
            <pc:docMk/>
            <pc:sldMk cId="1862681635" sldId="340"/>
            <ac:picMk id="22" creationId="{57D52971-EAF4-42D4-B8C2-4B61D95BF739}"/>
          </ac:picMkLst>
        </pc:picChg>
        <pc:picChg chg="del mod">
          <ac:chgData name="Troels Mortensen (TRMO) | VIA" userId="48eeef65-5bf8-474b-9082-b56af31dd25e" providerId="ADAL" clId="{9CE5978E-B494-4221-BDD9-B162F3B2BEE9}" dt="2019-03-14T08:20:33.776" v="2231" actId="478"/>
          <ac:picMkLst>
            <pc:docMk/>
            <pc:sldMk cId="1862681635" sldId="340"/>
            <ac:picMk id="23" creationId="{4FB3DC3A-383A-418E-AF96-9115D14FAC4F}"/>
          </ac:picMkLst>
        </pc:picChg>
        <pc:cxnChg chg="del mod">
          <ac:chgData name="Troels Mortensen (TRMO) | VIA" userId="48eeef65-5bf8-474b-9082-b56af31dd25e" providerId="ADAL" clId="{9CE5978E-B494-4221-BDD9-B162F3B2BEE9}" dt="2019-03-14T08:20:33.776" v="2231" actId="478"/>
          <ac:cxnSpMkLst>
            <pc:docMk/>
            <pc:sldMk cId="1862681635" sldId="340"/>
            <ac:cxnSpMk id="7" creationId="{999D1E2F-4FF0-4FC7-99A0-7153EA2D0815}"/>
          </ac:cxnSpMkLst>
        </pc:cxnChg>
      </pc:sldChg>
      <pc:sldChg chg="addSp delSp modSp modAnim">
        <pc:chgData name="Troels Mortensen (TRMO) | VIA" userId="48eeef65-5bf8-474b-9082-b56af31dd25e" providerId="ADAL" clId="{9CE5978E-B494-4221-BDD9-B162F3B2BEE9}" dt="2019-03-14T08:24:28.960" v="2362"/>
        <pc:sldMkLst>
          <pc:docMk/>
          <pc:sldMk cId="2585471370" sldId="341"/>
        </pc:sldMkLst>
        <pc:spChg chg="mod">
          <ac:chgData name="Troels Mortensen (TRMO) | VIA" userId="48eeef65-5bf8-474b-9082-b56af31dd25e" providerId="ADAL" clId="{9CE5978E-B494-4221-BDD9-B162F3B2BEE9}" dt="2019-03-14T08:23:19.120" v="2291" actId="207"/>
          <ac:spMkLst>
            <pc:docMk/>
            <pc:sldMk cId="2585471370" sldId="341"/>
            <ac:spMk id="2" creationId="{5FEE1CE0-BDB6-464D-8BA0-5A09711E4FEB}"/>
          </ac:spMkLst>
        </pc:spChg>
        <pc:spChg chg="add mod">
          <ac:chgData name="Troels Mortensen (TRMO) | VIA" userId="48eeef65-5bf8-474b-9082-b56af31dd25e" providerId="ADAL" clId="{9CE5978E-B494-4221-BDD9-B162F3B2BEE9}" dt="2019-03-14T08:24:19.592" v="2360" actId="207"/>
          <ac:spMkLst>
            <pc:docMk/>
            <pc:sldMk cId="2585471370" sldId="341"/>
            <ac:spMk id="4" creationId="{B2108246-D454-4262-9DBC-888E2DA9388E}"/>
          </ac:spMkLst>
        </pc:spChg>
        <pc:spChg chg="mod">
          <ac:chgData name="Troels Mortensen (TRMO) | VIA" userId="48eeef65-5bf8-474b-9082-b56af31dd25e" providerId="ADAL" clId="{9CE5978E-B494-4221-BDD9-B162F3B2BEE9}" dt="2019-03-14T08:23:19.120" v="2291" actId="207"/>
          <ac:spMkLst>
            <pc:docMk/>
            <pc:sldMk cId="2585471370" sldId="341"/>
            <ac:spMk id="10" creationId="{3F08562B-4706-4982-8A6D-288D9DB97A8D}"/>
          </ac:spMkLst>
        </pc:spChg>
        <pc:spChg chg="mod">
          <ac:chgData name="Troels Mortensen (TRMO) | VIA" userId="48eeef65-5bf8-474b-9082-b56af31dd25e" providerId="ADAL" clId="{9CE5978E-B494-4221-BDD9-B162F3B2BEE9}" dt="2019-03-14T08:23:19.120" v="2291" actId="207"/>
          <ac:spMkLst>
            <pc:docMk/>
            <pc:sldMk cId="2585471370" sldId="341"/>
            <ac:spMk id="11" creationId="{ECB17624-9149-4FC0-9679-4CCF6A09DF14}"/>
          </ac:spMkLst>
        </pc:spChg>
        <pc:spChg chg="mod">
          <ac:chgData name="Troels Mortensen (TRMO) | VIA" userId="48eeef65-5bf8-474b-9082-b56af31dd25e" providerId="ADAL" clId="{9CE5978E-B494-4221-BDD9-B162F3B2BEE9}" dt="2019-03-14T08:23:19.120" v="2291" actId="207"/>
          <ac:spMkLst>
            <pc:docMk/>
            <pc:sldMk cId="2585471370" sldId="341"/>
            <ac:spMk id="12" creationId="{416A63DF-E7D2-4DCA-A5C5-D1D1E30A0B67}"/>
          </ac:spMkLst>
        </pc:spChg>
        <pc:grpChg chg="add del mod">
          <ac:chgData name="Troels Mortensen (TRMO) | VIA" userId="48eeef65-5bf8-474b-9082-b56af31dd25e" providerId="ADAL" clId="{9CE5978E-B494-4221-BDD9-B162F3B2BEE9}" dt="2019-03-14T08:23:04.688" v="2289" actId="165"/>
          <ac:grpSpMkLst>
            <pc:docMk/>
            <pc:sldMk cId="2585471370" sldId="341"/>
            <ac:grpSpMk id="3" creationId="{31896C1F-90EF-4959-82FD-44D507C5F64E}"/>
          </ac:grpSpMkLst>
        </pc:grpChg>
        <pc:picChg chg="add mod topLvl">
          <ac:chgData name="Troels Mortensen (TRMO) | VIA" userId="48eeef65-5bf8-474b-9082-b56af31dd25e" providerId="ADAL" clId="{9CE5978E-B494-4221-BDD9-B162F3B2BEE9}" dt="2019-03-14T08:23:05.816" v="2290" actId="1076"/>
          <ac:picMkLst>
            <pc:docMk/>
            <pc:sldMk cId="2585471370" sldId="341"/>
            <ac:picMk id="13" creationId="{F63EAC08-F2FA-4630-B9D4-1FA87D3E3201}"/>
          </ac:picMkLst>
        </pc:picChg>
        <pc:picChg chg="add mod topLvl">
          <ac:chgData name="Troels Mortensen (TRMO) | VIA" userId="48eeef65-5bf8-474b-9082-b56af31dd25e" providerId="ADAL" clId="{9CE5978E-B494-4221-BDD9-B162F3B2BEE9}" dt="2019-03-14T08:23:05.816" v="2290" actId="1076"/>
          <ac:picMkLst>
            <pc:docMk/>
            <pc:sldMk cId="2585471370" sldId="341"/>
            <ac:picMk id="14" creationId="{462E6A9D-3B01-4818-817A-3AD7C3F0FD19}"/>
          </ac:picMkLst>
        </pc:picChg>
        <pc:picChg chg="add mod topLvl">
          <ac:chgData name="Troels Mortensen (TRMO) | VIA" userId="48eeef65-5bf8-474b-9082-b56af31dd25e" providerId="ADAL" clId="{9CE5978E-B494-4221-BDD9-B162F3B2BEE9}" dt="2019-03-14T08:23:05.816" v="2290" actId="1076"/>
          <ac:picMkLst>
            <pc:docMk/>
            <pc:sldMk cId="2585471370" sldId="341"/>
            <ac:picMk id="15" creationId="{E6191424-0918-472F-A852-E3659021CBD9}"/>
          </ac:picMkLst>
        </pc:picChg>
        <pc:picChg chg="add mod">
          <ac:chgData name="Troels Mortensen (TRMO) | VIA" userId="48eeef65-5bf8-474b-9082-b56af31dd25e" providerId="ADAL" clId="{9CE5978E-B494-4221-BDD9-B162F3B2BEE9}" dt="2019-03-14T08:23:35.645" v="2293" actId="1076"/>
          <ac:picMkLst>
            <pc:docMk/>
            <pc:sldMk cId="2585471370" sldId="341"/>
            <ac:picMk id="16" creationId="{5A6B8431-B7FC-45CA-9EC8-AAB5FB99B7B4}"/>
          </ac:picMkLst>
        </pc:picChg>
        <pc:picChg chg="add mod">
          <ac:chgData name="Troels Mortensen (TRMO) | VIA" userId="48eeef65-5bf8-474b-9082-b56af31dd25e" providerId="ADAL" clId="{9CE5978E-B494-4221-BDD9-B162F3B2BEE9}" dt="2019-03-14T08:23:38.369" v="2294" actId="1076"/>
          <ac:picMkLst>
            <pc:docMk/>
            <pc:sldMk cId="2585471370" sldId="341"/>
            <ac:picMk id="17" creationId="{CB814219-097E-4D19-AA72-61FDF023ECCD}"/>
          </ac:picMkLst>
        </pc:picChg>
        <pc:picChg chg="del mod">
          <ac:chgData name="Troels Mortensen (TRMO) | VIA" userId="48eeef65-5bf8-474b-9082-b56af31dd25e" providerId="ADAL" clId="{9CE5978E-B494-4221-BDD9-B162F3B2BEE9}" dt="2019-03-14T08:22:47.622" v="2279" actId="478"/>
          <ac:picMkLst>
            <pc:docMk/>
            <pc:sldMk cId="2585471370" sldId="341"/>
            <ac:picMk id="18" creationId="{BD74469D-A36F-4305-851B-C590E1108E4C}"/>
          </ac:picMkLst>
        </pc:picChg>
        <pc:picChg chg="del mod">
          <ac:chgData name="Troels Mortensen (TRMO) | VIA" userId="48eeef65-5bf8-474b-9082-b56af31dd25e" providerId="ADAL" clId="{9CE5978E-B494-4221-BDD9-B162F3B2BEE9}" dt="2019-03-14T08:22:47.005" v="2278" actId="478"/>
          <ac:picMkLst>
            <pc:docMk/>
            <pc:sldMk cId="2585471370" sldId="341"/>
            <ac:picMk id="20" creationId="{FCD9E033-F0CB-472D-903A-F7F65E0CA6EF}"/>
          </ac:picMkLst>
        </pc:picChg>
        <pc:picChg chg="del mod">
          <ac:chgData name="Troels Mortensen (TRMO) | VIA" userId="48eeef65-5bf8-474b-9082-b56af31dd25e" providerId="ADAL" clId="{9CE5978E-B494-4221-BDD9-B162F3B2BEE9}" dt="2019-03-14T08:22:46.216" v="2277" actId="478"/>
          <ac:picMkLst>
            <pc:docMk/>
            <pc:sldMk cId="2585471370" sldId="341"/>
            <ac:picMk id="21" creationId="{302437A5-3787-4996-94D2-84E8E8FF66EB}"/>
          </ac:picMkLst>
        </pc:picChg>
        <pc:picChg chg="del mod">
          <ac:chgData name="Troels Mortensen (TRMO) | VIA" userId="48eeef65-5bf8-474b-9082-b56af31dd25e" providerId="ADAL" clId="{9CE5978E-B494-4221-BDD9-B162F3B2BEE9}" dt="2019-03-14T08:22:45.653" v="2276" actId="478"/>
          <ac:picMkLst>
            <pc:docMk/>
            <pc:sldMk cId="2585471370" sldId="341"/>
            <ac:picMk id="22" creationId="{57D52971-EAF4-42D4-B8C2-4B61D95BF739}"/>
          </ac:picMkLst>
        </pc:picChg>
        <pc:picChg chg="del mod">
          <ac:chgData name="Troels Mortensen (TRMO) | VIA" userId="48eeef65-5bf8-474b-9082-b56af31dd25e" providerId="ADAL" clId="{9CE5978E-B494-4221-BDD9-B162F3B2BEE9}" dt="2019-03-14T08:22:44.788" v="2275" actId="478"/>
          <ac:picMkLst>
            <pc:docMk/>
            <pc:sldMk cId="2585471370" sldId="341"/>
            <ac:picMk id="23" creationId="{4FB3DC3A-383A-418E-AF96-9115D14FAC4F}"/>
          </ac:picMkLst>
        </pc:picChg>
      </pc:sldChg>
      <pc:sldChg chg="addSp delSp modSp delAnim modAnim">
        <pc:chgData name="Troels Mortensen (TRMO) | VIA" userId="48eeef65-5bf8-474b-9082-b56af31dd25e" providerId="ADAL" clId="{9CE5978E-B494-4221-BDD9-B162F3B2BEE9}" dt="2019-03-14T08:23:48.407" v="2296"/>
        <pc:sldMkLst>
          <pc:docMk/>
          <pc:sldMk cId="814058134" sldId="342"/>
        </pc:sldMkLst>
        <pc:spChg chg="add del mod">
          <ac:chgData name="Troels Mortensen (TRMO) | VIA" userId="48eeef65-5bf8-474b-9082-b56af31dd25e" providerId="ADAL" clId="{9CE5978E-B494-4221-BDD9-B162F3B2BEE9}" dt="2019-03-14T08:23:47.750" v="2295" actId="478"/>
          <ac:spMkLst>
            <pc:docMk/>
            <pc:sldMk cId="814058134" sldId="342"/>
            <ac:spMk id="2" creationId="{53AC19A4-F860-40A8-9A36-CC3ED6E39E6C}"/>
          </ac:spMkLst>
        </pc:spChg>
        <pc:picChg chg="del mod">
          <ac:chgData name="Troels Mortensen (TRMO) | VIA" userId="48eeef65-5bf8-474b-9082-b56af31dd25e" providerId="ADAL" clId="{9CE5978E-B494-4221-BDD9-B162F3B2BEE9}" dt="2019-03-14T08:23:47.750" v="2295" actId="478"/>
          <ac:picMkLst>
            <pc:docMk/>
            <pc:sldMk cId="814058134" sldId="342"/>
            <ac:picMk id="4" creationId="{7C212010-63C3-4D73-B195-ECE332A0533E}"/>
          </ac:picMkLst>
        </pc:picChg>
        <pc:picChg chg="add">
          <ac:chgData name="Troels Mortensen (TRMO) | VIA" userId="48eeef65-5bf8-474b-9082-b56af31dd25e" providerId="ADAL" clId="{9CE5978E-B494-4221-BDD9-B162F3B2BEE9}" dt="2019-03-14T08:23:48.407" v="2296"/>
          <ac:picMkLst>
            <pc:docMk/>
            <pc:sldMk cId="814058134" sldId="342"/>
            <ac:picMk id="10" creationId="{57235673-3BC7-4E8F-B597-33659581CC98}"/>
          </ac:picMkLst>
        </pc:picChg>
        <pc:picChg chg="add">
          <ac:chgData name="Troels Mortensen (TRMO) | VIA" userId="48eeef65-5bf8-474b-9082-b56af31dd25e" providerId="ADAL" clId="{9CE5978E-B494-4221-BDD9-B162F3B2BEE9}" dt="2019-03-14T08:23:48.407" v="2296"/>
          <ac:picMkLst>
            <pc:docMk/>
            <pc:sldMk cId="814058134" sldId="342"/>
            <ac:picMk id="11" creationId="{2C36A95F-7BE7-4A3C-8C0C-FB8E9D0541EC}"/>
          </ac:picMkLst>
        </pc:picChg>
        <pc:picChg chg="add">
          <ac:chgData name="Troels Mortensen (TRMO) | VIA" userId="48eeef65-5bf8-474b-9082-b56af31dd25e" providerId="ADAL" clId="{9CE5978E-B494-4221-BDD9-B162F3B2BEE9}" dt="2019-03-14T08:23:48.407" v="2296"/>
          <ac:picMkLst>
            <pc:docMk/>
            <pc:sldMk cId="814058134" sldId="342"/>
            <ac:picMk id="12" creationId="{20B1460A-03B4-4C7E-A660-980F3FDCED0E}"/>
          </ac:picMkLst>
        </pc:picChg>
        <pc:picChg chg="add">
          <ac:chgData name="Troels Mortensen (TRMO) | VIA" userId="48eeef65-5bf8-474b-9082-b56af31dd25e" providerId="ADAL" clId="{9CE5978E-B494-4221-BDD9-B162F3B2BEE9}" dt="2019-03-14T08:23:48.407" v="2296"/>
          <ac:picMkLst>
            <pc:docMk/>
            <pc:sldMk cId="814058134" sldId="342"/>
            <ac:picMk id="13" creationId="{B7B3251F-B0B1-45F3-A7EA-C10D6B685B0E}"/>
          </ac:picMkLst>
        </pc:picChg>
        <pc:picChg chg="add">
          <ac:chgData name="Troels Mortensen (TRMO) | VIA" userId="48eeef65-5bf8-474b-9082-b56af31dd25e" providerId="ADAL" clId="{9CE5978E-B494-4221-BDD9-B162F3B2BEE9}" dt="2019-03-14T08:23:48.407" v="2296"/>
          <ac:picMkLst>
            <pc:docMk/>
            <pc:sldMk cId="814058134" sldId="342"/>
            <ac:picMk id="14" creationId="{741C983C-EAD0-44EE-B360-EEDD0F556CE9}"/>
          </ac:picMkLst>
        </pc:picChg>
        <pc:picChg chg="del mod">
          <ac:chgData name="Troels Mortensen (TRMO) | VIA" userId="48eeef65-5bf8-474b-9082-b56af31dd25e" providerId="ADAL" clId="{9CE5978E-B494-4221-BDD9-B162F3B2BEE9}" dt="2019-03-14T08:23:47.750" v="2295" actId="478"/>
          <ac:picMkLst>
            <pc:docMk/>
            <pc:sldMk cId="814058134" sldId="342"/>
            <ac:picMk id="18" creationId="{BD74469D-A36F-4305-851B-C590E1108E4C}"/>
          </ac:picMkLst>
        </pc:picChg>
        <pc:picChg chg="del mod">
          <ac:chgData name="Troels Mortensen (TRMO) | VIA" userId="48eeef65-5bf8-474b-9082-b56af31dd25e" providerId="ADAL" clId="{9CE5978E-B494-4221-BDD9-B162F3B2BEE9}" dt="2019-03-14T08:23:47.750" v="2295" actId="478"/>
          <ac:picMkLst>
            <pc:docMk/>
            <pc:sldMk cId="814058134" sldId="342"/>
            <ac:picMk id="20" creationId="{FCD9E033-F0CB-472D-903A-F7F65E0CA6EF}"/>
          </ac:picMkLst>
        </pc:picChg>
        <pc:picChg chg="del mod">
          <ac:chgData name="Troels Mortensen (TRMO) | VIA" userId="48eeef65-5bf8-474b-9082-b56af31dd25e" providerId="ADAL" clId="{9CE5978E-B494-4221-BDD9-B162F3B2BEE9}" dt="2019-03-14T08:23:47.750" v="2295" actId="478"/>
          <ac:picMkLst>
            <pc:docMk/>
            <pc:sldMk cId="814058134" sldId="342"/>
            <ac:picMk id="21" creationId="{302437A5-3787-4996-94D2-84E8E8FF66EB}"/>
          </ac:picMkLst>
        </pc:picChg>
        <pc:picChg chg="del mod">
          <ac:chgData name="Troels Mortensen (TRMO) | VIA" userId="48eeef65-5bf8-474b-9082-b56af31dd25e" providerId="ADAL" clId="{9CE5978E-B494-4221-BDD9-B162F3B2BEE9}" dt="2019-03-14T08:23:47.750" v="2295" actId="478"/>
          <ac:picMkLst>
            <pc:docMk/>
            <pc:sldMk cId="814058134" sldId="342"/>
            <ac:picMk id="22" creationId="{57D52971-EAF4-42D4-B8C2-4B61D95BF739}"/>
          </ac:picMkLst>
        </pc:picChg>
        <pc:picChg chg="del mod">
          <ac:chgData name="Troels Mortensen (TRMO) | VIA" userId="48eeef65-5bf8-474b-9082-b56af31dd25e" providerId="ADAL" clId="{9CE5978E-B494-4221-BDD9-B162F3B2BEE9}" dt="2019-03-14T08:23:47.750" v="2295" actId="478"/>
          <ac:picMkLst>
            <pc:docMk/>
            <pc:sldMk cId="814058134" sldId="342"/>
            <ac:picMk id="23" creationId="{4FB3DC3A-383A-418E-AF96-9115D14FAC4F}"/>
          </ac:picMkLst>
        </pc:picChg>
        <pc:cxnChg chg="del mod">
          <ac:chgData name="Troels Mortensen (TRMO) | VIA" userId="48eeef65-5bf8-474b-9082-b56af31dd25e" providerId="ADAL" clId="{9CE5978E-B494-4221-BDD9-B162F3B2BEE9}" dt="2019-03-14T08:23:47.750" v="2295" actId="478"/>
          <ac:cxnSpMkLst>
            <pc:docMk/>
            <pc:sldMk cId="814058134" sldId="342"/>
            <ac:cxnSpMk id="7" creationId="{999D1E2F-4FF0-4FC7-99A0-7153EA2D0815}"/>
          </ac:cxnSpMkLst>
        </pc:cxnChg>
      </pc:sldChg>
      <pc:sldChg chg="addSp delSp modSp delAnim modAnim">
        <pc:chgData name="Troels Mortensen (TRMO) | VIA" userId="48eeef65-5bf8-474b-9082-b56af31dd25e" providerId="ADAL" clId="{9CE5978E-B494-4221-BDD9-B162F3B2BEE9}" dt="2019-03-14T08:30:10.460" v="2478" actId="14100"/>
        <pc:sldMkLst>
          <pc:docMk/>
          <pc:sldMk cId="255654759" sldId="343"/>
        </pc:sldMkLst>
        <pc:spChg chg="mod ord">
          <ac:chgData name="Troels Mortensen (TRMO) | VIA" userId="48eeef65-5bf8-474b-9082-b56af31dd25e" providerId="ADAL" clId="{9CE5978E-B494-4221-BDD9-B162F3B2BEE9}" dt="2019-03-14T08:25:46.643" v="2372" actId="166"/>
          <ac:spMkLst>
            <pc:docMk/>
            <pc:sldMk cId="255654759" sldId="343"/>
            <ac:spMk id="2" creationId="{3EF01C6E-D943-46E0-A3FF-07807F5BF997}"/>
          </ac:spMkLst>
        </pc:spChg>
        <pc:spChg chg="del mod">
          <ac:chgData name="Troels Mortensen (TRMO) | VIA" userId="48eeef65-5bf8-474b-9082-b56af31dd25e" providerId="ADAL" clId="{9CE5978E-B494-4221-BDD9-B162F3B2BEE9}" dt="2019-03-14T08:26:08.189" v="2377" actId="478"/>
          <ac:spMkLst>
            <pc:docMk/>
            <pc:sldMk cId="255654759" sldId="343"/>
            <ac:spMk id="3" creationId="{F9FF9DFA-F95E-4A77-9E22-EF10C79D8FE4}"/>
          </ac:spMkLst>
        </pc:spChg>
        <pc:spChg chg="add del mod">
          <ac:chgData name="Troels Mortensen (TRMO) | VIA" userId="48eeef65-5bf8-474b-9082-b56af31dd25e" providerId="ADAL" clId="{9CE5978E-B494-4221-BDD9-B162F3B2BEE9}" dt="2019-03-12T14:39:29.174" v="625" actId="478"/>
          <ac:spMkLst>
            <pc:docMk/>
            <pc:sldMk cId="255654759" sldId="343"/>
            <ac:spMk id="5" creationId="{53585E08-92BC-4DDA-B2B9-DE9C8A21E07F}"/>
          </ac:spMkLst>
        </pc:spChg>
        <pc:spChg chg="add mod">
          <ac:chgData name="Troels Mortensen (TRMO) | VIA" userId="48eeef65-5bf8-474b-9082-b56af31dd25e" providerId="ADAL" clId="{9CE5978E-B494-4221-BDD9-B162F3B2BEE9}" dt="2019-03-14T08:29:59.418" v="2454" actId="14100"/>
          <ac:spMkLst>
            <pc:docMk/>
            <pc:sldMk cId="255654759" sldId="343"/>
            <ac:spMk id="7" creationId="{ABBC50D8-3FBD-49E2-9E08-1C03F4A29B99}"/>
          </ac:spMkLst>
        </pc:spChg>
        <pc:spChg chg="add mod">
          <ac:chgData name="Troels Mortensen (TRMO) | VIA" userId="48eeef65-5bf8-474b-9082-b56af31dd25e" providerId="ADAL" clId="{9CE5978E-B494-4221-BDD9-B162F3B2BEE9}" dt="2019-03-14T08:30:08.138" v="2476" actId="14100"/>
          <ac:spMkLst>
            <pc:docMk/>
            <pc:sldMk cId="255654759" sldId="343"/>
            <ac:spMk id="9" creationId="{7993D73A-9A6D-47DC-AC28-A67FCEBB6604}"/>
          </ac:spMkLst>
        </pc:spChg>
        <pc:spChg chg="add mod">
          <ac:chgData name="Troels Mortensen (TRMO) | VIA" userId="48eeef65-5bf8-474b-9082-b56af31dd25e" providerId="ADAL" clId="{9CE5978E-B494-4221-BDD9-B162F3B2BEE9}" dt="2019-03-14T08:30:10.460" v="2478" actId="14100"/>
          <ac:spMkLst>
            <pc:docMk/>
            <pc:sldMk cId="255654759" sldId="343"/>
            <ac:spMk id="11" creationId="{CE37959A-D55A-4F5D-B450-F28535D622D9}"/>
          </ac:spMkLst>
        </pc:spChg>
        <pc:picChg chg="del mod">
          <ac:chgData name="Troels Mortensen (TRMO) | VIA" userId="48eeef65-5bf8-474b-9082-b56af31dd25e" providerId="ADAL" clId="{9CE5978E-B494-4221-BDD9-B162F3B2BEE9}" dt="2019-03-12T14:39:28.480" v="624" actId="478"/>
          <ac:picMkLst>
            <pc:docMk/>
            <pc:sldMk cId="255654759" sldId="343"/>
            <ac:picMk id="4" creationId="{05EE3BA7-4DB5-41A5-953C-C9458BF44BE3}"/>
          </ac:picMkLst>
        </pc:picChg>
        <pc:picChg chg="add del mod ord">
          <ac:chgData name="Troels Mortensen (TRMO) | VIA" userId="48eeef65-5bf8-474b-9082-b56af31dd25e" providerId="ADAL" clId="{9CE5978E-B494-4221-BDD9-B162F3B2BEE9}" dt="2019-03-14T08:29:45.043" v="2447" actId="478"/>
          <ac:picMkLst>
            <pc:docMk/>
            <pc:sldMk cId="255654759" sldId="343"/>
            <ac:picMk id="4" creationId="{5C019F50-9AB8-4694-B79A-E870234373C1}"/>
          </ac:picMkLst>
        </pc:picChg>
        <pc:picChg chg="add mod ord">
          <ac:chgData name="Troels Mortensen (TRMO) | VIA" userId="48eeef65-5bf8-474b-9082-b56af31dd25e" providerId="ADAL" clId="{9CE5978E-B494-4221-BDD9-B162F3B2BEE9}" dt="2019-03-14T08:29:57.544" v="2453" actId="1037"/>
          <ac:picMkLst>
            <pc:docMk/>
            <pc:sldMk cId="255654759" sldId="343"/>
            <ac:picMk id="5" creationId="{62144D80-234A-4C9C-945A-00FE2E7B8BB5}"/>
          </ac:picMkLst>
        </pc:picChg>
        <pc:picChg chg="add del mod ord">
          <ac:chgData name="Troels Mortensen (TRMO) | VIA" userId="48eeef65-5bf8-474b-9082-b56af31dd25e" providerId="ADAL" clId="{9CE5978E-B494-4221-BDD9-B162F3B2BEE9}" dt="2019-03-14T08:25:30.995" v="2363" actId="478"/>
          <ac:picMkLst>
            <pc:docMk/>
            <pc:sldMk cId="255654759" sldId="343"/>
            <ac:picMk id="8" creationId="{2AED31CF-DD1E-4FEC-8C0D-20BAF68EF3F9}"/>
          </ac:picMkLst>
        </pc:picChg>
        <pc:picChg chg="add mod">
          <ac:chgData name="Troels Mortensen (TRMO) | VIA" userId="48eeef65-5bf8-474b-9082-b56af31dd25e" providerId="ADAL" clId="{9CE5978E-B494-4221-BDD9-B162F3B2BEE9}" dt="2019-03-12T14:52:24.994" v="718" actId="1036"/>
          <ac:picMkLst>
            <pc:docMk/>
            <pc:sldMk cId="255654759" sldId="343"/>
            <ac:picMk id="10" creationId="{9523B0CB-C78C-4B2A-A702-1F0A568F88FE}"/>
          </ac:picMkLst>
        </pc:picChg>
        <pc:cxnChg chg="del mod">
          <ac:chgData name="Troels Mortensen (TRMO) | VIA" userId="48eeef65-5bf8-474b-9082-b56af31dd25e" providerId="ADAL" clId="{9CE5978E-B494-4221-BDD9-B162F3B2BEE9}" dt="2019-03-14T08:26:08.189" v="2377" actId="478"/>
          <ac:cxnSpMkLst>
            <pc:docMk/>
            <pc:sldMk cId="255654759" sldId="343"/>
            <ac:cxnSpMk id="6" creationId="{E22F3BAE-8407-4FF4-8997-2510F2D85EDB}"/>
          </ac:cxnSpMkLst>
        </pc:cxnChg>
      </pc:sldChg>
      <pc:sldChg chg="addSp delSp modSp">
        <pc:chgData name="Troels Mortensen (TRMO) | VIA" userId="48eeef65-5bf8-474b-9082-b56af31dd25e" providerId="ADAL" clId="{9CE5978E-B494-4221-BDD9-B162F3B2BEE9}" dt="2019-03-14T08:19:54.374" v="2158" actId="14100"/>
        <pc:sldMkLst>
          <pc:docMk/>
          <pc:sldMk cId="2283269563" sldId="346"/>
        </pc:sldMkLst>
        <pc:spChg chg="mod">
          <ac:chgData name="Troels Mortensen (TRMO) | VIA" userId="48eeef65-5bf8-474b-9082-b56af31dd25e" providerId="ADAL" clId="{9CE5978E-B494-4221-BDD9-B162F3B2BEE9}" dt="2019-03-12T15:00:58.059" v="893" actId="207"/>
          <ac:spMkLst>
            <pc:docMk/>
            <pc:sldMk cId="2283269563" sldId="346"/>
            <ac:spMk id="15" creationId="{F803942A-A614-49A8-975A-AEB064F188AB}"/>
          </ac:spMkLst>
        </pc:spChg>
        <pc:spChg chg="mod ord">
          <ac:chgData name="Troels Mortensen (TRMO) | VIA" userId="48eeef65-5bf8-474b-9082-b56af31dd25e" providerId="ADAL" clId="{9CE5978E-B494-4221-BDD9-B162F3B2BEE9}" dt="2019-03-12T15:00:56.030" v="892" actId="207"/>
          <ac:spMkLst>
            <pc:docMk/>
            <pc:sldMk cId="2283269563" sldId="346"/>
            <ac:spMk id="25" creationId="{F4FA3454-1C93-49E8-95E6-F278E86D94D2}"/>
          </ac:spMkLst>
        </pc:spChg>
        <pc:picChg chg="add del mod ord">
          <ac:chgData name="Troels Mortensen (TRMO) | VIA" userId="48eeef65-5bf8-474b-9082-b56af31dd25e" providerId="ADAL" clId="{9CE5978E-B494-4221-BDD9-B162F3B2BEE9}" dt="2019-03-14T08:18:46.343" v="2154" actId="478"/>
          <ac:picMkLst>
            <pc:docMk/>
            <pc:sldMk cId="2283269563" sldId="346"/>
            <ac:picMk id="2" creationId="{EDAAD324-9B57-40A3-9691-D7B839473812}"/>
          </ac:picMkLst>
        </pc:picChg>
        <pc:picChg chg="add mod ord">
          <ac:chgData name="Troels Mortensen (TRMO) | VIA" userId="48eeef65-5bf8-474b-9082-b56af31dd25e" providerId="ADAL" clId="{9CE5978E-B494-4221-BDD9-B162F3B2BEE9}" dt="2019-03-14T08:19:54.374" v="2158" actId="14100"/>
          <ac:picMkLst>
            <pc:docMk/>
            <pc:sldMk cId="2283269563" sldId="346"/>
            <ac:picMk id="3" creationId="{F0C742ED-3EB0-433D-A5E8-B9589EF321CD}"/>
          </ac:picMkLst>
        </pc:picChg>
        <pc:picChg chg="mod">
          <ac:chgData name="Troels Mortensen (TRMO) | VIA" userId="48eeef65-5bf8-474b-9082-b56af31dd25e" providerId="ADAL" clId="{9CE5978E-B494-4221-BDD9-B162F3B2BEE9}" dt="2019-03-12T11:51:24.078" v="145"/>
          <ac:picMkLst>
            <pc:docMk/>
            <pc:sldMk cId="2283269563" sldId="346"/>
            <ac:picMk id="4" creationId="{7C212010-63C3-4D73-B195-ECE332A0533E}"/>
          </ac:picMkLst>
        </pc:picChg>
        <pc:picChg chg="del mod">
          <ac:chgData name="Troels Mortensen (TRMO) | VIA" userId="48eeef65-5bf8-474b-9082-b56af31dd25e" providerId="ADAL" clId="{9CE5978E-B494-4221-BDD9-B162F3B2BEE9}" dt="2019-03-14T08:18:26.491" v="2148" actId="478"/>
          <ac:picMkLst>
            <pc:docMk/>
            <pc:sldMk cId="2283269563" sldId="346"/>
            <ac:picMk id="18" creationId="{BD74469D-A36F-4305-851B-C590E1108E4C}"/>
          </ac:picMkLst>
        </pc:picChg>
        <pc:picChg chg="del mod">
          <ac:chgData name="Troels Mortensen (TRMO) | VIA" userId="48eeef65-5bf8-474b-9082-b56af31dd25e" providerId="ADAL" clId="{9CE5978E-B494-4221-BDD9-B162F3B2BEE9}" dt="2019-03-14T08:18:23.528" v="2147" actId="478"/>
          <ac:picMkLst>
            <pc:docMk/>
            <pc:sldMk cId="2283269563" sldId="346"/>
            <ac:picMk id="20" creationId="{FCD9E033-F0CB-472D-903A-F7F65E0CA6EF}"/>
          </ac:picMkLst>
        </pc:picChg>
        <pc:picChg chg="del mod">
          <ac:chgData name="Troels Mortensen (TRMO) | VIA" userId="48eeef65-5bf8-474b-9082-b56af31dd25e" providerId="ADAL" clId="{9CE5978E-B494-4221-BDD9-B162F3B2BEE9}" dt="2019-03-14T08:18:23.528" v="2147" actId="478"/>
          <ac:picMkLst>
            <pc:docMk/>
            <pc:sldMk cId="2283269563" sldId="346"/>
            <ac:picMk id="21" creationId="{302437A5-3787-4996-94D2-84E8E8FF66EB}"/>
          </ac:picMkLst>
        </pc:picChg>
        <pc:picChg chg="del mod">
          <ac:chgData name="Troels Mortensen (TRMO) | VIA" userId="48eeef65-5bf8-474b-9082-b56af31dd25e" providerId="ADAL" clId="{9CE5978E-B494-4221-BDD9-B162F3B2BEE9}" dt="2019-03-14T08:18:23.528" v="2147" actId="478"/>
          <ac:picMkLst>
            <pc:docMk/>
            <pc:sldMk cId="2283269563" sldId="346"/>
            <ac:picMk id="22" creationId="{57D52971-EAF4-42D4-B8C2-4B61D95BF739}"/>
          </ac:picMkLst>
        </pc:picChg>
        <pc:picChg chg="del mod">
          <ac:chgData name="Troels Mortensen (TRMO) | VIA" userId="48eeef65-5bf8-474b-9082-b56af31dd25e" providerId="ADAL" clId="{9CE5978E-B494-4221-BDD9-B162F3B2BEE9}" dt="2019-03-14T08:18:23.528" v="2147" actId="478"/>
          <ac:picMkLst>
            <pc:docMk/>
            <pc:sldMk cId="2283269563" sldId="346"/>
            <ac:picMk id="23" creationId="{4FB3DC3A-383A-418E-AF96-9115D14FAC4F}"/>
          </ac:picMkLst>
        </pc:picChg>
        <pc:cxnChg chg="mod">
          <ac:chgData name="Troels Mortensen (TRMO) | VIA" userId="48eeef65-5bf8-474b-9082-b56af31dd25e" providerId="ADAL" clId="{9CE5978E-B494-4221-BDD9-B162F3B2BEE9}" dt="2019-03-12T11:51:24.078" v="145"/>
          <ac:cxnSpMkLst>
            <pc:docMk/>
            <pc:sldMk cId="2283269563" sldId="346"/>
            <ac:cxnSpMk id="7" creationId="{999D1E2F-4FF0-4FC7-99A0-7153EA2D0815}"/>
          </ac:cxnSpMkLst>
        </pc:cxnChg>
        <pc:cxnChg chg="mod">
          <ac:chgData name="Troels Mortensen (TRMO) | VIA" userId="48eeef65-5bf8-474b-9082-b56af31dd25e" providerId="ADAL" clId="{9CE5978E-B494-4221-BDD9-B162F3B2BEE9}" dt="2019-03-12T11:51:24.078" v="145"/>
          <ac:cxnSpMkLst>
            <pc:docMk/>
            <pc:sldMk cId="2283269563" sldId="346"/>
            <ac:cxnSpMk id="16" creationId="{734E997D-7C12-4FD7-BDCA-64F26A13DF0B}"/>
          </ac:cxnSpMkLst>
        </pc:cxnChg>
        <pc:cxnChg chg="mod">
          <ac:chgData name="Troels Mortensen (TRMO) | VIA" userId="48eeef65-5bf8-474b-9082-b56af31dd25e" providerId="ADAL" clId="{9CE5978E-B494-4221-BDD9-B162F3B2BEE9}" dt="2019-03-12T11:51:24.078" v="145"/>
          <ac:cxnSpMkLst>
            <pc:docMk/>
            <pc:sldMk cId="2283269563" sldId="346"/>
            <ac:cxnSpMk id="26" creationId="{75753C06-84E5-4AC3-A5B6-EDCFCAB424C5}"/>
          </ac:cxnSpMkLst>
        </pc:cxnChg>
      </pc:sldChg>
      <pc:sldChg chg="modSp">
        <pc:chgData name="Troels Mortensen (TRMO) | VIA" userId="48eeef65-5bf8-474b-9082-b56af31dd25e" providerId="ADAL" clId="{9CE5978E-B494-4221-BDD9-B162F3B2BEE9}" dt="2019-03-12T11:51:24.078" v="145"/>
        <pc:sldMkLst>
          <pc:docMk/>
          <pc:sldMk cId="1767719612" sldId="347"/>
        </pc:sldMkLst>
        <pc:spChg chg="mod">
          <ac:chgData name="Troels Mortensen (TRMO) | VIA" userId="48eeef65-5bf8-474b-9082-b56af31dd25e" providerId="ADAL" clId="{9CE5978E-B494-4221-BDD9-B162F3B2BEE9}" dt="2019-03-12T11:51:24.078" v="145"/>
          <ac:spMkLst>
            <pc:docMk/>
            <pc:sldMk cId="1767719612" sldId="347"/>
            <ac:spMk id="6" creationId="{DD2D8007-6DC1-4362-A326-AD4FEAC8AC1E}"/>
          </ac:spMkLst>
        </pc:spChg>
        <pc:spChg chg="mod">
          <ac:chgData name="Troels Mortensen (TRMO) | VIA" userId="48eeef65-5bf8-474b-9082-b56af31dd25e" providerId="ADAL" clId="{9CE5978E-B494-4221-BDD9-B162F3B2BEE9}" dt="2019-03-12T11:51:24.078" v="145"/>
          <ac:spMkLst>
            <pc:docMk/>
            <pc:sldMk cId="1767719612" sldId="347"/>
            <ac:spMk id="7" creationId="{00000000-0000-0000-0000-000000000000}"/>
          </ac:spMkLst>
        </pc:spChg>
        <pc:spChg chg="mod">
          <ac:chgData name="Troels Mortensen (TRMO) | VIA" userId="48eeef65-5bf8-474b-9082-b56af31dd25e" providerId="ADAL" clId="{9CE5978E-B494-4221-BDD9-B162F3B2BEE9}" dt="2019-03-12T11:51:24.078" v="145"/>
          <ac:spMkLst>
            <pc:docMk/>
            <pc:sldMk cId="1767719612" sldId="347"/>
            <ac:spMk id="8" creationId="{00000000-0000-0000-0000-000000000000}"/>
          </ac:spMkLst>
        </pc:spChg>
        <pc:spChg chg="mod">
          <ac:chgData name="Troels Mortensen (TRMO) | VIA" userId="48eeef65-5bf8-474b-9082-b56af31dd25e" providerId="ADAL" clId="{9CE5978E-B494-4221-BDD9-B162F3B2BEE9}" dt="2019-03-12T11:51:24.078" v="145"/>
          <ac:spMkLst>
            <pc:docMk/>
            <pc:sldMk cId="1767719612" sldId="347"/>
            <ac:spMk id="12" creationId="{00000000-0000-0000-0000-000000000000}"/>
          </ac:spMkLst>
        </pc:spChg>
        <pc:spChg chg="mod">
          <ac:chgData name="Troels Mortensen (TRMO) | VIA" userId="48eeef65-5bf8-474b-9082-b56af31dd25e" providerId="ADAL" clId="{9CE5978E-B494-4221-BDD9-B162F3B2BEE9}" dt="2019-03-12T11:51:24.078" v="145"/>
          <ac:spMkLst>
            <pc:docMk/>
            <pc:sldMk cId="1767719612" sldId="347"/>
            <ac:spMk id="13" creationId="{00000000-0000-0000-0000-000000000000}"/>
          </ac:spMkLst>
        </pc:spChg>
        <pc:spChg chg="mod">
          <ac:chgData name="Troels Mortensen (TRMO) | VIA" userId="48eeef65-5bf8-474b-9082-b56af31dd25e" providerId="ADAL" clId="{9CE5978E-B494-4221-BDD9-B162F3B2BEE9}" dt="2019-03-12T11:51:24.078" v="145"/>
          <ac:spMkLst>
            <pc:docMk/>
            <pc:sldMk cId="1767719612" sldId="347"/>
            <ac:spMk id="17" creationId="{675C7639-128A-45EC-9493-AB7F3A435935}"/>
          </ac:spMkLst>
        </pc:spChg>
        <pc:grpChg chg="mod">
          <ac:chgData name="Troels Mortensen (TRMO) | VIA" userId="48eeef65-5bf8-474b-9082-b56af31dd25e" providerId="ADAL" clId="{9CE5978E-B494-4221-BDD9-B162F3B2BEE9}" dt="2019-03-12T11:51:24.078" v="145"/>
          <ac:grpSpMkLst>
            <pc:docMk/>
            <pc:sldMk cId="1767719612" sldId="347"/>
            <ac:grpSpMk id="14" creationId="{00000000-0000-0000-0000-000000000000}"/>
          </ac:grpSpMkLst>
        </pc:grpChg>
        <pc:picChg chg="mod">
          <ac:chgData name="Troels Mortensen (TRMO) | VIA" userId="48eeef65-5bf8-474b-9082-b56af31dd25e" providerId="ADAL" clId="{9CE5978E-B494-4221-BDD9-B162F3B2BEE9}" dt="2019-03-12T11:51:24.078" v="145"/>
          <ac:picMkLst>
            <pc:docMk/>
            <pc:sldMk cId="1767719612" sldId="347"/>
            <ac:picMk id="4" creationId="{00000000-0000-0000-0000-000000000000}"/>
          </ac:picMkLst>
        </pc:picChg>
      </pc:sldChg>
      <pc:sldChg chg="modSp">
        <pc:chgData name="Troels Mortensen (TRMO) | VIA" userId="48eeef65-5bf8-474b-9082-b56af31dd25e" providerId="ADAL" clId="{9CE5978E-B494-4221-BDD9-B162F3B2BEE9}" dt="2019-03-12T11:51:24.078" v="145"/>
        <pc:sldMkLst>
          <pc:docMk/>
          <pc:sldMk cId="3462744057" sldId="348"/>
        </pc:sldMkLst>
        <pc:spChg chg="mod">
          <ac:chgData name="Troels Mortensen (TRMO) | VIA" userId="48eeef65-5bf8-474b-9082-b56af31dd25e" providerId="ADAL" clId="{9CE5978E-B494-4221-BDD9-B162F3B2BEE9}" dt="2019-03-12T11:51:24.078" v="145"/>
          <ac:spMkLst>
            <pc:docMk/>
            <pc:sldMk cId="3462744057" sldId="348"/>
            <ac:spMk id="4" creationId="{B42D2716-09C6-4370-9CCE-5ED3B83F0C5A}"/>
          </ac:spMkLst>
        </pc:spChg>
        <pc:spChg chg="mod">
          <ac:chgData name="Troels Mortensen (TRMO) | VIA" userId="48eeef65-5bf8-474b-9082-b56af31dd25e" providerId="ADAL" clId="{9CE5978E-B494-4221-BDD9-B162F3B2BEE9}" dt="2019-03-12T11:51:24.078" v="145"/>
          <ac:spMkLst>
            <pc:docMk/>
            <pc:sldMk cId="3462744057" sldId="348"/>
            <ac:spMk id="5" creationId="{9BC836E7-747B-4455-A4FD-D379B36EC77F}"/>
          </ac:spMkLst>
        </pc:spChg>
        <pc:spChg chg="mod">
          <ac:chgData name="Troels Mortensen (TRMO) | VIA" userId="48eeef65-5bf8-474b-9082-b56af31dd25e" providerId="ADAL" clId="{9CE5978E-B494-4221-BDD9-B162F3B2BEE9}" dt="2019-03-12T11:51:24.078" v="145"/>
          <ac:spMkLst>
            <pc:docMk/>
            <pc:sldMk cId="3462744057" sldId="348"/>
            <ac:spMk id="8" creationId="{6D3DC523-4DDB-4B0D-8052-A0925A185787}"/>
          </ac:spMkLst>
        </pc:spChg>
        <pc:spChg chg="mod">
          <ac:chgData name="Troels Mortensen (TRMO) | VIA" userId="48eeef65-5bf8-474b-9082-b56af31dd25e" providerId="ADAL" clId="{9CE5978E-B494-4221-BDD9-B162F3B2BEE9}" dt="2019-03-12T11:51:24.078" v="145"/>
          <ac:spMkLst>
            <pc:docMk/>
            <pc:sldMk cId="3462744057" sldId="348"/>
            <ac:spMk id="9" creationId="{5025FE6A-2580-4AE9-A229-93BB75F4A4FA}"/>
          </ac:spMkLst>
        </pc:spChg>
        <pc:spChg chg="mod">
          <ac:chgData name="Troels Mortensen (TRMO) | VIA" userId="48eeef65-5bf8-474b-9082-b56af31dd25e" providerId="ADAL" clId="{9CE5978E-B494-4221-BDD9-B162F3B2BEE9}" dt="2019-03-12T11:51:24.078" v="145"/>
          <ac:spMkLst>
            <pc:docMk/>
            <pc:sldMk cId="3462744057" sldId="348"/>
            <ac:spMk id="10" creationId="{AF3CBC82-9724-493D-96BC-688A3DED0EEE}"/>
          </ac:spMkLst>
        </pc:spChg>
        <pc:spChg chg="mod">
          <ac:chgData name="Troels Mortensen (TRMO) | VIA" userId="48eeef65-5bf8-474b-9082-b56af31dd25e" providerId="ADAL" clId="{9CE5978E-B494-4221-BDD9-B162F3B2BEE9}" dt="2019-03-12T11:51:24.078" v="145"/>
          <ac:spMkLst>
            <pc:docMk/>
            <pc:sldMk cId="3462744057" sldId="348"/>
            <ac:spMk id="12" creationId="{E7410AFB-3EE5-4586-AF2D-34DA0E0EBA8F}"/>
          </ac:spMkLst>
        </pc:spChg>
        <pc:cxnChg chg="mod">
          <ac:chgData name="Troels Mortensen (TRMO) | VIA" userId="48eeef65-5bf8-474b-9082-b56af31dd25e" providerId="ADAL" clId="{9CE5978E-B494-4221-BDD9-B162F3B2BEE9}" dt="2019-03-12T11:51:24.078" v="145"/>
          <ac:cxnSpMkLst>
            <pc:docMk/>
            <pc:sldMk cId="3462744057" sldId="348"/>
            <ac:cxnSpMk id="7" creationId="{31E94516-4D21-4E04-9D90-CF351A535312}"/>
          </ac:cxnSpMkLst>
        </pc:cxnChg>
        <pc:cxnChg chg="mod">
          <ac:chgData name="Troels Mortensen (TRMO) | VIA" userId="48eeef65-5bf8-474b-9082-b56af31dd25e" providerId="ADAL" clId="{9CE5978E-B494-4221-BDD9-B162F3B2BEE9}" dt="2019-03-12T11:51:24.078" v="145"/>
          <ac:cxnSpMkLst>
            <pc:docMk/>
            <pc:sldMk cId="3462744057" sldId="348"/>
            <ac:cxnSpMk id="11" creationId="{D03E2747-4D95-41E4-B600-6B51224CE526}"/>
          </ac:cxnSpMkLst>
        </pc:cxnChg>
      </pc:sldChg>
      <pc:sldChg chg="modSp">
        <pc:chgData name="Troels Mortensen (TRMO) | VIA" userId="48eeef65-5bf8-474b-9082-b56af31dd25e" providerId="ADAL" clId="{9CE5978E-B494-4221-BDD9-B162F3B2BEE9}" dt="2019-03-14T08:38:21.182" v="2551" actId="14100"/>
        <pc:sldMkLst>
          <pc:docMk/>
          <pc:sldMk cId="2357282003" sldId="349"/>
        </pc:sldMkLst>
        <pc:spChg chg="mod">
          <ac:chgData name="Troels Mortensen (TRMO) | VIA" userId="48eeef65-5bf8-474b-9082-b56af31dd25e" providerId="ADAL" clId="{9CE5978E-B494-4221-BDD9-B162F3B2BEE9}" dt="2019-03-14T08:38:21.182" v="2551" actId="14100"/>
          <ac:spMkLst>
            <pc:docMk/>
            <pc:sldMk cId="2357282003" sldId="349"/>
            <ac:spMk id="18435" creationId="{00000000-0000-0000-0000-000000000000}"/>
          </ac:spMkLst>
        </pc:spChg>
      </pc:sldChg>
      <pc:sldChg chg="modSp">
        <pc:chgData name="Troels Mortensen (TRMO) | VIA" userId="48eeef65-5bf8-474b-9082-b56af31dd25e" providerId="ADAL" clId="{9CE5978E-B494-4221-BDD9-B162F3B2BEE9}" dt="2019-03-14T08:38:50.290" v="2588" actId="20577"/>
        <pc:sldMkLst>
          <pc:docMk/>
          <pc:sldMk cId="2651349092" sldId="350"/>
        </pc:sldMkLst>
        <pc:spChg chg="mod">
          <ac:chgData name="Troels Mortensen (TRMO) | VIA" userId="48eeef65-5bf8-474b-9082-b56af31dd25e" providerId="ADAL" clId="{9CE5978E-B494-4221-BDD9-B162F3B2BEE9}" dt="2019-03-14T08:38:50.290" v="2588" actId="20577"/>
          <ac:spMkLst>
            <pc:docMk/>
            <pc:sldMk cId="2651349092" sldId="350"/>
            <ac:spMk id="3" creationId="{240DE202-A15B-43F2-8293-7E316DD092F5}"/>
          </ac:spMkLst>
        </pc:spChg>
        <pc:spChg chg="mod">
          <ac:chgData name="Troels Mortensen (TRMO) | VIA" userId="48eeef65-5bf8-474b-9082-b56af31dd25e" providerId="ADAL" clId="{9CE5978E-B494-4221-BDD9-B162F3B2BEE9}" dt="2019-03-12T11:51:24.078" v="145"/>
          <ac:spMkLst>
            <pc:docMk/>
            <pc:sldMk cId="2651349092" sldId="350"/>
            <ac:spMk id="7" creationId="{813C4FF9-B0C0-45EB-8693-02056C9174B4}"/>
          </ac:spMkLst>
        </pc:spChg>
        <pc:spChg chg="mod">
          <ac:chgData name="Troels Mortensen (TRMO) | VIA" userId="48eeef65-5bf8-474b-9082-b56af31dd25e" providerId="ADAL" clId="{9CE5978E-B494-4221-BDD9-B162F3B2BEE9}" dt="2019-03-12T11:51:24.078" v="145"/>
          <ac:spMkLst>
            <pc:docMk/>
            <pc:sldMk cId="2651349092" sldId="350"/>
            <ac:spMk id="8" creationId="{11AEC662-1ABC-44C4-BFE2-C46D4BFC6ACB}"/>
          </ac:spMkLst>
        </pc:spChg>
        <pc:spChg chg="mod">
          <ac:chgData name="Troels Mortensen (TRMO) | VIA" userId="48eeef65-5bf8-474b-9082-b56af31dd25e" providerId="ADAL" clId="{9CE5978E-B494-4221-BDD9-B162F3B2BEE9}" dt="2019-03-12T11:51:24.078" v="145"/>
          <ac:spMkLst>
            <pc:docMk/>
            <pc:sldMk cId="2651349092" sldId="350"/>
            <ac:spMk id="9" creationId="{7D841E2A-EDAC-4DDE-B349-A0E87BED7A1A}"/>
          </ac:spMkLst>
        </pc:spChg>
        <pc:spChg chg="mod">
          <ac:chgData name="Troels Mortensen (TRMO) | VIA" userId="48eeef65-5bf8-474b-9082-b56af31dd25e" providerId="ADAL" clId="{9CE5978E-B494-4221-BDD9-B162F3B2BEE9}" dt="2019-03-12T11:51:24.078" v="145"/>
          <ac:spMkLst>
            <pc:docMk/>
            <pc:sldMk cId="2651349092" sldId="350"/>
            <ac:spMk id="10" creationId="{42A3C427-2F59-4B43-8F9B-801D910E76FD}"/>
          </ac:spMkLst>
        </pc:spChg>
        <pc:grpChg chg="mod">
          <ac:chgData name="Troels Mortensen (TRMO) | VIA" userId="48eeef65-5bf8-474b-9082-b56af31dd25e" providerId="ADAL" clId="{9CE5978E-B494-4221-BDD9-B162F3B2BEE9}" dt="2019-03-12T11:51:26.251" v="147" actId="1076"/>
          <ac:grpSpMkLst>
            <pc:docMk/>
            <pc:sldMk cId="2651349092" sldId="350"/>
            <ac:grpSpMk id="4" creationId="{A46DAECD-4D92-414F-A414-8C0E81D08DF6}"/>
          </ac:grpSpMkLst>
        </pc:grpChg>
      </pc:sldChg>
      <pc:sldChg chg="addSp modSp">
        <pc:chgData name="Troels Mortensen (TRMO) | VIA" userId="48eeef65-5bf8-474b-9082-b56af31dd25e" providerId="ADAL" clId="{9CE5978E-B494-4221-BDD9-B162F3B2BEE9}" dt="2019-03-12T12:51:23.218" v="277" actId="1076"/>
        <pc:sldMkLst>
          <pc:docMk/>
          <pc:sldMk cId="701459805" sldId="351"/>
        </pc:sldMkLst>
        <pc:spChg chg="add mod">
          <ac:chgData name="Troels Mortensen (TRMO) | VIA" userId="48eeef65-5bf8-474b-9082-b56af31dd25e" providerId="ADAL" clId="{9CE5978E-B494-4221-BDD9-B162F3B2BEE9}" dt="2019-03-12T12:51:23.218" v="277" actId="1076"/>
          <ac:spMkLst>
            <pc:docMk/>
            <pc:sldMk cId="701459805" sldId="351"/>
            <ac:spMk id="2" creationId="{9E0BFD9B-6D3F-46DB-8E25-050ED27C1386}"/>
          </ac:spMkLst>
        </pc:spChg>
        <pc:spChg chg="mod">
          <ac:chgData name="Troels Mortensen (TRMO) | VIA" userId="48eeef65-5bf8-474b-9082-b56af31dd25e" providerId="ADAL" clId="{9CE5978E-B494-4221-BDD9-B162F3B2BEE9}" dt="2019-03-12T11:51:24.078" v="145"/>
          <ac:spMkLst>
            <pc:docMk/>
            <pc:sldMk cId="701459805" sldId="351"/>
            <ac:spMk id="4" creationId="{00000000-0000-0000-0000-000000000000}"/>
          </ac:spMkLst>
        </pc:spChg>
        <pc:spChg chg="mod">
          <ac:chgData name="Troels Mortensen (TRMO) | VIA" userId="48eeef65-5bf8-474b-9082-b56af31dd25e" providerId="ADAL" clId="{9CE5978E-B494-4221-BDD9-B162F3B2BEE9}" dt="2019-03-12T11:51:24.078" v="145"/>
          <ac:spMkLst>
            <pc:docMk/>
            <pc:sldMk cId="701459805" sldId="351"/>
            <ac:spMk id="5" creationId="{00000000-0000-0000-0000-000000000000}"/>
          </ac:spMkLst>
        </pc:spChg>
        <pc:spChg chg="mod">
          <ac:chgData name="Troels Mortensen (TRMO) | VIA" userId="48eeef65-5bf8-474b-9082-b56af31dd25e" providerId="ADAL" clId="{9CE5978E-B494-4221-BDD9-B162F3B2BEE9}" dt="2019-03-12T11:51:24.078" v="145"/>
          <ac:spMkLst>
            <pc:docMk/>
            <pc:sldMk cId="701459805" sldId="351"/>
            <ac:spMk id="6" creationId="{00000000-0000-0000-0000-000000000000}"/>
          </ac:spMkLst>
        </pc:spChg>
        <pc:spChg chg="mod">
          <ac:chgData name="Troels Mortensen (TRMO) | VIA" userId="48eeef65-5bf8-474b-9082-b56af31dd25e" providerId="ADAL" clId="{9CE5978E-B494-4221-BDD9-B162F3B2BEE9}" dt="2019-03-12T11:51:24.078" v="145"/>
          <ac:spMkLst>
            <pc:docMk/>
            <pc:sldMk cId="701459805" sldId="351"/>
            <ac:spMk id="9" creationId="{00000000-0000-0000-0000-000000000000}"/>
          </ac:spMkLst>
        </pc:spChg>
        <pc:spChg chg="mod">
          <ac:chgData name="Troels Mortensen (TRMO) | VIA" userId="48eeef65-5bf8-474b-9082-b56af31dd25e" providerId="ADAL" clId="{9CE5978E-B494-4221-BDD9-B162F3B2BEE9}" dt="2019-03-12T11:51:24.078" v="145"/>
          <ac:spMkLst>
            <pc:docMk/>
            <pc:sldMk cId="701459805" sldId="351"/>
            <ac:spMk id="10" creationId="{00000000-0000-0000-0000-000000000000}"/>
          </ac:spMkLst>
        </pc:spChg>
        <pc:spChg chg="mod">
          <ac:chgData name="Troels Mortensen (TRMO) | VIA" userId="48eeef65-5bf8-474b-9082-b56af31dd25e" providerId="ADAL" clId="{9CE5978E-B494-4221-BDD9-B162F3B2BEE9}" dt="2019-03-12T11:51:24.078" v="145"/>
          <ac:spMkLst>
            <pc:docMk/>
            <pc:sldMk cId="701459805" sldId="351"/>
            <ac:spMk id="17" creationId="{ED3028CE-74E1-470B-B3FC-1B564657EEAE}"/>
          </ac:spMkLst>
        </pc:spChg>
      </pc:sldChg>
      <pc:sldChg chg="modSp">
        <pc:chgData name="Troels Mortensen (TRMO) | VIA" userId="48eeef65-5bf8-474b-9082-b56af31dd25e" providerId="ADAL" clId="{9CE5978E-B494-4221-BDD9-B162F3B2BEE9}" dt="2019-03-12T13:08:05.261" v="326" actId="20577"/>
        <pc:sldMkLst>
          <pc:docMk/>
          <pc:sldMk cId="3124141185" sldId="352"/>
        </pc:sldMkLst>
        <pc:spChg chg="mod">
          <ac:chgData name="Troels Mortensen (TRMO) | VIA" userId="48eeef65-5bf8-474b-9082-b56af31dd25e" providerId="ADAL" clId="{9CE5978E-B494-4221-BDD9-B162F3B2BEE9}" dt="2019-03-12T13:08:05.261" v="326" actId="20577"/>
          <ac:spMkLst>
            <pc:docMk/>
            <pc:sldMk cId="3124141185" sldId="352"/>
            <ac:spMk id="3" creationId="{49499560-F094-4B79-816B-D564B333D6A4}"/>
          </ac:spMkLst>
        </pc:spChg>
      </pc:sldChg>
      <pc:sldChg chg="modSp">
        <pc:chgData name="Troels Mortensen (TRMO) | VIA" userId="48eeef65-5bf8-474b-9082-b56af31dd25e" providerId="ADAL" clId="{9CE5978E-B494-4221-BDD9-B162F3B2BEE9}" dt="2019-03-12T11:51:24.078" v="145"/>
        <pc:sldMkLst>
          <pc:docMk/>
          <pc:sldMk cId="795072139" sldId="353"/>
        </pc:sldMkLst>
        <pc:picChg chg="mod">
          <ac:chgData name="Troels Mortensen (TRMO) | VIA" userId="48eeef65-5bf8-474b-9082-b56af31dd25e" providerId="ADAL" clId="{9CE5978E-B494-4221-BDD9-B162F3B2BEE9}" dt="2019-03-12T11:51:24.078" v="145"/>
          <ac:picMkLst>
            <pc:docMk/>
            <pc:sldMk cId="795072139" sldId="353"/>
            <ac:picMk id="15362" creationId="{34302FC6-8C6B-4A0C-8858-4BDDB51A1B5F}"/>
          </ac:picMkLst>
        </pc:picChg>
      </pc:sldChg>
      <pc:sldChg chg="modSp">
        <pc:chgData name="Troels Mortensen (TRMO) | VIA" userId="48eeef65-5bf8-474b-9082-b56af31dd25e" providerId="ADAL" clId="{9CE5978E-B494-4221-BDD9-B162F3B2BEE9}" dt="2019-03-12T14:56:52.397" v="782" actId="20577"/>
        <pc:sldMkLst>
          <pc:docMk/>
          <pc:sldMk cId="1532150547" sldId="354"/>
        </pc:sldMkLst>
        <pc:spChg chg="mod">
          <ac:chgData name="Troels Mortensen (TRMO) | VIA" userId="48eeef65-5bf8-474b-9082-b56af31dd25e" providerId="ADAL" clId="{9CE5978E-B494-4221-BDD9-B162F3B2BEE9}" dt="2019-03-12T14:56:52.397" v="782" actId="20577"/>
          <ac:spMkLst>
            <pc:docMk/>
            <pc:sldMk cId="1532150547" sldId="354"/>
            <ac:spMk id="3" creationId="{E66EF7A3-8C33-44AE-BF39-55B164352015}"/>
          </ac:spMkLst>
        </pc:spChg>
      </pc:sldChg>
      <pc:sldChg chg="modSp">
        <pc:chgData name="Troels Mortensen (TRMO) | VIA" userId="48eeef65-5bf8-474b-9082-b56af31dd25e" providerId="ADAL" clId="{9CE5978E-B494-4221-BDD9-B162F3B2BEE9}" dt="2019-03-12T15:04:00.659" v="1009" actId="20577"/>
        <pc:sldMkLst>
          <pc:docMk/>
          <pc:sldMk cId="475740798" sldId="355"/>
        </pc:sldMkLst>
        <pc:spChg chg="mod">
          <ac:chgData name="Troels Mortensen (TRMO) | VIA" userId="48eeef65-5bf8-474b-9082-b56af31dd25e" providerId="ADAL" clId="{9CE5978E-B494-4221-BDD9-B162F3B2BEE9}" dt="2019-03-12T15:04:00.659" v="1009" actId="20577"/>
          <ac:spMkLst>
            <pc:docMk/>
            <pc:sldMk cId="475740798" sldId="355"/>
            <ac:spMk id="3" creationId="{CB47616E-F03F-4DAB-87BD-BDB4F99FB188}"/>
          </ac:spMkLst>
        </pc:spChg>
      </pc:sldChg>
      <pc:sldChg chg="modSp">
        <pc:chgData name="Troels Mortensen (TRMO) | VIA" userId="48eeef65-5bf8-474b-9082-b56af31dd25e" providerId="ADAL" clId="{9CE5978E-B494-4221-BDD9-B162F3B2BEE9}" dt="2019-03-14T12:00:38.984" v="2743" actId="20577"/>
        <pc:sldMkLst>
          <pc:docMk/>
          <pc:sldMk cId="1193520185" sldId="358"/>
        </pc:sldMkLst>
        <pc:spChg chg="mod">
          <ac:chgData name="Troels Mortensen (TRMO) | VIA" userId="48eeef65-5bf8-474b-9082-b56af31dd25e" providerId="ADAL" clId="{9CE5978E-B494-4221-BDD9-B162F3B2BEE9}" dt="2019-03-14T12:00:38.984" v="2743" actId="20577"/>
          <ac:spMkLst>
            <pc:docMk/>
            <pc:sldMk cId="1193520185" sldId="358"/>
            <ac:spMk id="18435" creationId="{00000000-0000-0000-0000-000000000000}"/>
          </ac:spMkLst>
        </pc:spChg>
      </pc:sldChg>
      <pc:sldChg chg="addSp delSp modSp add modAnim">
        <pc:chgData name="Troels Mortensen (TRMO) | VIA" userId="48eeef65-5bf8-474b-9082-b56af31dd25e" providerId="ADAL" clId="{9CE5978E-B494-4221-BDD9-B162F3B2BEE9}" dt="2019-03-13T07:28:03.865" v="2145" actId="478"/>
        <pc:sldMkLst>
          <pc:docMk/>
          <pc:sldMk cId="2332481140" sldId="359"/>
        </pc:sldMkLst>
        <pc:spChg chg="del">
          <ac:chgData name="Troels Mortensen (TRMO) | VIA" userId="48eeef65-5bf8-474b-9082-b56af31dd25e" providerId="ADAL" clId="{9CE5978E-B494-4221-BDD9-B162F3B2BEE9}" dt="2019-03-12T11:41:33.730" v="26" actId="478"/>
          <ac:spMkLst>
            <pc:docMk/>
            <pc:sldMk cId="2332481140" sldId="359"/>
            <ac:spMk id="2" creationId="{E9BA8783-7A40-46DB-9E4F-8008F05A28C6}"/>
          </ac:spMkLst>
        </pc:spChg>
        <pc:spChg chg="del">
          <ac:chgData name="Troels Mortensen (TRMO) | VIA" userId="48eeef65-5bf8-474b-9082-b56af31dd25e" providerId="ADAL" clId="{9CE5978E-B494-4221-BDD9-B162F3B2BEE9}" dt="2019-03-12T11:41:33.730" v="26" actId="478"/>
          <ac:spMkLst>
            <pc:docMk/>
            <pc:sldMk cId="2332481140" sldId="359"/>
            <ac:spMk id="3" creationId="{11B72C8E-430B-4DD2-BD7A-5203577C0351}"/>
          </ac:spMkLst>
        </pc:spChg>
        <pc:spChg chg="add mod">
          <ac:chgData name="Troels Mortensen (TRMO) | VIA" userId="48eeef65-5bf8-474b-9082-b56af31dd25e" providerId="ADAL" clId="{9CE5978E-B494-4221-BDD9-B162F3B2BEE9}" dt="2019-03-12T11:51:24.078" v="145"/>
          <ac:spMkLst>
            <pc:docMk/>
            <pc:sldMk cId="2332481140" sldId="359"/>
            <ac:spMk id="4" creationId="{5BD96C6D-DC09-4DDC-A596-EFC93DC60268}"/>
          </ac:spMkLst>
        </pc:spChg>
        <pc:spChg chg="add mod">
          <ac:chgData name="Troels Mortensen (TRMO) | VIA" userId="48eeef65-5bf8-474b-9082-b56af31dd25e" providerId="ADAL" clId="{9CE5978E-B494-4221-BDD9-B162F3B2BEE9}" dt="2019-03-12T11:51:24.078" v="145"/>
          <ac:spMkLst>
            <pc:docMk/>
            <pc:sldMk cId="2332481140" sldId="359"/>
            <ac:spMk id="5" creationId="{40668E3D-1E58-4B54-943C-86F1E120C012}"/>
          </ac:spMkLst>
        </pc:spChg>
        <pc:spChg chg="add mod">
          <ac:chgData name="Troels Mortensen (TRMO) | VIA" userId="48eeef65-5bf8-474b-9082-b56af31dd25e" providerId="ADAL" clId="{9CE5978E-B494-4221-BDD9-B162F3B2BEE9}" dt="2019-03-12T11:51:24.078" v="145"/>
          <ac:spMkLst>
            <pc:docMk/>
            <pc:sldMk cId="2332481140" sldId="359"/>
            <ac:spMk id="7" creationId="{3292833B-0377-474E-B45C-757F18A78EFB}"/>
          </ac:spMkLst>
        </pc:spChg>
        <pc:spChg chg="add mod">
          <ac:chgData name="Troels Mortensen (TRMO) | VIA" userId="48eeef65-5bf8-474b-9082-b56af31dd25e" providerId="ADAL" clId="{9CE5978E-B494-4221-BDD9-B162F3B2BEE9}" dt="2019-03-12T11:51:24.078" v="145"/>
          <ac:spMkLst>
            <pc:docMk/>
            <pc:sldMk cId="2332481140" sldId="359"/>
            <ac:spMk id="8" creationId="{A71F0EF4-5EF0-4517-AF48-04D5C4D08169}"/>
          </ac:spMkLst>
        </pc:spChg>
        <pc:spChg chg="add mod">
          <ac:chgData name="Troels Mortensen (TRMO) | VIA" userId="48eeef65-5bf8-474b-9082-b56af31dd25e" providerId="ADAL" clId="{9CE5978E-B494-4221-BDD9-B162F3B2BEE9}" dt="2019-03-12T11:51:24.078" v="145"/>
          <ac:spMkLst>
            <pc:docMk/>
            <pc:sldMk cId="2332481140" sldId="359"/>
            <ac:spMk id="9" creationId="{E6C392EA-63BC-44D9-909B-03EEBC695753}"/>
          </ac:spMkLst>
        </pc:spChg>
        <pc:spChg chg="add mod">
          <ac:chgData name="Troels Mortensen (TRMO) | VIA" userId="48eeef65-5bf8-474b-9082-b56af31dd25e" providerId="ADAL" clId="{9CE5978E-B494-4221-BDD9-B162F3B2BEE9}" dt="2019-03-12T11:51:24.078" v="145"/>
          <ac:spMkLst>
            <pc:docMk/>
            <pc:sldMk cId="2332481140" sldId="359"/>
            <ac:spMk id="11" creationId="{6441C84B-716C-4A87-BB15-CE11A7E40232}"/>
          </ac:spMkLst>
        </pc:spChg>
        <pc:spChg chg="add mod">
          <ac:chgData name="Troels Mortensen (TRMO) | VIA" userId="48eeef65-5bf8-474b-9082-b56af31dd25e" providerId="ADAL" clId="{9CE5978E-B494-4221-BDD9-B162F3B2BEE9}" dt="2019-03-12T11:51:24.078" v="145"/>
          <ac:spMkLst>
            <pc:docMk/>
            <pc:sldMk cId="2332481140" sldId="359"/>
            <ac:spMk id="15" creationId="{E888F4BC-245E-4B12-B30D-5D637CF40347}"/>
          </ac:spMkLst>
        </pc:spChg>
        <pc:spChg chg="add mod">
          <ac:chgData name="Troels Mortensen (TRMO) | VIA" userId="48eeef65-5bf8-474b-9082-b56af31dd25e" providerId="ADAL" clId="{9CE5978E-B494-4221-BDD9-B162F3B2BEE9}" dt="2019-03-12T11:51:24.078" v="145"/>
          <ac:spMkLst>
            <pc:docMk/>
            <pc:sldMk cId="2332481140" sldId="359"/>
            <ac:spMk id="16" creationId="{4BB532D6-E4ED-44CA-B075-5E06CE533D21}"/>
          </ac:spMkLst>
        </pc:spChg>
        <pc:spChg chg="add mod">
          <ac:chgData name="Troels Mortensen (TRMO) | VIA" userId="48eeef65-5bf8-474b-9082-b56af31dd25e" providerId="ADAL" clId="{9CE5978E-B494-4221-BDD9-B162F3B2BEE9}" dt="2019-03-12T11:51:24.078" v="145"/>
          <ac:spMkLst>
            <pc:docMk/>
            <pc:sldMk cId="2332481140" sldId="359"/>
            <ac:spMk id="27" creationId="{29F63252-2218-4442-B6EA-637B44D18B63}"/>
          </ac:spMkLst>
        </pc:spChg>
        <pc:spChg chg="add mod">
          <ac:chgData name="Troels Mortensen (TRMO) | VIA" userId="48eeef65-5bf8-474b-9082-b56af31dd25e" providerId="ADAL" clId="{9CE5978E-B494-4221-BDD9-B162F3B2BEE9}" dt="2019-03-12T11:51:24.078" v="145"/>
          <ac:spMkLst>
            <pc:docMk/>
            <pc:sldMk cId="2332481140" sldId="359"/>
            <ac:spMk id="28" creationId="{25AD24B3-A977-4896-8F99-FF3A5E0E2A06}"/>
          </ac:spMkLst>
        </pc:spChg>
        <pc:spChg chg="add del mod">
          <ac:chgData name="Troels Mortensen (TRMO) | VIA" userId="48eeef65-5bf8-474b-9082-b56af31dd25e" providerId="ADAL" clId="{9CE5978E-B494-4221-BDD9-B162F3B2BEE9}" dt="2019-03-13T07:28:03.865" v="2145" actId="478"/>
          <ac:spMkLst>
            <pc:docMk/>
            <pc:sldMk cId="2332481140" sldId="359"/>
            <ac:spMk id="32" creationId="{F681AEAC-2EB7-44CA-8B2B-4C255576A701}"/>
          </ac:spMkLst>
        </pc:spChg>
        <pc:cxnChg chg="add del mod">
          <ac:chgData name="Troels Mortensen (TRMO) | VIA" userId="48eeef65-5bf8-474b-9082-b56af31dd25e" providerId="ADAL" clId="{9CE5978E-B494-4221-BDD9-B162F3B2BEE9}" dt="2019-03-12T11:42:01.308" v="35" actId="478"/>
          <ac:cxnSpMkLst>
            <pc:docMk/>
            <pc:sldMk cId="2332481140" sldId="359"/>
            <ac:cxnSpMk id="6" creationId="{E6F17CBC-A449-452A-8ED7-1EA3F129CBD4}"/>
          </ac:cxnSpMkLst>
        </pc:cxnChg>
        <pc:cxnChg chg="add mod">
          <ac:chgData name="Troels Mortensen (TRMO) | VIA" userId="48eeef65-5bf8-474b-9082-b56af31dd25e" providerId="ADAL" clId="{9CE5978E-B494-4221-BDD9-B162F3B2BEE9}" dt="2019-03-12T11:51:24.078" v="145"/>
          <ac:cxnSpMkLst>
            <pc:docMk/>
            <pc:sldMk cId="2332481140" sldId="359"/>
            <ac:cxnSpMk id="10" creationId="{C2B04ABA-1395-4752-AE77-42FB7EC38494}"/>
          </ac:cxnSpMkLst>
        </pc:cxnChg>
        <pc:cxnChg chg="add mod">
          <ac:chgData name="Troels Mortensen (TRMO) | VIA" userId="48eeef65-5bf8-474b-9082-b56af31dd25e" providerId="ADAL" clId="{9CE5978E-B494-4221-BDD9-B162F3B2BEE9}" dt="2019-03-12T11:51:24.078" v="145"/>
          <ac:cxnSpMkLst>
            <pc:docMk/>
            <pc:sldMk cId="2332481140" sldId="359"/>
            <ac:cxnSpMk id="17" creationId="{5AC7A0C7-3955-4475-A349-384B712F4737}"/>
          </ac:cxnSpMkLst>
        </pc:cxnChg>
        <pc:cxnChg chg="add mod">
          <ac:chgData name="Troels Mortensen (TRMO) | VIA" userId="48eeef65-5bf8-474b-9082-b56af31dd25e" providerId="ADAL" clId="{9CE5978E-B494-4221-BDD9-B162F3B2BEE9}" dt="2019-03-12T11:51:24.078" v="145"/>
          <ac:cxnSpMkLst>
            <pc:docMk/>
            <pc:sldMk cId="2332481140" sldId="359"/>
            <ac:cxnSpMk id="20" creationId="{2B5F7CC4-530E-4905-8101-57A4DE10C268}"/>
          </ac:cxnSpMkLst>
        </pc:cxnChg>
        <pc:cxnChg chg="add mod">
          <ac:chgData name="Troels Mortensen (TRMO) | VIA" userId="48eeef65-5bf8-474b-9082-b56af31dd25e" providerId="ADAL" clId="{9CE5978E-B494-4221-BDD9-B162F3B2BEE9}" dt="2019-03-12T11:51:24.078" v="145"/>
          <ac:cxnSpMkLst>
            <pc:docMk/>
            <pc:sldMk cId="2332481140" sldId="359"/>
            <ac:cxnSpMk id="22" creationId="{19BD554A-5E22-4707-B4FB-A0797ECD6AD7}"/>
          </ac:cxnSpMkLst>
        </pc:cxnChg>
        <pc:cxnChg chg="add del mod">
          <ac:chgData name="Troels Mortensen (TRMO) | VIA" userId="48eeef65-5bf8-474b-9082-b56af31dd25e" providerId="ADAL" clId="{9CE5978E-B494-4221-BDD9-B162F3B2BEE9}" dt="2019-03-12T11:48:47.676" v="68" actId="478"/>
          <ac:cxnSpMkLst>
            <pc:docMk/>
            <pc:sldMk cId="2332481140" sldId="359"/>
            <ac:cxnSpMk id="29" creationId="{9ADB37F8-FA7D-420E-B1F2-9E11D279FB2B}"/>
          </ac:cxnSpMkLst>
        </pc:cxnChg>
        <pc:cxnChg chg="add mod">
          <ac:chgData name="Troels Mortensen (TRMO) | VIA" userId="48eeef65-5bf8-474b-9082-b56af31dd25e" providerId="ADAL" clId="{9CE5978E-B494-4221-BDD9-B162F3B2BEE9}" dt="2019-03-12T11:51:24.078" v="145"/>
          <ac:cxnSpMkLst>
            <pc:docMk/>
            <pc:sldMk cId="2332481140" sldId="359"/>
            <ac:cxnSpMk id="30" creationId="{947911A6-FEA9-49B9-8D86-4A8922811582}"/>
          </ac:cxnSpMkLst>
        </pc:cxnChg>
        <pc:cxnChg chg="add mod">
          <ac:chgData name="Troels Mortensen (TRMO) | VIA" userId="48eeef65-5bf8-474b-9082-b56af31dd25e" providerId="ADAL" clId="{9CE5978E-B494-4221-BDD9-B162F3B2BEE9}" dt="2019-03-12T11:51:24.078" v="145"/>
          <ac:cxnSpMkLst>
            <pc:docMk/>
            <pc:sldMk cId="2332481140" sldId="359"/>
            <ac:cxnSpMk id="31" creationId="{EB246F0D-5F62-4A36-B81C-954DA506E794}"/>
          </ac:cxnSpMkLst>
        </pc:cxnChg>
      </pc:sldChg>
      <pc:sldChg chg="addSp modSp add modTransition modAnim">
        <pc:chgData name="Troels Mortensen (TRMO) | VIA" userId="48eeef65-5bf8-474b-9082-b56af31dd25e" providerId="ADAL" clId="{9CE5978E-B494-4221-BDD9-B162F3B2BEE9}" dt="2019-03-12T11:51:24.078" v="145"/>
        <pc:sldMkLst>
          <pc:docMk/>
          <pc:sldMk cId="1351188389" sldId="360"/>
        </pc:sldMkLst>
        <pc:spChg chg="add mod">
          <ac:chgData name="Troels Mortensen (TRMO) | VIA" userId="48eeef65-5bf8-474b-9082-b56af31dd25e" providerId="ADAL" clId="{9CE5978E-B494-4221-BDD9-B162F3B2BEE9}" dt="2019-03-12T11:51:24.078" v="145"/>
          <ac:spMkLst>
            <pc:docMk/>
            <pc:sldMk cId="1351188389" sldId="360"/>
            <ac:spMk id="2" creationId="{BCBD8B9A-5A74-43C5-8EEE-3012760D9013}"/>
          </ac:spMkLst>
        </pc:spChg>
        <pc:spChg chg="mod">
          <ac:chgData name="Troels Mortensen (TRMO) | VIA" userId="48eeef65-5bf8-474b-9082-b56af31dd25e" providerId="ADAL" clId="{9CE5978E-B494-4221-BDD9-B162F3B2BEE9}" dt="2019-03-12T11:51:24.078" v="145"/>
          <ac:spMkLst>
            <pc:docMk/>
            <pc:sldMk cId="1351188389" sldId="360"/>
            <ac:spMk id="4" creationId="{5BD96C6D-DC09-4DDC-A596-EFC93DC60268}"/>
          </ac:spMkLst>
        </pc:spChg>
        <pc:spChg chg="mod">
          <ac:chgData name="Troels Mortensen (TRMO) | VIA" userId="48eeef65-5bf8-474b-9082-b56af31dd25e" providerId="ADAL" clId="{9CE5978E-B494-4221-BDD9-B162F3B2BEE9}" dt="2019-03-12T11:51:24.078" v="145"/>
          <ac:spMkLst>
            <pc:docMk/>
            <pc:sldMk cId="1351188389" sldId="360"/>
            <ac:spMk id="5" creationId="{40668E3D-1E58-4B54-943C-86F1E120C012}"/>
          </ac:spMkLst>
        </pc:spChg>
        <pc:spChg chg="mod">
          <ac:chgData name="Troels Mortensen (TRMO) | VIA" userId="48eeef65-5bf8-474b-9082-b56af31dd25e" providerId="ADAL" clId="{9CE5978E-B494-4221-BDD9-B162F3B2BEE9}" dt="2019-03-12T11:51:24.078" v="145"/>
          <ac:spMkLst>
            <pc:docMk/>
            <pc:sldMk cId="1351188389" sldId="360"/>
            <ac:spMk id="7" creationId="{3292833B-0377-474E-B45C-757F18A78EFB}"/>
          </ac:spMkLst>
        </pc:spChg>
        <pc:spChg chg="mod">
          <ac:chgData name="Troels Mortensen (TRMO) | VIA" userId="48eeef65-5bf8-474b-9082-b56af31dd25e" providerId="ADAL" clId="{9CE5978E-B494-4221-BDD9-B162F3B2BEE9}" dt="2019-03-12T11:51:24.078" v="145"/>
          <ac:spMkLst>
            <pc:docMk/>
            <pc:sldMk cId="1351188389" sldId="360"/>
            <ac:spMk id="8" creationId="{A71F0EF4-5EF0-4517-AF48-04D5C4D08169}"/>
          </ac:spMkLst>
        </pc:spChg>
        <pc:spChg chg="mod">
          <ac:chgData name="Troels Mortensen (TRMO) | VIA" userId="48eeef65-5bf8-474b-9082-b56af31dd25e" providerId="ADAL" clId="{9CE5978E-B494-4221-BDD9-B162F3B2BEE9}" dt="2019-03-12T11:51:24.078" v="145"/>
          <ac:spMkLst>
            <pc:docMk/>
            <pc:sldMk cId="1351188389" sldId="360"/>
            <ac:spMk id="9" creationId="{E6C392EA-63BC-44D9-909B-03EEBC695753}"/>
          </ac:spMkLst>
        </pc:spChg>
        <pc:spChg chg="mod">
          <ac:chgData name="Troels Mortensen (TRMO) | VIA" userId="48eeef65-5bf8-474b-9082-b56af31dd25e" providerId="ADAL" clId="{9CE5978E-B494-4221-BDD9-B162F3B2BEE9}" dt="2019-03-12T11:51:24.078" v="145"/>
          <ac:spMkLst>
            <pc:docMk/>
            <pc:sldMk cId="1351188389" sldId="360"/>
            <ac:spMk id="11" creationId="{6441C84B-716C-4A87-BB15-CE11A7E40232}"/>
          </ac:spMkLst>
        </pc:spChg>
        <pc:spChg chg="mod">
          <ac:chgData name="Troels Mortensen (TRMO) | VIA" userId="48eeef65-5bf8-474b-9082-b56af31dd25e" providerId="ADAL" clId="{9CE5978E-B494-4221-BDD9-B162F3B2BEE9}" dt="2019-03-12T11:51:24.078" v="145"/>
          <ac:spMkLst>
            <pc:docMk/>
            <pc:sldMk cId="1351188389" sldId="360"/>
            <ac:spMk id="15" creationId="{E888F4BC-245E-4B12-B30D-5D637CF40347}"/>
          </ac:spMkLst>
        </pc:spChg>
        <pc:spChg chg="mod">
          <ac:chgData name="Troels Mortensen (TRMO) | VIA" userId="48eeef65-5bf8-474b-9082-b56af31dd25e" providerId="ADAL" clId="{9CE5978E-B494-4221-BDD9-B162F3B2BEE9}" dt="2019-03-12T11:51:24.078" v="145"/>
          <ac:spMkLst>
            <pc:docMk/>
            <pc:sldMk cId="1351188389" sldId="360"/>
            <ac:spMk id="16" creationId="{4BB532D6-E4ED-44CA-B075-5E06CE533D21}"/>
          </ac:spMkLst>
        </pc:spChg>
        <pc:spChg chg="add mod">
          <ac:chgData name="Troels Mortensen (TRMO) | VIA" userId="48eeef65-5bf8-474b-9082-b56af31dd25e" providerId="ADAL" clId="{9CE5978E-B494-4221-BDD9-B162F3B2BEE9}" dt="2019-03-12T11:51:24.078" v="145"/>
          <ac:spMkLst>
            <pc:docMk/>
            <pc:sldMk cId="1351188389" sldId="360"/>
            <ac:spMk id="18" creationId="{1DFFB947-9A00-4EE6-A7F1-E6CB8D0EE063}"/>
          </ac:spMkLst>
        </pc:spChg>
        <pc:spChg chg="mod">
          <ac:chgData name="Troels Mortensen (TRMO) | VIA" userId="48eeef65-5bf8-474b-9082-b56af31dd25e" providerId="ADAL" clId="{9CE5978E-B494-4221-BDD9-B162F3B2BEE9}" dt="2019-03-12T11:51:24.078" v="145"/>
          <ac:spMkLst>
            <pc:docMk/>
            <pc:sldMk cId="1351188389" sldId="360"/>
            <ac:spMk id="27" creationId="{29F63252-2218-4442-B6EA-637B44D18B63}"/>
          </ac:spMkLst>
        </pc:spChg>
        <pc:spChg chg="mod">
          <ac:chgData name="Troels Mortensen (TRMO) | VIA" userId="48eeef65-5bf8-474b-9082-b56af31dd25e" providerId="ADAL" clId="{9CE5978E-B494-4221-BDD9-B162F3B2BEE9}" dt="2019-03-12T11:51:24.078" v="145"/>
          <ac:spMkLst>
            <pc:docMk/>
            <pc:sldMk cId="1351188389" sldId="360"/>
            <ac:spMk id="28" creationId="{25AD24B3-A977-4896-8F99-FF3A5E0E2A06}"/>
          </ac:spMkLst>
        </pc:spChg>
        <pc:cxnChg chg="mod">
          <ac:chgData name="Troels Mortensen (TRMO) | VIA" userId="48eeef65-5bf8-474b-9082-b56af31dd25e" providerId="ADAL" clId="{9CE5978E-B494-4221-BDD9-B162F3B2BEE9}" dt="2019-03-12T11:51:24.078" v="145"/>
          <ac:cxnSpMkLst>
            <pc:docMk/>
            <pc:sldMk cId="1351188389" sldId="360"/>
            <ac:cxnSpMk id="10" creationId="{C2B04ABA-1395-4752-AE77-42FB7EC38494}"/>
          </ac:cxnSpMkLst>
        </pc:cxnChg>
        <pc:cxnChg chg="mod">
          <ac:chgData name="Troels Mortensen (TRMO) | VIA" userId="48eeef65-5bf8-474b-9082-b56af31dd25e" providerId="ADAL" clId="{9CE5978E-B494-4221-BDD9-B162F3B2BEE9}" dt="2019-03-12T11:51:24.078" v="145"/>
          <ac:cxnSpMkLst>
            <pc:docMk/>
            <pc:sldMk cId="1351188389" sldId="360"/>
            <ac:cxnSpMk id="17" creationId="{5AC7A0C7-3955-4475-A349-384B712F4737}"/>
          </ac:cxnSpMkLst>
        </pc:cxnChg>
        <pc:cxnChg chg="mod">
          <ac:chgData name="Troels Mortensen (TRMO) | VIA" userId="48eeef65-5bf8-474b-9082-b56af31dd25e" providerId="ADAL" clId="{9CE5978E-B494-4221-BDD9-B162F3B2BEE9}" dt="2019-03-12T11:51:24.078" v="145"/>
          <ac:cxnSpMkLst>
            <pc:docMk/>
            <pc:sldMk cId="1351188389" sldId="360"/>
            <ac:cxnSpMk id="20" creationId="{2B5F7CC4-530E-4905-8101-57A4DE10C268}"/>
          </ac:cxnSpMkLst>
        </pc:cxnChg>
        <pc:cxnChg chg="mod">
          <ac:chgData name="Troels Mortensen (TRMO) | VIA" userId="48eeef65-5bf8-474b-9082-b56af31dd25e" providerId="ADAL" clId="{9CE5978E-B494-4221-BDD9-B162F3B2BEE9}" dt="2019-03-12T11:51:24.078" v="145"/>
          <ac:cxnSpMkLst>
            <pc:docMk/>
            <pc:sldMk cId="1351188389" sldId="360"/>
            <ac:cxnSpMk id="22" creationId="{19BD554A-5E22-4707-B4FB-A0797ECD6AD7}"/>
          </ac:cxnSpMkLst>
        </pc:cxnChg>
        <pc:cxnChg chg="mod">
          <ac:chgData name="Troels Mortensen (TRMO) | VIA" userId="48eeef65-5bf8-474b-9082-b56af31dd25e" providerId="ADAL" clId="{9CE5978E-B494-4221-BDD9-B162F3B2BEE9}" dt="2019-03-12T11:51:24.078" v="145"/>
          <ac:cxnSpMkLst>
            <pc:docMk/>
            <pc:sldMk cId="1351188389" sldId="360"/>
            <ac:cxnSpMk id="30" creationId="{947911A6-FEA9-49B9-8D86-4A8922811582}"/>
          </ac:cxnSpMkLst>
        </pc:cxnChg>
        <pc:cxnChg chg="mod">
          <ac:chgData name="Troels Mortensen (TRMO) | VIA" userId="48eeef65-5bf8-474b-9082-b56af31dd25e" providerId="ADAL" clId="{9CE5978E-B494-4221-BDD9-B162F3B2BEE9}" dt="2019-03-12T11:51:24.078" v="145"/>
          <ac:cxnSpMkLst>
            <pc:docMk/>
            <pc:sldMk cId="1351188389" sldId="360"/>
            <ac:cxnSpMk id="31" creationId="{EB246F0D-5F62-4A36-B81C-954DA506E794}"/>
          </ac:cxnSpMkLst>
        </pc:cxnChg>
      </pc:sldChg>
      <pc:sldChg chg="addSp delSp modSp add del modTransition modAnim">
        <pc:chgData name="Troels Mortensen (TRMO) | VIA" userId="48eeef65-5bf8-474b-9082-b56af31dd25e" providerId="ADAL" clId="{9CE5978E-B494-4221-BDD9-B162F3B2BEE9}" dt="2019-03-14T08:31:06.955" v="2508" actId="2696"/>
        <pc:sldMkLst>
          <pc:docMk/>
          <pc:sldMk cId="3391182127" sldId="361"/>
        </pc:sldMkLst>
        <pc:spChg chg="mod">
          <ac:chgData name="Troels Mortensen (TRMO) | VIA" userId="48eeef65-5bf8-474b-9082-b56af31dd25e" providerId="ADAL" clId="{9CE5978E-B494-4221-BDD9-B162F3B2BEE9}" dt="2019-03-12T14:40:07.953" v="659" actId="1037"/>
          <ac:spMkLst>
            <pc:docMk/>
            <pc:sldMk cId="3391182127" sldId="361"/>
            <ac:spMk id="2" creationId="{3EF01C6E-D943-46E0-A3FF-07807F5BF997}"/>
          </ac:spMkLst>
        </pc:spChg>
        <pc:spChg chg="del">
          <ac:chgData name="Troels Mortensen (TRMO) | VIA" userId="48eeef65-5bf8-474b-9082-b56af31dd25e" providerId="ADAL" clId="{9CE5978E-B494-4221-BDD9-B162F3B2BEE9}" dt="2019-03-12T14:34:31.723" v="622" actId="478"/>
          <ac:spMkLst>
            <pc:docMk/>
            <pc:sldMk cId="3391182127" sldId="361"/>
            <ac:spMk id="3" creationId="{F9FF9DFA-F95E-4A77-9E22-EF10C79D8FE4}"/>
          </ac:spMkLst>
        </pc:spChg>
        <pc:spChg chg="del">
          <ac:chgData name="Troels Mortensen (TRMO) | VIA" userId="48eeef65-5bf8-474b-9082-b56af31dd25e" providerId="ADAL" clId="{9CE5978E-B494-4221-BDD9-B162F3B2BEE9}" dt="2019-03-12T14:28:06.347" v="557" actId="478"/>
          <ac:spMkLst>
            <pc:docMk/>
            <pc:sldMk cId="3391182127" sldId="361"/>
            <ac:spMk id="5" creationId="{53585E08-92BC-4DDA-B2B9-DE9C8A21E07F}"/>
          </ac:spMkLst>
        </pc:spChg>
        <pc:picChg chg="del">
          <ac:chgData name="Troels Mortensen (TRMO) | VIA" userId="48eeef65-5bf8-474b-9082-b56af31dd25e" providerId="ADAL" clId="{9CE5978E-B494-4221-BDD9-B162F3B2BEE9}" dt="2019-03-12T14:39:52.248" v="636" actId="478"/>
          <ac:picMkLst>
            <pc:docMk/>
            <pc:sldMk cId="3391182127" sldId="361"/>
            <ac:picMk id="4" creationId="{05EE3BA7-4DB5-41A5-953C-C9458BF44BE3}"/>
          </ac:picMkLst>
        </pc:picChg>
        <pc:picChg chg="add mod ord">
          <ac:chgData name="Troels Mortensen (TRMO) | VIA" userId="48eeef65-5bf8-474b-9082-b56af31dd25e" providerId="ADAL" clId="{9CE5978E-B494-4221-BDD9-B162F3B2BEE9}" dt="2019-03-12T14:40:05" v="656" actId="167"/>
          <ac:picMkLst>
            <pc:docMk/>
            <pc:sldMk cId="3391182127" sldId="361"/>
            <ac:picMk id="7" creationId="{82E3BA04-8E8D-408D-9F6D-670691EEE8D4}"/>
          </ac:picMkLst>
        </pc:picChg>
        <pc:picChg chg="add mod">
          <ac:chgData name="Troels Mortensen (TRMO) | VIA" userId="48eeef65-5bf8-474b-9082-b56af31dd25e" providerId="ADAL" clId="{9CE5978E-B494-4221-BDD9-B162F3B2BEE9}" dt="2019-03-12T14:51:40.323" v="686" actId="1035"/>
          <ac:picMkLst>
            <pc:docMk/>
            <pc:sldMk cId="3391182127" sldId="361"/>
            <ac:picMk id="8" creationId="{241A9D1F-8A07-4C1A-AF54-9D1265103B52}"/>
          </ac:picMkLst>
        </pc:picChg>
        <pc:cxnChg chg="del mod">
          <ac:chgData name="Troels Mortensen (TRMO) | VIA" userId="48eeef65-5bf8-474b-9082-b56af31dd25e" providerId="ADAL" clId="{9CE5978E-B494-4221-BDD9-B162F3B2BEE9}" dt="2019-03-12T14:34:32.491" v="623" actId="478"/>
          <ac:cxnSpMkLst>
            <pc:docMk/>
            <pc:sldMk cId="3391182127" sldId="361"/>
            <ac:cxnSpMk id="6" creationId="{E22F3BAE-8407-4FF4-8997-2510F2D85EDB}"/>
          </ac:cxnSpMkLst>
        </pc:cxnChg>
        <pc:cxnChg chg="add mod">
          <ac:chgData name="Troels Mortensen (TRMO) | VIA" userId="48eeef65-5bf8-474b-9082-b56af31dd25e" providerId="ADAL" clId="{9CE5978E-B494-4221-BDD9-B162F3B2BEE9}" dt="2019-03-12T14:52:15.799" v="693" actId="14861"/>
          <ac:cxnSpMkLst>
            <pc:docMk/>
            <pc:sldMk cId="3391182127" sldId="361"/>
            <ac:cxnSpMk id="10" creationId="{E04EEBAE-4812-4EF3-B99E-D5FF5C069A1A}"/>
          </ac:cxnSpMkLst>
        </pc:cxnChg>
      </pc:sldChg>
      <pc:sldChg chg="addSp modSp add modAnim">
        <pc:chgData name="Troels Mortensen (TRMO) | VIA" userId="48eeef65-5bf8-474b-9082-b56af31dd25e" providerId="ADAL" clId="{9CE5978E-B494-4221-BDD9-B162F3B2BEE9}" dt="2019-03-12T14:56:19.387" v="742"/>
        <pc:sldMkLst>
          <pc:docMk/>
          <pc:sldMk cId="1086424198" sldId="362"/>
        </pc:sldMkLst>
        <pc:spChg chg="add mod ord">
          <ac:chgData name="Troels Mortensen (TRMO) | VIA" userId="48eeef65-5bf8-474b-9082-b56af31dd25e" providerId="ADAL" clId="{9CE5978E-B494-4221-BDD9-B162F3B2BEE9}" dt="2019-03-12T14:55:43.647" v="733" actId="164"/>
          <ac:spMkLst>
            <pc:docMk/>
            <pc:sldMk cId="1086424198" sldId="362"/>
            <ac:spMk id="4" creationId="{B97EDB70-BC50-4467-B68F-C3E98D638368}"/>
          </ac:spMkLst>
        </pc:spChg>
        <pc:grpChg chg="add mod">
          <ac:chgData name="Troels Mortensen (TRMO) | VIA" userId="48eeef65-5bf8-474b-9082-b56af31dd25e" providerId="ADAL" clId="{9CE5978E-B494-4221-BDD9-B162F3B2BEE9}" dt="2019-03-12T14:55:48.005" v="734" actId="14100"/>
          <ac:grpSpMkLst>
            <pc:docMk/>
            <pc:sldMk cId="1086424198" sldId="362"/>
            <ac:grpSpMk id="5" creationId="{2A7F053C-3CBD-48F4-ADDB-27B50D0B63DF}"/>
          </ac:grpSpMkLst>
        </pc:grpChg>
        <pc:picChg chg="add mod">
          <ac:chgData name="Troels Mortensen (TRMO) | VIA" userId="48eeef65-5bf8-474b-9082-b56af31dd25e" providerId="ADAL" clId="{9CE5978E-B494-4221-BDD9-B162F3B2BEE9}" dt="2019-03-12T14:55:43.647" v="733" actId="164"/>
          <ac:picMkLst>
            <pc:docMk/>
            <pc:sldMk cId="1086424198" sldId="362"/>
            <ac:picMk id="1026" creationId="{EB033FAD-6AB1-4471-AE13-0CE010D6E87D}"/>
          </ac:picMkLst>
        </pc:picChg>
      </pc:sldChg>
      <pc:sldChg chg="addSp delSp modSp add modTransition delAnim modAnim">
        <pc:chgData name="Troels Mortensen (TRMO) | VIA" userId="48eeef65-5bf8-474b-9082-b56af31dd25e" providerId="ADAL" clId="{9CE5978E-B494-4221-BDD9-B162F3B2BEE9}" dt="2019-03-12T15:10:38.411" v="1132"/>
        <pc:sldMkLst>
          <pc:docMk/>
          <pc:sldMk cId="3149331025" sldId="363"/>
        </pc:sldMkLst>
        <pc:spChg chg="mod">
          <ac:chgData name="Troels Mortensen (TRMO) | VIA" userId="48eeef65-5bf8-474b-9082-b56af31dd25e" providerId="ADAL" clId="{9CE5978E-B494-4221-BDD9-B162F3B2BEE9}" dt="2019-03-12T15:08:49.746" v="1106" actId="1035"/>
          <ac:spMkLst>
            <pc:docMk/>
            <pc:sldMk cId="3149331025" sldId="363"/>
            <ac:spMk id="3" creationId="{11A52C2F-BB0A-481D-A6B8-B06755BF96ED}"/>
          </ac:spMkLst>
        </pc:spChg>
        <pc:spChg chg="del mod">
          <ac:chgData name="Troels Mortensen (TRMO) | VIA" userId="48eeef65-5bf8-474b-9082-b56af31dd25e" providerId="ADAL" clId="{9CE5978E-B494-4221-BDD9-B162F3B2BEE9}" dt="2019-03-12T15:09:08.865" v="1113" actId="478"/>
          <ac:spMkLst>
            <pc:docMk/>
            <pc:sldMk cId="3149331025" sldId="363"/>
            <ac:spMk id="4" creationId="{1F565FB7-820D-4332-A03F-AA7ACE2810D3}"/>
          </ac:spMkLst>
        </pc:spChg>
        <pc:spChg chg="add del mod">
          <ac:chgData name="Troels Mortensen (TRMO) | VIA" userId="48eeef65-5bf8-474b-9082-b56af31dd25e" providerId="ADAL" clId="{9CE5978E-B494-4221-BDD9-B162F3B2BEE9}" dt="2019-03-12T15:09:04.489" v="1110" actId="478"/>
          <ac:spMkLst>
            <pc:docMk/>
            <pc:sldMk cId="3149331025" sldId="363"/>
            <ac:spMk id="6" creationId="{F657B1EC-DF4E-4174-A0B3-0A4AC6F0CBD2}"/>
          </ac:spMkLst>
        </pc:spChg>
        <pc:spChg chg="add del mod">
          <ac:chgData name="Troels Mortensen (TRMO) | VIA" userId="48eeef65-5bf8-474b-9082-b56af31dd25e" providerId="ADAL" clId="{9CE5978E-B494-4221-BDD9-B162F3B2BEE9}" dt="2019-03-12T15:08:42.941" v="1100" actId="478"/>
          <ac:spMkLst>
            <pc:docMk/>
            <pc:sldMk cId="3149331025" sldId="363"/>
            <ac:spMk id="9" creationId="{5324CDC2-C1EF-418E-BF61-E8BFCDD64CED}"/>
          </ac:spMkLst>
        </pc:spChg>
        <pc:spChg chg="add del mod">
          <ac:chgData name="Troels Mortensen (TRMO) | VIA" userId="48eeef65-5bf8-474b-9082-b56af31dd25e" providerId="ADAL" clId="{9CE5978E-B494-4221-BDD9-B162F3B2BEE9}" dt="2019-03-12T15:08:42.941" v="1100" actId="478"/>
          <ac:spMkLst>
            <pc:docMk/>
            <pc:sldMk cId="3149331025" sldId="363"/>
            <ac:spMk id="10" creationId="{4DF2DFB2-3C0A-4D4B-980C-0D345A5E9A34}"/>
          </ac:spMkLst>
        </pc:spChg>
        <pc:spChg chg="mod">
          <ac:chgData name="Troels Mortensen (TRMO) | VIA" userId="48eeef65-5bf8-474b-9082-b56af31dd25e" providerId="ADAL" clId="{9CE5978E-B494-4221-BDD9-B162F3B2BEE9}" dt="2019-03-12T15:08:49.746" v="1106" actId="1035"/>
          <ac:spMkLst>
            <pc:docMk/>
            <pc:sldMk cId="3149331025" sldId="363"/>
            <ac:spMk id="14" creationId="{E595D28B-EAA4-4410-8787-B738AA7A6A12}"/>
          </ac:spMkLst>
        </pc:spChg>
        <pc:spChg chg="del mod">
          <ac:chgData name="Troels Mortensen (TRMO) | VIA" userId="48eeef65-5bf8-474b-9082-b56af31dd25e" providerId="ADAL" clId="{9CE5978E-B494-4221-BDD9-B162F3B2BEE9}" dt="2019-03-12T15:09:08.135" v="1112" actId="478"/>
          <ac:spMkLst>
            <pc:docMk/>
            <pc:sldMk cId="3149331025" sldId="363"/>
            <ac:spMk id="17" creationId="{1574BF61-1B01-490F-9B3E-ABA2778536F0}"/>
          </ac:spMkLst>
        </pc:spChg>
        <pc:spChg chg="del mod">
          <ac:chgData name="Troels Mortensen (TRMO) | VIA" userId="48eeef65-5bf8-474b-9082-b56af31dd25e" providerId="ADAL" clId="{9CE5978E-B494-4221-BDD9-B162F3B2BEE9}" dt="2019-03-12T15:09:05.396" v="1111" actId="478"/>
          <ac:spMkLst>
            <pc:docMk/>
            <pc:sldMk cId="3149331025" sldId="363"/>
            <ac:spMk id="18" creationId="{678DA62D-4C02-4DFC-839E-1169D1013FC2}"/>
          </ac:spMkLst>
        </pc:spChg>
        <pc:spChg chg="add del">
          <ac:chgData name="Troels Mortensen (TRMO) | VIA" userId="48eeef65-5bf8-474b-9082-b56af31dd25e" providerId="ADAL" clId="{9CE5978E-B494-4221-BDD9-B162F3B2BEE9}" dt="2019-03-12T15:10:17.917" v="1129" actId="478"/>
          <ac:spMkLst>
            <pc:docMk/>
            <pc:sldMk cId="3149331025" sldId="363"/>
            <ac:spMk id="19" creationId="{AFF1A4EB-1B27-465C-AEAE-467A886FEA1F}"/>
          </ac:spMkLst>
        </pc:spChg>
        <pc:spChg chg="add del">
          <ac:chgData name="Troels Mortensen (TRMO) | VIA" userId="48eeef65-5bf8-474b-9082-b56af31dd25e" providerId="ADAL" clId="{9CE5978E-B494-4221-BDD9-B162F3B2BEE9}" dt="2019-03-12T15:10:17.917" v="1129" actId="478"/>
          <ac:spMkLst>
            <pc:docMk/>
            <pc:sldMk cId="3149331025" sldId="363"/>
            <ac:spMk id="20" creationId="{0006B9D8-FA84-4E3F-99D7-5D07B2E0F67E}"/>
          </ac:spMkLst>
        </pc:spChg>
        <pc:spChg chg="add mod">
          <ac:chgData name="Troels Mortensen (TRMO) | VIA" userId="48eeef65-5bf8-474b-9082-b56af31dd25e" providerId="ADAL" clId="{9CE5978E-B494-4221-BDD9-B162F3B2BEE9}" dt="2019-03-12T15:10:11.850" v="1127" actId="1036"/>
          <ac:spMkLst>
            <pc:docMk/>
            <pc:sldMk cId="3149331025" sldId="363"/>
            <ac:spMk id="25" creationId="{50247DDD-6F57-4687-B3C4-D204A4F8562C}"/>
          </ac:spMkLst>
        </pc:spChg>
        <pc:spChg chg="add mod">
          <ac:chgData name="Troels Mortensen (TRMO) | VIA" userId="48eeef65-5bf8-474b-9082-b56af31dd25e" providerId="ADAL" clId="{9CE5978E-B494-4221-BDD9-B162F3B2BEE9}" dt="2019-03-12T15:10:11.850" v="1127" actId="1036"/>
          <ac:spMkLst>
            <pc:docMk/>
            <pc:sldMk cId="3149331025" sldId="363"/>
            <ac:spMk id="26" creationId="{26AA41C6-D7A2-4810-9C27-A32904367538}"/>
          </ac:spMkLst>
        </pc:spChg>
        <pc:spChg chg="add mod">
          <ac:chgData name="Troels Mortensen (TRMO) | VIA" userId="48eeef65-5bf8-474b-9082-b56af31dd25e" providerId="ADAL" clId="{9CE5978E-B494-4221-BDD9-B162F3B2BEE9}" dt="2019-03-12T15:10:11.850" v="1127" actId="1036"/>
          <ac:spMkLst>
            <pc:docMk/>
            <pc:sldMk cId="3149331025" sldId="363"/>
            <ac:spMk id="27" creationId="{8DA021BE-AEF2-4C05-B80E-98F6B0D8242C}"/>
          </ac:spMkLst>
        </pc:spChg>
        <pc:picChg chg="add del mod">
          <ac:chgData name="Troels Mortensen (TRMO) | VIA" userId="48eeef65-5bf8-474b-9082-b56af31dd25e" providerId="ADAL" clId="{9CE5978E-B494-4221-BDD9-B162F3B2BEE9}" dt="2019-03-12T15:08:42.941" v="1100" actId="478"/>
          <ac:picMkLst>
            <pc:docMk/>
            <pc:sldMk cId="3149331025" sldId="363"/>
            <ac:picMk id="12" creationId="{B5A9723E-A2BA-429B-B7A3-D3A1F7A3FA8B}"/>
          </ac:picMkLst>
        </pc:picChg>
        <pc:picChg chg="mod">
          <ac:chgData name="Troels Mortensen (TRMO) | VIA" userId="48eeef65-5bf8-474b-9082-b56af31dd25e" providerId="ADAL" clId="{9CE5978E-B494-4221-BDD9-B162F3B2BEE9}" dt="2019-03-12T15:08:49.746" v="1106" actId="1035"/>
          <ac:picMkLst>
            <pc:docMk/>
            <pc:sldMk cId="3149331025" sldId="363"/>
            <ac:picMk id="16" creationId="{1485A4F8-DB2A-4FEE-BC71-23154849DB6F}"/>
          </ac:picMkLst>
        </pc:picChg>
        <pc:picChg chg="add del">
          <ac:chgData name="Troels Mortensen (TRMO) | VIA" userId="48eeef65-5bf8-474b-9082-b56af31dd25e" providerId="ADAL" clId="{9CE5978E-B494-4221-BDD9-B162F3B2BEE9}" dt="2019-03-12T15:10:17.917" v="1129" actId="478"/>
          <ac:picMkLst>
            <pc:docMk/>
            <pc:sldMk cId="3149331025" sldId="363"/>
            <ac:picMk id="22" creationId="{80AC35B2-88D9-4BC9-971C-DF0AB6809669}"/>
          </ac:picMkLst>
        </pc:picChg>
        <pc:cxnChg chg="add del mod">
          <ac:chgData name="Troels Mortensen (TRMO) | VIA" userId="48eeef65-5bf8-474b-9082-b56af31dd25e" providerId="ADAL" clId="{9CE5978E-B494-4221-BDD9-B162F3B2BEE9}" dt="2019-03-12T15:08:42.941" v="1100" actId="478"/>
          <ac:cxnSpMkLst>
            <pc:docMk/>
            <pc:sldMk cId="3149331025" sldId="363"/>
            <ac:cxnSpMk id="11" creationId="{2A7F9405-EEA2-406E-9CE0-C0896423C7BF}"/>
          </ac:cxnSpMkLst>
        </pc:cxnChg>
        <pc:cxnChg chg="add del mod">
          <ac:chgData name="Troels Mortensen (TRMO) | VIA" userId="48eeef65-5bf8-474b-9082-b56af31dd25e" providerId="ADAL" clId="{9CE5978E-B494-4221-BDD9-B162F3B2BEE9}" dt="2019-03-12T15:08:42.941" v="1100" actId="478"/>
          <ac:cxnSpMkLst>
            <pc:docMk/>
            <pc:sldMk cId="3149331025" sldId="363"/>
            <ac:cxnSpMk id="13" creationId="{770066C3-8D33-49F4-A3AE-DE1312D13195}"/>
          </ac:cxnSpMkLst>
        </pc:cxnChg>
        <pc:cxnChg chg="add del mod">
          <ac:chgData name="Troels Mortensen (TRMO) | VIA" userId="48eeef65-5bf8-474b-9082-b56af31dd25e" providerId="ADAL" clId="{9CE5978E-B494-4221-BDD9-B162F3B2BEE9}" dt="2019-03-12T15:08:42.941" v="1100" actId="478"/>
          <ac:cxnSpMkLst>
            <pc:docMk/>
            <pc:sldMk cId="3149331025" sldId="363"/>
            <ac:cxnSpMk id="15" creationId="{41517162-111D-4F4C-B6A1-99BB0951928B}"/>
          </ac:cxnSpMkLst>
        </pc:cxnChg>
        <pc:cxnChg chg="add del">
          <ac:chgData name="Troels Mortensen (TRMO) | VIA" userId="48eeef65-5bf8-474b-9082-b56af31dd25e" providerId="ADAL" clId="{9CE5978E-B494-4221-BDD9-B162F3B2BEE9}" dt="2019-03-12T15:10:17.917" v="1129" actId="478"/>
          <ac:cxnSpMkLst>
            <pc:docMk/>
            <pc:sldMk cId="3149331025" sldId="363"/>
            <ac:cxnSpMk id="21" creationId="{274A427D-45C1-43AE-9FE1-79261E809ED8}"/>
          </ac:cxnSpMkLst>
        </pc:cxnChg>
        <pc:cxnChg chg="add del mod">
          <ac:chgData name="Troels Mortensen (TRMO) | VIA" userId="48eeef65-5bf8-474b-9082-b56af31dd25e" providerId="ADAL" clId="{9CE5978E-B494-4221-BDD9-B162F3B2BEE9}" dt="2019-03-12T15:10:17.917" v="1129" actId="478"/>
          <ac:cxnSpMkLst>
            <pc:docMk/>
            <pc:sldMk cId="3149331025" sldId="363"/>
            <ac:cxnSpMk id="23" creationId="{CAD7FE95-2C12-4BFB-8E77-8392ABF1CD57}"/>
          </ac:cxnSpMkLst>
        </pc:cxnChg>
        <pc:cxnChg chg="add del mod">
          <ac:chgData name="Troels Mortensen (TRMO) | VIA" userId="48eeef65-5bf8-474b-9082-b56af31dd25e" providerId="ADAL" clId="{9CE5978E-B494-4221-BDD9-B162F3B2BEE9}" dt="2019-03-12T15:10:17.917" v="1129" actId="478"/>
          <ac:cxnSpMkLst>
            <pc:docMk/>
            <pc:sldMk cId="3149331025" sldId="363"/>
            <ac:cxnSpMk id="24" creationId="{ED9BB21D-AC31-480B-AD61-723563F17DD1}"/>
          </ac:cxnSpMkLst>
        </pc:cxnChg>
      </pc:sldChg>
      <pc:sldChg chg="delSp modSp add modAnim">
        <pc:chgData name="Troels Mortensen (TRMO) | VIA" userId="48eeef65-5bf8-474b-9082-b56af31dd25e" providerId="ADAL" clId="{9CE5978E-B494-4221-BDD9-B162F3B2BEE9}" dt="2019-03-12T15:11:20.071" v="1144" actId="20577"/>
        <pc:sldMkLst>
          <pc:docMk/>
          <pc:sldMk cId="2569462977" sldId="364"/>
        </pc:sldMkLst>
        <pc:spChg chg="mod">
          <ac:chgData name="Troels Mortensen (TRMO) | VIA" userId="48eeef65-5bf8-474b-9082-b56af31dd25e" providerId="ADAL" clId="{9CE5978E-B494-4221-BDD9-B162F3B2BEE9}" dt="2019-03-12T15:11:20.071" v="1144" actId="20577"/>
          <ac:spMkLst>
            <pc:docMk/>
            <pc:sldMk cId="2569462977" sldId="364"/>
            <ac:spMk id="20" creationId="{0006B9D8-FA84-4E3F-99D7-5D07B2E0F67E}"/>
          </ac:spMkLst>
        </pc:spChg>
        <pc:spChg chg="del">
          <ac:chgData name="Troels Mortensen (TRMO) | VIA" userId="48eeef65-5bf8-474b-9082-b56af31dd25e" providerId="ADAL" clId="{9CE5978E-B494-4221-BDD9-B162F3B2BEE9}" dt="2019-03-12T15:10:55.428" v="1134" actId="478"/>
          <ac:spMkLst>
            <pc:docMk/>
            <pc:sldMk cId="2569462977" sldId="364"/>
            <ac:spMk id="25" creationId="{50247DDD-6F57-4687-B3C4-D204A4F8562C}"/>
          </ac:spMkLst>
        </pc:spChg>
        <pc:spChg chg="del">
          <ac:chgData name="Troels Mortensen (TRMO) | VIA" userId="48eeef65-5bf8-474b-9082-b56af31dd25e" providerId="ADAL" clId="{9CE5978E-B494-4221-BDD9-B162F3B2BEE9}" dt="2019-03-12T15:10:56.654" v="1135" actId="478"/>
          <ac:spMkLst>
            <pc:docMk/>
            <pc:sldMk cId="2569462977" sldId="364"/>
            <ac:spMk id="26" creationId="{26AA41C6-D7A2-4810-9C27-A32904367538}"/>
          </ac:spMkLst>
        </pc:spChg>
        <pc:spChg chg="del">
          <ac:chgData name="Troels Mortensen (TRMO) | VIA" userId="48eeef65-5bf8-474b-9082-b56af31dd25e" providerId="ADAL" clId="{9CE5978E-B494-4221-BDD9-B162F3B2BEE9}" dt="2019-03-12T15:10:52.141" v="1133" actId="478"/>
          <ac:spMkLst>
            <pc:docMk/>
            <pc:sldMk cId="2569462977" sldId="364"/>
            <ac:spMk id="27" creationId="{8DA021BE-AEF2-4C05-B80E-98F6B0D8242C}"/>
          </ac:spMkLst>
        </pc:spChg>
      </pc:sldChg>
      <pc:sldChg chg="modSp add">
        <pc:chgData name="Troels Mortensen (TRMO) | VIA" userId="48eeef65-5bf8-474b-9082-b56af31dd25e" providerId="ADAL" clId="{9CE5978E-B494-4221-BDD9-B162F3B2BEE9}" dt="2019-03-12T15:12:26.263" v="1399" actId="12"/>
        <pc:sldMkLst>
          <pc:docMk/>
          <pc:sldMk cId="669241298" sldId="365"/>
        </pc:sldMkLst>
        <pc:spChg chg="mod">
          <ac:chgData name="Troels Mortensen (TRMO) | VIA" userId="48eeef65-5bf8-474b-9082-b56af31dd25e" providerId="ADAL" clId="{9CE5978E-B494-4221-BDD9-B162F3B2BEE9}" dt="2019-03-12T15:11:43.240" v="1191" actId="20577"/>
          <ac:spMkLst>
            <pc:docMk/>
            <pc:sldMk cId="669241298" sldId="365"/>
            <ac:spMk id="2" creationId="{C9869381-9E54-4F11-B856-7A3AEF41FBDB}"/>
          </ac:spMkLst>
        </pc:spChg>
        <pc:spChg chg="mod">
          <ac:chgData name="Troels Mortensen (TRMO) | VIA" userId="48eeef65-5bf8-474b-9082-b56af31dd25e" providerId="ADAL" clId="{9CE5978E-B494-4221-BDD9-B162F3B2BEE9}" dt="2019-03-12T15:12:26.263" v="1399" actId="12"/>
          <ac:spMkLst>
            <pc:docMk/>
            <pc:sldMk cId="669241298" sldId="365"/>
            <ac:spMk id="3" creationId="{F1D75500-3079-49FD-8112-E7A4AAB3295D}"/>
          </ac:spMkLst>
        </pc:spChg>
      </pc:sldChg>
      <pc:sldChg chg="addSp delSp modSp add modAnim">
        <pc:chgData name="Troels Mortensen (TRMO) | VIA" userId="48eeef65-5bf8-474b-9082-b56af31dd25e" providerId="ADAL" clId="{9CE5978E-B494-4221-BDD9-B162F3B2BEE9}" dt="2019-03-12T15:15:38.743" v="1679"/>
        <pc:sldMkLst>
          <pc:docMk/>
          <pc:sldMk cId="1886076538" sldId="366"/>
        </pc:sldMkLst>
        <pc:spChg chg="del">
          <ac:chgData name="Troels Mortensen (TRMO) | VIA" userId="48eeef65-5bf8-474b-9082-b56af31dd25e" providerId="ADAL" clId="{9CE5978E-B494-4221-BDD9-B162F3B2BEE9}" dt="2019-03-12T15:13:07.745" v="1401" actId="478"/>
          <ac:spMkLst>
            <pc:docMk/>
            <pc:sldMk cId="1886076538" sldId="366"/>
            <ac:spMk id="2" creationId="{FD738BAE-06EC-4EFC-905A-B307CFDE2EF5}"/>
          </ac:spMkLst>
        </pc:spChg>
        <pc:spChg chg="del">
          <ac:chgData name="Troels Mortensen (TRMO) | VIA" userId="48eeef65-5bf8-474b-9082-b56af31dd25e" providerId="ADAL" clId="{9CE5978E-B494-4221-BDD9-B162F3B2BEE9}" dt="2019-03-12T15:13:07.745" v="1401" actId="478"/>
          <ac:spMkLst>
            <pc:docMk/>
            <pc:sldMk cId="1886076538" sldId="366"/>
            <ac:spMk id="3" creationId="{04B76883-403A-4106-B9AC-DE7DBB1F706D}"/>
          </ac:spMkLst>
        </pc:spChg>
        <pc:spChg chg="add mod">
          <ac:chgData name="Troels Mortensen (TRMO) | VIA" userId="48eeef65-5bf8-474b-9082-b56af31dd25e" providerId="ADAL" clId="{9CE5978E-B494-4221-BDD9-B162F3B2BEE9}" dt="2019-03-12T15:13:11.542" v="1416" actId="1035"/>
          <ac:spMkLst>
            <pc:docMk/>
            <pc:sldMk cId="1886076538" sldId="366"/>
            <ac:spMk id="4" creationId="{B9591010-7EE1-4C1B-B8DB-692773D69795}"/>
          </ac:spMkLst>
        </pc:spChg>
        <pc:spChg chg="add mod">
          <ac:chgData name="Troels Mortensen (TRMO) | VIA" userId="48eeef65-5bf8-474b-9082-b56af31dd25e" providerId="ADAL" clId="{9CE5978E-B494-4221-BDD9-B162F3B2BEE9}" dt="2019-03-12T15:13:11.542" v="1416" actId="1035"/>
          <ac:spMkLst>
            <pc:docMk/>
            <pc:sldMk cId="1886076538" sldId="366"/>
            <ac:spMk id="5" creationId="{8EDBFB8C-49EB-4B49-A266-9E446D95AB23}"/>
          </ac:spMkLst>
        </pc:spChg>
        <pc:spChg chg="add mod">
          <ac:chgData name="Troels Mortensen (TRMO) | VIA" userId="48eeef65-5bf8-474b-9082-b56af31dd25e" providerId="ADAL" clId="{9CE5978E-B494-4221-BDD9-B162F3B2BEE9}" dt="2019-03-12T15:13:11.542" v="1416" actId="1035"/>
          <ac:spMkLst>
            <pc:docMk/>
            <pc:sldMk cId="1886076538" sldId="366"/>
            <ac:spMk id="7" creationId="{DEEE1177-597E-40C5-B8D2-570B641D8B5F}"/>
          </ac:spMkLst>
        </pc:spChg>
        <pc:spChg chg="add mod">
          <ac:chgData name="Troels Mortensen (TRMO) | VIA" userId="48eeef65-5bf8-474b-9082-b56af31dd25e" providerId="ADAL" clId="{9CE5978E-B494-4221-BDD9-B162F3B2BEE9}" dt="2019-03-12T15:13:11.542" v="1416" actId="1035"/>
          <ac:spMkLst>
            <pc:docMk/>
            <pc:sldMk cId="1886076538" sldId="366"/>
            <ac:spMk id="8" creationId="{B5D11EE8-1797-43D7-B087-308F2260AB60}"/>
          </ac:spMkLst>
        </pc:spChg>
        <pc:spChg chg="add mod">
          <ac:chgData name="Troels Mortensen (TRMO) | VIA" userId="48eeef65-5bf8-474b-9082-b56af31dd25e" providerId="ADAL" clId="{9CE5978E-B494-4221-BDD9-B162F3B2BEE9}" dt="2019-03-12T15:13:11.542" v="1416" actId="1035"/>
          <ac:spMkLst>
            <pc:docMk/>
            <pc:sldMk cId="1886076538" sldId="366"/>
            <ac:spMk id="9" creationId="{C754E7C8-7DB0-4188-B6CE-AF47910F1F02}"/>
          </ac:spMkLst>
        </pc:spChg>
        <pc:spChg chg="add mod">
          <ac:chgData name="Troels Mortensen (TRMO) | VIA" userId="48eeef65-5bf8-474b-9082-b56af31dd25e" providerId="ADAL" clId="{9CE5978E-B494-4221-BDD9-B162F3B2BEE9}" dt="2019-03-12T15:13:11.542" v="1416" actId="1035"/>
          <ac:spMkLst>
            <pc:docMk/>
            <pc:sldMk cId="1886076538" sldId="366"/>
            <ac:spMk id="11" creationId="{0FAD5C40-0319-4472-9D33-E00BCF1A2186}"/>
          </ac:spMkLst>
        </pc:spChg>
        <pc:spChg chg="add mod">
          <ac:chgData name="Troels Mortensen (TRMO) | VIA" userId="48eeef65-5bf8-474b-9082-b56af31dd25e" providerId="ADAL" clId="{9CE5978E-B494-4221-BDD9-B162F3B2BEE9}" dt="2019-03-12T15:13:22.421" v="1427" actId="20577"/>
          <ac:spMkLst>
            <pc:docMk/>
            <pc:sldMk cId="1886076538" sldId="366"/>
            <ac:spMk id="13" creationId="{3402C4B4-CF82-4936-9FCF-AE7426CA0A0F}"/>
          </ac:spMkLst>
        </pc:spChg>
        <pc:spChg chg="add mod">
          <ac:chgData name="Troels Mortensen (TRMO) | VIA" userId="48eeef65-5bf8-474b-9082-b56af31dd25e" providerId="ADAL" clId="{9CE5978E-B494-4221-BDD9-B162F3B2BEE9}" dt="2019-03-12T15:13:30.090" v="1441" actId="14100"/>
          <ac:spMkLst>
            <pc:docMk/>
            <pc:sldMk cId="1886076538" sldId="366"/>
            <ac:spMk id="14" creationId="{EB6387F7-8830-412C-8C58-48605E31F567}"/>
          </ac:spMkLst>
        </pc:spChg>
        <pc:spChg chg="add mod">
          <ac:chgData name="Troels Mortensen (TRMO) | VIA" userId="48eeef65-5bf8-474b-9082-b56af31dd25e" providerId="ADAL" clId="{9CE5978E-B494-4221-BDD9-B162F3B2BEE9}" dt="2019-03-12T15:14:46.649" v="1513" actId="1076"/>
          <ac:spMkLst>
            <pc:docMk/>
            <pc:sldMk cId="1886076538" sldId="366"/>
            <ac:spMk id="19" creationId="{636FD406-0757-406F-83F5-757F525047C5}"/>
          </ac:spMkLst>
        </pc:spChg>
        <pc:spChg chg="add mod">
          <ac:chgData name="Troels Mortensen (TRMO) | VIA" userId="48eeef65-5bf8-474b-9082-b56af31dd25e" providerId="ADAL" clId="{9CE5978E-B494-4221-BDD9-B162F3B2BEE9}" dt="2019-03-12T15:15:31.945" v="1678" actId="20577"/>
          <ac:spMkLst>
            <pc:docMk/>
            <pc:sldMk cId="1886076538" sldId="366"/>
            <ac:spMk id="20" creationId="{7BD70953-264E-4A86-B1D6-61CF444A840A}"/>
          </ac:spMkLst>
        </pc:spChg>
        <pc:cxnChg chg="add mod">
          <ac:chgData name="Troels Mortensen (TRMO) | VIA" userId="48eeef65-5bf8-474b-9082-b56af31dd25e" providerId="ADAL" clId="{9CE5978E-B494-4221-BDD9-B162F3B2BEE9}" dt="2019-03-12T15:13:11.542" v="1416" actId="1035"/>
          <ac:cxnSpMkLst>
            <pc:docMk/>
            <pc:sldMk cId="1886076538" sldId="366"/>
            <ac:cxnSpMk id="6" creationId="{F1142ADA-DEF6-43BA-AEB2-D45B57D65A1C}"/>
          </ac:cxnSpMkLst>
        </pc:cxnChg>
        <pc:cxnChg chg="add mod">
          <ac:chgData name="Troels Mortensen (TRMO) | VIA" userId="48eeef65-5bf8-474b-9082-b56af31dd25e" providerId="ADAL" clId="{9CE5978E-B494-4221-BDD9-B162F3B2BEE9}" dt="2019-03-12T15:13:37.505" v="1442"/>
          <ac:cxnSpMkLst>
            <pc:docMk/>
            <pc:sldMk cId="1886076538" sldId="366"/>
            <ac:cxnSpMk id="10" creationId="{95EEACD1-4B8C-4608-8B56-DC49CA88B869}"/>
          </ac:cxnSpMkLst>
        </pc:cxnChg>
        <pc:cxnChg chg="add mod">
          <ac:chgData name="Troels Mortensen (TRMO) | VIA" userId="48eeef65-5bf8-474b-9082-b56af31dd25e" providerId="ADAL" clId="{9CE5978E-B494-4221-BDD9-B162F3B2BEE9}" dt="2019-03-12T15:13:41.955" v="1445" actId="14100"/>
          <ac:cxnSpMkLst>
            <pc:docMk/>
            <pc:sldMk cId="1886076538" sldId="366"/>
            <ac:cxnSpMk id="15" creationId="{5CC7886E-9631-4919-B38B-CCE6CCB80C73}"/>
          </ac:cxnSpMkLst>
        </pc:cxnChg>
        <pc:cxnChg chg="add mod">
          <ac:chgData name="Troels Mortensen (TRMO) | VIA" userId="48eeef65-5bf8-474b-9082-b56af31dd25e" providerId="ADAL" clId="{9CE5978E-B494-4221-BDD9-B162F3B2BEE9}" dt="2019-03-12T15:13:45.389" v="1447" actId="14100"/>
          <ac:cxnSpMkLst>
            <pc:docMk/>
            <pc:sldMk cId="1886076538" sldId="366"/>
            <ac:cxnSpMk id="17" creationId="{5B65B7A1-0C93-4D89-8D00-1084B7F16B2A}"/>
          </ac:cxnSpMkLst>
        </pc:cxnChg>
      </pc:sldChg>
      <pc:sldChg chg="delSp modSp add">
        <pc:chgData name="Troels Mortensen (TRMO) | VIA" userId="48eeef65-5bf8-474b-9082-b56af31dd25e" providerId="ADAL" clId="{9CE5978E-B494-4221-BDD9-B162F3B2BEE9}" dt="2019-03-12T16:09:54.052" v="2144" actId="6549"/>
        <pc:sldMkLst>
          <pc:docMk/>
          <pc:sldMk cId="3280523215" sldId="367"/>
        </pc:sldMkLst>
        <pc:spChg chg="mod">
          <ac:chgData name="Troels Mortensen (TRMO) | VIA" userId="48eeef65-5bf8-474b-9082-b56af31dd25e" providerId="ADAL" clId="{9CE5978E-B494-4221-BDD9-B162F3B2BEE9}" dt="2019-03-12T16:09:54.052" v="2144" actId="6549"/>
          <ac:spMkLst>
            <pc:docMk/>
            <pc:sldMk cId="3280523215" sldId="367"/>
            <ac:spMk id="3" creationId="{00000000-0000-0000-0000-000000000000}"/>
          </ac:spMkLst>
        </pc:spChg>
        <pc:spChg chg="del mod">
          <ac:chgData name="Troels Mortensen (TRMO) | VIA" userId="48eeef65-5bf8-474b-9082-b56af31dd25e" providerId="ADAL" clId="{9CE5978E-B494-4221-BDD9-B162F3B2BEE9}" dt="2019-03-12T16:09:51.449" v="2142" actId="478"/>
          <ac:spMkLst>
            <pc:docMk/>
            <pc:sldMk cId="3280523215" sldId="367"/>
            <ac:spMk id="4" creationId="{00000000-0000-0000-0000-000000000000}"/>
          </ac:spMkLst>
        </pc:spChg>
      </pc:sldChg>
      <pc:sldChg chg="addSp delSp modSp add delAnim">
        <pc:chgData name="Troels Mortensen (TRMO) | VIA" userId="48eeef65-5bf8-474b-9082-b56af31dd25e" providerId="ADAL" clId="{9CE5978E-B494-4221-BDD9-B162F3B2BEE9}" dt="2019-03-14T08:30:57.379" v="2507" actId="478"/>
        <pc:sldMkLst>
          <pc:docMk/>
          <pc:sldMk cId="3798123724" sldId="368"/>
        </pc:sldMkLst>
        <pc:spChg chg="mod">
          <ac:chgData name="Troels Mortensen (TRMO) | VIA" userId="48eeef65-5bf8-474b-9082-b56af31dd25e" providerId="ADAL" clId="{9CE5978E-B494-4221-BDD9-B162F3B2BEE9}" dt="2019-03-14T08:30:23.483" v="2486" actId="20577"/>
          <ac:spMkLst>
            <pc:docMk/>
            <pc:sldMk cId="3798123724" sldId="368"/>
            <ac:spMk id="2" creationId="{3EF01C6E-D943-46E0-A3FF-07807F5BF997}"/>
          </ac:spMkLst>
        </pc:spChg>
        <pc:spChg chg="del mod ord">
          <ac:chgData name="Troels Mortensen (TRMO) | VIA" userId="48eeef65-5bf8-474b-9082-b56af31dd25e" providerId="ADAL" clId="{9CE5978E-B494-4221-BDD9-B162F3B2BEE9}" dt="2019-03-14T08:30:57.379" v="2507" actId="478"/>
          <ac:spMkLst>
            <pc:docMk/>
            <pc:sldMk cId="3798123724" sldId="368"/>
            <ac:spMk id="7" creationId="{ABBC50D8-3FBD-49E2-9E08-1C03F4A29B99}"/>
          </ac:spMkLst>
        </pc:spChg>
        <pc:spChg chg="del">
          <ac:chgData name="Troels Mortensen (TRMO) | VIA" userId="48eeef65-5bf8-474b-9082-b56af31dd25e" providerId="ADAL" clId="{9CE5978E-B494-4221-BDD9-B162F3B2BEE9}" dt="2019-03-14T08:30:18.784" v="2480" actId="478"/>
          <ac:spMkLst>
            <pc:docMk/>
            <pc:sldMk cId="3798123724" sldId="368"/>
            <ac:spMk id="9" creationId="{7993D73A-9A6D-47DC-AC28-A67FCEBB6604}"/>
          </ac:spMkLst>
        </pc:spChg>
        <pc:spChg chg="del">
          <ac:chgData name="Troels Mortensen (TRMO) | VIA" userId="48eeef65-5bf8-474b-9082-b56af31dd25e" providerId="ADAL" clId="{9CE5978E-B494-4221-BDD9-B162F3B2BEE9}" dt="2019-03-14T08:30:19.533" v="2481" actId="478"/>
          <ac:spMkLst>
            <pc:docMk/>
            <pc:sldMk cId="3798123724" sldId="368"/>
            <ac:spMk id="11" creationId="{CE37959A-D55A-4F5D-B450-F28535D622D9}"/>
          </ac:spMkLst>
        </pc:spChg>
        <pc:picChg chg="add mod">
          <ac:chgData name="Troels Mortensen (TRMO) | VIA" userId="48eeef65-5bf8-474b-9082-b56af31dd25e" providerId="ADAL" clId="{9CE5978E-B494-4221-BDD9-B162F3B2BEE9}" dt="2019-03-14T08:30:43.563" v="2491" actId="1076"/>
          <ac:picMkLst>
            <pc:docMk/>
            <pc:sldMk cId="3798123724" sldId="368"/>
            <ac:picMk id="3" creationId="{C46FA310-970A-4696-ADCD-BCD7CCD6BEB1}"/>
          </ac:picMkLst>
        </pc:picChg>
        <pc:picChg chg="del">
          <ac:chgData name="Troels Mortensen (TRMO) | VIA" userId="48eeef65-5bf8-474b-9082-b56af31dd25e" providerId="ADAL" clId="{9CE5978E-B494-4221-BDD9-B162F3B2BEE9}" dt="2019-03-14T08:30:25.034" v="2487" actId="478"/>
          <ac:picMkLst>
            <pc:docMk/>
            <pc:sldMk cId="3798123724" sldId="368"/>
            <ac:picMk id="5" creationId="{62144D80-234A-4C9C-945A-00FE2E7B8BB5}"/>
          </ac:picMkLst>
        </pc:picChg>
      </pc:sldChg>
      <pc:sldMasterChg chg="modSp modSldLayout">
        <pc:chgData name="Troels Mortensen (TRMO) | VIA" userId="48eeef65-5bf8-474b-9082-b56af31dd25e" providerId="ADAL" clId="{9CE5978E-B494-4221-BDD9-B162F3B2BEE9}" dt="2019-03-12T11:51:24.078" v="145"/>
        <pc:sldMasterMkLst>
          <pc:docMk/>
          <pc:sldMasterMk cId="3023023479" sldId="2147483689"/>
        </pc:sldMasterMkLst>
        <pc:spChg chg="mod">
          <ac:chgData name="Troels Mortensen (TRMO) | VIA" userId="48eeef65-5bf8-474b-9082-b56af31dd25e" providerId="ADAL" clId="{9CE5978E-B494-4221-BDD9-B162F3B2BEE9}" dt="2019-03-12T11:51:24.078" v="145"/>
          <ac:spMkLst>
            <pc:docMk/>
            <pc:sldMasterMk cId="3023023479" sldId="2147483689"/>
            <ac:spMk id="2"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ac:spMk id="4" creationId="{00000000-0000-0000-0000-000000000000}"/>
          </ac:spMkLst>
        </pc:spChg>
        <pc:sldLayoutChg chg="modSp">
          <pc:chgData name="Troels Mortensen (TRMO) | VIA" userId="48eeef65-5bf8-474b-9082-b56af31dd25e" providerId="ADAL" clId="{9CE5978E-B494-4221-BDD9-B162F3B2BEE9}" dt="2019-03-12T11:51:24.078" v="145"/>
          <pc:sldLayoutMkLst>
            <pc:docMk/>
            <pc:sldMasterMk cId="3023023479" sldId="2147483689"/>
            <pc:sldLayoutMk cId="4038124210" sldId="2147483690"/>
          </pc:sldLayoutMkLst>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2"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3"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7"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11"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14"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16"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18"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4038124210" sldId="2147483690"/>
              <ac:spMk id="19" creationId="{00000000-0000-0000-0000-000000000000}"/>
            </ac:spMkLst>
          </pc:spChg>
          <pc:picChg chg="mod">
            <ac:chgData name="Troels Mortensen (TRMO) | VIA" userId="48eeef65-5bf8-474b-9082-b56af31dd25e" providerId="ADAL" clId="{9CE5978E-B494-4221-BDD9-B162F3B2BEE9}" dt="2019-03-12T11:51:24.078" v="145"/>
            <ac:picMkLst>
              <pc:docMk/>
              <pc:sldMasterMk cId="3023023479" sldId="2147483689"/>
              <pc:sldLayoutMk cId="4038124210" sldId="2147483690"/>
              <ac:picMk id="15" creationId="{00000000-0000-0000-0000-000000000000}"/>
            </ac:picMkLst>
          </pc:picChg>
        </pc:sldLayoutChg>
        <pc:sldLayoutChg chg="modSp">
          <pc:chgData name="Troels Mortensen (TRMO) | VIA" userId="48eeef65-5bf8-474b-9082-b56af31dd25e" providerId="ADAL" clId="{9CE5978E-B494-4221-BDD9-B162F3B2BEE9}" dt="2019-03-12T11:51:24.078" v="145"/>
          <pc:sldLayoutMkLst>
            <pc:docMk/>
            <pc:sldMasterMk cId="3023023479" sldId="2147483689"/>
            <pc:sldLayoutMk cId="3652688601" sldId="2147483691"/>
          </pc:sldLayoutMkLst>
          <pc:spChg chg="mod">
            <ac:chgData name="Troels Mortensen (TRMO) | VIA" userId="48eeef65-5bf8-474b-9082-b56af31dd25e" providerId="ADAL" clId="{9CE5978E-B494-4221-BDD9-B162F3B2BEE9}" dt="2019-03-12T11:51:24.078" v="145"/>
            <ac:spMkLst>
              <pc:docMk/>
              <pc:sldMasterMk cId="3023023479" sldId="2147483689"/>
              <pc:sldLayoutMk cId="3652688601" sldId="2147483691"/>
              <ac:spMk id="12"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3652688601" sldId="2147483691"/>
              <ac:spMk id="14" creationId="{00000000-0000-0000-0000-000000000000}"/>
            </ac:spMkLst>
          </pc:spChg>
        </pc:sldLayoutChg>
        <pc:sldLayoutChg chg="modSp">
          <pc:chgData name="Troels Mortensen (TRMO) | VIA" userId="48eeef65-5bf8-474b-9082-b56af31dd25e" providerId="ADAL" clId="{9CE5978E-B494-4221-BDD9-B162F3B2BEE9}" dt="2019-03-12T11:51:24.078" v="145"/>
          <pc:sldLayoutMkLst>
            <pc:docMk/>
            <pc:sldMasterMk cId="3023023479" sldId="2147483689"/>
            <pc:sldLayoutMk cId="267463670" sldId="2147483692"/>
          </pc:sldLayoutMkLst>
          <pc:spChg chg="mod">
            <ac:chgData name="Troels Mortensen (TRMO) | VIA" userId="48eeef65-5bf8-474b-9082-b56af31dd25e" providerId="ADAL" clId="{9CE5978E-B494-4221-BDD9-B162F3B2BEE9}" dt="2019-03-12T11:51:24.078" v="145"/>
            <ac:spMkLst>
              <pc:docMk/>
              <pc:sldMasterMk cId="3023023479" sldId="2147483689"/>
              <pc:sldLayoutMk cId="267463670" sldId="2147483692"/>
              <ac:spMk id="9"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267463670" sldId="2147483692"/>
              <ac:spMk id="11" creationId="{00000000-0000-0000-0000-000000000000}"/>
            </ac:spMkLst>
          </pc:spChg>
        </pc:sldLayoutChg>
        <pc:sldLayoutChg chg="modSp">
          <pc:chgData name="Troels Mortensen (TRMO) | VIA" userId="48eeef65-5bf8-474b-9082-b56af31dd25e" providerId="ADAL" clId="{9CE5978E-B494-4221-BDD9-B162F3B2BEE9}" dt="2019-03-12T11:51:24.078" v="145"/>
          <pc:sldLayoutMkLst>
            <pc:docMk/>
            <pc:sldMasterMk cId="3023023479" sldId="2147483689"/>
            <pc:sldLayoutMk cId="1305726029" sldId="2147483693"/>
          </pc:sldLayoutMkLst>
          <pc:spChg chg="mod">
            <ac:chgData name="Troels Mortensen (TRMO) | VIA" userId="48eeef65-5bf8-474b-9082-b56af31dd25e" providerId="ADAL" clId="{9CE5978E-B494-4221-BDD9-B162F3B2BEE9}" dt="2019-03-12T11:51:24.078" v="145"/>
            <ac:spMkLst>
              <pc:docMk/>
              <pc:sldMasterMk cId="3023023479" sldId="2147483689"/>
              <pc:sldLayoutMk cId="1305726029" sldId="2147483693"/>
              <ac:spMk id="7"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1305726029" sldId="2147483693"/>
              <ac:spMk id="9" creationId="{00000000-0000-0000-0000-000000000000}"/>
            </ac:spMkLst>
          </pc:spChg>
        </pc:sldLayoutChg>
        <pc:sldLayoutChg chg="modSp">
          <pc:chgData name="Troels Mortensen (TRMO) | VIA" userId="48eeef65-5bf8-474b-9082-b56af31dd25e" providerId="ADAL" clId="{9CE5978E-B494-4221-BDD9-B162F3B2BEE9}" dt="2019-03-12T11:51:24.078" v="145"/>
          <pc:sldLayoutMkLst>
            <pc:docMk/>
            <pc:sldMasterMk cId="3023023479" sldId="2147483689"/>
            <pc:sldLayoutMk cId="3556858306" sldId="2147483694"/>
          </pc:sldLayoutMkLst>
          <pc:spChg chg="mod">
            <ac:chgData name="Troels Mortensen (TRMO) | VIA" userId="48eeef65-5bf8-474b-9082-b56af31dd25e" providerId="ADAL" clId="{9CE5978E-B494-4221-BDD9-B162F3B2BEE9}" dt="2019-03-12T11:51:24.078" v="145"/>
            <ac:spMkLst>
              <pc:docMk/>
              <pc:sldMasterMk cId="3023023479" sldId="2147483689"/>
              <pc:sldLayoutMk cId="3556858306" sldId="2147483694"/>
              <ac:spMk id="2"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3556858306" sldId="2147483694"/>
              <ac:spMk id="11"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3556858306" sldId="2147483694"/>
              <ac:spMk id="12"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3556858306" sldId="2147483694"/>
              <ac:spMk id="13" creationId="{00000000-0000-0000-0000-000000000000}"/>
            </ac:spMkLst>
          </pc:spChg>
        </pc:sldLayoutChg>
        <pc:sldLayoutChg chg="modSp">
          <pc:chgData name="Troels Mortensen (TRMO) | VIA" userId="48eeef65-5bf8-474b-9082-b56af31dd25e" providerId="ADAL" clId="{9CE5978E-B494-4221-BDD9-B162F3B2BEE9}" dt="2019-03-12T11:51:24.078" v="145"/>
          <pc:sldLayoutMkLst>
            <pc:docMk/>
            <pc:sldMasterMk cId="3023023479" sldId="2147483689"/>
            <pc:sldLayoutMk cId="893046864" sldId="2147483695"/>
          </pc:sldLayoutMkLst>
          <pc:spChg chg="mod">
            <ac:chgData name="Troels Mortensen (TRMO) | VIA" userId="48eeef65-5bf8-474b-9082-b56af31dd25e" providerId="ADAL" clId="{9CE5978E-B494-4221-BDD9-B162F3B2BEE9}" dt="2019-03-12T11:51:24.078" v="145"/>
            <ac:spMkLst>
              <pc:docMk/>
              <pc:sldMasterMk cId="3023023479" sldId="2147483689"/>
              <pc:sldLayoutMk cId="893046864" sldId="2147483695"/>
              <ac:spMk id="14"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893046864" sldId="2147483695"/>
              <ac:spMk id="15"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893046864" sldId="2147483695"/>
              <ac:spMk id="17" creationId="{00000000-0000-0000-0000-000000000000}"/>
            </ac:spMkLst>
          </pc:spChg>
          <pc:spChg chg="mod">
            <ac:chgData name="Troels Mortensen (TRMO) | VIA" userId="48eeef65-5bf8-474b-9082-b56af31dd25e" providerId="ADAL" clId="{9CE5978E-B494-4221-BDD9-B162F3B2BEE9}" dt="2019-03-12T11:51:24.078" v="145"/>
            <ac:spMkLst>
              <pc:docMk/>
              <pc:sldMasterMk cId="3023023479" sldId="2147483689"/>
              <pc:sldLayoutMk cId="893046864" sldId="2147483695"/>
              <ac:spMk id="18" creationId="{00000000-0000-0000-0000-000000000000}"/>
            </ac:spMkLst>
          </pc:spChg>
          <pc:grpChg chg="mod">
            <ac:chgData name="Troels Mortensen (TRMO) | VIA" userId="48eeef65-5bf8-474b-9082-b56af31dd25e" providerId="ADAL" clId="{9CE5978E-B494-4221-BDD9-B162F3B2BEE9}" dt="2019-03-12T11:51:24.078" v="145"/>
            <ac:grpSpMkLst>
              <pc:docMk/>
              <pc:sldMasterMk cId="3023023479" sldId="2147483689"/>
              <pc:sldLayoutMk cId="893046864" sldId="2147483695"/>
              <ac:grpSpMk id="6" creationId="{00000000-0000-0000-0000-000000000000}"/>
            </ac:grpSpMkLst>
          </pc:grpChg>
          <pc:grpChg chg="mod">
            <ac:chgData name="Troels Mortensen (TRMO) | VIA" userId="48eeef65-5bf8-474b-9082-b56af31dd25e" providerId="ADAL" clId="{9CE5978E-B494-4221-BDD9-B162F3B2BEE9}" dt="2019-03-12T11:51:24.078" v="145"/>
            <ac:grpSpMkLst>
              <pc:docMk/>
              <pc:sldMasterMk cId="3023023479" sldId="2147483689"/>
              <pc:sldLayoutMk cId="893046864" sldId="2147483695"/>
              <ac:grpSpMk id="9" creationId="{00000000-0000-0000-0000-000000000000}"/>
            </ac:grpSpMkLst>
          </pc:grpChg>
          <pc:cxnChg chg="mod">
            <ac:chgData name="Troels Mortensen (TRMO) | VIA" userId="48eeef65-5bf8-474b-9082-b56af31dd25e" providerId="ADAL" clId="{9CE5978E-B494-4221-BDD9-B162F3B2BEE9}" dt="2019-03-12T11:51:24.078" v="145"/>
            <ac:cxnSpMkLst>
              <pc:docMk/>
              <pc:sldMasterMk cId="3023023479" sldId="2147483689"/>
              <pc:sldLayoutMk cId="893046864" sldId="2147483695"/>
              <ac:cxnSpMk id="16" creationId="{00000000-0000-0000-0000-000000000000}"/>
            </ac:cxnSpMkLst>
          </pc:cxnChg>
        </pc:sldLayoutChg>
      </pc:sldMasterChg>
    </pc:docChg>
  </pc:docChgLst>
  <pc:docChgLst>
    <pc:chgData name="Troels Mortensen (TRMO) | VIA" userId="48eeef65-5bf8-474b-9082-b56af31dd25e" providerId="ADAL" clId="{808C2C9B-BED7-4559-8277-CB6284AC96C2}"/>
    <pc:docChg chg="undo redo custSel addSld delSld modSld sldOrd">
      <pc:chgData name="Troels Mortensen (TRMO) | VIA" userId="48eeef65-5bf8-474b-9082-b56af31dd25e" providerId="ADAL" clId="{808C2C9B-BED7-4559-8277-CB6284AC96C2}" dt="2019-10-10T05:56:15.080" v="3333" actId="1076"/>
      <pc:docMkLst>
        <pc:docMk/>
      </pc:docMkLst>
      <pc:sldChg chg="modSp">
        <pc:chgData name="Troels Mortensen (TRMO) | VIA" userId="48eeef65-5bf8-474b-9082-b56af31dd25e" providerId="ADAL" clId="{808C2C9B-BED7-4559-8277-CB6284AC96C2}" dt="2019-10-03T18:38:57.998" v="85" actId="1076"/>
        <pc:sldMkLst>
          <pc:docMk/>
          <pc:sldMk cId="1500298651" sldId="294"/>
        </pc:sldMkLst>
        <pc:spChg chg="mod">
          <ac:chgData name="Troels Mortensen (TRMO) | VIA" userId="48eeef65-5bf8-474b-9082-b56af31dd25e" providerId="ADAL" clId="{808C2C9B-BED7-4559-8277-CB6284AC96C2}" dt="2019-10-03T18:38:57.998" v="85" actId="1076"/>
          <ac:spMkLst>
            <pc:docMk/>
            <pc:sldMk cId="1500298651" sldId="294"/>
            <ac:spMk id="4" creationId="{920FB833-E30E-4DD2-8B13-3CC53219B652}"/>
          </ac:spMkLst>
        </pc:spChg>
      </pc:sldChg>
      <pc:sldChg chg="modSp">
        <pc:chgData name="Troels Mortensen (TRMO) | VIA" userId="48eeef65-5bf8-474b-9082-b56af31dd25e" providerId="ADAL" clId="{808C2C9B-BED7-4559-8277-CB6284AC96C2}" dt="2019-10-03T18:51:24.316" v="120" actId="20577"/>
        <pc:sldMkLst>
          <pc:docMk/>
          <pc:sldMk cId="2421374950" sldId="312"/>
        </pc:sldMkLst>
        <pc:spChg chg="mod">
          <ac:chgData name="Troels Mortensen (TRMO) | VIA" userId="48eeef65-5bf8-474b-9082-b56af31dd25e" providerId="ADAL" clId="{808C2C9B-BED7-4559-8277-CB6284AC96C2}" dt="2019-10-03T18:51:24.316" v="120" actId="20577"/>
          <ac:spMkLst>
            <pc:docMk/>
            <pc:sldMk cId="2421374950" sldId="312"/>
            <ac:spMk id="3" creationId="{01D2A32C-E7AC-462A-A79F-70E03A227B4A}"/>
          </ac:spMkLst>
        </pc:spChg>
      </pc:sldChg>
      <pc:sldChg chg="modSp">
        <pc:chgData name="Troels Mortensen (TRMO) | VIA" userId="48eeef65-5bf8-474b-9082-b56af31dd25e" providerId="ADAL" clId="{808C2C9B-BED7-4559-8277-CB6284AC96C2}" dt="2019-10-03T19:16:35.236" v="425" actId="20577"/>
        <pc:sldMkLst>
          <pc:docMk/>
          <pc:sldMk cId="1231628249" sldId="323"/>
        </pc:sldMkLst>
        <pc:spChg chg="mod">
          <ac:chgData name="Troels Mortensen (TRMO) | VIA" userId="48eeef65-5bf8-474b-9082-b56af31dd25e" providerId="ADAL" clId="{808C2C9B-BED7-4559-8277-CB6284AC96C2}" dt="2019-10-03T19:16:35.236" v="425" actId="20577"/>
          <ac:spMkLst>
            <pc:docMk/>
            <pc:sldMk cId="1231628249" sldId="323"/>
            <ac:spMk id="3" creationId="{00000000-0000-0000-0000-000000000000}"/>
          </ac:spMkLst>
        </pc:spChg>
      </pc:sldChg>
      <pc:sldChg chg="modSp">
        <pc:chgData name="Troels Mortensen (TRMO) | VIA" userId="48eeef65-5bf8-474b-9082-b56af31dd25e" providerId="ADAL" clId="{808C2C9B-BED7-4559-8277-CB6284AC96C2}" dt="2019-10-03T18:52:22.167" v="138" actId="20577"/>
        <pc:sldMkLst>
          <pc:docMk/>
          <pc:sldMk cId="2422267643" sldId="339"/>
        </pc:sldMkLst>
        <pc:spChg chg="mod">
          <ac:chgData name="Troels Mortensen (TRMO) | VIA" userId="48eeef65-5bf8-474b-9082-b56af31dd25e" providerId="ADAL" clId="{808C2C9B-BED7-4559-8277-CB6284AC96C2}" dt="2019-10-03T18:52:22.167" v="138" actId="20577"/>
          <ac:spMkLst>
            <pc:docMk/>
            <pc:sldMk cId="2422267643" sldId="339"/>
            <ac:spMk id="2" creationId="{73BDC30C-DBC8-434A-A4FE-3D3182C950F3}"/>
          </ac:spMkLst>
        </pc:spChg>
        <pc:spChg chg="mod">
          <ac:chgData name="Troels Mortensen (TRMO) | VIA" userId="48eeef65-5bf8-474b-9082-b56af31dd25e" providerId="ADAL" clId="{808C2C9B-BED7-4559-8277-CB6284AC96C2}" dt="2019-10-03T18:51:40.730" v="121" actId="20577"/>
          <ac:spMkLst>
            <pc:docMk/>
            <pc:sldMk cId="2422267643" sldId="339"/>
            <ac:spMk id="10" creationId="{892DD11C-8F59-4443-982D-EB572A98C448}"/>
          </ac:spMkLst>
        </pc:spChg>
      </pc:sldChg>
      <pc:sldChg chg="modSp">
        <pc:chgData name="Troels Mortensen (TRMO) | VIA" userId="48eeef65-5bf8-474b-9082-b56af31dd25e" providerId="ADAL" clId="{808C2C9B-BED7-4559-8277-CB6284AC96C2}" dt="2019-10-03T18:56:26.934" v="140" actId="1076"/>
        <pc:sldMkLst>
          <pc:docMk/>
          <pc:sldMk cId="1767719612" sldId="347"/>
        </pc:sldMkLst>
        <pc:spChg chg="mod">
          <ac:chgData name="Troels Mortensen (TRMO) | VIA" userId="48eeef65-5bf8-474b-9082-b56af31dd25e" providerId="ADAL" clId="{808C2C9B-BED7-4559-8277-CB6284AC96C2}" dt="2019-10-03T18:56:26.934" v="140" actId="1076"/>
          <ac:spMkLst>
            <pc:docMk/>
            <pc:sldMk cId="1767719612" sldId="347"/>
            <ac:spMk id="6" creationId="{DD2D8007-6DC1-4362-A326-AD4FEAC8AC1E}"/>
          </ac:spMkLst>
        </pc:spChg>
      </pc:sldChg>
      <pc:sldChg chg="modSp">
        <pc:chgData name="Troels Mortensen (TRMO) | VIA" userId="48eeef65-5bf8-474b-9082-b56af31dd25e" providerId="ADAL" clId="{808C2C9B-BED7-4559-8277-CB6284AC96C2}" dt="2019-10-03T18:39:38.982" v="98" actId="20577"/>
        <pc:sldMkLst>
          <pc:docMk/>
          <pc:sldMk cId="2357282003" sldId="349"/>
        </pc:sldMkLst>
        <pc:spChg chg="mod">
          <ac:chgData name="Troels Mortensen (TRMO) | VIA" userId="48eeef65-5bf8-474b-9082-b56af31dd25e" providerId="ADAL" clId="{808C2C9B-BED7-4559-8277-CB6284AC96C2}" dt="2019-10-03T18:39:38.982" v="98" actId="20577"/>
          <ac:spMkLst>
            <pc:docMk/>
            <pc:sldMk cId="2357282003" sldId="349"/>
            <ac:spMk id="18435" creationId="{00000000-0000-0000-0000-000000000000}"/>
          </ac:spMkLst>
        </pc:spChg>
      </pc:sldChg>
      <pc:sldChg chg="modSp add">
        <pc:chgData name="Troels Mortensen (TRMO) | VIA" userId="48eeef65-5bf8-474b-9082-b56af31dd25e" providerId="ADAL" clId="{808C2C9B-BED7-4559-8277-CB6284AC96C2}" dt="2019-10-10T05:42:34.160" v="2808" actId="20577"/>
        <pc:sldMkLst>
          <pc:docMk/>
          <pc:sldMk cId="3355402692" sldId="369"/>
        </pc:sldMkLst>
        <pc:spChg chg="mod">
          <ac:chgData name="Troels Mortensen (TRMO) | VIA" userId="48eeef65-5bf8-474b-9082-b56af31dd25e" providerId="ADAL" clId="{808C2C9B-BED7-4559-8277-CB6284AC96C2}" dt="2019-10-03T18:36:37.886" v="14" actId="20577"/>
          <ac:spMkLst>
            <pc:docMk/>
            <pc:sldMk cId="3355402692" sldId="369"/>
            <ac:spMk id="2" creationId="{1F167107-C67D-46E0-9BCB-66E3811BE64F}"/>
          </ac:spMkLst>
        </pc:spChg>
        <pc:spChg chg="mod">
          <ac:chgData name="Troels Mortensen (TRMO) | VIA" userId="48eeef65-5bf8-474b-9082-b56af31dd25e" providerId="ADAL" clId="{808C2C9B-BED7-4559-8277-CB6284AC96C2}" dt="2019-10-10T05:42:34.160" v="2808" actId="20577"/>
          <ac:spMkLst>
            <pc:docMk/>
            <pc:sldMk cId="3355402692" sldId="369"/>
            <ac:spMk id="3" creationId="{B013CC07-6DCD-4AE6-9552-01C141B8E394}"/>
          </ac:spMkLst>
        </pc:spChg>
      </pc:sldChg>
      <pc:sldChg chg="addSp delSp modSp add modTransition modAnim">
        <pc:chgData name="Troels Mortensen (TRMO) | VIA" userId="48eeef65-5bf8-474b-9082-b56af31dd25e" providerId="ADAL" clId="{808C2C9B-BED7-4559-8277-CB6284AC96C2}" dt="2019-10-03T19:10:21.376" v="333"/>
        <pc:sldMkLst>
          <pc:docMk/>
          <pc:sldMk cId="311589204" sldId="370"/>
        </pc:sldMkLst>
        <pc:spChg chg="del">
          <ac:chgData name="Troels Mortensen (TRMO) | VIA" userId="48eeef65-5bf8-474b-9082-b56af31dd25e" providerId="ADAL" clId="{808C2C9B-BED7-4559-8277-CB6284AC96C2}" dt="2019-10-03T19:02:19.298" v="142" actId="478"/>
          <ac:spMkLst>
            <pc:docMk/>
            <pc:sldMk cId="311589204" sldId="370"/>
            <ac:spMk id="2" creationId="{A6B7D0D0-67D8-40EE-8FE4-B7916EE89424}"/>
          </ac:spMkLst>
        </pc:spChg>
        <pc:spChg chg="del">
          <ac:chgData name="Troels Mortensen (TRMO) | VIA" userId="48eeef65-5bf8-474b-9082-b56af31dd25e" providerId="ADAL" clId="{808C2C9B-BED7-4559-8277-CB6284AC96C2}" dt="2019-10-03T19:02:19.298" v="142" actId="478"/>
          <ac:spMkLst>
            <pc:docMk/>
            <pc:sldMk cId="311589204" sldId="370"/>
            <ac:spMk id="3" creationId="{B2728CD1-6A7E-45DA-BC9E-E67CE9685985}"/>
          </ac:spMkLst>
        </pc:spChg>
        <pc:spChg chg="add mod">
          <ac:chgData name="Troels Mortensen (TRMO) | VIA" userId="48eeef65-5bf8-474b-9082-b56af31dd25e" providerId="ADAL" clId="{808C2C9B-BED7-4559-8277-CB6284AC96C2}" dt="2019-10-03T19:05:06.135" v="186" actId="164"/>
          <ac:spMkLst>
            <pc:docMk/>
            <pc:sldMk cId="311589204" sldId="370"/>
            <ac:spMk id="4" creationId="{F244611D-E1E8-4857-AE41-96719C2F96B5}"/>
          </ac:spMkLst>
        </pc:spChg>
        <pc:spChg chg="add mod">
          <ac:chgData name="Troels Mortensen (TRMO) | VIA" userId="48eeef65-5bf8-474b-9082-b56af31dd25e" providerId="ADAL" clId="{808C2C9B-BED7-4559-8277-CB6284AC96C2}" dt="2019-10-03T19:05:06.135" v="186" actId="164"/>
          <ac:spMkLst>
            <pc:docMk/>
            <pc:sldMk cId="311589204" sldId="370"/>
            <ac:spMk id="5" creationId="{0869C1FA-572E-441E-81C3-43D1FFA8891D}"/>
          </ac:spMkLst>
        </pc:spChg>
        <pc:spChg chg="add mod">
          <ac:chgData name="Troels Mortensen (TRMO) | VIA" userId="48eeef65-5bf8-474b-9082-b56af31dd25e" providerId="ADAL" clId="{808C2C9B-BED7-4559-8277-CB6284AC96C2}" dt="2019-10-03T19:05:06.135" v="186" actId="164"/>
          <ac:spMkLst>
            <pc:docMk/>
            <pc:sldMk cId="311589204" sldId="370"/>
            <ac:spMk id="6" creationId="{E98CCCFA-44DB-4314-8DD0-E46191E5AE9E}"/>
          </ac:spMkLst>
        </pc:spChg>
        <pc:spChg chg="add mod">
          <ac:chgData name="Troels Mortensen (TRMO) | VIA" userId="48eeef65-5bf8-474b-9082-b56af31dd25e" providerId="ADAL" clId="{808C2C9B-BED7-4559-8277-CB6284AC96C2}" dt="2019-10-03T19:05:06.135" v="186" actId="164"/>
          <ac:spMkLst>
            <pc:docMk/>
            <pc:sldMk cId="311589204" sldId="370"/>
            <ac:spMk id="10" creationId="{9FD6C4E7-D6EC-4D42-9356-324A4623A811}"/>
          </ac:spMkLst>
        </pc:spChg>
        <pc:spChg chg="add mod">
          <ac:chgData name="Troels Mortensen (TRMO) | VIA" userId="48eeef65-5bf8-474b-9082-b56af31dd25e" providerId="ADAL" clId="{808C2C9B-BED7-4559-8277-CB6284AC96C2}" dt="2019-10-03T19:05:06.135" v="186" actId="164"/>
          <ac:spMkLst>
            <pc:docMk/>
            <pc:sldMk cId="311589204" sldId="370"/>
            <ac:spMk id="11" creationId="{210F2F7E-66B1-4B3A-848F-2DC2A642D1F9}"/>
          </ac:spMkLst>
        </pc:spChg>
        <pc:spChg chg="add mod">
          <ac:chgData name="Troels Mortensen (TRMO) | VIA" userId="48eeef65-5bf8-474b-9082-b56af31dd25e" providerId="ADAL" clId="{808C2C9B-BED7-4559-8277-CB6284AC96C2}" dt="2019-10-03T19:05:06.135" v="186" actId="164"/>
          <ac:spMkLst>
            <pc:docMk/>
            <pc:sldMk cId="311589204" sldId="370"/>
            <ac:spMk id="12" creationId="{5924BDED-B24C-4318-8980-4865BBE79AB7}"/>
          </ac:spMkLst>
        </pc:spChg>
        <pc:spChg chg="add mod">
          <ac:chgData name="Troels Mortensen (TRMO) | VIA" userId="48eeef65-5bf8-474b-9082-b56af31dd25e" providerId="ADAL" clId="{808C2C9B-BED7-4559-8277-CB6284AC96C2}" dt="2019-10-03T19:05:46.237" v="194" actId="207"/>
          <ac:spMkLst>
            <pc:docMk/>
            <pc:sldMk cId="311589204" sldId="370"/>
            <ac:spMk id="19" creationId="{21F55F4F-2C07-4EDF-A6B7-809990719991}"/>
          </ac:spMkLst>
        </pc:spChg>
        <pc:spChg chg="add del mod">
          <ac:chgData name="Troels Mortensen (TRMO) | VIA" userId="48eeef65-5bf8-474b-9082-b56af31dd25e" providerId="ADAL" clId="{808C2C9B-BED7-4559-8277-CB6284AC96C2}" dt="2019-10-03T19:07:21.818" v="211" actId="478"/>
          <ac:spMkLst>
            <pc:docMk/>
            <pc:sldMk cId="311589204" sldId="370"/>
            <ac:spMk id="22" creationId="{C19CAD57-4FF0-406F-B23E-C0E00DAE5D01}"/>
          </ac:spMkLst>
        </pc:spChg>
        <pc:spChg chg="add del mod">
          <ac:chgData name="Troels Mortensen (TRMO) | VIA" userId="48eeef65-5bf8-474b-9082-b56af31dd25e" providerId="ADAL" clId="{808C2C9B-BED7-4559-8277-CB6284AC96C2}" dt="2019-10-03T19:07:20.861" v="210" actId="478"/>
          <ac:spMkLst>
            <pc:docMk/>
            <pc:sldMk cId="311589204" sldId="370"/>
            <ac:spMk id="23" creationId="{E53DAB89-3BE8-4D6F-8124-83612CC4DCCD}"/>
          </ac:spMkLst>
        </pc:spChg>
        <pc:spChg chg="add del mod">
          <ac:chgData name="Troels Mortensen (TRMO) | VIA" userId="48eeef65-5bf8-474b-9082-b56af31dd25e" providerId="ADAL" clId="{808C2C9B-BED7-4559-8277-CB6284AC96C2}" dt="2019-10-03T19:07:19.718" v="209" actId="478"/>
          <ac:spMkLst>
            <pc:docMk/>
            <pc:sldMk cId="311589204" sldId="370"/>
            <ac:spMk id="24" creationId="{0F3F02AB-A77E-4D49-B9FA-6CBF15436B70}"/>
          </ac:spMkLst>
        </pc:spChg>
        <pc:grpChg chg="add mod">
          <ac:chgData name="Troels Mortensen (TRMO) | VIA" userId="48eeef65-5bf8-474b-9082-b56af31dd25e" providerId="ADAL" clId="{808C2C9B-BED7-4559-8277-CB6284AC96C2}" dt="2019-10-03T19:05:12.490" v="188" actId="14100"/>
          <ac:grpSpMkLst>
            <pc:docMk/>
            <pc:sldMk cId="311589204" sldId="370"/>
            <ac:grpSpMk id="18" creationId="{2B72E888-2935-42DD-8D5E-D31A4D02B194}"/>
          </ac:grpSpMkLst>
        </pc:grpChg>
        <pc:picChg chg="add mod ord">
          <ac:chgData name="Troels Mortensen (TRMO) | VIA" userId="48eeef65-5bf8-474b-9082-b56af31dd25e" providerId="ADAL" clId="{808C2C9B-BED7-4559-8277-CB6284AC96C2}" dt="2019-10-03T19:09:56.988" v="328" actId="167"/>
          <ac:picMkLst>
            <pc:docMk/>
            <pc:sldMk cId="311589204" sldId="370"/>
            <ac:picMk id="25" creationId="{DCC66642-5C56-41F8-8488-F6C5D31D4CC6}"/>
          </ac:picMkLst>
        </pc:picChg>
        <pc:cxnChg chg="add mod">
          <ac:chgData name="Troels Mortensen (TRMO) | VIA" userId="48eeef65-5bf8-474b-9082-b56af31dd25e" providerId="ADAL" clId="{808C2C9B-BED7-4559-8277-CB6284AC96C2}" dt="2019-10-03T19:05:06.135" v="186" actId="164"/>
          <ac:cxnSpMkLst>
            <pc:docMk/>
            <pc:sldMk cId="311589204" sldId="370"/>
            <ac:cxnSpMk id="8" creationId="{F0DDA120-F7D6-47AA-89DE-5B5D6B5575DE}"/>
          </ac:cxnSpMkLst>
        </pc:cxnChg>
        <pc:cxnChg chg="add mod">
          <ac:chgData name="Troels Mortensen (TRMO) | VIA" userId="48eeef65-5bf8-474b-9082-b56af31dd25e" providerId="ADAL" clId="{808C2C9B-BED7-4559-8277-CB6284AC96C2}" dt="2019-10-03T19:05:06.135" v="186" actId="164"/>
          <ac:cxnSpMkLst>
            <pc:docMk/>
            <pc:sldMk cId="311589204" sldId="370"/>
            <ac:cxnSpMk id="13" creationId="{9A176F56-4747-4BC9-ABFF-483F5C8ED069}"/>
          </ac:cxnSpMkLst>
        </pc:cxnChg>
        <pc:cxnChg chg="add mod">
          <ac:chgData name="Troels Mortensen (TRMO) | VIA" userId="48eeef65-5bf8-474b-9082-b56af31dd25e" providerId="ADAL" clId="{808C2C9B-BED7-4559-8277-CB6284AC96C2}" dt="2019-10-03T19:05:06.135" v="186" actId="164"/>
          <ac:cxnSpMkLst>
            <pc:docMk/>
            <pc:sldMk cId="311589204" sldId="370"/>
            <ac:cxnSpMk id="15" creationId="{E9712001-A157-44E2-B7DB-61600B1232EB}"/>
          </ac:cxnSpMkLst>
        </pc:cxnChg>
        <pc:cxnChg chg="add mod">
          <ac:chgData name="Troels Mortensen (TRMO) | VIA" userId="48eeef65-5bf8-474b-9082-b56af31dd25e" providerId="ADAL" clId="{808C2C9B-BED7-4559-8277-CB6284AC96C2}" dt="2019-10-03T19:05:06.135" v="186" actId="164"/>
          <ac:cxnSpMkLst>
            <pc:docMk/>
            <pc:sldMk cId="311589204" sldId="370"/>
            <ac:cxnSpMk id="17" creationId="{5ADF0396-7B58-4FF0-89CF-FB230EFDD3A8}"/>
          </ac:cxnSpMkLst>
        </pc:cxnChg>
        <pc:cxnChg chg="add del mod">
          <ac:chgData name="Troels Mortensen (TRMO) | VIA" userId="48eeef65-5bf8-474b-9082-b56af31dd25e" providerId="ADAL" clId="{808C2C9B-BED7-4559-8277-CB6284AC96C2}" dt="2019-10-03T19:07:26.175" v="212" actId="478"/>
          <ac:cxnSpMkLst>
            <pc:docMk/>
            <pc:sldMk cId="311589204" sldId="370"/>
            <ac:cxnSpMk id="21" creationId="{D34CB6FB-6B67-4E81-9D5C-F16DFB7EDC3A}"/>
          </ac:cxnSpMkLst>
        </pc:cxnChg>
      </pc:sldChg>
      <pc:sldChg chg="addSp delSp modSp add modTransition modAnim">
        <pc:chgData name="Troels Mortensen (TRMO) | VIA" userId="48eeef65-5bf8-474b-9082-b56af31dd25e" providerId="ADAL" clId="{808C2C9B-BED7-4559-8277-CB6284AC96C2}" dt="2019-10-03T19:13:42.397" v="354"/>
        <pc:sldMkLst>
          <pc:docMk/>
          <pc:sldMk cId="660227038" sldId="371"/>
        </pc:sldMkLst>
        <pc:spChg chg="mod">
          <ac:chgData name="Troels Mortensen (TRMO) | VIA" userId="48eeef65-5bf8-474b-9082-b56af31dd25e" providerId="ADAL" clId="{808C2C9B-BED7-4559-8277-CB6284AC96C2}" dt="2019-10-03T19:07:40.376" v="298" actId="1038"/>
          <ac:spMkLst>
            <pc:docMk/>
            <pc:sldMk cId="660227038" sldId="371"/>
            <ac:spMk id="19" creationId="{21F55F4F-2C07-4EDF-A6B7-809990719991}"/>
          </ac:spMkLst>
        </pc:spChg>
        <pc:spChg chg="mod">
          <ac:chgData name="Troels Mortensen (TRMO) | VIA" userId="48eeef65-5bf8-474b-9082-b56af31dd25e" providerId="ADAL" clId="{808C2C9B-BED7-4559-8277-CB6284AC96C2}" dt="2019-10-03T19:07:40.376" v="298" actId="1038"/>
          <ac:spMkLst>
            <pc:docMk/>
            <pc:sldMk cId="660227038" sldId="371"/>
            <ac:spMk id="22" creationId="{C19CAD57-4FF0-406F-B23E-C0E00DAE5D01}"/>
          </ac:spMkLst>
        </pc:spChg>
        <pc:spChg chg="del mod">
          <ac:chgData name="Troels Mortensen (TRMO) | VIA" userId="48eeef65-5bf8-474b-9082-b56af31dd25e" providerId="ADAL" clId="{808C2C9B-BED7-4559-8277-CB6284AC96C2}" dt="2019-10-03T19:07:47.806" v="301" actId="478"/>
          <ac:spMkLst>
            <pc:docMk/>
            <pc:sldMk cId="660227038" sldId="371"/>
            <ac:spMk id="23" creationId="{E53DAB89-3BE8-4D6F-8124-83612CC4DCCD}"/>
          </ac:spMkLst>
        </pc:spChg>
        <pc:spChg chg="del mod">
          <ac:chgData name="Troels Mortensen (TRMO) | VIA" userId="48eeef65-5bf8-474b-9082-b56af31dd25e" providerId="ADAL" clId="{808C2C9B-BED7-4559-8277-CB6284AC96C2}" dt="2019-10-03T19:07:46.827" v="300" actId="478"/>
          <ac:spMkLst>
            <pc:docMk/>
            <pc:sldMk cId="660227038" sldId="371"/>
            <ac:spMk id="24" creationId="{0F3F02AB-A77E-4D49-B9FA-6CBF15436B70}"/>
          </ac:spMkLst>
        </pc:spChg>
        <pc:spChg chg="add mod">
          <ac:chgData name="Troels Mortensen (TRMO) | VIA" userId="48eeef65-5bf8-474b-9082-b56af31dd25e" providerId="ADAL" clId="{808C2C9B-BED7-4559-8277-CB6284AC96C2}" dt="2019-10-03T19:13:14.352" v="352" actId="1076"/>
          <ac:spMkLst>
            <pc:docMk/>
            <pc:sldMk cId="660227038" sldId="371"/>
            <ac:spMk id="25" creationId="{958F175F-A5CE-458A-ABF8-D7712540F565}"/>
          </ac:spMkLst>
        </pc:spChg>
        <pc:grpChg chg="mod">
          <ac:chgData name="Troels Mortensen (TRMO) | VIA" userId="48eeef65-5bf8-474b-9082-b56af31dd25e" providerId="ADAL" clId="{808C2C9B-BED7-4559-8277-CB6284AC96C2}" dt="2019-10-03T19:07:40.376" v="298" actId="1038"/>
          <ac:grpSpMkLst>
            <pc:docMk/>
            <pc:sldMk cId="660227038" sldId="371"/>
            <ac:grpSpMk id="18" creationId="{2B72E888-2935-42DD-8D5E-D31A4D02B194}"/>
          </ac:grpSpMkLst>
        </pc:grpChg>
        <pc:cxnChg chg="add mod">
          <ac:chgData name="Troels Mortensen (TRMO) | VIA" userId="48eeef65-5bf8-474b-9082-b56af31dd25e" providerId="ADAL" clId="{808C2C9B-BED7-4559-8277-CB6284AC96C2}" dt="2019-10-03T19:12:22.732" v="346" actId="1076"/>
          <ac:cxnSpMkLst>
            <pc:docMk/>
            <pc:sldMk cId="660227038" sldId="371"/>
            <ac:cxnSpMk id="20" creationId="{990E22C9-5765-480C-9F6A-4946E41025BB}"/>
          </ac:cxnSpMkLst>
        </pc:cxnChg>
        <pc:cxnChg chg="del mod">
          <ac:chgData name="Troels Mortensen (TRMO) | VIA" userId="48eeef65-5bf8-474b-9082-b56af31dd25e" providerId="ADAL" clId="{808C2C9B-BED7-4559-8277-CB6284AC96C2}" dt="2019-10-03T19:12:11.936" v="343" actId="478"/>
          <ac:cxnSpMkLst>
            <pc:docMk/>
            <pc:sldMk cId="660227038" sldId="371"/>
            <ac:cxnSpMk id="21" creationId="{D34CB6FB-6B67-4E81-9D5C-F16DFB7EDC3A}"/>
          </ac:cxnSpMkLst>
        </pc:cxnChg>
      </pc:sldChg>
      <pc:sldChg chg="delSp modSp add modTransition modAnim">
        <pc:chgData name="Troels Mortensen (TRMO) | VIA" userId="48eeef65-5bf8-474b-9082-b56af31dd25e" providerId="ADAL" clId="{808C2C9B-BED7-4559-8277-CB6284AC96C2}" dt="2019-10-03T19:15:24.436" v="357"/>
        <pc:sldMkLst>
          <pc:docMk/>
          <pc:sldMk cId="2905266456" sldId="372"/>
        </pc:sldMkLst>
        <pc:spChg chg="del mod">
          <ac:chgData name="Troels Mortensen (TRMO) | VIA" userId="48eeef65-5bf8-474b-9082-b56af31dd25e" providerId="ADAL" clId="{808C2C9B-BED7-4559-8277-CB6284AC96C2}" dt="2019-10-03T19:08:15.206" v="309" actId="478"/>
          <ac:spMkLst>
            <pc:docMk/>
            <pc:sldMk cId="2905266456" sldId="372"/>
            <ac:spMk id="19" creationId="{21F55F4F-2C07-4EDF-A6B7-809990719991}"/>
          </ac:spMkLst>
        </pc:spChg>
        <pc:spChg chg="del mod">
          <ac:chgData name="Troels Mortensen (TRMO) | VIA" userId="48eeef65-5bf8-474b-9082-b56af31dd25e" providerId="ADAL" clId="{808C2C9B-BED7-4559-8277-CB6284AC96C2}" dt="2019-10-03T19:08:16.462" v="310" actId="478"/>
          <ac:spMkLst>
            <pc:docMk/>
            <pc:sldMk cId="2905266456" sldId="372"/>
            <ac:spMk id="22" creationId="{C19CAD57-4FF0-406F-B23E-C0E00DAE5D01}"/>
          </ac:spMkLst>
        </pc:spChg>
        <pc:spChg chg="mod">
          <ac:chgData name="Troels Mortensen (TRMO) | VIA" userId="48eeef65-5bf8-474b-9082-b56af31dd25e" providerId="ADAL" clId="{808C2C9B-BED7-4559-8277-CB6284AC96C2}" dt="2019-10-03T19:07:33.497" v="216" actId="1038"/>
          <ac:spMkLst>
            <pc:docMk/>
            <pc:sldMk cId="2905266456" sldId="372"/>
            <ac:spMk id="23" creationId="{E53DAB89-3BE8-4D6F-8124-83612CC4DCCD}"/>
          </ac:spMkLst>
        </pc:spChg>
        <pc:spChg chg="mod">
          <ac:chgData name="Troels Mortensen (TRMO) | VIA" userId="48eeef65-5bf8-474b-9082-b56af31dd25e" providerId="ADAL" clId="{808C2C9B-BED7-4559-8277-CB6284AC96C2}" dt="2019-10-03T19:07:33.497" v="216" actId="1038"/>
          <ac:spMkLst>
            <pc:docMk/>
            <pc:sldMk cId="2905266456" sldId="372"/>
            <ac:spMk id="24" creationId="{0F3F02AB-A77E-4D49-B9FA-6CBF15436B70}"/>
          </ac:spMkLst>
        </pc:spChg>
        <pc:grpChg chg="mod">
          <ac:chgData name="Troels Mortensen (TRMO) | VIA" userId="48eeef65-5bf8-474b-9082-b56af31dd25e" providerId="ADAL" clId="{808C2C9B-BED7-4559-8277-CB6284AC96C2}" dt="2019-10-03T19:07:33.497" v="216" actId="1038"/>
          <ac:grpSpMkLst>
            <pc:docMk/>
            <pc:sldMk cId="2905266456" sldId="372"/>
            <ac:grpSpMk id="18" creationId="{2B72E888-2935-42DD-8D5E-D31A4D02B194}"/>
          </ac:grpSpMkLst>
        </pc:grpChg>
        <pc:cxnChg chg="del mod">
          <ac:chgData name="Troels Mortensen (TRMO) | VIA" userId="48eeef65-5bf8-474b-9082-b56af31dd25e" providerId="ADAL" clId="{808C2C9B-BED7-4559-8277-CB6284AC96C2}" dt="2019-10-03T19:08:14.386" v="308" actId="478"/>
          <ac:cxnSpMkLst>
            <pc:docMk/>
            <pc:sldMk cId="2905266456" sldId="372"/>
            <ac:cxnSpMk id="21" creationId="{D34CB6FB-6B67-4E81-9D5C-F16DFB7EDC3A}"/>
          </ac:cxnSpMkLst>
        </pc:cxnChg>
      </pc:sldChg>
      <pc:sldChg chg="delSp modSp add ord modTransition">
        <pc:chgData name="Troels Mortensen (TRMO) | VIA" userId="48eeef65-5bf8-474b-9082-b56af31dd25e" providerId="ADAL" clId="{808C2C9B-BED7-4559-8277-CB6284AC96C2}" dt="2019-10-03T19:08:22.530" v="311"/>
        <pc:sldMkLst>
          <pc:docMk/>
          <pc:sldMk cId="3616293846" sldId="373"/>
        </pc:sldMkLst>
        <pc:spChg chg="del">
          <ac:chgData name="Troels Mortensen (TRMO) | VIA" userId="48eeef65-5bf8-474b-9082-b56af31dd25e" providerId="ADAL" clId="{808C2C9B-BED7-4559-8277-CB6284AC96C2}" dt="2019-10-03T19:08:04.309" v="306" actId="478"/>
          <ac:spMkLst>
            <pc:docMk/>
            <pc:sldMk cId="3616293846" sldId="373"/>
            <ac:spMk id="19" creationId="{21F55F4F-2C07-4EDF-A6B7-809990719991}"/>
          </ac:spMkLst>
        </pc:spChg>
        <pc:spChg chg="del">
          <ac:chgData name="Troels Mortensen (TRMO) | VIA" userId="48eeef65-5bf8-474b-9082-b56af31dd25e" providerId="ADAL" clId="{808C2C9B-BED7-4559-8277-CB6284AC96C2}" dt="2019-10-03T19:08:01.470" v="305" actId="478"/>
          <ac:spMkLst>
            <pc:docMk/>
            <pc:sldMk cId="3616293846" sldId="373"/>
            <ac:spMk id="24" creationId="{0F3F02AB-A77E-4D49-B9FA-6CBF15436B70}"/>
          </ac:spMkLst>
        </pc:spChg>
        <pc:cxnChg chg="del mod">
          <ac:chgData name="Troels Mortensen (TRMO) | VIA" userId="48eeef65-5bf8-474b-9082-b56af31dd25e" providerId="ADAL" clId="{808C2C9B-BED7-4559-8277-CB6284AC96C2}" dt="2019-10-03T19:07:58.852" v="304" actId="478"/>
          <ac:cxnSpMkLst>
            <pc:docMk/>
            <pc:sldMk cId="3616293846" sldId="373"/>
            <ac:cxnSpMk id="21" creationId="{D34CB6FB-6B67-4E81-9D5C-F16DFB7EDC3A}"/>
          </ac:cxnSpMkLst>
        </pc:cxnChg>
      </pc:sldChg>
      <pc:sldChg chg="addSp delSp modSp add">
        <pc:chgData name="Troels Mortensen (TRMO) | VIA" userId="48eeef65-5bf8-474b-9082-b56af31dd25e" providerId="ADAL" clId="{808C2C9B-BED7-4559-8277-CB6284AC96C2}" dt="2019-10-03T19:09:14.661" v="318" actId="1076"/>
        <pc:sldMkLst>
          <pc:docMk/>
          <pc:sldMk cId="479943137" sldId="374"/>
        </pc:sldMkLst>
        <pc:spChg chg="del">
          <ac:chgData name="Troels Mortensen (TRMO) | VIA" userId="48eeef65-5bf8-474b-9082-b56af31dd25e" providerId="ADAL" clId="{808C2C9B-BED7-4559-8277-CB6284AC96C2}" dt="2019-10-03T19:08:45.636" v="313" actId="478"/>
          <ac:spMkLst>
            <pc:docMk/>
            <pc:sldMk cId="479943137" sldId="374"/>
            <ac:spMk id="2" creationId="{0613E922-B76C-45AE-AB58-37AFEA04A231}"/>
          </ac:spMkLst>
        </pc:spChg>
        <pc:spChg chg="del">
          <ac:chgData name="Troels Mortensen (TRMO) | VIA" userId="48eeef65-5bf8-474b-9082-b56af31dd25e" providerId="ADAL" clId="{808C2C9B-BED7-4559-8277-CB6284AC96C2}" dt="2019-10-03T19:08:45.636" v="313" actId="478"/>
          <ac:spMkLst>
            <pc:docMk/>
            <pc:sldMk cId="479943137" sldId="374"/>
            <ac:spMk id="3" creationId="{44859A97-2352-49FE-B2D4-7C3038F04F5C}"/>
          </ac:spMkLst>
        </pc:spChg>
        <pc:picChg chg="add del">
          <ac:chgData name="Troels Mortensen (TRMO) | VIA" userId="48eeef65-5bf8-474b-9082-b56af31dd25e" providerId="ADAL" clId="{808C2C9B-BED7-4559-8277-CB6284AC96C2}" dt="2019-10-03T19:09:10.464" v="315" actId="478"/>
          <ac:picMkLst>
            <pc:docMk/>
            <pc:sldMk cId="479943137" sldId="374"/>
            <ac:picMk id="4" creationId="{1FE08893-779B-4236-AB0B-65E7DDD26B97}"/>
          </ac:picMkLst>
        </pc:picChg>
        <pc:picChg chg="add mod">
          <ac:chgData name="Troels Mortensen (TRMO) | VIA" userId="48eeef65-5bf8-474b-9082-b56af31dd25e" providerId="ADAL" clId="{808C2C9B-BED7-4559-8277-CB6284AC96C2}" dt="2019-10-03T19:09:14.661" v="318" actId="1076"/>
          <ac:picMkLst>
            <pc:docMk/>
            <pc:sldMk cId="479943137" sldId="374"/>
            <ac:picMk id="5" creationId="{D89BAB31-E611-46AB-93DF-64024C9E1D8F}"/>
          </ac:picMkLst>
        </pc:picChg>
      </pc:sldChg>
      <pc:sldChg chg="delSp add del">
        <pc:chgData name="Troels Mortensen (TRMO) | VIA" userId="48eeef65-5bf8-474b-9082-b56af31dd25e" providerId="ADAL" clId="{808C2C9B-BED7-4559-8277-CB6284AC96C2}" dt="2019-10-03T19:09:26.936" v="321" actId="47"/>
        <pc:sldMkLst>
          <pc:docMk/>
          <pc:sldMk cId="429658189" sldId="375"/>
        </pc:sldMkLst>
        <pc:picChg chg="del">
          <ac:chgData name="Troels Mortensen (TRMO) | VIA" userId="48eeef65-5bf8-474b-9082-b56af31dd25e" providerId="ADAL" clId="{808C2C9B-BED7-4559-8277-CB6284AC96C2}" dt="2019-10-03T19:09:25.312" v="320"/>
          <ac:picMkLst>
            <pc:docMk/>
            <pc:sldMk cId="429658189" sldId="375"/>
            <ac:picMk id="5" creationId="{D89BAB31-E611-46AB-93DF-64024C9E1D8F}"/>
          </ac:picMkLst>
        </pc:picChg>
      </pc:sldChg>
      <pc:sldChg chg="addSp delSp modSp add modTransition modAnim">
        <pc:chgData name="Troels Mortensen (TRMO) | VIA" userId="48eeef65-5bf8-474b-9082-b56af31dd25e" providerId="ADAL" clId="{808C2C9B-BED7-4559-8277-CB6284AC96C2}" dt="2019-10-03T19:13:01.168" v="349"/>
        <pc:sldMkLst>
          <pc:docMk/>
          <pc:sldMk cId="1206568430" sldId="375"/>
        </pc:sldMkLst>
        <pc:spChg chg="add del">
          <ac:chgData name="Troels Mortensen (TRMO) | VIA" userId="48eeef65-5bf8-474b-9082-b56af31dd25e" providerId="ADAL" clId="{808C2C9B-BED7-4559-8277-CB6284AC96C2}" dt="2019-10-03T19:13:01.168" v="349"/>
          <ac:spMkLst>
            <pc:docMk/>
            <pc:sldMk cId="1206568430" sldId="375"/>
            <ac:spMk id="21" creationId="{CA425DEB-AFC3-44B6-BB75-145E8EB5EE89}"/>
          </ac:spMkLst>
        </pc:spChg>
        <pc:picChg chg="del">
          <ac:chgData name="Troels Mortensen (TRMO) | VIA" userId="48eeef65-5bf8-474b-9082-b56af31dd25e" providerId="ADAL" clId="{808C2C9B-BED7-4559-8277-CB6284AC96C2}" dt="2019-10-03T19:10:38.264" v="334" actId="478"/>
          <ac:picMkLst>
            <pc:docMk/>
            <pc:sldMk cId="1206568430" sldId="375"/>
            <ac:picMk id="25" creationId="{DCC66642-5C56-41F8-8488-F6C5D31D4CC6}"/>
          </ac:picMkLst>
        </pc:picChg>
        <pc:cxnChg chg="add mod">
          <ac:chgData name="Troels Mortensen (TRMO) | VIA" userId="48eeef65-5bf8-474b-9082-b56af31dd25e" providerId="ADAL" clId="{808C2C9B-BED7-4559-8277-CB6284AC96C2}" dt="2019-10-03T19:11:07.714" v="336" actId="1076"/>
          <ac:cxnSpMkLst>
            <pc:docMk/>
            <pc:sldMk cId="1206568430" sldId="375"/>
            <ac:cxnSpMk id="16" creationId="{202AB9D9-D3A5-4B82-9D37-5C9BCC005614}"/>
          </ac:cxnSpMkLst>
        </pc:cxnChg>
        <pc:cxnChg chg="add del mod">
          <ac:chgData name="Troels Mortensen (TRMO) | VIA" userId="48eeef65-5bf8-474b-9082-b56af31dd25e" providerId="ADAL" clId="{808C2C9B-BED7-4559-8277-CB6284AC96C2}" dt="2019-10-03T19:12:14.012" v="344" actId="478"/>
          <ac:cxnSpMkLst>
            <pc:docMk/>
            <pc:sldMk cId="1206568430" sldId="375"/>
            <ac:cxnSpMk id="20" creationId="{A6323051-E6D8-491D-BDAD-72BE6176AE3E}"/>
          </ac:cxnSpMkLst>
        </pc:cxnChg>
      </pc:sldChg>
      <pc:sldChg chg="addSp delSp modSp add delAnim modAnim">
        <pc:chgData name="Troels Mortensen (TRMO) | VIA" userId="48eeef65-5bf8-474b-9082-b56af31dd25e" providerId="ADAL" clId="{808C2C9B-BED7-4559-8277-CB6284AC96C2}" dt="2019-10-09T06:03:55.154" v="477" actId="478"/>
        <pc:sldMkLst>
          <pc:docMk/>
          <pc:sldMk cId="2626406409" sldId="376"/>
        </pc:sldMkLst>
        <pc:spChg chg="mod">
          <ac:chgData name="Troels Mortensen (TRMO) | VIA" userId="48eeef65-5bf8-474b-9082-b56af31dd25e" providerId="ADAL" clId="{808C2C9B-BED7-4559-8277-CB6284AC96C2}" dt="2019-10-09T05:58:44.914" v="457" actId="20577"/>
          <ac:spMkLst>
            <pc:docMk/>
            <pc:sldMk cId="2626406409" sldId="376"/>
            <ac:spMk id="2" creationId="{9B9D4E70-932D-439F-BF64-FF3A7E743BB1}"/>
          </ac:spMkLst>
        </pc:spChg>
        <pc:spChg chg="del">
          <ac:chgData name="Troels Mortensen (TRMO) | VIA" userId="48eeef65-5bf8-474b-9082-b56af31dd25e" providerId="ADAL" clId="{808C2C9B-BED7-4559-8277-CB6284AC96C2}" dt="2019-10-09T06:01:43.341" v="458" actId="478"/>
          <ac:spMkLst>
            <pc:docMk/>
            <pc:sldMk cId="2626406409" sldId="376"/>
            <ac:spMk id="3" creationId="{D3176CDA-9FCE-4F08-B798-AD6DF14BB84B}"/>
          </ac:spMkLst>
        </pc:spChg>
        <pc:spChg chg="add del mod">
          <ac:chgData name="Troels Mortensen (TRMO) | VIA" userId="48eeef65-5bf8-474b-9082-b56af31dd25e" providerId="ADAL" clId="{808C2C9B-BED7-4559-8277-CB6284AC96C2}" dt="2019-10-09T06:03:53.904" v="475" actId="478"/>
          <ac:spMkLst>
            <pc:docMk/>
            <pc:sldMk cId="2626406409" sldId="376"/>
            <ac:spMk id="6" creationId="{2502D8A1-275A-44F7-9116-5BC070FC4562}"/>
          </ac:spMkLst>
        </pc:spChg>
        <pc:picChg chg="add del mod">
          <ac:chgData name="Troels Mortensen (TRMO) | VIA" userId="48eeef65-5bf8-474b-9082-b56af31dd25e" providerId="ADAL" clId="{808C2C9B-BED7-4559-8277-CB6284AC96C2}" dt="2019-10-09T06:03:55.154" v="477" actId="478"/>
          <ac:picMkLst>
            <pc:docMk/>
            <pc:sldMk cId="2626406409" sldId="376"/>
            <ac:picMk id="4" creationId="{19D0E5DF-8A44-4073-9028-ACF7003CB476}"/>
          </ac:picMkLst>
        </pc:picChg>
        <pc:picChg chg="add del mod">
          <ac:chgData name="Troels Mortensen (TRMO) | VIA" userId="48eeef65-5bf8-474b-9082-b56af31dd25e" providerId="ADAL" clId="{808C2C9B-BED7-4559-8277-CB6284AC96C2}" dt="2019-10-09T06:03:54.562" v="476" actId="478"/>
          <ac:picMkLst>
            <pc:docMk/>
            <pc:sldMk cId="2626406409" sldId="376"/>
            <ac:picMk id="5" creationId="{0E4A6C3C-273E-409E-870A-96361B056808}"/>
          </ac:picMkLst>
        </pc:picChg>
      </pc:sldChg>
      <pc:sldChg chg="modSp add">
        <pc:chgData name="Troels Mortensen (TRMO) | VIA" userId="48eeef65-5bf8-474b-9082-b56af31dd25e" providerId="ADAL" clId="{808C2C9B-BED7-4559-8277-CB6284AC96C2}" dt="2019-10-09T06:04:07.353" v="514" actId="20577"/>
        <pc:sldMkLst>
          <pc:docMk/>
          <pc:sldMk cId="1620544410" sldId="377"/>
        </pc:sldMkLst>
        <pc:spChg chg="mod">
          <ac:chgData name="Troels Mortensen (TRMO) | VIA" userId="48eeef65-5bf8-474b-9082-b56af31dd25e" providerId="ADAL" clId="{808C2C9B-BED7-4559-8277-CB6284AC96C2}" dt="2019-10-09T06:04:07.353" v="514" actId="20577"/>
          <ac:spMkLst>
            <pc:docMk/>
            <pc:sldMk cId="1620544410" sldId="377"/>
            <ac:spMk id="2" creationId="{9B9D4E70-932D-439F-BF64-FF3A7E743BB1}"/>
          </ac:spMkLst>
        </pc:spChg>
      </pc:sldChg>
      <pc:sldChg chg="modSp add">
        <pc:chgData name="Troels Mortensen (TRMO) | VIA" userId="48eeef65-5bf8-474b-9082-b56af31dd25e" providerId="ADAL" clId="{808C2C9B-BED7-4559-8277-CB6284AC96C2}" dt="2019-10-09T06:04:36.719" v="558" actId="20577"/>
        <pc:sldMkLst>
          <pc:docMk/>
          <pc:sldMk cId="3487127348" sldId="378"/>
        </pc:sldMkLst>
        <pc:spChg chg="mod">
          <ac:chgData name="Troels Mortensen (TRMO) | VIA" userId="48eeef65-5bf8-474b-9082-b56af31dd25e" providerId="ADAL" clId="{808C2C9B-BED7-4559-8277-CB6284AC96C2}" dt="2019-10-09T06:04:24.717" v="532" actId="20577"/>
          <ac:spMkLst>
            <pc:docMk/>
            <pc:sldMk cId="3487127348" sldId="378"/>
            <ac:spMk id="2" creationId="{64B351B2-1C18-4FC9-AD65-BDD6A5873708}"/>
          </ac:spMkLst>
        </pc:spChg>
        <pc:spChg chg="mod">
          <ac:chgData name="Troels Mortensen (TRMO) | VIA" userId="48eeef65-5bf8-474b-9082-b56af31dd25e" providerId="ADAL" clId="{808C2C9B-BED7-4559-8277-CB6284AC96C2}" dt="2019-10-09T06:04:36.719" v="558" actId="20577"/>
          <ac:spMkLst>
            <pc:docMk/>
            <pc:sldMk cId="3487127348" sldId="378"/>
            <ac:spMk id="3" creationId="{BD9A8697-4B36-46A7-9363-EEE30AA1023B}"/>
          </ac:spMkLst>
        </pc:spChg>
      </pc:sldChg>
      <pc:sldChg chg="addSp modSp add modTransition">
        <pc:chgData name="Troels Mortensen (TRMO) | VIA" userId="48eeef65-5bf8-474b-9082-b56af31dd25e" providerId="ADAL" clId="{808C2C9B-BED7-4559-8277-CB6284AC96C2}" dt="2019-10-09T06:06:36.015" v="802" actId="14100"/>
        <pc:sldMkLst>
          <pc:docMk/>
          <pc:sldMk cId="455957573" sldId="379"/>
        </pc:sldMkLst>
        <pc:spChg chg="mod">
          <ac:chgData name="Troels Mortensen (TRMO) | VIA" userId="48eeef65-5bf8-474b-9082-b56af31dd25e" providerId="ADAL" clId="{808C2C9B-BED7-4559-8277-CB6284AC96C2}" dt="2019-10-09T06:06:36.015" v="802" actId="14100"/>
          <ac:spMkLst>
            <pc:docMk/>
            <pc:sldMk cId="455957573" sldId="379"/>
            <ac:spMk id="3" creationId="{BD9A8697-4B36-46A7-9363-EEE30AA1023B}"/>
          </ac:spMkLst>
        </pc:spChg>
        <pc:spChg chg="add mod">
          <ac:chgData name="Troels Mortensen (TRMO) | VIA" userId="48eeef65-5bf8-474b-9082-b56af31dd25e" providerId="ADAL" clId="{808C2C9B-BED7-4559-8277-CB6284AC96C2}" dt="2019-10-09T06:06:33.488" v="801" actId="207"/>
          <ac:spMkLst>
            <pc:docMk/>
            <pc:sldMk cId="455957573" sldId="379"/>
            <ac:spMk id="4" creationId="{B49114F3-EE29-4E7E-94FC-ED17E6D5200F}"/>
          </ac:spMkLst>
        </pc:spChg>
      </pc:sldChg>
      <pc:sldChg chg="modSp add">
        <pc:chgData name="Troels Mortensen (TRMO) | VIA" userId="48eeef65-5bf8-474b-9082-b56af31dd25e" providerId="ADAL" clId="{808C2C9B-BED7-4559-8277-CB6284AC96C2}" dt="2019-10-09T06:11:41.715" v="907" actId="20577"/>
        <pc:sldMkLst>
          <pc:docMk/>
          <pc:sldMk cId="4229342991" sldId="380"/>
        </pc:sldMkLst>
        <pc:spChg chg="mod">
          <ac:chgData name="Troels Mortensen (TRMO) | VIA" userId="48eeef65-5bf8-474b-9082-b56af31dd25e" providerId="ADAL" clId="{808C2C9B-BED7-4559-8277-CB6284AC96C2}" dt="2019-10-09T06:06:52.663" v="828" actId="20577"/>
          <ac:spMkLst>
            <pc:docMk/>
            <pc:sldMk cId="4229342991" sldId="380"/>
            <ac:spMk id="2" creationId="{7E21588B-D7D7-4E49-B12B-8730CC72C859}"/>
          </ac:spMkLst>
        </pc:spChg>
        <pc:spChg chg="mod">
          <ac:chgData name="Troels Mortensen (TRMO) | VIA" userId="48eeef65-5bf8-474b-9082-b56af31dd25e" providerId="ADAL" clId="{808C2C9B-BED7-4559-8277-CB6284AC96C2}" dt="2019-10-09T06:11:41.715" v="907" actId="20577"/>
          <ac:spMkLst>
            <pc:docMk/>
            <pc:sldMk cId="4229342991" sldId="380"/>
            <ac:spMk id="3" creationId="{5726CD84-3868-4356-B749-21BCD805C668}"/>
          </ac:spMkLst>
        </pc:spChg>
      </pc:sldChg>
      <pc:sldChg chg="addSp delSp modSp add modAnim">
        <pc:chgData name="Troels Mortensen (TRMO) | VIA" userId="48eeef65-5bf8-474b-9082-b56af31dd25e" providerId="ADAL" clId="{808C2C9B-BED7-4559-8277-CB6284AC96C2}" dt="2019-10-09T06:12:55.882" v="1048"/>
        <pc:sldMkLst>
          <pc:docMk/>
          <pc:sldMk cId="2478183405" sldId="381"/>
        </pc:sldMkLst>
        <pc:spChg chg="mod">
          <ac:chgData name="Troels Mortensen (TRMO) | VIA" userId="48eeef65-5bf8-474b-9082-b56af31dd25e" providerId="ADAL" clId="{808C2C9B-BED7-4559-8277-CB6284AC96C2}" dt="2019-10-09T06:11:58.727" v="924" actId="20577"/>
          <ac:spMkLst>
            <pc:docMk/>
            <pc:sldMk cId="2478183405" sldId="381"/>
            <ac:spMk id="2" creationId="{5BC0AC53-94BD-4AC8-8229-C8CF64B5EEA7}"/>
          </ac:spMkLst>
        </pc:spChg>
        <pc:spChg chg="mod">
          <ac:chgData name="Troels Mortensen (TRMO) | VIA" userId="48eeef65-5bf8-474b-9082-b56af31dd25e" providerId="ADAL" clId="{808C2C9B-BED7-4559-8277-CB6284AC96C2}" dt="2019-10-09T06:12:45.874" v="1043" actId="20577"/>
          <ac:spMkLst>
            <pc:docMk/>
            <pc:sldMk cId="2478183405" sldId="381"/>
            <ac:spMk id="3" creationId="{FA83A809-0BFB-45EE-980E-83D73634C1BF}"/>
          </ac:spMkLst>
        </pc:spChg>
        <pc:picChg chg="add del mod">
          <ac:chgData name="Troels Mortensen (TRMO) | VIA" userId="48eeef65-5bf8-474b-9082-b56af31dd25e" providerId="ADAL" clId="{808C2C9B-BED7-4559-8277-CB6284AC96C2}" dt="2019-10-09T06:12:43.316" v="1041"/>
          <ac:picMkLst>
            <pc:docMk/>
            <pc:sldMk cId="2478183405" sldId="381"/>
            <ac:picMk id="1026" creationId="{D5E89E73-8F1E-4075-A0C9-E15EBCD8377E}"/>
          </ac:picMkLst>
        </pc:picChg>
        <pc:picChg chg="add mod">
          <ac:chgData name="Troels Mortensen (TRMO) | VIA" userId="48eeef65-5bf8-474b-9082-b56af31dd25e" providerId="ADAL" clId="{808C2C9B-BED7-4559-8277-CB6284AC96C2}" dt="2019-10-09T06:12:49.021" v="1046" actId="1076"/>
          <ac:picMkLst>
            <pc:docMk/>
            <pc:sldMk cId="2478183405" sldId="381"/>
            <ac:picMk id="1028" creationId="{81D0F52D-8AA0-40EA-A58D-4B6C0FC57D73}"/>
          </ac:picMkLst>
        </pc:picChg>
      </pc:sldChg>
      <pc:sldChg chg="modSp add">
        <pc:chgData name="Troels Mortensen (TRMO) | VIA" userId="48eeef65-5bf8-474b-9082-b56af31dd25e" providerId="ADAL" clId="{808C2C9B-BED7-4559-8277-CB6284AC96C2}" dt="2019-10-09T08:53:38.799" v="2537"/>
        <pc:sldMkLst>
          <pc:docMk/>
          <pc:sldMk cId="1611688802" sldId="382"/>
        </pc:sldMkLst>
        <pc:spChg chg="mod">
          <ac:chgData name="Troels Mortensen (TRMO) | VIA" userId="48eeef65-5bf8-474b-9082-b56af31dd25e" providerId="ADAL" clId="{808C2C9B-BED7-4559-8277-CB6284AC96C2}" dt="2019-10-09T06:53:50.168" v="1080" actId="20577"/>
          <ac:spMkLst>
            <pc:docMk/>
            <pc:sldMk cId="1611688802" sldId="382"/>
            <ac:spMk id="2" creationId="{F540705F-A23E-4B51-BEB8-EE5D7B32274A}"/>
          </ac:spMkLst>
        </pc:spChg>
        <pc:spChg chg="mod">
          <ac:chgData name="Troels Mortensen (TRMO) | VIA" userId="48eeef65-5bf8-474b-9082-b56af31dd25e" providerId="ADAL" clId="{808C2C9B-BED7-4559-8277-CB6284AC96C2}" dt="2019-10-09T08:53:38.799" v="2537"/>
          <ac:spMkLst>
            <pc:docMk/>
            <pc:sldMk cId="1611688802" sldId="382"/>
            <ac:spMk id="3" creationId="{B322877C-DCAA-4296-8873-76153986E853}"/>
          </ac:spMkLst>
        </pc:spChg>
      </pc:sldChg>
      <pc:sldChg chg="delSp modSp add">
        <pc:chgData name="Troels Mortensen (TRMO) | VIA" userId="48eeef65-5bf8-474b-9082-b56af31dd25e" providerId="ADAL" clId="{808C2C9B-BED7-4559-8277-CB6284AC96C2}" dt="2019-10-09T08:55:33.113" v="2701" actId="20577"/>
        <pc:sldMkLst>
          <pc:docMk/>
          <pc:sldMk cId="3605212549" sldId="383"/>
        </pc:sldMkLst>
        <pc:spChg chg="del">
          <ac:chgData name="Troels Mortensen (TRMO) | VIA" userId="48eeef65-5bf8-474b-9082-b56af31dd25e" providerId="ADAL" clId="{808C2C9B-BED7-4559-8277-CB6284AC96C2}" dt="2019-10-09T08:54:30.595" v="2547" actId="478"/>
          <ac:spMkLst>
            <pc:docMk/>
            <pc:sldMk cId="3605212549" sldId="383"/>
            <ac:spMk id="2" creationId="{76603940-22BD-48D1-9FFA-590770114B00}"/>
          </ac:spMkLst>
        </pc:spChg>
        <pc:spChg chg="mod">
          <ac:chgData name="Troels Mortensen (TRMO) | VIA" userId="48eeef65-5bf8-474b-9082-b56af31dd25e" providerId="ADAL" clId="{808C2C9B-BED7-4559-8277-CB6284AC96C2}" dt="2019-10-09T08:55:33.113" v="2701" actId="20577"/>
          <ac:spMkLst>
            <pc:docMk/>
            <pc:sldMk cId="3605212549" sldId="383"/>
            <ac:spMk id="3" creationId="{BCE749AB-60B9-4CC7-9C1C-7E0F2745F203}"/>
          </ac:spMkLst>
        </pc:spChg>
      </pc:sldChg>
      <pc:sldChg chg="addSp delSp modSp add modAnim">
        <pc:chgData name="Troels Mortensen (TRMO) | VIA" userId="48eeef65-5bf8-474b-9082-b56af31dd25e" providerId="ADAL" clId="{808C2C9B-BED7-4559-8277-CB6284AC96C2}" dt="2019-10-09T08:50:53.128" v="2355"/>
        <pc:sldMkLst>
          <pc:docMk/>
          <pc:sldMk cId="356186173" sldId="384"/>
        </pc:sldMkLst>
        <pc:spChg chg="del">
          <ac:chgData name="Troels Mortensen (TRMO) | VIA" userId="48eeef65-5bf8-474b-9082-b56af31dd25e" providerId="ADAL" clId="{808C2C9B-BED7-4559-8277-CB6284AC96C2}" dt="2019-10-09T06:59:08.921" v="1360" actId="478"/>
          <ac:spMkLst>
            <pc:docMk/>
            <pc:sldMk cId="356186173" sldId="384"/>
            <ac:spMk id="2" creationId="{ADBFC9BA-B2B5-4193-9B65-01969F33AE04}"/>
          </ac:spMkLst>
        </pc:spChg>
        <pc:spChg chg="del">
          <ac:chgData name="Troels Mortensen (TRMO) | VIA" userId="48eeef65-5bf8-474b-9082-b56af31dd25e" providerId="ADAL" clId="{808C2C9B-BED7-4559-8277-CB6284AC96C2}" dt="2019-10-09T06:59:08.921" v="1360" actId="478"/>
          <ac:spMkLst>
            <pc:docMk/>
            <pc:sldMk cId="356186173" sldId="384"/>
            <ac:spMk id="3" creationId="{A20413F9-6A4D-41EE-9874-11DD19BED5C7}"/>
          </ac:spMkLst>
        </pc:spChg>
        <pc:spChg chg="add del mod">
          <ac:chgData name="Troels Mortensen (TRMO) | VIA" userId="48eeef65-5bf8-474b-9082-b56af31dd25e" providerId="ADAL" clId="{808C2C9B-BED7-4559-8277-CB6284AC96C2}" dt="2019-10-09T08:42:32.355" v="1393" actId="478"/>
          <ac:spMkLst>
            <pc:docMk/>
            <pc:sldMk cId="356186173" sldId="384"/>
            <ac:spMk id="5" creationId="{CB0D8C54-6C75-4856-9EB7-4F623CACFBE1}"/>
          </ac:spMkLst>
        </pc:spChg>
        <pc:spChg chg="add del mod">
          <ac:chgData name="Troels Mortensen (TRMO) | VIA" userId="48eeef65-5bf8-474b-9082-b56af31dd25e" providerId="ADAL" clId="{808C2C9B-BED7-4559-8277-CB6284AC96C2}" dt="2019-10-09T08:42:32.355" v="1393" actId="478"/>
          <ac:spMkLst>
            <pc:docMk/>
            <pc:sldMk cId="356186173" sldId="384"/>
            <ac:spMk id="6" creationId="{F9658207-D3F3-48CB-A81D-3F430B436DD6}"/>
          </ac:spMkLst>
        </pc:spChg>
        <pc:spChg chg="add del mod">
          <ac:chgData name="Troels Mortensen (TRMO) | VIA" userId="48eeef65-5bf8-474b-9082-b56af31dd25e" providerId="ADAL" clId="{808C2C9B-BED7-4559-8277-CB6284AC96C2}" dt="2019-10-09T08:42:32.355" v="1393" actId="478"/>
          <ac:spMkLst>
            <pc:docMk/>
            <pc:sldMk cId="356186173" sldId="384"/>
            <ac:spMk id="7" creationId="{CA2CE2D1-535F-4EE7-9986-70714CEDEB47}"/>
          </ac:spMkLst>
        </pc:spChg>
        <pc:spChg chg="add del mod">
          <ac:chgData name="Troels Mortensen (TRMO) | VIA" userId="48eeef65-5bf8-474b-9082-b56af31dd25e" providerId="ADAL" clId="{808C2C9B-BED7-4559-8277-CB6284AC96C2}" dt="2019-10-09T08:42:32.355" v="1393" actId="478"/>
          <ac:spMkLst>
            <pc:docMk/>
            <pc:sldMk cId="356186173" sldId="384"/>
            <ac:spMk id="8" creationId="{B1E845DA-824B-43F5-A8C0-D1F5B310A59F}"/>
          </ac:spMkLst>
        </pc:spChg>
        <pc:spChg chg="add del mod">
          <ac:chgData name="Troels Mortensen (TRMO) | VIA" userId="48eeef65-5bf8-474b-9082-b56af31dd25e" providerId="ADAL" clId="{808C2C9B-BED7-4559-8277-CB6284AC96C2}" dt="2019-10-09T08:42:35.705" v="1394" actId="478"/>
          <ac:spMkLst>
            <pc:docMk/>
            <pc:sldMk cId="356186173" sldId="384"/>
            <ac:spMk id="9" creationId="{7C9269F0-A3E7-4B74-B7C9-C90B593EA2B6}"/>
          </ac:spMkLst>
        </pc:spChg>
        <pc:spChg chg="add del mod">
          <ac:chgData name="Troels Mortensen (TRMO) | VIA" userId="48eeef65-5bf8-474b-9082-b56af31dd25e" providerId="ADAL" clId="{808C2C9B-BED7-4559-8277-CB6284AC96C2}" dt="2019-10-09T08:42:32.355" v="1393" actId="478"/>
          <ac:spMkLst>
            <pc:docMk/>
            <pc:sldMk cId="356186173" sldId="384"/>
            <ac:spMk id="10" creationId="{7B99B695-03C0-4B85-BF28-6418E518D846}"/>
          </ac:spMkLst>
        </pc:spChg>
        <pc:spChg chg="add del mod">
          <ac:chgData name="Troels Mortensen (TRMO) | VIA" userId="48eeef65-5bf8-474b-9082-b56af31dd25e" providerId="ADAL" clId="{808C2C9B-BED7-4559-8277-CB6284AC96C2}" dt="2019-10-09T08:42:32.355" v="1393" actId="478"/>
          <ac:spMkLst>
            <pc:docMk/>
            <pc:sldMk cId="356186173" sldId="384"/>
            <ac:spMk id="11" creationId="{9CEDA56D-25B5-4C7E-B364-449F91135FA4}"/>
          </ac:spMkLst>
        </pc:spChg>
        <pc:spChg chg="add del mod">
          <ac:chgData name="Troels Mortensen (TRMO) | VIA" userId="48eeef65-5bf8-474b-9082-b56af31dd25e" providerId="ADAL" clId="{808C2C9B-BED7-4559-8277-CB6284AC96C2}" dt="2019-10-09T08:42:32.355" v="1393" actId="478"/>
          <ac:spMkLst>
            <pc:docMk/>
            <pc:sldMk cId="356186173" sldId="384"/>
            <ac:spMk id="12" creationId="{86E4E7FF-7535-4C7F-8468-2D1BFB3630D3}"/>
          </ac:spMkLst>
        </pc:spChg>
        <pc:spChg chg="add mod">
          <ac:chgData name="Troels Mortensen (TRMO) | VIA" userId="48eeef65-5bf8-474b-9082-b56af31dd25e" providerId="ADAL" clId="{808C2C9B-BED7-4559-8277-CB6284AC96C2}" dt="2019-10-09T07:02:45.564" v="1392" actId="1076"/>
          <ac:spMkLst>
            <pc:docMk/>
            <pc:sldMk cId="356186173" sldId="384"/>
            <ac:spMk id="13" creationId="{8B552BE6-8FC2-4623-92CB-C4CF825F743C}"/>
          </ac:spMkLst>
        </pc:spChg>
        <pc:spChg chg="add mod">
          <ac:chgData name="Troels Mortensen (TRMO) | VIA" userId="48eeef65-5bf8-474b-9082-b56af31dd25e" providerId="ADAL" clId="{808C2C9B-BED7-4559-8277-CB6284AC96C2}" dt="2019-10-09T08:43:07.092" v="1438" actId="207"/>
          <ac:spMkLst>
            <pc:docMk/>
            <pc:sldMk cId="356186173" sldId="384"/>
            <ac:spMk id="14" creationId="{CB2FFBDE-10F3-4D20-9920-82C80A4E096D}"/>
          </ac:spMkLst>
        </pc:spChg>
        <pc:spChg chg="add mod">
          <ac:chgData name="Troels Mortensen (TRMO) | VIA" userId="48eeef65-5bf8-474b-9082-b56af31dd25e" providerId="ADAL" clId="{808C2C9B-BED7-4559-8277-CB6284AC96C2}" dt="2019-10-09T08:43:21.722" v="1441" actId="2085"/>
          <ac:spMkLst>
            <pc:docMk/>
            <pc:sldMk cId="356186173" sldId="384"/>
            <ac:spMk id="15" creationId="{B3C2BF93-9147-451D-B026-E7C69E49B410}"/>
          </ac:spMkLst>
        </pc:spChg>
        <pc:spChg chg="add mod">
          <ac:chgData name="Troels Mortensen (TRMO) | VIA" userId="48eeef65-5bf8-474b-9082-b56af31dd25e" providerId="ADAL" clId="{808C2C9B-BED7-4559-8277-CB6284AC96C2}" dt="2019-10-09T08:50:21.288" v="2320" actId="14100"/>
          <ac:spMkLst>
            <pc:docMk/>
            <pc:sldMk cId="356186173" sldId="384"/>
            <ac:spMk id="16" creationId="{3362DF5F-BB4B-40C2-910F-FD147855393D}"/>
          </ac:spMkLst>
        </pc:spChg>
        <pc:spChg chg="add mod">
          <ac:chgData name="Troels Mortensen (TRMO) | VIA" userId="48eeef65-5bf8-474b-9082-b56af31dd25e" providerId="ADAL" clId="{808C2C9B-BED7-4559-8277-CB6284AC96C2}" dt="2019-10-09T08:50:39.076" v="2343" actId="1076"/>
          <ac:spMkLst>
            <pc:docMk/>
            <pc:sldMk cId="356186173" sldId="384"/>
            <ac:spMk id="17" creationId="{FA2E0F73-A950-4C3A-9A32-4D0D1B487F0D}"/>
          </ac:spMkLst>
        </pc:spChg>
        <pc:spChg chg="add mod">
          <ac:chgData name="Troels Mortensen (TRMO) | VIA" userId="48eeef65-5bf8-474b-9082-b56af31dd25e" providerId="ADAL" clId="{808C2C9B-BED7-4559-8277-CB6284AC96C2}" dt="2019-10-09T08:50:44.397" v="2349" actId="20577"/>
          <ac:spMkLst>
            <pc:docMk/>
            <pc:sldMk cId="356186173" sldId="384"/>
            <ac:spMk id="18" creationId="{1A2D2D55-2AA3-4EF7-9D18-7924A58A22C3}"/>
          </ac:spMkLst>
        </pc:spChg>
        <pc:picChg chg="add mod">
          <ac:chgData name="Troels Mortensen (TRMO) | VIA" userId="48eeef65-5bf8-474b-9082-b56af31dd25e" providerId="ADAL" clId="{808C2C9B-BED7-4559-8277-CB6284AC96C2}" dt="2019-10-09T08:42:46.622" v="1395" actId="14100"/>
          <ac:picMkLst>
            <pc:docMk/>
            <pc:sldMk cId="356186173" sldId="384"/>
            <ac:picMk id="4" creationId="{4761FFCC-253E-4B89-9F54-08A9CC906C15}"/>
          </ac:picMkLst>
        </pc:picChg>
      </pc:sldChg>
      <pc:sldChg chg="modSp add modTransition">
        <pc:chgData name="Troels Mortensen (TRMO) | VIA" userId="48eeef65-5bf8-474b-9082-b56af31dd25e" providerId="ADAL" clId="{808C2C9B-BED7-4559-8277-CB6284AC96C2}" dt="2019-10-09T08:49:39.328" v="2296"/>
        <pc:sldMkLst>
          <pc:docMk/>
          <pc:sldMk cId="1204314008" sldId="385"/>
        </pc:sldMkLst>
        <pc:spChg chg="mod">
          <ac:chgData name="Troels Mortensen (TRMO) | VIA" userId="48eeef65-5bf8-474b-9082-b56af31dd25e" providerId="ADAL" clId="{808C2C9B-BED7-4559-8277-CB6284AC96C2}" dt="2019-10-09T08:43:33.861" v="1464" actId="20577"/>
          <ac:spMkLst>
            <pc:docMk/>
            <pc:sldMk cId="1204314008" sldId="385"/>
            <ac:spMk id="14" creationId="{CB2FFBDE-10F3-4D20-9920-82C80A4E096D}"/>
          </ac:spMkLst>
        </pc:spChg>
        <pc:spChg chg="mod">
          <ac:chgData name="Troels Mortensen (TRMO) | VIA" userId="48eeef65-5bf8-474b-9082-b56af31dd25e" providerId="ADAL" clId="{808C2C9B-BED7-4559-8277-CB6284AC96C2}" dt="2019-10-09T08:43:45.251" v="1466" actId="1076"/>
          <ac:spMkLst>
            <pc:docMk/>
            <pc:sldMk cId="1204314008" sldId="385"/>
            <ac:spMk id="15" creationId="{B3C2BF93-9147-451D-B026-E7C69E49B410}"/>
          </ac:spMkLst>
        </pc:spChg>
      </pc:sldChg>
      <pc:sldChg chg="addSp delSp modSp add modTransition modAnim">
        <pc:chgData name="Troels Mortensen (TRMO) | VIA" userId="48eeef65-5bf8-474b-9082-b56af31dd25e" providerId="ADAL" clId="{808C2C9B-BED7-4559-8277-CB6284AC96C2}" dt="2019-10-09T08:51:11.846" v="2362"/>
        <pc:sldMkLst>
          <pc:docMk/>
          <pc:sldMk cId="251296819" sldId="386"/>
        </pc:sldMkLst>
        <pc:spChg chg="add mod">
          <ac:chgData name="Troels Mortensen (TRMO) | VIA" userId="48eeef65-5bf8-474b-9082-b56af31dd25e" providerId="ADAL" clId="{808C2C9B-BED7-4559-8277-CB6284AC96C2}" dt="2019-10-09T08:44:26.121" v="1489" actId="2085"/>
          <ac:spMkLst>
            <pc:docMk/>
            <pc:sldMk cId="251296819" sldId="386"/>
            <ac:spMk id="2" creationId="{4AFB9810-4D2C-45C7-A091-54D5FD4FE4FD}"/>
          </ac:spMkLst>
        </pc:spChg>
        <pc:spChg chg="add mod">
          <ac:chgData name="Troels Mortensen (TRMO) | VIA" userId="48eeef65-5bf8-474b-9082-b56af31dd25e" providerId="ADAL" clId="{808C2C9B-BED7-4559-8277-CB6284AC96C2}" dt="2019-10-09T08:45:04.224" v="1628" actId="20577"/>
          <ac:spMkLst>
            <pc:docMk/>
            <pc:sldMk cId="251296819" sldId="386"/>
            <ac:spMk id="7" creationId="{884B1283-9163-46D6-ADDF-A00147C6DE35}"/>
          </ac:spMkLst>
        </pc:spChg>
        <pc:spChg chg="add mod">
          <ac:chgData name="Troels Mortensen (TRMO) | VIA" userId="48eeef65-5bf8-474b-9082-b56af31dd25e" providerId="ADAL" clId="{808C2C9B-BED7-4559-8277-CB6284AC96C2}" dt="2019-10-09T08:51:03.887" v="2361" actId="20577"/>
          <ac:spMkLst>
            <pc:docMk/>
            <pc:sldMk cId="251296819" sldId="386"/>
            <ac:spMk id="8" creationId="{319C4CB6-6B59-4DE9-8697-A11FB5886DF5}"/>
          </ac:spMkLst>
        </pc:spChg>
        <pc:spChg chg="add">
          <ac:chgData name="Troels Mortensen (TRMO) | VIA" userId="48eeef65-5bf8-474b-9082-b56af31dd25e" providerId="ADAL" clId="{808C2C9B-BED7-4559-8277-CB6284AC96C2}" dt="2019-10-09T08:51:11.846" v="2362"/>
          <ac:spMkLst>
            <pc:docMk/>
            <pc:sldMk cId="251296819" sldId="386"/>
            <ac:spMk id="9" creationId="{F3B3DBA8-2854-40B2-8CAF-1BEBF19931EF}"/>
          </ac:spMkLst>
        </pc:spChg>
        <pc:spChg chg="add">
          <ac:chgData name="Troels Mortensen (TRMO) | VIA" userId="48eeef65-5bf8-474b-9082-b56af31dd25e" providerId="ADAL" clId="{808C2C9B-BED7-4559-8277-CB6284AC96C2}" dt="2019-10-09T08:51:11.846" v="2362"/>
          <ac:spMkLst>
            <pc:docMk/>
            <pc:sldMk cId="251296819" sldId="386"/>
            <ac:spMk id="10" creationId="{A9742858-20D0-4C15-9373-A5112CF193A0}"/>
          </ac:spMkLst>
        </pc:spChg>
        <pc:spChg chg="mod">
          <ac:chgData name="Troels Mortensen (TRMO) | VIA" userId="48eeef65-5bf8-474b-9082-b56af31dd25e" providerId="ADAL" clId="{808C2C9B-BED7-4559-8277-CB6284AC96C2}" dt="2019-10-09T08:44:03.952" v="1484" actId="20577"/>
          <ac:spMkLst>
            <pc:docMk/>
            <pc:sldMk cId="251296819" sldId="386"/>
            <ac:spMk id="14" creationId="{CB2FFBDE-10F3-4D20-9920-82C80A4E096D}"/>
          </ac:spMkLst>
        </pc:spChg>
        <pc:spChg chg="del mod">
          <ac:chgData name="Troels Mortensen (TRMO) | VIA" userId="48eeef65-5bf8-474b-9082-b56af31dd25e" providerId="ADAL" clId="{808C2C9B-BED7-4559-8277-CB6284AC96C2}" dt="2019-10-09T08:44:10.413" v="1486" actId="478"/>
          <ac:spMkLst>
            <pc:docMk/>
            <pc:sldMk cId="251296819" sldId="386"/>
            <ac:spMk id="15" creationId="{B3C2BF93-9147-451D-B026-E7C69E49B410}"/>
          </ac:spMkLst>
        </pc:spChg>
      </pc:sldChg>
      <pc:sldChg chg="addSp modSp add modTransition modAnim">
        <pc:chgData name="Troels Mortensen (TRMO) | VIA" userId="48eeef65-5bf8-474b-9082-b56af31dd25e" providerId="ADAL" clId="{808C2C9B-BED7-4559-8277-CB6284AC96C2}" dt="2019-10-09T08:51:27.134" v="2369" actId="20577"/>
        <pc:sldMkLst>
          <pc:docMk/>
          <pc:sldMk cId="4151923989" sldId="387"/>
        </pc:sldMkLst>
        <pc:spChg chg="mod">
          <ac:chgData name="Troels Mortensen (TRMO) | VIA" userId="48eeef65-5bf8-474b-9082-b56af31dd25e" providerId="ADAL" clId="{808C2C9B-BED7-4559-8277-CB6284AC96C2}" dt="2019-10-09T08:45:09.966" v="1630" actId="1076"/>
          <ac:spMkLst>
            <pc:docMk/>
            <pc:sldMk cId="4151923989" sldId="387"/>
            <ac:spMk id="2" creationId="{4AFB9810-4D2C-45C7-A091-54D5FD4FE4FD}"/>
          </ac:spMkLst>
        </pc:spChg>
        <pc:spChg chg="mod">
          <ac:chgData name="Troels Mortensen (TRMO) | VIA" userId="48eeef65-5bf8-474b-9082-b56af31dd25e" providerId="ADAL" clId="{808C2C9B-BED7-4559-8277-CB6284AC96C2}" dt="2019-10-09T08:45:41.440" v="1778" actId="20577"/>
          <ac:spMkLst>
            <pc:docMk/>
            <pc:sldMk cId="4151923989" sldId="387"/>
            <ac:spMk id="7" creationId="{884B1283-9163-46D6-ADDF-A00147C6DE35}"/>
          </ac:spMkLst>
        </pc:spChg>
        <pc:spChg chg="add">
          <ac:chgData name="Troels Mortensen (TRMO) | VIA" userId="48eeef65-5bf8-474b-9082-b56af31dd25e" providerId="ADAL" clId="{808C2C9B-BED7-4559-8277-CB6284AC96C2}" dt="2019-10-09T08:51:24.255" v="2363"/>
          <ac:spMkLst>
            <pc:docMk/>
            <pc:sldMk cId="4151923989" sldId="387"/>
            <ac:spMk id="8" creationId="{5A66E456-FF6F-4E6B-B740-E3133EC72403}"/>
          </ac:spMkLst>
        </pc:spChg>
        <pc:spChg chg="add mod">
          <ac:chgData name="Troels Mortensen (TRMO) | VIA" userId="48eeef65-5bf8-474b-9082-b56af31dd25e" providerId="ADAL" clId="{808C2C9B-BED7-4559-8277-CB6284AC96C2}" dt="2019-10-09T08:51:27.134" v="2369" actId="20577"/>
          <ac:spMkLst>
            <pc:docMk/>
            <pc:sldMk cId="4151923989" sldId="387"/>
            <ac:spMk id="9" creationId="{9534686E-D25B-4FDB-9AF8-BB982B56E4DA}"/>
          </ac:spMkLst>
        </pc:spChg>
        <pc:spChg chg="mod">
          <ac:chgData name="Troels Mortensen (TRMO) | VIA" userId="48eeef65-5bf8-474b-9082-b56af31dd25e" providerId="ADAL" clId="{808C2C9B-BED7-4559-8277-CB6284AC96C2}" dt="2019-10-09T08:45:12.601" v="1636" actId="20577"/>
          <ac:spMkLst>
            <pc:docMk/>
            <pc:sldMk cId="4151923989" sldId="387"/>
            <ac:spMk id="14" creationId="{CB2FFBDE-10F3-4D20-9920-82C80A4E096D}"/>
          </ac:spMkLst>
        </pc:spChg>
      </pc:sldChg>
      <pc:sldChg chg="addSp delSp modSp add modTransition">
        <pc:chgData name="Troels Mortensen (TRMO) | VIA" userId="48eeef65-5bf8-474b-9082-b56af31dd25e" providerId="ADAL" clId="{808C2C9B-BED7-4559-8277-CB6284AC96C2}" dt="2019-10-09T08:49:39.328" v="2296"/>
        <pc:sldMkLst>
          <pc:docMk/>
          <pc:sldMk cId="2718933259" sldId="388"/>
        </pc:sldMkLst>
        <pc:spChg chg="del mod">
          <ac:chgData name="Troels Mortensen (TRMO) | VIA" userId="48eeef65-5bf8-474b-9082-b56af31dd25e" providerId="ADAL" clId="{808C2C9B-BED7-4559-8277-CB6284AC96C2}" dt="2019-10-09T08:46:01.978" v="1785" actId="478"/>
          <ac:spMkLst>
            <pc:docMk/>
            <pc:sldMk cId="2718933259" sldId="388"/>
            <ac:spMk id="2" creationId="{4AFB9810-4D2C-45C7-A091-54D5FD4FE4FD}"/>
          </ac:spMkLst>
        </pc:spChg>
        <pc:spChg chg="add del mod">
          <ac:chgData name="Troels Mortensen (TRMO) | VIA" userId="48eeef65-5bf8-474b-9082-b56af31dd25e" providerId="ADAL" clId="{808C2C9B-BED7-4559-8277-CB6284AC96C2}" dt="2019-10-09T08:46:23.844" v="1790" actId="478"/>
          <ac:spMkLst>
            <pc:docMk/>
            <pc:sldMk cId="2718933259" sldId="388"/>
            <ac:spMk id="3" creationId="{C42939BF-3BF6-4AA6-AF03-48265A50E0ED}"/>
          </ac:spMkLst>
        </pc:spChg>
        <pc:spChg chg="add del mod">
          <ac:chgData name="Troels Mortensen (TRMO) | VIA" userId="48eeef65-5bf8-474b-9082-b56af31dd25e" providerId="ADAL" clId="{808C2C9B-BED7-4559-8277-CB6284AC96C2}" dt="2019-10-09T08:46:31.273" v="1792" actId="478"/>
          <ac:spMkLst>
            <pc:docMk/>
            <pc:sldMk cId="2718933259" sldId="388"/>
            <ac:spMk id="5" creationId="{C5FE0FE2-00EC-418B-BFC1-552EA8CBC9E9}"/>
          </ac:spMkLst>
        </pc:spChg>
        <pc:spChg chg="add mod">
          <ac:chgData name="Troels Mortensen (TRMO) | VIA" userId="48eeef65-5bf8-474b-9082-b56af31dd25e" providerId="ADAL" clId="{808C2C9B-BED7-4559-8277-CB6284AC96C2}" dt="2019-10-09T08:46:37.742" v="1795" actId="2085"/>
          <ac:spMkLst>
            <pc:docMk/>
            <pc:sldMk cId="2718933259" sldId="388"/>
            <ac:spMk id="6" creationId="{D0F42892-DDF8-44CF-9EFE-DAF8AB4C2527}"/>
          </ac:spMkLst>
        </pc:spChg>
        <pc:spChg chg="mod">
          <ac:chgData name="Troels Mortensen (TRMO) | VIA" userId="48eeef65-5bf8-474b-9082-b56af31dd25e" providerId="ADAL" clId="{808C2C9B-BED7-4559-8277-CB6284AC96C2}" dt="2019-10-09T08:47:57.210" v="2043" actId="313"/>
          <ac:spMkLst>
            <pc:docMk/>
            <pc:sldMk cId="2718933259" sldId="388"/>
            <ac:spMk id="7" creationId="{884B1283-9163-46D6-ADDF-A00147C6DE35}"/>
          </ac:spMkLst>
        </pc:spChg>
        <pc:spChg chg="add mod">
          <ac:chgData name="Troels Mortensen (TRMO) | VIA" userId="48eeef65-5bf8-474b-9082-b56af31dd25e" providerId="ADAL" clId="{808C2C9B-BED7-4559-8277-CB6284AC96C2}" dt="2019-10-09T08:46:40.838" v="1796" actId="571"/>
          <ac:spMkLst>
            <pc:docMk/>
            <pc:sldMk cId="2718933259" sldId="388"/>
            <ac:spMk id="10" creationId="{BE2482A3-DC9E-4880-9C61-0DF0823FC25C}"/>
          </ac:spMkLst>
        </pc:spChg>
        <pc:spChg chg="mod">
          <ac:chgData name="Troels Mortensen (TRMO) | VIA" userId="48eeef65-5bf8-474b-9082-b56af31dd25e" providerId="ADAL" clId="{808C2C9B-BED7-4559-8277-CB6284AC96C2}" dt="2019-10-09T08:46:48.927" v="1805" actId="20577"/>
          <ac:spMkLst>
            <pc:docMk/>
            <pc:sldMk cId="2718933259" sldId="388"/>
            <ac:spMk id="14" creationId="{CB2FFBDE-10F3-4D20-9920-82C80A4E096D}"/>
          </ac:spMkLst>
        </pc:spChg>
        <pc:picChg chg="mod">
          <ac:chgData name="Troels Mortensen (TRMO) | VIA" userId="48eeef65-5bf8-474b-9082-b56af31dd25e" providerId="ADAL" clId="{808C2C9B-BED7-4559-8277-CB6284AC96C2}" dt="2019-10-09T08:46:07.758" v="1786" actId="1076"/>
          <ac:picMkLst>
            <pc:docMk/>
            <pc:sldMk cId="2718933259" sldId="388"/>
            <ac:picMk id="4" creationId="{4761FFCC-253E-4B89-9F54-08A9CC906C15}"/>
          </ac:picMkLst>
        </pc:picChg>
      </pc:sldChg>
      <pc:sldChg chg="delSp modSp add modTransition">
        <pc:chgData name="Troels Mortensen (TRMO) | VIA" userId="48eeef65-5bf8-474b-9082-b56af31dd25e" providerId="ADAL" clId="{808C2C9B-BED7-4559-8277-CB6284AC96C2}" dt="2019-10-09T08:49:39.328" v="2296"/>
        <pc:sldMkLst>
          <pc:docMk/>
          <pc:sldMk cId="1547963458" sldId="389"/>
        </pc:sldMkLst>
        <pc:spChg chg="del">
          <ac:chgData name="Troels Mortensen (TRMO) | VIA" userId="48eeef65-5bf8-474b-9082-b56af31dd25e" providerId="ADAL" clId="{808C2C9B-BED7-4559-8277-CB6284AC96C2}" dt="2019-10-09T08:48:13.545" v="2064" actId="478"/>
          <ac:spMkLst>
            <pc:docMk/>
            <pc:sldMk cId="1547963458" sldId="389"/>
            <ac:spMk id="6" creationId="{D0F42892-DDF8-44CF-9EFE-DAF8AB4C2527}"/>
          </ac:spMkLst>
        </pc:spChg>
        <pc:spChg chg="mod">
          <ac:chgData name="Troels Mortensen (TRMO) | VIA" userId="48eeef65-5bf8-474b-9082-b56af31dd25e" providerId="ADAL" clId="{808C2C9B-BED7-4559-8277-CB6284AC96C2}" dt="2019-10-09T08:49:00.207" v="2244" actId="20577"/>
          <ac:spMkLst>
            <pc:docMk/>
            <pc:sldMk cId="1547963458" sldId="389"/>
            <ac:spMk id="7" creationId="{884B1283-9163-46D6-ADDF-A00147C6DE35}"/>
          </ac:spMkLst>
        </pc:spChg>
        <pc:spChg chg="del">
          <ac:chgData name="Troels Mortensen (TRMO) | VIA" userId="48eeef65-5bf8-474b-9082-b56af31dd25e" providerId="ADAL" clId="{808C2C9B-BED7-4559-8277-CB6284AC96C2}" dt="2019-10-09T08:48:11.249" v="2062" actId="478"/>
          <ac:spMkLst>
            <pc:docMk/>
            <pc:sldMk cId="1547963458" sldId="389"/>
            <ac:spMk id="10" creationId="{BE2482A3-DC9E-4880-9C61-0DF0823FC25C}"/>
          </ac:spMkLst>
        </pc:spChg>
        <pc:spChg chg="mod">
          <ac:chgData name="Troels Mortensen (TRMO) | VIA" userId="48eeef65-5bf8-474b-9082-b56af31dd25e" providerId="ADAL" clId="{808C2C9B-BED7-4559-8277-CB6284AC96C2}" dt="2019-10-09T08:48:09.706" v="2061" actId="20577"/>
          <ac:spMkLst>
            <pc:docMk/>
            <pc:sldMk cId="1547963458" sldId="389"/>
            <ac:spMk id="14" creationId="{CB2FFBDE-10F3-4D20-9920-82C80A4E096D}"/>
          </ac:spMkLst>
        </pc:spChg>
        <pc:picChg chg="mod">
          <ac:chgData name="Troels Mortensen (TRMO) | VIA" userId="48eeef65-5bf8-474b-9082-b56af31dd25e" providerId="ADAL" clId="{808C2C9B-BED7-4559-8277-CB6284AC96C2}" dt="2019-10-09T08:48:22.756" v="2067" actId="14100"/>
          <ac:picMkLst>
            <pc:docMk/>
            <pc:sldMk cId="1547963458" sldId="389"/>
            <ac:picMk id="4" creationId="{4761FFCC-253E-4B89-9F54-08A9CC906C15}"/>
          </ac:picMkLst>
        </pc:picChg>
      </pc:sldChg>
      <pc:sldChg chg="delSp modSp add modTransition delAnim">
        <pc:chgData name="Troels Mortensen (TRMO) | VIA" userId="48eeef65-5bf8-474b-9082-b56af31dd25e" providerId="ADAL" clId="{808C2C9B-BED7-4559-8277-CB6284AC96C2}" dt="2019-10-09T08:49:39.328" v="2296"/>
        <pc:sldMkLst>
          <pc:docMk/>
          <pc:sldMk cId="190983578" sldId="390"/>
        </pc:sldMkLst>
        <pc:spChg chg="del">
          <ac:chgData name="Troels Mortensen (TRMO) | VIA" userId="48eeef65-5bf8-474b-9082-b56af31dd25e" providerId="ADAL" clId="{808C2C9B-BED7-4559-8277-CB6284AC96C2}" dt="2019-10-09T08:49:18.321" v="2290" actId="478"/>
          <ac:spMkLst>
            <pc:docMk/>
            <pc:sldMk cId="190983578" sldId="390"/>
            <ac:spMk id="7" creationId="{884B1283-9163-46D6-ADDF-A00147C6DE35}"/>
          </ac:spMkLst>
        </pc:spChg>
        <pc:spChg chg="mod">
          <ac:chgData name="Troels Mortensen (TRMO) | VIA" userId="48eeef65-5bf8-474b-9082-b56af31dd25e" providerId="ADAL" clId="{808C2C9B-BED7-4559-8277-CB6284AC96C2}" dt="2019-10-09T08:49:16.624" v="2289" actId="20577"/>
          <ac:spMkLst>
            <pc:docMk/>
            <pc:sldMk cId="190983578" sldId="390"/>
            <ac:spMk id="14" creationId="{CB2FFBDE-10F3-4D20-9920-82C80A4E096D}"/>
          </ac:spMkLst>
        </pc:spChg>
        <pc:picChg chg="mod">
          <ac:chgData name="Troels Mortensen (TRMO) | VIA" userId="48eeef65-5bf8-474b-9082-b56af31dd25e" providerId="ADAL" clId="{808C2C9B-BED7-4559-8277-CB6284AC96C2}" dt="2019-10-09T08:49:29.372" v="2294" actId="1076"/>
          <ac:picMkLst>
            <pc:docMk/>
            <pc:sldMk cId="190983578" sldId="390"/>
            <ac:picMk id="4" creationId="{4761FFCC-253E-4B89-9F54-08A9CC906C15}"/>
          </ac:picMkLst>
        </pc:picChg>
      </pc:sldChg>
      <pc:sldChg chg="addSp delSp modSp add">
        <pc:chgData name="Troels Mortensen (TRMO) | VIA" userId="48eeef65-5bf8-474b-9082-b56af31dd25e" providerId="ADAL" clId="{808C2C9B-BED7-4559-8277-CB6284AC96C2}" dt="2019-10-09T08:54:11.554" v="2546" actId="1076"/>
        <pc:sldMkLst>
          <pc:docMk/>
          <pc:sldMk cId="2717996529" sldId="391"/>
        </pc:sldMkLst>
        <pc:spChg chg="add del">
          <ac:chgData name="Troels Mortensen (TRMO) | VIA" userId="48eeef65-5bf8-474b-9082-b56af31dd25e" providerId="ADAL" clId="{808C2C9B-BED7-4559-8277-CB6284AC96C2}" dt="2019-10-09T08:53:32.981" v="2532" actId="478"/>
          <ac:spMkLst>
            <pc:docMk/>
            <pc:sldMk cId="2717996529" sldId="391"/>
            <ac:spMk id="2" creationId="{35FBCB38-51F5-4BB8-9B7F-D2116196DD2C}"/>
          </ac:spMkLst>
        </pc:spChg>
        <pc:spChg chg="add del mod">
          <ac:chgData name="Troels Mortensen (TRMO) | VIA" userId="48eeef65-5bf8-474b-9082-b56af31dd25e" providerId="ADAL" clId="{808C2C9B-BED7-4559-8277-CB6284AC96C2}" dt="2019-10-09T08:53:39.950" v="2538"/>
          <ac:spMkLst>
            <pc:docMk/>
            <pc:sldMk cId="2717996529" sldId="391"/>
            <ac:spMk id="3" creationId="{3CBA6D63-7B29-4ADB-A63D-5451D0C5E5A3}"/>
          </ac:spMkLst>
        </pc:spChg>
        <pc:picChg chg="add del">
          <ac:chgData name="Troels Mortensen (TRMO) | VIA" userId="48eeef65-5bf8-474b-9082-b56af31dd25e" providerId="ADAL" clId="{808C2C9B-BED7-4559-8277-CB6284AC96C2}" dt="2019-10-09T08:53:32.644" v="2531"/>
          <ac:picMkLst>
            <pc:docMk/>
            <pc:sldMk cId="2717996529" sldId="391"/>
            <ac:picMk id="4" creationId="{236FFF89-BE75-4C51-A699-323399D2346F}"/>
          </ac:picMkLst>
        </pc:picChg>
        <pc:picChg chg="add mod">
          <ac:chgData name="Troels Mortensen (TRMO) | VIA" userId="48eeef65-5bf8-474b-9082-b56af31dd25e" providerId="ADAL" clId="{808C2C9B-BED7-4559-8277-CB6284AC96C2}" dt="2019-10-09T08:53:43.165" v="2540" actId="14100"/>
          <ac:picMkLst>
            <pc:docMk/>
            <pc:sldMk cId="2717996529" sldId="391"/>
            <ac:picMk id="5" creationId="{882047F1-B840-448A-912C-EFE5DFB4E150}"/>
          </ac:picMkLst>
        </pc:picChg>
        <pc:picChg chg="add mod">
          <ac:chgData name="Troels Mortensen (TRMO) | VIA" userId="48eeef65-5bf8-474b-9082-b56af31dd25e" providerId="ADAL" clId="{808C2C9B-BED7-4559-8277-CB6284AC96C2}" dt="2019-10-09T08:54:11.554" v="2546" actId="1076"/>
          <ac:picMkLst>
            <pc:docMk/>
            <pc:sldMk cId="2717996529" sldId="391"/>
            <ac:picMk id="6" creationId="{3E6F6332-B928-4BD1-B4BA-09FE25C2D82F}"/>
          </ac:picMkLst>
        </pc:picChg>
      </pc:sldChg>
      <pc:sldChg chg="addSp delSp modSp add ord modTransition modAnim">
        <pc:chgData name="Troels Mortensen (TRMO) | VIA" userId="48eeef65-5bf8-474b-9082-b56af31dd25e" providerId="ADAL" clId="{808C2C9B-BED7-4559-8277-CB6284AC96C2}" dt="2019-10-10T05:48:51.689" v="2950"/>
        <pc:sldMkLst>
          <pc:docMk/>
          <pc:sldMk cId="1044760620" sldId="392"/>
        </pc:sldMkLst>
        <pc:spChg chg="mod">
          <ac:chgData name="Troels Mortensen (TRMO) | VIA" userId="48eeef65-5bf8-474b-9082-b56af31dd25e" providerId="ADAL" clId="{808C2C9B-BED7-4559-8277-CB6284AC96C2}" dt="2019-10-10T05:44:39.572" v="2826" actId="20577"/>
          <ac:spMkLst>
            <pc:docMk/>
            <pc:sldMk cId="1044760620" sldId="392"/>
            <ac:spMk id="2" creationId="{7B3A9C4C-3E05-489A-9323-3A53E9D24834}"/>
          </ac:spMkLst>
        </pc:spChg>
        <pc:spChg chg="del">
          <ac:chgData name="Troels Mortensen (TRMO) | VIA" userId="48eeef65-5bf8-474b-9082-b56af31dd25e" providerId="ADAL" clId="{808C2C9B-BED7-4559-8277-CB6284AC96C2}" dt="2019-10-10T05:45:41.446" v="2830" actId="478"/>
          <ac:spMkLst>
            <pc:docMk/>
            <pc:sldMk cId="1044760620" sldId="392"/>
            <ac:spMk id="3" creationId="{08A5AFFB-1898-45E6-8C1B-E9519EB92647}"/>
          </ac:spMkLst>
        </pc:spChg>
        <pc:spChg chg="add mod">
          <ac:chgData name="Troels Mortensen (TRMO) | VIA" userId="48eeef65-5bf8-474b-9082-b56af31dd25e" providerId="ADAL" clId="{808C2C9B-BED7-4559-8277-CB6284AC96C2}" dt="2019-10-10T05:48:33.745" v="2947" actId="207"/>
          <ac:spMkLst>
            <pc:docMk/>
            <pc:sldMk cId="1044760620" sldId="392"/>
            <ac:spMk id="5" creationId="{9BE18C2C-6763-4F62-9BF7-5064A92B8972}"/>
          </ac:spMkLst>
        </pc:spChg>
        <pc:picChg chg="add mod">
          <ac:chgData name="Troels Mortensen (TRMO) | VIA" userId="48eeef65-5bf8-474b-9082-b56af31dd25e" providerId="ADAL" clId="{808C2C9B-BED7-4559-8277-CB6284AC96C2}" dt="2019-10-10T05:45:45.135" v="2833" actId="14100"/>
          <ac:picMkLst>
            <pc:docMk/>
            <pc:sldMk cId="1044760620" sldId="392"/>
            <ac:picMk id="4" creationId="{40D8F925-18C4-4C5E-841C-0E87EE2D0888}"/>
          </ac:picMkLst>
        </pc:picChg>
      </pc:sldChg>
      <pc:sldChg chg="addSp delSp modSp add modAnim">
        <pc:chgData name="Troels Mortensen (TRMO) | VIA" userId="48eeef65-5bf8-474b-9082-b56af31dd25e" providerId="ADAL" clId="{808C2C9B-BED7-4559-8277-CB6284AC96C2}" dt="2019-10-10T05:51:46.310" v="3101"/>
        <pc:sldMkLst>
          <pc:docMk/>
          <pc:sldMk cId="258177994" sldId="393"/>
        </pc:sldMkLst>
        <pc:spChg chg="mod">
          <ac:chgData name="Troels Mortensen (TRMO) | VIA" userId="48eeef65-5bf8-474b-9082-b56af31dd25e" providerId="ADAL" clId="{808C2C9B-BED7-4559-8277-CB6284AC96C2}" dt="2019-10-10T05:49:45.809" v="2991" actId="20577"/>
          <ac:spMkLst>
            <pc:docMk/>
            <pc:sldMk cId="258177994" sldId="393"/>
            <ac:spMk id="2" creationId="{3D7739CD-BFC9-4794-BA6D-442DA5169EF2}"/>
          </ac:spMkLst>
        </pc:spChg>
        <pc:spChg chg="del">
          <ac:chgData name="Troels Mortensen (TRMO) | VIA" userId="48eeef65-5bf8-474b-9082-b56af31dd25e" providerId="ADAL" clId="{808C2C9B-BED7-4559-8277-CB6284AC96C2}" dt="2019-10-10T05:49:48.277" v="2992" actId="478"/>
          <ac:spMkLst>
            <pc:docMk/>
            <pc:sldMk cId="258177994" sldId="393"/>
            <ac:spMk id="3" creationId="{DDF80590-5A1D-4DB5-91A6-D5F56B36FBF6}"/>
          </ac:spMkLst>
        </pc:spChg>
        <pc:spChg chg="add mod">
          <ac:chgData name="Troels Mortensen (TRMO) | VIA" userId="48eeef65-5bf8-474b-9082-b56af31dd25e" providerId="ADAL" clId="{808C2C9B-BED7-4559-8277-CB6284AC96C2}" dt="2019-10-10T05:50:35.751" v="3018" actId="207"/>
          <ac:spMkLst>
            <pc:docMk/>
            <pc:sldMk cId="258177994" sldId="393"/>
            <ac:spMk id="4" creationId="{2A721B0F-CBFA-4C9D-914C-0346AC4B8A9D}"/>
          </ac:spMkLst>
        </pc:spChg>
        <pc:spChg chg="add mod">
          <ac:chgData name="Troels Mortensen (TRMO) | VIA" userId="48eeef65-5bf8-474b-9082-b56af31dd25e" providerId="ADAL" clId="{808C2C9B-BED7-4559-8277-CB6284AC96C2}" dt="2019-10-10T05:50:32.666" v="3017" actId="207"/>
          <ac:spMkLst>
            <pc:docMk/>
            <pc:sldMk cId="258177994" sldId="393"/>
            <ac:spMk id="5" creationId="{51E64148-3363-40F0-A099-20EB7EEA5D82}"/>
          </ac:spMkLst>
        </pc:spChg>
        <pc:spChg chg="add mod">
          <ac:chgData name="Troels Mortensen (TRMO) | VIA" userId="48eeef65-5bf8-474b-9082-b56af31dd25e" providerId="ADAL" clId="{808C2C9B-BED7-4559-8277-CB6284AC96C2}" dt="2019-10-10T05:50:39.941" v="3019" actId="207"/>
          <ac:spMkLst>
            <pc:docMk/>
            <pc:sldMk cId="258177994" sldId="393"/>
            <ac:spMk id="6" creationId="{C46E83F4-3A77-427F-9E9B-69EE046CBA32}"/>
          </ac:spMkLst>
        </pc:spChg>
        <pc:spChg chg="add mod">
          <ac:chgData name="Troels Mortensen (TRMO) | VIA" userId="48eeef65-5bf8-474b-9082-b56af31dd25e" providerId="ADAL" clId="{808C2C9B-BED7-4559-8277-CB6284AC96C2}" dt="2019-10-10T05:50:17.723" v="3016" actId="20577"/>
          <ac:spMkLst>
            <pc:docMk/>
            <pc:sldMk cId="258177994" sldId="393"/>
            <ac:spMk id="7" creationId="{48C0D261-C60B-4A22-8D39-7B36A3914CE7}"/>
          </ac:spMkLst>
        </pc:spChg>
        <pc:spChg chg="add mod">
          <ac:chgData name="Troels Mortensen (TRMO) | VIA" userId="48eeef65-5bf8-474b-9082-b56af31dd25e" providerId="ADAL" clId="{808C2C9B-BED7-4559-8277-CB6284AC96C2}" dt="2019-10-10T05:51:17.534" v="3034" actId="1076"/>
          <ac:spMkLst>
            <pc:docMk/>
            <pc:sldMk cId="258177994" sldId="393"/>
            <ac:spMk id="12" creationId="{0F226364-DF11-41AA-A64E-93DB96A71921}"/>
          </ac:spMkLst>
        </pc:spChg>
        <pc:spChg chg="add mod">
          <ac:chgData name="Troels Mortensen (TRMO) | VIA" userId="48eeef65-5bf8-474b-9082-b56af31dd25e" providerId="ADAL" clId="{808C2C9B-BED7-4559-8277-CB6284AC96C2}" dt="2019-10-10T05:51:43.497" v="3099" actId="1076"/>
          <ac:spMkLst>
            <pc:docMk/>
            <pc:sldMk cId="258177994" sldId="393"/>
            <ac:spMk id="13" creationId="{6FDC176C-2F83-4CA1-84F6-E2CE7E2885C9}"/>
          </ac:spMkLst>
        </pc:spChg>
        <pc:cxnChg chg="add mod">
          <ac:chgData name="Troels Mortensen (TRMO) | VIA" userId="48eeef65-5bf8-474b-9082-b56af31dd25e" providerId="ADAL" clId="{808C2C9B-BED7-4559-8277-CB6284AC96C2}" dt="2019-10-10T05:51:02.467" v="3025" actId="1582"/>
          <ac:cxnSpMkLst>
            <pc:docMk/>
            <pc:sldMk cId="258177994" sldId="393"/>
            <ac:cxnSpMk id="9" creationId="{435BC5DA-1CB8-44F6-A5FC-A68D34C395C2}"/>
          </ac:cxnSpMkLst>
        </pc:cxnChg>
        <pc:cxnChg chg="add mod">
          <ac:chgData name="Troels Mortensen (TRMO) | VIA" userId="48eeef65-5bf8-474b-9082-b56af31dd25e" providerId="ADAL" clId="{808C2C9B-BED7-4559-8277-CB6284AC96C2}" dt="2019-10-10T05:51:02.467" v="3025" actId="1582"/>
          <ac:cxnSpMkLst>
            <pc:docMk/>
            <pc:sldMk cId="258177994" sldId="393"/>
            <ac:cxnSpMk id="11" creationId="{9688F3E6-178F-40B8-98B2-463A2982D531}"/>
          </ac:cxnSpMkLst>
        </pc:cxnChg>
      </pc:sldChg>
      <pc:sldChg chg="addSp delSp modSp add modAnim">
        <pc:chgData name="Troels Mortensen (TRMO) | VIA" userId="48eeef65-5bf8-474b-9082-b56af31dd25e" providerId="ADAL" clId="{808C2C9B-BED7-4559-8277-CB6284AC96C2}" dt="2019-10-10T05:52:33.346" v="3130" actId="207"/>
        <pc:sldMkLst>
          <pc:docMk/>
          <pc:sldMk cId="463295403" sldId="394"/>
        </pc:sldMkLst>
        <pc:spChg chg="del">
          <ac:chgData name="Troels Mortensen (TRMO) | VIA" userId="48eeef65-5bf8-474b-9082-b56af31dd25e" providerId="ADAL" clId="{808C2C9B-BED7-4559-8277-CB6284AC96C2}" dt="2019-10-10T05:51:53.916" v="3104" actId="478"/>
          <ac:spMkLst>
            <pc:docMk/>
            <pc:sldMk cId="463295403" sldId="394"/>
            <ac:spMk id="12" creationId="{0F226364-DF11-41AA-A64E-93DB96A71921}"/>
          </ac:spMkLst>
        </pc:spChg>
        <pc:spChg chg="add mod">
          <ac:chgData name="Troels Mortensen (TRMO) | VIA" userId="48eeef65-5bf8-474b-9082-b56af31dd25e" providerId="ADAL" clId="{808C2C9B-BED7-4559-8277-CB6284AC96C2}" dt="2019-10-10T05:52:33.346" v="3130" actId="207"/>
          <ac:spMkLst>
            <pc:docMk/>
            <pc:sldMk cId="463295403" sldId="394"/>
            <ac:spMk id="14" creationId="{956E8E5B-1F07-4110-BB54-B64B77F75E29}"/>
          </ac:spMkLst>
        </pc:spChg>
        <pc:cxnChg chg="del">
          <ac:chgData name="Troels Mortensen (TRMO) | VIA" userId="48eeef65-5bf8-474b-9082-b56af31dd25e" providerId="ADAL" clId="{808C2C9B-BED7-4559-8277-CB6284AC96C2}" dt="2019-10-10T05:51:52.451" v="3103" actId="478"/>
          <ac:cxnSpMkLst>
            <pc:docMk/>
            <pc:sldMk cId="463295403" sldId="394"/>
            <ac:cxnSpMk id="9" creationId="{435BC5DA-1CB8-44F6-A5FC-A68D34C395C2}"/>
          </ac:cxnSpMkLst>
        </pc:cxnChg>
      </pc:sldChg>
      <pc:sldChg chg="addSp modSp add modTransition">
        <pc:chgData name="Troels Mortensen (TRMO) | VIA" userId="48eeef65-5bf8-474b-9082-b56af31dd25e" providerId="ADAL" clId="{808C2C9B-BED7-4559-8277-CB6284AC96C2}" dt="2019-10-10T05:54:41.823" v="3276" actId="20577"/>
        <pc:sldMkLst>
          <pc:docMk/>
          <pc:sldMk cId="3405525894" sldId="395"/>
        </pc:sldMkLst>
        <pc:spChg chg="mod">
          <ac:chgData name="Troels Mortensen (TRMO) | VIA" userId="48eeef65-5bf8-474b-9082-b56af31dd25e" providerId="ADAL" clId="{808C2C9B-BED7-4559-8277-CB6284AC96C2}" dt="2019-10-10T05:52:39.825" v="3132" actId="1076"/>
          <ac:spMkLst>
            <pc:docMk/>
            <pc:sldMk cId="3405525894" sldId="395"/>
            <ac:spMk id="4" creationId="{2A721B0F-CBFA-4C9D-914C-0346AC4B8A9D}"/>
          </ac:spMkLst>
        </pc:spChg>
        <pc:spChg chg="mod">
          <ac:chgData name="Troels Mortensen (TRMO) | VIA" userId="48eeef65-5bf8-474b-9082-b56af31dd25e" providerId="ADAL" clId="{808C2C9B-BED7-4559-8277-CB6284AC96C2}" dt="2019-10-10T05:52:39.825" v="3132" actId="1076"/>
          <ac:spMkLst>
            <pc:docMk/>
            <pc:sldMk cId="3405525894" sldId="395"/>
            <ac:spMk id="7" creationId="{48C0D261-C60B-4A22-8D39-7B36A3914CE7}"/>
          </ac:spMkLst>
        </pc:spChg>
        <pc:spChg chg="mod">
          <ac:chgData name="Troels Mortensen (TRMO) | VIA" userId="48eeef65-5bf8-474b-9082-b56af31dd25e" providerId="ADAL" clId="{808C2C9B-BED7-4559-8277-CB6284AC96C2}" dt="2019-10-10T05:54:41.823" v="3276" actId="20577"/>
          <ac:spMkLst>
            <pc:docMk/>
            <pc:sldMk cId="3405525894" sldId="395"/>
            <ac:spMk id="13" creationId="{6FDC176C-2F83-4CA1-84F6-E2CE7E2885C9}"/>
          </ac:spMkLst>
        </pc:spChg>
        <pc:spChg chg="mod">
          <ac:chgData name="Troels Mortensen (TRMO) | VIA" userId="48eeef65-5bf8-474b-9082-b56af31dd25e" providerId="ADAL" clId="{808C2C9B-BED7-4559-8277-CB6284AC96C2}" dt="2019-10-10T05:52:41.602" v="3133" actId="1076"/>
          <ac:spMkLst>
            <pc:docMk/>
            <pc:sldMk cId="3405525894" sldId="395"/>
            <ac:spMk id="14" creationId="{956E8E5B-1F07-4110-BB54-B64B77F75E29}"/>
          </ac:spMkLst>
        </pc:spChg>
        <pc:cxnChg chg="add mod">
          <ac:chgData name="Troels Mortensen (TRMO) | VIA" userId="48eeef65-5bf8-474b-9082-b56af31dd25e" providerId="ADAL" clId="{808C2C9B-BED7-4559-8277-CB6284AC96C2}" dt="2019-10-10T05:52:49.347" v="3135" actId="13822"/>
          <ac:cxnSpMkLst>
            <pc:docMk/>
            <pc:sldMk cId="3405525894" sldId="395"/>
            <ac:cxnSpMk id="8" creationId="{5F38F22D-150F-4D71-BDDC-D797B0D2688B}"/>
          </ac:cxnSpMkLst>
        </pc:cxnChg>
        <pc:cxnChg chg="mod">
          <ac:chgData name="Troels Mortensen (TRMO) | VIA" userId="48eeef65-5bf8-474b-9082-b56af31dd25e" providerId="ADAL" clId="{808C2C9B-BED7-4559-8277-CB6284AC96C2}" dt="2019-10-10T05:52:39.825" v="3132" actId="1076"/>
          <ac:cxnSpMkLst>
            <pc:docMk/>
            <pc:sldMk cId="3405525894" sldId="395"/>
            <ac:cxnSpMk id="11" creationId="{9688F3E6-178F-40B8-98B2-463A2982D531}"/>
          </ac:cxnSpMkLst>
        </pc:cxnChg>
        <pc:cxnChg chg="add mod">
          <ac:chgData name="Troels Mortensen (TRMO) | VIA" userId="48eeef65-5bf8-474b-9082-b56af31dd25e" providerId="ADAL" clId="{808C2C9B-BED7-4559-8277-CB6284AC96C2}" dt="2019-10-10T05:52:53.668" v="3138" actId="14100"/>
          <ac:cxnSpMkLst>
            <pc:docMk/>
            <pc:sldMk cId="3405525894" sldId="395"/>
            <ac:cxnSpMk id="12" creationId="{9B9F9075-E0BE-4129-A914-410B8B3468D3}"/>
          </ac:cxnSpMkLst>
        </pc:cxnChg>
      </pc:sldChg>
      <pc:sldChg chg="addSp modSp add modTransition">
        <pc:chgData name="Troels Mortensen (TRMO) | VIA" userId="48eeef65-5bf8-474b-9082-b56af31dd25e" providerId="ADAL" clId="{808C2C9B-BED7-4559-8277-CB6284AC96C2}" dt="2019-10-10T05:53:52.941" v="3229" actId="313"/>
        <pc:sldMkLst>
          <pc:docMk/>
          <pc:sldMk cId="3603204691" sldId="396"/>
        </pc:sldMkLst>
        <pc:spChg chg="mod">
          <ac:chgData name="Troels Mortensen (TRMO) | VIA" userId="48eeef65-5bf8-474b-9082-b56af31dd25e" providerId="ADAL" clId="{808C2C9B-BED7-4559-8277-CB6284AC96C2}" dt="2019-10-10T05:53:52.941" v="3229" actId="313"/>
          <ac:spMkLst>
            <pc:docMk/>
            <pc:sldMk cId="3603204691" sldId="396"/>
            <ac:spMk id="13" creationId="{6FDC176C-2F83-4CA1-84F6-E2CE7E2885C9}"/>
          </ac:spMkLst>
        </pc:spChg>
        <pc:spChg chg="add mod">
          <ac:chgData name="Troels Mortensen (TRMO) | VIA" userId="48eeef65-5bf8-474b-9082-b56af31dd25e" providerId="ADAL" clId="{808C2C9B-BED7-4559-8277-CB6284AC96C2}" dt="2019-10-10T05:53:15.728" v="3148" actId="571"/>
          <ac:spMkLst>
            <pc:docMk/>
            <pc:sldMk cId="3603204691" sldId="396"/>
            <ac:spMk id="15" creationId="{0362E0A6-160D-4489-9A6C-20B0A54F03E4}"/>
          </ac:spMkLst>
        </pc:spChg>
        <pc:spChg chg="add mod">
          <ac:chgData name="Troels Mortensen (TRMO) | VIA" userId="48eeef65-5bf8-474b-9082-b56af31dd25e" providerId="ADAL" clId="{808C2C9B-BED7-4559-8277-CB6284AC96C2}" dt="2019-10-10T05:53:15.728" v="3148" actId="571"/>
          <ac:spMkLst>
            <pc:docMk/>
            <pc:sldMk cId="3603204691" sldId="396"/>
            <ac:spMk id="16" creationId="{9B446FAB-BCEC-434C-99B4-74D58DED58FE}"/>
          </ac:spMkLst>
        </pc:spChg>
        <pc:spChg chg="add mod">
          <ac:chgData name="Troels Mortensen (TRMO) | VIA" userId="48eeef65-5bf8-474b-9082-b56af31dd25e" providerId="ADAL" clId="{808C2C9B-BED7-4559-8277-CB6284AC96C2}" dt="2019-10-10T05:53:15.728" v="3148" actId="571"/>
          <ac:spMkLst>
            <pc:docMk/>
            <pc:sldMk cId="3603204691" sldId="396"/>
            <ac:spMk id="17" creationId="{6FD2EBA8-3A24-4912-A598-C40EC8BF08B2}"/>
          </ac:spMkLst>
        </pc:spChg>
        <pc:spChg chg="add mod">
          <ac:chgData name="Troels Mortensen (TRMO) | VIA" userId="48eeef65-5bf8-474b-9082-b56af31dd25e" providerId="ADAL" clId="{808C2C9B-BED7-4559-8277-CB6284AC96C2}" dt="2019-10-10T05:53:25.272" v="3150" actId="1076"/>
          <ac:spMkLst>
            <pc:docMk/>
            <pc:sldMk cId="3603204691" sldId="396"/>
            <ac:spMk id="20" creationId="{51A2DABC-FD5F-4DA3-AB07-539FE34483EA}"/>
          </ac:spMkLst>
        </pc:spChg>
        <pc:cxnChg chg="add mod">
          <ac:chgData name="Troels Mortensen (TRMO) | VIA" userId="48eeef65-5bf8-474b-9082-b56af31dd25e" providerId="ADAL" clId="{808C2C9B-BED7-4559-8277-CB6284AC96C2}" dt="2019-10-10T05:53:15.728" v="3148" actId="571"/>
          <ac:cxnSpMkLst>
            <pc:docMk/>
            <pc:sldMk cId="3603204691" sldId="396"/>
            <ac:cxnSpMk id="18" creationId="{F8513030-1654-4CC1-80E9-9DFB509784BE}"/>
          </ac:cxnSpMkLst>
        </pc:cxnChg>
        <pc:cxnChg chg="add mod">
          <ac:chgData name="Troels Mortensen (TRMO) | VIA" userId="48eeef65-5bf8-474b-9082-b56af31dd25e" providerId="ADAL" clId="{808C2C9B-BED7-4559-8277-CB6284AC96C2}" dt="2019-10-10T05:53:15.728" v="3148" actId="571"/>
          <ac:cxnSpMkLst>
            <pc:docMk/>
            <pc:sldMk cId="3603204691" sldId="396"/>
            <ac:cxnSpMk id="19" creationId="{957D9228-6913-4ACF-9533-E898D73425BA}"/>
          </ac:cxnSpMkLst>
        </pc:cxnChg>
        <pc:cxnChg chg="add mod">
          <ac:chgData name="Troels Mortensen (TRMO) | VIA" userId="48eeef65-5bf8-474b-9082-b56af31dd25e" providerId="ADAL" clId="{808C2C9B-BED7-4559-8277-CB6284AC96C2}" dt="2019-10-10T05:53:25.272" v="3150" actId="1076"/>
          <ac:cxnSpMkLst>
            <pc:docMk/>
            <pc:sldMk cId="3603204691" sldId="396"/>
            <ac:cxnSpMk id="21" creationId="{9B93D76E-1ECF-4F83-A7FF-CF43F0024552}"/>
          </ac:cxnSpMkLst>
        </pc:cxnChg>
      </pc:sldChg>
      <pc:sldChg chg="addSp delSp modSp add">
        <pc:chgData name="Troels Mortensen (TRMO) | VIA" userId="48eeef65-5bf8-474b-9082-b56af31dd25e" providerId="ADAL" clId="{808C2C9B-BED7-4559-8277-CB6284AC96C2}" dt="2019-10-10T05:55:46.906" v="3329" actId="14100"/>
        <pc:sldMkLst>
          <pc:docMk/>
          <pc:sldMk cId="3093140413" sldId="397"/>
        </pc:sldMkLst>
        <pc:spChg chg="mod">
          <ac:chgData name="Troels Mortensen (TRMO) | VIA" userId="48eeef65-5bf8-474b-9082-b56af31dd25e" providerId="ADAL" clId="{808C2C9B-BED7-4559-8277-CB6284AC96C2}" dt="2019-10-10T05:55:06.865" v="3305" actId="20577"/>
          <ac:spMkLst>
            <pc:docMk/>
            <pc:sldMk cId="3093140413" sldId="397"/>
            <ac:spMk id="13" creationId="{6FDC176C-2F83-4CA1-84F6-E2CE7E2885C9}"/>
          </ac:spMkLst>
        </pc:spChg>
        <pc:spChg chg="add mod">
          <ac:chgData name="Troels Mortensen (TRMO) | VIA" userId="48eeef65-5bf8-474b-9082-b56af31dd25e" providerId="ADAL" clId="{808C2C9B-BED7-4559-8277-CB6284AC96C2}" dt="2019-10-10T05:55:35.332" v="3322" actId="207"/>
          <ac:spMkLst>
            <pc:docMk/>
            <pc:sldMk cId="3093140413" sldId="397"/>
            <ac:spMk id="22" creationId="{C2BBBD41-F473-44F6-A33B-386470B4FDF6}"/>
          </ac:spMkLst>
        </pc:spChg>
        <pc:cxnChg chg="add del mod">
          <ac:chgData name="Troels Mortensen (TRMO) | VIA" userId="48eeef65-5bf8-474b-9082-b56af31dd25e" providerId="ADAL" clId="{808C2C9B-BED7-4559-8277-CB6284AC96C2}" dt="2019-10-10T05:55:39.156" v="3324" actId="478"/>
          <ac:cxnSpMkLst>
            <pc:docMk/>
            <pc:sldMk cId="3093140413" sldId="397"/>
            <ac:cxnSpMk id="10" creationId="{B8ED6D22-3CBB-42AC-ACC2-50FC0033387C}"/>
          </ac:cxnSpMkLst>
        </pc:cxnChg>
        <pc:cxnChg chg="add mod">
          <ac:chgData name="Troels Mortensen (TRMO) | VIA" userId="48eeef65-5bf8-474b-9082-b56af31dd25e" providerId="ADAL" clId="{808C2C9B-BED7-4559-8277-CB6284AC96C2}" dt="2019-10-10T05:55:43.616" v="3327" actId="14100"/>
          <ac:cxnSpMkLst>
            <pc:docMk/>
            <pc:sldMk cId="3093140413" sldId="397"/>
            <ac:cxnSpMk id="23" creationId="{FD99A397-1EFC-4392-8408-70ABE2181367}"/>
          </ac:cxnSpMkLst>
        </pc:cxnChg>
        <pc:cxnChg chg="add mod">
          <ac:chgData name="Troels Mortensen (TRMO) | VIA" userId="48eeef65-5bf8-474b-9082-b56af31dd25e" providerId="ADAL" clId="{808C2C9B-BED7-4559-8277-CB6284AC96C2}" dt="2019-10-10T05:55:46.906" v="3329" actId="14100"/>
          <ac:cxnSpMkLst>
            <pc:docMk/>
            <pc:sldMk cId="3093140413" sldId="397"/>
            <ac:cxnSpMk id="26" creationId="{9E5D8133-3F1B-4046-8C99-F43444B1D3BB}"/>
          </ac:cxnSpMkLst>
        </pc:cxnChg>
      </pc:sldChg>
      <pc:sldChg chg="addSp delSp modSp add">
        <pc:chgData name="Troels Mortensen (TRMO) | VIA" userId="48eeef65-5bf8-474b-9082-b56af31dd25e" providerId="ADAL" clId="{808C2C9B-BED7-4559-8277-CB6284AC96C2}" dt="2019-10-10T05:56:15.080" v="3333" actId="1076"/>
        <pc:sldMkLst>
          <pc:docMk/>
          <pc:sldMk cId="2318977248" sldId="398"/>
        </pc:sldMkLst>
        <pc:spChg chg="del">
          <ac:chgData name="Troels Mortensen (TRMO) | VIA" userId="48eeef65-5bf8-474b-9082-b56af31dd25e" providerId="ADAL" clId="{808C2C9B-BED7-4559-8277-CB6284AC96C2}" dt="2019-10-10T05:56:13.417" v="3331" actId="478"/>
          <ac:spMkLst>
            <pc:docMk/>
            <pc:sldMk cId="2318977248" sldId="398"/>
            <ac:spMk id="2" creationId="{17A745A6-EC7D-411E-87F0-4D31EEE4B131}"/>
          </ac:spMkLst>
        </pc:spChg>
        <pc:spChg chg="del">
          <ac:chgData name="Troels Mortensen (TRMO) | VIA" userId="48eeef65-5bf8-474b-9082-b56af31dd25e" providerId="ADAL" clId="{808C2C9B-BED7-4559-8277-CB6284AC96C2}" dt="2019-10-10T05:56:13.417" v="3331" actId="478"/>
          <ac:spMkLst>
            <pc:docMk/>
            <pc:sldMk cId="2318977248" sldId="398"/>
            <ac:spMk id="3" creationId="{C023C984-92F5-4631-84A2-6D3881A9ABD1}"/>
          </ac:spMkLst>
        </pc:spChg>
        <pc:picChg chg="add mod">
          <ac:chgData name="Troels Mortensen (TRMO) | VIA" userId="48eeef65-5bf8-474b-9082-b56af31dd25e" providerId="ADAL" clId="{808C2C9B-BED7-4559-8277-CB6284AC96C2}" dt="2019-10-10T05:56:15.080" v="3333" actId="1076"/>
          <ac:picMkLst>
            <pc:docMk/>
            <pc:sldMk cId="2318977248" sldId="398"/>
            <ac:picMk id="4" creationId="{20D52FEB-3544-4188-9D6B-6C4F4685AF7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2890458" cy="489104"/>
          </a:xfrm>
          <a:prstGeom prst="rect">
            <a:avLst/>
          </a:prstGeom>
          <a:noFill/>
          <a:ln w="9525">
            <a:noFill/>
            <a:miter lim="800000"/>
            <a:headEnd/>
            <a:tailEnd/>
          </a:ln>
          <a:effectLst/>
        </p:spPr>
        <p:txBody>
          <a:bodyPr vert="horz" wrap="square" lIns="82388" tIns="41194" rIns="82388" bIns="41194" numCol="1" anchor="t" anchorCtr="0" compatLnSpc="1">
            <a:prstTxWarp prst="textNoShape">
              <a:avLst/>
            </a:prstTxWarp>
          </a:bodyPr>
          <a:lstStyle>
            <a:lvl1pP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endParaRPr lang="da-DK" dirty="0"/>
          </a:p>
        </p:txBody>
      </p:sp>
      <p:sp>
        <p:nvSpPr>
          <p:cNvPr id="9219" name="Rectangle 3"/>
          <p:cNvSpPr>
            <a:spLocks noGrp="1" noChangeArrowheads="1"/>
          </p:cNvSpPr>
          <p:nvPr>
            <p:ph type="dt" sz="quarter" idx="1"/>
          </p:nvPr>
        </p:nvSpPr>
        <p:spPr bwMode="auto">
          <a:xfrm>
            <a:off x="3777073" y="0"/>
            <a:ext cx="2890458" cy="489104"/>
          </a:xfrm>
          <a:prstGeom prst="rect">
            <a:avLst/>
          </a:prstGeom>
          <a:noFill/>
          <a:ln w="9525">
            <a:noFill/>
            <a:miter lim="800000"/>
            <a:headEnd/>
            <a:tailEnd/>
          </a:ln>
          <a:effectLst/>
        </p:spPr>
        <p:txBody>
          <a:bodyPr vert="horz" wrap="square" lIns="82388" tIns="41194" rIns="82388" bIns="41194" numCol="1" anchor="t" anchorCtr="0" compatLnSpc="1">
            <a:prstTxWarp prst="textNoShape">
              <a:avLst/>
            </a:prstTxWarp>
          </a:bodyPr>
          <a:lstStyle>
            <a:lvl1pPr algn="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endParaRPr lang="da-DK" dirty="0"/>
          </a:p>
        </p:txBody>
      </p:sp>
      <p:sp>
        <p:nvSpPr>
          <p:cNvPr id="9220" name="Rectangle 4"/>
          <p:cNvSpPr>
            <a:spLocks noGrp="1" noChangeArrowheads="1"/>
          </p:cNvSpPr>
          <p:nvPr>
            <p:ph type="ftr" sz="quarter" idx="2"/>
          </p:nvPr>
        </p:nvSpPr>
        <p:spPr bwMode="auto">
          <a:xfrm>
            <a:off x="1" y="9285159"/>
            <a:ext cx="2890458" cy="489104"/>
          </a:xfrm>
          <a:prstGeom prst="rect">
            <a:avLst/>
          </a:prstGeom>
          <a:noFill/>
          <a:ln w="9525">
            <a:noFill/>
            <a:miter lim="800000"/>
            <a:headEnd/>
            <a:tailEnd/>
          </a:ln>
          <a:effectLst/>
        </p:spPr>
        <p:txBody>
          <a:bodyPr vert="horz" wrap="square" lIns="82388" tIns="41194" rIns="82388" bIns="41194" numCol="1" anchor="b" anchorCtr="0" compatLnSpc="1">
            <a:prstTxWarp prst="textNoShape">
              <a:avLst/>
            </a:prstTxWarp>
          </a:bodyPr>
          <a:lstStyle>
            <a:lvl1pP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endParaRPr lang="da-DK" dirty="0"/>
          </a:p>
        </p:txBody>
      </p:sp>
      <p:sp>
        <p:nvSpPr>
          <p:cNvPr id="9221" name="Rectangle 5"/>
          <p:cNvSpPr>
            <a:spLocks noGrp="1" noChangeArrowheads="1"/>
          </p:cNvSpPr>
          <p:nvPr>
            <p:ph type="sldNum" sz="quarter" idx="3"/>
          </p:nvPr>
        </p:nvSpPr>
        <p:spPr bwMode="auto">
          <a:xfrm>
            <a:off x="3777073" y="9285159"/>
            <a:ext cx="2890458" cy="489104"/>
          </a:xfrm>
          <a:prstGeom prst="rect">
            <a:avLst/>
          </a:prstGeom>
          <a:noFill/>
          <a:ln w="9525">
            <a:noFill/>
            <a:miter lim="800000"/>
            <a:headEnd/>
            <a:tailEnd/>
          </a:ln>
          <a:effectLst/>
        </p:spPr>
        <p:txBody>
          <a:bodyPr vert="horz" wrap="square" lIns="82388" tIns="41194" rIns="82388" bIns="41194" numCol="1" anchor="b" anchorCtr="0" compatLnSpc="1">
            <a:prstTxWarp prst="textNoShape">
              <a:avLst/>
            </a:prstTxWarp>
          </a:bodyPr>
          <a:lstStyle>
            <a:lvl1pPr algn="r" defTabSz="404255" hangingPunct="0">
              <a:lnSpc>
                <a:spcPct val="95000"/>
              </a:lnSpc>
              <a:buClr>
                <a:srgbClr val="000000"/>
              </a:buClr>
              <a:buSzPct val="45000"/>
              <a:buFont typeface="Wingdings" pitchFamily="2" charset="2"/>
              <a:buNone/>
              <a:defRPr sz="1100">
                <a:solidFill>
                  <a:srgbClr val="FFFFFF"/>
                </a:solidFill>
                <a:latin typeface="Times New Roman" pitchFamily="18" charset="0"/>
              </a:defRPr>
            </a:lvl1pPr>
          </a:lstStyle>
          <a:p>
            <a:fld id="{F43BA1DA-1AC4-4F74-902A-464D8C5BD29A}" type="slidenum">
              <a:rPr lang="da-DK"/>
              <a:pPr/>
              <a:t>‹#›</a:t>
            </a:fld>
            <a:endParaRPr lang="da-DK" dirty="0"/>
          </a:p>
        </p:txBody>
      </p:sp>
    </p:spTree>
    <p:extLst>
      <p:ext uri="{BB962C8B-B14F-4D97-AF65-F5344CB8AC3E}">
        <p14:creationId xmlns:p14="http://schemas.microsoft.com/office/powerpoint/2010/main" val="3125792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330200" y="939800"/>
            <a:ext cx="6008688" cy="3381375"/>
          </a:xfrm>
          <a:prstGeom prst="rect">
            <a:avLst/>
          </a:prstGeom>
          <a:noFill/>
          <a:ln w="9525">
            <a:noFill/>
            <a:round/>
            <a:headEnd/>
            <a:tailEnd/>
          </a:ln>
          <a:effectLst/>
        </p:spPr>
      </p:sp>
      <p:sp>
        <p:nvSpPr>
          <p:cNvPr id="2050" name="Rectangle 2"/>
          <p:cNvSpPr>
            <a:spLocks noGrp="1" noChangeArrowheads="1"/>
          </p:cNvSpPr>
          <p:nvPr>
            <p:ph type="body"/>
          </p:nvPr>
        </p:nvSpPr>
        <p:spPr bwMode="auto">
          <a:xfrm>
            <a:off x="1031528" y="4650393"/>
            <a:ext cx="4609150" cy="375344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a-DK"/>
          </a:p>
        </p:txBody>
      </p:sp>
    </p:spTree>
    <p:extLst>
      <p:ext uri="{BB962C8B-B14F-4D97-AF65-F5344CB8AC3E}">
        <p14:creationId xmlns:p14="http://schemas.microsoft.com/office/powerpoint/2010/main" val="2214183459"/>
      </p:ext>
    </p:extLst>
  </p:cSld>
  <p:clrMap bg1="lt1" tx1="dk1" bg2="lt2" tx2="dk2" accent1="accent1" accent2="accent2" accent3="accent3" accent4="accent4" accent5="accent5" accent6="accent6" hlink="hlink" folHlink="folHlink"/>
  <p:notesStyle>
    <a:lvl1pPr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fontAlgn="base">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939800"/>
            <a:ext cx="6008688" cy="3381375"/>
          </a:xfrm>
        </p:spPr>
      </p:sp>
      <p:sp>
        <p:nvSpPr>
          <p:cNvPr id="3" name="Notes Placeholder 2"/>
          <p:cNvSpPr>
            <a:spLocks noGrp="1"/>
          </p:cNvSpPr>
          <p:nvPr>
            <p:ph type="body" idx="1"/>
          </p:nvPr>
        </p:nvSpPr>
        <p:spPr/>
        <p:txBody>
          <a:bodyPr/>
          <a:lstStyle/>
          <a:p>
            <a:r>
              <a:rPr lang="en-US" dirty="0"/>
              <a:t>When the server starts, it puts itself in the registry. The client uses</a:t>
            </a:r>
            <a:r>
              <a:rPr lang="en-US" baseline="0" dirty="0"/>
              <a:t> the registry to get the server object. </a:t>
            </a:r>
          </a:p>
          <a:p>
            <a:r>
              <a:rPr lang="en-US" baseline="0" dirty="0" err="1"/>
              <a:t>addMessage</a:t>
            </a:r>
            <a:r>
              <a:rPr lang="en-US" baseline="0" dirty="0"/>
              <a:t> is void, but can also return a Serializable object.</a:t>
            </a:r>
            <a:endParaRPr lang="en-US" dirty="0"/>
          </a:p>
        </p:txBody>
      </p:sp>
    </p:spTree>
    <p:extLst>
      <p:ext uri="{BB962C8B-B14F-4D97-AF65-F5344CB8AC3E}">
        <p14:creationId xmlns:p14="http://schemas.microsoft.com/office/powerpoint/2010/main" val="104644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939800"/>
            <a:ext cx="6008688" cy="3381375"/>
          </a:xfrm>
        </p:spPr>
      </p:sp>
      <p:sp>
        <p:nvSpPr>
          <p:cNvPr id="3" name="Notes Placeholder 2"/>
          <p:cNvSpPr>
            <a:spLocks noGrp="1"/>
          </p:cNvSpPr>
          <p:nvPr>
            <p:ph type="body" idx="1"/>
          </p:nvPr>
        </p:nvSpPr>
        <p:spPr/>
        <p:txBody>
          <a:bodyPr/>
          <a:lstStyle/>
          <a:p>
            <a:r>
              <a:rPr lang="en-US" dirty="0"/>
              <a:t>When the server starts, it puts itself in the registry. The client uses</a:t>
            </a:r>
            <a:r>
              <a:rPr lang="en-US" baseline="0" dirty="0"/>
              <a:t> the registry to get the server object. </a:t>
            </a:r>
          </a:p>
          <a:p>
            <a:r>
              <a:rPr lang="en-US" baseline="0" dirty="0" err="1"/>
              <a:t>addMessage</a:t>
            </a:r>
            <a:r>
              <a:rPr lang="en-US" baseline="0" dirty="0"/>
              <a:t> is void, but can also return a Serializable object.</a:t>
            </a:r>
            <a:endParaRPr lang="en-US" dirty="0"/>
          </a:p>
        </p:txBody>
      </p:sp>
    </p:spTree>
    <p:extLst>
      <p:ext uri="{BB962C8B-B14F-4D97-AF65-F5344CB8AC3E}">
        <p14:creationId xmlns:p14="http://schemas.microsoft.com/office/powerpoint/2010/main" val="1212127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939800"/>
            <a:ext cx="6008688" cy="3381375"/>
          </a:xfrm>
        </p:spPr>
      </p:sp>
      <p:sp>
        <p:nvSpPr>
          <p:cNvPr id="3" name="Notes Placeholder 2"/>
          <p:cNvSpPr>
            <a:spLocks noGrp="1"/>
          </p:cNvSpPr>
          <p:nvPr>
            <p:ph type="body" idx="1"/>
          </p:nvPr>
        </p:nvSpPr>
        <p:spPr/>
        <p:txBody>
          <a:bodyPr/>
          <a:lstStyle/>
          <a:p>
            <a:r>
              <a:rPr lang="en-US" dirty="0"/>
              <a:t>The stub is an interface extending</a:t>
            </a:r>
            <a:r>
              <a:rPr lang="en-US" baseline="0" dirty="0"/>
              <a:t> Remote.</a:t>
            </a:r>
          </a:p>
        </p:txBody>
      </p:sp>
    </p:spTree>
    <p:extLst>
      <p:ext uri="{BB962C8B-B14F-4D97-AF65-F5344CB8AC3E}">
        <p14:creationId xmlns:p14="http://schemas.microsoft.com/office/powerpoint/2010/main" val="2337211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939800"/>
            <a:ext cx="6008688" cy="3381375"/>
          </a:xfrm>
        </p:spPr>
      </p:sp>
      <p:sp>
        <p:nvSpPr>
          <p:cNvPr id="3" name="Notes Placeholder 2"/>
          <p:cNvSpPr>
            <a:spLocks noGrp="1"/>
          </p:cNvSpPr>
          <p:nvPr>
            <p:ph type="body" idx="1"/>
          </p:nvPr>
        </p:nvSpPr>
        <p:spPr/>
        <p:txBody>
          <a:bodyPr/>
          <a:lstStyle/>
          <a:p>
            <a:r>
              <a:rPr lang="en-US" dirty="0" err="1"/>
              <a:t>rmi.policy</a:t>
            </a:r>
            <a:r>
              <a:rPr lang="en-US" dirty="0"/>
              <a:t> is a file.</a:t>
            </a:r>
          </a:p>
        </p:txBody>
      </p:sp>
    </p:spTree>
    <p:extLst>
      <p:ext uri="{BB962C8B-B14F-4D97-AF65-F5344CB8AC3E}">
        <p14:creationId xmlns:p14="http://schemas.microsoft.com/office/powerpoint/2010/main" val="171907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939800"/>
            <a:ext cx="6008688" cy="3381375"/>
          </a:xfrm>
        </p:spPr>
      </p:sp>
      <p:sp>
        <p:nvSpPr>
          <p:cNvPr id="3" name="Notes Placeholder 2"/>
          <p:cNvSpPr>
            <a:spLocks noGrp="1"/>
          </p:cNvSpPr>
          <p:nvPr>
            <p:ph type="body" idx="1"/>
          </p:nvPr>
        </p:nvSpPr>
        <p:spPr/>
        <p:txBody>
          <a:bodyPr/>
          <a:lstStyle/>
          <a:p>
            <a:r>
              <a:rPr lang="en-US" dirty="0"/>
              <a:t>Socket often use “asynchronous callbacks”, i.e. the return from the server is delivered to another method/other class, which runs in a thread. Other</a:t>
            </a:r>
            <a:r>
              <a:rPr lang="en-US" baseline="0" dirty="0"/>
              <a:t>wise you risk the program stalling, while waiting for the server to return.</a:t>
            </a:r>
            <a:endParaRPr lang="en-US" dirty="0"/>
          </a:p>
        </p:txBody>
      </p:sp>
    </p:spTree>
    <p:extLst>
      <p:ext uri="{BB962C8B-B14F-4D97-AF65-F5344CB8AC3E}">
        <p14:creationId xmlns:p14="http://schemas.microsoft.com/office/powerpoint/2010/main" val="266832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orside I - corporate">
    <p:spTree>
      <p:nvGrpSpPr>
        <p:cNvPr id="1" name=""/>
        <p:cNvGrpSpPr/>
        <p:nvPr/>
      </p:nvGrpSpPr>
      <p:grpSpPr>
        <a:xfrm>
          <a:off x="0" y="0"/>
          <a:ext cx="0" cy="0"/>
          <a:chOff x="0" y="0"/>
          <a:chExt cx="0" cy="0"/>
        </a:xfrm>
      </p:grpSpPr>
      <p:sp>
        <p:nvSpPr>
          <p:cNvPr id="14" name="Rectangle 24"/>
          <p:cNvSpPr/>
          <p:nvPr userDrawn="1"/>
        </p:nvSpPr>
        <p:spPr>
          <a:xfrm>
            <a:off x="1" y="1"/>
            <a:ext cx="13439775" cy="7559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 name="Title 1"/>
          <p:cNvSpPr>
            <a:spLocks noGrp="1"/>
          </p:cNvSpPr>
          <p:nvPr>
            <p:ph type="ctrTitle" hasCustomPrompt="1"/>
          </p:nvPr>
        </p:nvSpPr>
        <p:spPr>
          <a:xfrm>
            <a:off x="804317" y="2152642"/>
            <a:ext cx="8773858" cy="1816189"/>
          </a:xfrm>
        </p:spPr>
        <p:txBody>
          <a:bodyPr tIns="0" anchor="b" anchorCtr="0"/>
          <a:lstStyle>
            <a:lvl1pPr>
              <a:defRPr baseline="0">
                <a:latin typeface="Arial" panose="020B0604020202020204" pitchFamily="34" charset="0"/>
                <a:cs typeface="Arial" panose="020B0604020202020204" pitchFamily="34" charset="0"/>
              </a:defRPr>
            </a:lvl1pPr>
          </a:lstStyle>
          <a:p>
            <a:r>
              <a:rPr lang="da-DK" dirty="0" err="1"/>
              <a:t>Click</a:t>
            </a:r>
            <a:r>
              <a:rPr lang="da-DK" dirty="0"/>
              <a:t> to </a:t>
            </a:r>
            <a:r>
              <a:rPr lang="da-DK" dirty="0" err="1"/>
              <a:t>add</a:t>
            </a:r>
            <a:r>
              <a:rPr lang="da-DK" dirty="0"/>
              <a:t> Title</a:t>
            </a:r>
          </a:p>
        </p:txBody>
      </p:sp>
      <p:sp>
        <p:nvSpPr>
          <p:cNvPr id="3" name="Subtitle 2"/>
          <p:cNvSpPr>
            <a:spLocks noGrp="1"/>
          </p:cNvSpPr>
          <p:nvPr>
            <p:ph type="subTitle" idx="1" hasCustomPrompt="1"/>
          </p:nvPr>
        </p:nvSpPr>
        <p:spPr>
          <a:xfrm>
            <a:off x="804317" y="4086609"/>
            <a:ext cx="8773858" cy="1241050"/>
          </a:xfrm>
          <a:prstGeom prst="rect">
            <a:avLst/>
          </a:prstGeom>
        </p:spPr>
        <p:txBody>
          <a:bodyPr lIns="0"/>
          <a:lstStyle>
            <a:lvl1pPr marL="0" indent="0" algn="l">
              <a:buNone/>
              <a:defRPr>
                <a:solidFill>
                  <a:schemeClr val="tx1"/>
                </a:solidFill>
                <a:latin typeface="Arial" panose="020B0604020202020204" pitchFamily="34" charset="0"/>
                <a:cs typeface="Arial" panose="020B0604020202020204" pitchFamily="34" charset="0"/>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da-DK" dirty="0" err="1"/>
              <a:t>Click</a:t>
            </a:r>
            <a:r>
              <a:rPr lang="da-DK" dirty="0"/>
              <a:t> to </a:t>
            </a:r>
            <a:r>
              <a:rPr lang="da-DK" dirty="0" err="1"/>
              <a:t>add</a:t>
            </a:r>
            <a:r>
              <a:rPr lang="da-DK" dirty="0"/>
              <a:t> </a:t>
            </a:r>
            <a:r>
              <a:rPr lang="da-DK" dirty="0" err="1"/>
              <a:t>subtitle</a:t>
            </a:r>
            <a:endParaRPr lang="da-DK" dirty="0"/>
          </a:p>
        </p:txBody>
      </p:sp>
      <p:sp>
        <p:nvSpPr>
          <p:cNvPr id="11" name="AutoShape 4"/>
          <p:cNvSpPr>
            <a:spLocks/>
          </p:cNvSpPr>
          <p:nvPr userDrawn="1"/>
        </p:nvSpPr>
        <p:spPr bwMode="gray">
          <a:xfrm>
            <a:off x="-3425275" y="3492893"/>
            <a:ext cx="3308611" cy="118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102" b="1" noProof="1">
                <a:solidFill>
                  <a:schemeClr val="tx1"/>
                </a:solidFill>
                <a:latin typeface="+mn-lt"/>
                <a:cs typeface="Arial" charset="0"/>
              </a:rPr>
              <a:t>Indsæt hjælpelinjer til </a:t>
            </a:r>
            <a:br>
              <a:rPr lang="da-DK" altLang="da-DK" sz="1102" b="1" noProof="1">
                <a:solidFill>
                  <a:schemeClr val="tx1"/>
                </a:solidFill>
                <a:latin typeface="+mn-lt"/>
                <a:cs typeface="Arial" charset="0"/>
              </a:rPr>
            </a:br>
            <a:r>
              <a:rPr lang="da-DK" altLang="da-DK" sz="1102" b="1" noProof="1">
                <a:solidFill>
                  <a:schemeClr val="tx1"/>
                </a:solidFill>
                <a:latin typeface="+mn-lt"/>
                <a:cs typeface="Arial" charset="0"/>
              </a:rPr>
              <a:t>placering af objekter</a:t>
            </a:r>
          </a:p>
          <a:p>
            <a:pPr algn="r" eaLnBrk="1" hangingPunct="1">
              <a:spcBef>
                <a:spcPct val="0"/>
              </a:spcBef>
              <a:buFontTx/>
              <a:buNone/>
              <a:defRPr/>
            </a:pPr>
            <a:r>
              <a:rPr lang="da-DK" altLang="da-DK" sz="1102" b="1" noProof="1">
                <a:solidFill>
                  <a:schemeClr val="tx1"/>
                </a:solidFill>
                <a:latin typeface="+mn-lt"/>
                <a:cs typeface="Arial" charset="0"/>
              </a:rPr>
              <a:t>1. </a:t>
            </a:r>
            <a:r>
              <a:rPr lang="da-DK" altLang="da-DK" sz="1102" noProof="1">
                <a:solidFill>
                  <a:schemeClr val="tx1"/>
                </a:solidFill>
                <a:latin typeface="+mn-lt"/>
                <a:cs typeface="Arial" charset="0"/>
              </a:rPr>
              <a:t>Højre klik udenfor slidet </a:t>
            </a:r>
            <a:br>
              <a:rPr lang="da-DK" altLang="da-DK" sz="1102" noProof="1">
                <a:solidFill>
                  <a:schemeClr val="tx1"/>
                </a:solidFill>
                <a:latin typeface="+mn-lt"/>
                <a:cs typeface="Arial" charset="0"/>
              </a:rPr>
            </a:br>
            <a:r>
              <a:rPr lang="da-DK" altLang="da-DK" sz="1102" noProof="1">
                <a:solidFill>
                  <a:schemeClr val="tx1"/>
                </a:solidFill>
                <a:latin typeface="+mn-lt"/>
                <a:cs typeface="Arial" charset="0"/>
              </a:rPr>
              <a:t>og vælg </a:t>
            </a:r>
            <a:r>
              <a:rPr lang="da-DK" altLang="da-DK" sz="1102" b="1" noProof="1">
                <a:solidFill>
                  <a:schemeClr val="tx1"/>
                </a:solidFill>
                <a:latin typeface="+mn-lt"/>
                <a:cs typeface="Arial" charset="0"/>
              </a:rPr>
              <a:t>’Gitter og hjælpelinjer’</a:t>
            </a:r>
          </a:p>
          <a:p>
            <a:pPr algn="r" eaLnBrk="1" hangingPunct="1">
              <a:spcBef>
                <a:spcPct val="0"/>
              </a:spcBef>
              <a:buFontTx/>
              <a:buNone/>
              <a:defRPr/>
            </a:pPr>
            <a:r>
              <a:rPr lang="da-DK" altLang="da-DK" sz="1102" b="1" noProof="1">
                <a:solidFill>
                  <a:schemeClr val="tx1"/>
                </a:solidFill>
                <a:latin typeface="+mn-lt"/>
                <a:cs typeface="Arial" charset="0"/>
              </a:rPr>
              <a:t>2. </a:t>
            </a:r>
            <a:r>
              <a:rPr lang="da-DK" altLang="da-DK" sz="1102" noProof="1">
                <a:solidFill>
                  <a:schemeClr val="tx1"/>
                </a:solidFill>
                <a:latin typeface="+mn-lt"/>
                <a:cs typeface="Arial" charset="0"/>
              </a:rPr>
              <a:t>Sæt kryds ved </a:t>
            </a:r>
            <a:r>
              <a:rPr lang="da-DK" altLang="da-DK" sz="1102" b="1" noProof="1">
                <a:solidFill>
                  <a:schemeClr val="tx1"/>
                </a:solidFill>
                <a:latin typeface="+mn-lt"/>
                <a:cs typeface="Arial" charset="0"/>
              </a:rPr>
              <a:t>’Vis tegne-</a:t>
            </a:r>
            <a:br>
              <a:rPr lang="da-DK" altLang="da-DK" sz="1102" b="1" noProof="1">
                <a:solidFill>
                  <a:schemeClr val="tx1"/>
                </a:solidFill>
                <a:latin typeface="+mn-lt"/>
                <a:cs typeface="Arial" charset="0"/>
              </a:rPr>
            </a:br>
            <a:r>
              <a:rPr lang="da-DK" altLang="da-DK" sz="1102" b="1" noProof="1">
                <a:solidFill>
                  <a:schemeClr val="tx1"/>
                </a:solidFill>
                <a:latin typeface="+mn-lt"/>
                <a:cs typeface="Arial" charset="0"/>
              </a:rPr>
              <a:t>hjælpelinjer på skærmen’</a:t>
            </a:r>
          </a:p>
          <a:p>
            <a:pPr algn="r" eaLnBrk="1" hangingPunct="1">
              <a:spcBef>
                <a:spcPct val="0"/>
              </a:spcBef>
              <a:buFontTx/>
              <a:buNone/>
              <a:defRPr/>
            </a:pPr>
            <a:r>
              <a:rPr lang="da-DK" altLang="da-DK" sz="1102" b="1" noProof="1">
                <a:solidFill>
                  <a:schemeClr val="tx1"/>
                </a:solidFill>
                <a:latin typeface="+mn-lt"/>
                <a:cs typeface="Arial" charset="0"/>
              </a:rPr>
              <a:t>3.</a:t>
            </a:r>
            <a:r>
              <a:rPr lang="da-DK" altLang="da-DK" sz="1102" noProof="1">
                <a:solidFill>
                  <a:schemeClr val="tx1"/>
                </a:solidFill>
                <a:latin typeface="+mn-lt"/>
                <a:cs typeface="Arial" charset="0"/>
              </a:rPr>
              <a:t> Vælg </a:t>
            </a:r>
            <a:r>
              <a:rPr lang="da-DK" altLang="da-DK" sz="1102" b="1" noProof="1">
                <a:solidFill>
                  <a:schemeClr val="tx1"/>
                </a:solidFill>
                <a:latin typeface="+mn-lt"/>
                <a:cs typeface="Arial" charset="0"/>
              </a:rPr>
              <a:t>’OK’</a:t>
            </a:r>
          </a:p>
        </p:txBody>
      </p:sp>
      <p:sp>
        <p:nvSpPr>
          <p:cNvPr id="18" name="TextBox 3"/>
          <p:cNvSpPr txBox="1"/>
          <p:nvPr userDrawn="1"/>
        </p:nvSpPr>
        <p:spPr>
          <a:xfrm>
            <a:off x="-3425275" y="2112160"/>
            <a:ext cx="3247946" cy="1017586"/>
          </a:xfrm>
          <a:prstGeom prst="rect">
            <a:avLst/>
          </a:prstGeom>
          <a:noFill/>
        </p:spPr>
        <p:txBody>
          <a:bodyPr lIns="0" tIns="0" rIns="0" bIns="0">
            <a:spAutoFit/>
          </a:bodyPr>
          <a:lstStyle/>
          <a:p>
            <a:pPr algn="r">
              <a:spcBef>
                <a:spcPts val="661"/>
              </a:spcBef>
              <a:defRPr/>
            </a:pPr>
            <a:r>
              <a:rPr lang="en-GB" sz="1102" b="1" noProof="1">
                <a:solidFill>
                  <a:schemeClr val="tx1"/>
                </a:solidFill>
                <a:latin typeface="+mn-lt"/>
                <a:cs typeface="Arial" panose="020B0604020202020204" pitchFamily="34" charset="0"/>
              </a:rPr>
              <a:t>Vælg layout/design</a:t>
            </a:r>
            <a:br>
              <a:rPr lang="en-GB" sz="1102" b="1" noProof="1">
                <a:solidFill>
                  <a:schemeClr val="tx1"/>
                </a:solidFill>
                <a:latin typeface="+mn-lt"/>
                <a:cs typeface="Arial" panose="020B0604020202020204" pitchFamily="34" charset="0"/>
              </a:rPr>
            </a:br>
            <a:r>
              <a:rPr lang="en-GB" sz="1102" b="1" noProof="1">
                <a:solidFill>
                  <a:schemeClr val="tx1"/>
                </a:solidFill>
                <a:latin typeface="+mn-lt"/>
                <a:cs typeface="Arial" panose="020B0604020202020204" pitchFamily="34" charset="0"/>
              </a:rPr>
              <a:t>1. </a:t>
            </a:r>
            <a:r>
              <a:rPr lang="en-GB" sz="1102" noProof="1">
                <a:solidFill>
                  <a:schemeClr val="tx1"/>
                </a:solidFill>
                <a:latin typeface="+mn-lt"/>
                <a:cs typeface="Arial" panose="020B0604020202020204" pitchFamily="34" charset="0"/>
              </a:rPr>
              <a:t>Højre klik udenfor dit slide </a:t>
            </a:r>
            <a:br>
              <a:rPr lang="en-GB" sz="1102" noProof="1">
                <a:solidFill>
                  <a:schemeClr val="tx1"/>
                </a:solidFill>
                <a:latin typeface="+mn-lt"/>
                <a:cs typeface="Arial" panose="020B0604020202020204" pitchFamily="34" charset="0"/>
              </a:rPr>
            </a:br>
            <a:r>
              <a:rPr lang="en-GB" sz="1102" b="1" noProof="1">
                <a:solidFill>
                  <a:schemeClr val="tx1"/>
                </a:solidFill>
                <a:latin typeface="+mn-lt"/>
                <a:cs typeface="Arial" panose="020B0604020202020204" pitchFamily="34" charset="0"/>
              </a:rPr>
              <a:t>2. </a:t>
            </a:r>
            <a:r>
              <a:rPr lang="en-GB" sz="1102" noProof="1">
                <a:solidFill>
                  <a:schemeClr val="tx1"/>
                </a:solidFill>
                <a:latin typeface="+mn-lt"/>
                <a:cs typeface="Arial" panose="020B0604020202020204" pitchFamily="34" charset="0"/>
              </a:rPr>
              <a:t>Vælg et passende layout </a:t>
            </a:r>
            <a:br>
              <a:rPr lang="en-GB" sz="1102" noProof="1">
                <a:solidFill>
                  <a:schemeClr val="tx1"/>
                </a:solidFill>
                <a:latin typeface="+mn-lt"/>
                <a:cs typeface="Arial" panose="020B0604020202020204" pitchFamily="34" charset="0"/>
              </a:rPr>
            </a:br>
            <a:r>
              <a:rPr lang="en-GB" sz="1102" noProof="1">
                <a:solidFill>
                  <a:schemeClr val="tx1"/>
                </a:solidFill>
                <a:latin typeface="+mn-lt"/>
                <a:cs typeface="Arial" panose="020B0604020202020204" pitchFamily="34" charset="0"/>
              </a:rPr>
              <a:t>fra “drop ned” menuen</a:t>
            </a:r>
            <a:br>
              <a:rPr lang="en-GB" sz="1102" noProof="1">
                <a:solidFill>
                  <a:schemeClr val="tx1"/>
                </a:solidFill>
                <a:latin typeface="+mn-lt"/>
                <a:cs typeface="Arial" panose="020B0604020202020204" pitchFamily="34" charset="0"/>
              </a:rPr>
            </a:br>
            <a:r>
              <a:rPr lang="en-GB" sz="1102" noProof="1">
                <a:solidFill>
                  <a:schemeClr val="tx1"/>
                </a:solidFill>
                <a:latin typeface="+mn-lt"/>
                <a:cs typeface="Arial" panose="020B0604020202020204" pitchFamily="34" charset="0"/>
              </a:rPr>
              <a:t>Når du laver et nyt slide kan du vælge layout direkt under knappen ‘Nyt dias’</a:t>
            </a:r>
          </a:p>
        </p:txBody>
      </p:sp>
      <p:sp>
        <p:nvSpPr>
          <p:cNvPr id="19" name="AutoShape 4"/>
          <p:cNvSpPr>
            <a:spLocks/>
          </p:cNvSpPr>
          <p:nvPr userDrawn="1"/>
        </p:nvSpPr>
        <p:spPr bwMode="gray">
          <a:xfrm>
            <a:off x="-3228766" y="643972"/>
            <a:ext cx="3112103" cy="118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102" b="1" kern="1200" noProof="1">
                <a:solidFill>
                  <a:schemeClr val="tx1"/>
                </a:solidFill>
                <a:latin typeface="+mn-lt"/>
                <a:ea typeface="+mn-ea"/>
                <a:cs typeface="Arial" charset="0"/>
              </a:rPr>
              <a:t>Indsæt nyt ikon </a:t>
            </a:r>
            <a:br>
              <a:rPr lang="da-DK" altLang="da-DK" sz="1102" b="1" kern="1200" noProof="1">
                <a:solidFill>
                  <a:schemeClr val="tx1"/>
                </a:solidFill>
                <a:latin typeface="+mn-lt"/>
                <a:ea typeface="+mn-ea"/>
                <a:cs typeface="Arial" charset="0"/>
              </a:rPr>
            </a:br>
            <a:r>
              <a:rPr lang="da-DK" altLang="da-DK" sz="1102" b="1" kern="1200" noProof="1">
                <a:solidFill>
                  <a:schemeClr val="tx1"/>
                </a:solidFill>
                <a:latin typeface="+mn-lt"/>
                <a:ea typeface="+mn-ea"/>
                <a:cs typeface="Arial" charset="0"/>
              </a:rPr>
              <a:t>1. </a:t>
            </a:r>
            <a:r>
              <a:rPr lang="da-DK" altLang="da-DK" sz="1102" b="0" kern="1200" noProof="1">
                <a:solidFill>
                  <a:schemeClr val="tx1"/>
                </a:solidFill>
                <a:latin typeface="+mn-lt"/>
                <a:ea typeface="+mn-ea"/>
                <a:cs typeface="Arial" charset="0"/>
              </a:rPr>
              <a:t>Højre klik på ikonet</a:t>
            </a:r>
            <a:br>
              <a:rPr lang="da-DK" altLang="da-DK" sz="1102" b="0" kern="1200" noProof="1">
                <a:solidFill>
                  <a:schemeClr val="tx1"/>
                </a:solidFill>
                <a:latin typeface="+mn-lt"/>
                <a:ea typeface="+mn-ea"/>
                <a:cs typeface="Arial" charset="0"/>
              </a:rPr>
            </a:br>
            <a:r>
              <a:rPr lang="da-DK" altLang="da-DK" sz="1102" b="1" kern="1200" noProof="1">
                <a:solidFill>
                  <a:schemeClr val="tx1"/>
                </a:solidFill>
                <a:latin typeface="+mn-lt"/>
                <a:ea typeface="+mn-ea"/>
                <a:cs typeface="Arial" charset="0"/>
              </a:rPr>
              <a:t>2. </a:t>
            </a:r>
            <a:r>
              <a:rPr lang="da-DK" altLang="da-DK" sz="1102" b="0" kern="1200" noProof="1">
                <a:solidFill>
                  <a:schemeClr val="tx1"/>
                </a:solidFill>
                <a:latin typeface="+mn-lt"/>
                <a:ea typeface="+mn-ea"/>
                <a:cs typeface="Arial" charset="0"/>
              </a:rPr>
              <a:t>Vælg</a:t>
            </a:r>
            <a:r>
              <a:rPr lang="da-DK" altLang="da-DK" sz="1102" b="0" kern="1200" baseline="0" noProof="1">
                <a:solidFill>
                  <a:schemeClr val="tx1"/>
                </a:solidFill>
                <a:latin typeface="+mn-lt"/>
                <a:ea typeface="+mn-ea"/>
                <a:cs typeface="Arial" charset="0"/>
              </a:rPr>
              <a:t> </a:t>
            </a:r>
            <a:r>
              <a:rPr lang="da-DK" altLang="da-DK" sz="1102" b="1" kern="1200" baseline="0" noProof="1">
                <a:solidFill>
                  <a:schemeClr val="tx1"/>
                </a:solidFill>
                <a:latin typeface="+mn-lt"/>
                <a:ea typeface="+mn-ea"/>
                <a:cs typeface="Arial" charset="0"/>
              </a:rPr>
              <a:t>Skift billede</a:t>
            </a:r>
          </a:p>
          <a:p>
            <a:pPr algn="r" eaLnBrk="1" hangingPunct="1">
              <a:spcBef>
                <a:spcPct val="0"/>
              </a:spcBef>
              <a:buFontTx/>
              <a:buNone/>
              <a:defRPr/>
            </a:pPr>
            <a:r>
              <a:rPr lang="da-DK" altLang="da-DK" sz="1102" b="1" kern="1200" baseline="0" noProof="1">
                <a:solidFill>
                  <a:schemeClr val="tx1"/>
                </a:solidFill>
                <a:latin typeface="+mn-lt"/>
                <a:ea typeface="+mn-ea"/>
                <a:cs typeface="Arial" charset="0"/>
              </a:rPr>
              <a:t>3. </a:t>
            </a:r>
            <a:r>
              <a:rPr lang="da-DK" altLang="da-DK" sz="1102" b="0" kern="1200" baseline="0" noProof="1">
                <a:solidFill>
                  <a:schemeClr val="tx1"/>
                </a:solidFill>
                <a:latin typeface="+mn-lt"/>
                <a:ea typeface="+mn-ea"/>
                <a:cs typeface="Arial" charset="0"/>
              </a:rPr>
              <a:t>Vælg det nye ikon</a:t>
            </a:r>
            <a:br>
              <a:rPr lang="da-DK" altLang="da-DK" sz="1102" b="0" kern="1200" baseline="0" noProof="1">
                <a:solidFill>
                  <a:schemeClr val="tx1"/>
                </a:solidFill>
                <a:latin typeface="+mn-lt"/>
                <a:ea typeface="+mn-ea"/>
                <a:cs typeface="Arial" charset="0"/>
              </a:rPr>
            </a:br>
            <a:r>
              <a:rPr lang="da-DK" altLang="da-DK" sz="1102" b="1" kern="1200" baseline="0" noProof="1">
                <a:solidFill>
                  <a:schemeClr val="tx1"/>
                </a:solidFill>
                <a:latin typeface="+mn-lt"/>
                <a:ea typeface="+mn-ea"/>
                <a:cs typeface="Arial" charset="0"/>
              </a:rPr>
              <a:t>4.</a:t>
            </a:r>
            <a:r>
              <a:rPr lang="da-DK" altLang="da-DK" sz="1102" b="0" kern="1200" baseline="0" noProof="1">
                <a:solidFill>
                  <a:schemeClr val="tx1"/>
                </a:solidFill>
                <a:latin typeface="+mn-lt"/>
                <a:ea typeface="+mn-ea"/>
                <a:cs typeface="Arial" charset="0"/>
              </a:rPr>
              <a:t> Tryk </a:t>
            </a:r>
            <a:r>
              <a:rPr lang="da-DK" altLang="da-DK" sz="1102" b="1" kern="1200" baseline="0" noProof="1">
                <a:solidFill>
                  <a:schemeClr val="tx1"/>
                </a:solidFill>
                <a:latin typeface="+mn-lt"/>
                <a:ea typeface="+mn-ea"/>
                <a:cs typeface="Arial" charset="0"/>
              </a:rPr>
              <a:t>Indsæt</a:t>
            </a:r>
            <a:br>
              <a:rPr lang="da-DK" altLang="da-DK" sz="1102" b="1" kern="1200" baseline="0" noProof="1">
                <a:solidFill>
                  <a:schemeClr val="tx1"/>
                </a:solidFill>
                <a:latin typeface="+mn-lt"/>
                <a:ea typeface="+mn-ea"/>
                <a:cs typeface="Arial" charset="0"/>
              </a:rPr>
            </a:br>
            <a:r>
              <a:rPr lang="da-DK" altLang="da-DK" sz="1102" b="1" kern="1200" baseline="0" noProof="1">
                <a:solidFill>
                  <a:schemeClr val="tx1"/>
                </a:solidFill>
                <a:latin typeface="+mn-lt"/>
                <a:ea typeface="+mn-ea"/>
                <a:cs typeface="Arial" charset="0"/>
              </a:rPr>
              <a:t>5. </a:t>
            </a:r>
            <a:r>
              <a:rPr lang="da-DK" altLang="da-DK" sz="1102" b="0" kern="1200" baseline="0" noProof="1">
                <a:solidFill>
                  <a:schemeClr val="tx1"/>
                </a:solidFill>
                <a:latin typeface="+mn-lt"/>
                <a:ea typeface="+mn-ea"/>
                <a:cs typeface="Arial" charset="0"/>
              </a:rPr>
              <a:t>Højre klik og vælg </a:t>
            </a:r>
            <a:r>
              <a:rPr lang="da-DK" altLang="da-DK" sz="1102" b="1" kern="1200" baseline="0" noProof="1">
                <a:solidFill>
                  <a:schemeClr val="tx1"/>
                </a:solidFill>
                <a:latin typeface="+mn-lt"/>
                <a:ea typeface="+mn-ea"/>
                <a:cs typeface="Arial" charset="0"/>
              </a:rPr>
              <a:t>Nulstil</a:t>
            </a:r>
            <a:r>
              <a:rPr lang="da-DK" altLang="da-DK" sz="1102" b="0" kern="1200" baseline="0" noProof="1">
                <a:solidFill>
                  <a:schemeClr val="tx1"/>
                </a:solidFill>
                <a:latin typeface="+mn-lt"/>
                <a:ea typeface="+mn-ea"/>
                <a:cs typeface="Arial" charset="0"/>
              </a:rPr>
              <a:t> hvis  pladsholderen forandrer sig</a:t>
            </a:r>
            <a:endParaRPr lang="da-DK" altLang="da-DK" sz="1102" b="0" kern="1200" noProof="1">
              <a:solidFill>
                <a:schemeClr val="tx1"/>
              </a:solidFill>
              <a:latin typeface="+mn-lt"/>
              <a:ea typeface="+mn-ea"/>
              <a:cs typeface="Arial" charset="0"/>
            </a:endParaRPr>
          </a:p>
        </p:txBody>
      </p:sp>
      <p:sp>
        <p:nvSpPr>
          <p:cNvPr id="16" name="TextBox 17"/>
          <p:cNvSpPr txBox="1">
            <a:spLocks noChangeArrowheads="1"/>
          </p:cNvSpPr>
          <p:nvPr userDrawn="1"/>
        </p:nvSpPr>
        <p:spPr bwMode="auto">
          <a:xfrm>
            <a:off x="-3483608" y="6541875"/>
            <a:ext cx="3352944" cy="101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r>
              <a:rPr lang="da-DK" altLang="da-DK" sz="1102" b="1" dirty="0">
                <a:solidFill>
                  <a:schemeClr val="tx1"/>
                </a:solidFill>
                <a:latin typeface="+mn-lt"/>
              </a:rPr>
              <a:t>Generer titlen til alle slides</a:t>
            </a:r>
          </a:p>
          <a:p>
            <a:pPr algn="r" eaLnBrk="1" hangingPunct="1">
              <a:spcBef>
                <a:spcPct val="0"/>
              </a:spcBef>
              <a:buFontTx/>
              <a:buNone/>
            </a:pPr>
            <a:r>
              <a:rPr lang="da-DK" altLang="da-DK" sz="1102" b="1" dirty="0">
                <a:solidFill>
                  <a:schemeClr val="tx1"/>
                </a:solidFill>
                <a:latin typeface="+mn-lt"/>
              </a:rPr>
              <a:t>1. </a:t>
            </a:r>
            <a:r>
              <a:rPr lang="da-DK" altLang="da-DK" sz="1102" dirty="0">
                <a:solidFill>
                  <a:schemeClr val="tx1"/>
                </a:solidFill>
                <a:latin typeface="+mn-lt"/>
              </a:rPr>
              <a:t>Vælg </a:t>
            </a:r>
            <a:r>
              <a:rPr lang="da-DK" altLang="da-DK" sz="1102" b="1" dirty="0">
                <a:solidFill>
                  <a:schemeClr val="tx1"/>
                </a:solidFill>
                <a:latin typeface="+mn-lt"/>
              </a:rPr>
              <a:t>’Indsæt’</a:t>
            </a:r>
            <a:r>
              <a:rPr lang="da-DK" altLang="da-DK" sz="1102" dirty="0">
                <a:solidFill>
                  <a:schemeClr val="tx1"/>
                </a:solidFill>
                <a:latin typeface="+mn-lt"/>
              </a:rPr>
              <a:t> i topmenuen</a:t>
            </a:r>
          </a:p>
          <a:p>
            <a:pPr algn="r" eaLnBrk="1" hangingPunct="1">
              <a:spcBef>
                <a:spcPct val="0"/>
              </a:spcBef>
              <a:buFontTx/>
              <a:buNone/>
            </a:pPr>
            <a:r>
              <a:rPr lang="da-DK" altLang="da-DK" sz="1102" b="1" dirty="0">
                <a:solidFill>
                  <a:schemeClr val="tx1"/>
                </a:solidFill>
                <a:latin typeface="+mn-lt"/>
              </a:rPr>
              <a:t>2. </a:t>
            </a:r>
            <a:r>
              <a:rPr lang="da-DK" altLang="da-DK" sz="1102" dirty="0">
                <a:solidFill>
                  <a:schemeClr val="tx1"/>
                </a:solidFill>
                <a:latin typeface="+mn-lt"/>
              </a:rPr>
              <a:t>Vælg </a:t>
            </a:r>
            <a:r>
              <a:rPr lang="da-DK" altLang="da-DK" sz="1102" b="1" dirty="0">
                <a:solidFill>
                  <a:schemeClr val="tx1"/>
                </a:solidFill>
                <a:latin typeface="+mn-lt"/>
              </a:rPr>
              <a:t>’Sidehoved og Sidefod’</a:t>
            </a:r>
          </a:p>
          <a:p>
            <a:pPr algn="r" eaLnBrk="1" hangingPunct="1">
              <a:spcBef>
                <a:spcPct val="0"/>
              </a:spcBef>
              <a:buFontTx/>
              <a:buNone/>
            </a:pPr>
            <a:r>
              <a:rPr lang="da-DK" altLang="da-DK" sz="1102" b="1" dirty="0">
                <a:solidFill>
                  <a:schemeClr val="tx1"/>
                </a:solidFill>
                <a:latin typeface="+mn-lt"/>
              </a:rPr>
              <a:t>3. </a:t>
            </a:r>
            <a:r>
              <a:rPr lang="da-DK" altLang="da-DK" sz="1102" dirty="0">
                <a:solidFill>
                  <a:schemeClr val="tx1"/>
                </a:solidFill>
                <a:latin typeface="+mn-lt"/>
              </a:rPr>
              <a:t>Skriv titel på præsentation </a:t>
            </a:r>
            <a:br>
              <a:rPr lang="da-DK" altLang="da-DK" sz="1102" dirty="0">
                <a:solidFill>
                  <a:schemeClr val="tx1"/>
                </a:solidFill>
                <a:latin typeface="+mn-lt"/>
              </a:rPr>
            </a:br>
            <a:r>
              <a:rPr lang="da-DK" altLang="da-DK" sz="1102" dirty="0">
                <a:solidFill>
                  <a:schemeClr val="tx1"/>
                </a:solidFill>
                <a:latin typeface="+mn-lt"/>
              </a:rPr>
              <a:t>ind i tekstfeltet</a:t>
            </a:r>
          </a:p>
          <a:p>
            <a:pPr algn="r" eaLnBrk="1" hangingPunct="1">
              <a:spcBef>
                <a:spcPct val="0"/>
              </a:spcBef>
              <a:buFontTx/>
              <a:buNone/>
            </a:pPr>
            <a:r>
              <a:rPr lang="da-DK" altLang="da-DK" sz="1102" b="1" dirty="0">
                <a:solidFill>
                  <a:schemeClr val="tx1"/>
                </a:solidFill>
                <a:latin typeface="+mn-lt"/>
              </a:rPr>
              <a:t>4. </a:t>
            </a:r>
            <a:r>
              <a:rPr lang="da-DK" altLang="da-DK" sz="1102" dirty="0">
                <a:solidFill>
                  <a:schemeClr val="tx1"/>
                </a:solidFill>
                <a:latin typeface="+mn-lt"/>
              </a:rPr>
              <a:t>Tryk </a:t>
            </a:r>
            <a:r>
              <a:rPr lang="da-DK" altLang="da-DK" sz="1102" b="1" dirty="0">
                <a:solidFill>
                  <a:schemeClr val="tx1"/>
                </a:solidFill>
                <a:latin typeface="+mn-lt"/>
              </a:rPr>
              <a:t>’Anvend på alle’</a:t>
            </a:r>
          </a:p>
        </p:txBody>
      </p:sp>
      <p:sp>
        <p:nvSpPr>
          <p:cNvPr id="7" name="TextBox 6"/>
          <p:cNvSpPr txBox="1"/>
          <p:nvPr userDrawn="1"/>
        </p:nvSpPr>
        <p:spPr>
          <a:xfrm>
            <a:off x="846985" y="643973"/>
            <a:ext cx="2909472" cy="504946"/>
          </a:xfrm>
          <a:prstGeom prst="rect">
            <a:avLst/>
          </a:prstGeom>
          <a:noFill/>
        </p:spPr>
        <p:txBody>
          <a:bodyPr wrap="square" lIns="0" tIns="0" rIns="0" bIns="0" rtlCol="0">
            <a:spAutoFit/>
          </a:bodyPr>
          <a:lstStyle/>
          <a:p>
            <a:pPr marL="0" lvl="0" indent="0" algn="l" defTabSz="1007943" rtl="0" eaLnBrk="1" latinLnBrk="0" hangingPunct="1">
              <a:lnSpc>
                <a:spcPct val="83000"/>
              </a:lnSpc>
              <a:spcBef>
                <a:spcPct val="20000"/>
              </a:spcBef>
              <a:buFont typeface="VIA Type Office" panose="02000503000000020004" pitchFamily="2" charset="0"/>
              <a:buNone/>
            </a:pPr>
            <a:r>
              <a:rPr lang="da-DK" sz="1764" kern="1200" spc="-110" baseline="0" noProof="1">
                <a:solidFill>
                  <a:schemeClr val="tx1"/>
                </a:solidFill>
                <a:latin typeface="Arial" panose="020B0604020202020204" pitchFamily="34" charset="0"/>
                <a:ea typeface="+mn-ea"/>
                <a:cs typeface="Arial" panose="020B0604020202020204" pitchFamily="34" charset="0"/>
              </a:rPr>
              <a:t>Life is great</a:t>
            </a:r>
          </a:p>
          <a:p>
            <a:pPr marL="0" lvl="0" indent="0" algn="l" defTabSz="1007943" rtl="0" eaLnBrk="1" latinLnBrk="0" hangingPunct="1">
              <a:lnSpc>
                <a:spcPct val="83000"/>
              </a:lnSpc>
              <a:spcBef>
                <a:spcPct val="20000"/>
              </a:spcBef>
              <a:buFont typeface="VIA Type Office" panose="02000503000000020004" pitchFamily="2" charset="0"/>
              <a:buNone/>
            </a:pPr>
            <a:r>
              <a:rPr lang="da-DK" sz="1764" kern="1200" spc="-110" baseline="0" noProof="1">
                <a:solidFill>
                  <a:schemeClr val="tx1"/>
                </a:solidFill>
                <a:latin typeface="Arial" panose="020B0604020202020204" pitchFamily="34" charset="0"/>
                <a:ea typeface="+mn-ea"/>
                <a:cs typeface="Arial" panose="020B0604020202020204" pitchFamily="34" charset="0"/>
              </a:rPr>
              <a:t>VIA University College</a:t>
            </a:r>
          </a:p>
        </p:txBody>
      </p:sp>
      <p:pic>
        <p:nvPicPr>
          <p:cNvPr id="15" name="Picture 1" descr="cid:image001.jpg@01CF78C4.0E36819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750" y="1328185"/>
            <a:ext cx="923985" cy="69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12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lide">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75687" y="395461"/>
            <a:ext cx="12864087" cy="936105"/>
          </a:xfrm>
          <a:prstGeom prst="rect">
            <a:avLst/>
          </a:prstGeom>
        </p:spPr>
        <p:txBody>
          <a:bodyPr vert="horz" lIns="0" tIns="108000" rIns="0" bIns="0" rtlCol="0" anchor="t" anchorCtr="0">
            <a:noAutofit/>
          </a:bodyPr>
          <a:lstStyle/>
          <a:p>
            <a:endParaRPr lang="da-DK" dirty="0"/>
          </a:p>
        </p:txBody>
      </p:sp>
      <p:sp>
        <p:nvSpPr>
          <p:cNvPr id="14" name="Text Placeholder 13"/>
          <p:cNvSpPr>
            <a:spLocks noGrp="1"/>
          </p:cNvSpPr>
          <p:nvPr>
            <p:ph type="body" sz="quarter" idx="10"/>
          </p:nvPr>
        </p:nvSpPr>
        <p:spPr>
          <a:xfrm>
            <a:off x="575687" y="1475581"/>
            <a:ext cx="12864087" cy="5472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5268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Slide-condenced">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5688" y="395461"/>
            <a:ext cx="12864086" cy="936105"/>
          </a:xfrm>
          <a:prstGeom prst="rect">
            <a:avLst/>
          </a:prstGeom>
        </p:spPr>
        <p:txBody>
          <a:bodyPr vert="horz" lIns="0" tIns="108000" rIns="0" bIns="0" rtlCol="0" anchor="t" anchorCtr="0">
            <a:noAutofit/>
          </a:bodyPr>
          <a:lstStyle/>
          <a:p>
            <a:endParaRPr lang="da-DK" dirty="0"/>
          </a:p>
        </p:txBody>
      </p:sp>
      <p:sp>
        <p:nvSpPr>
          <p:cNvPr id="11" name="Text Placeholder 10"/>
          <p:cNvSpPr>
            <a:spLocks noGrp="1"/>
          </p:cNvSpPr>
          <p:nvPr>
            <p:ph type="body" sz="quarter" idx="10"/>
          </p:nvPr>
        </p:nvSpPr>
        <p:spPr>
          <a:xfrm>
            <a:off x="575689" y="1475581"/>
            <a:ext cx="12864084" cy="5400600"/>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746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 headline">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575689" y="1475581"/>
            <a:ext cx="12864087" cy="5472609"/>
          </a:xfrm>
          <a:prstGeom prst="rect">
            <a:avLst/>
          </a:prstGeom>
        </p:spPr>
        <p:txBody>
          <a:bodyPr>
            <a:normAutofit/>
          </a:bodyPr>
          <a:lstStyle>
            <a:lvl1pPr marL="0" indent="0">
              <a:spcBef>
                <a:spcPts val="0"/>
              </a:spcBef>
              <a:buNone/>
              <a:tabLst>
                <a:tab pos="295734" algn="l"/>
                <a:tab pos="593217" algn="l"/>
                <a:tab pos="888950" algn="l"/>
                <a:tab pos="1186433" algn="l"/>
                <a:tab pos="1482167" algn="l"/>
                <a:tab pos="1777900" algn="l"/>
                <a:tab pos="2075383" algn="l"/>
                <a:tab pos="2371117" algn="l"/>
                <a:tab pos="2670349" algn="l"/>
                <a:tab pos="2967833" algn="l"/>
                <a:tab pos="3261816" algn="l"/>
              </a:tabLst>
              <a:defRPr sz="2000">
                <a:latin typeface="Courier New" panose="02070309020205020404" pitchFamily="49" charset="0"/>
                <a:cs typeface="Courier New" panose="02070309020205020404" pitchFamily="49" charset="0"/>
              </a:defRPr>
            </a:lvl1pPr>
            <a:lvl2pPr marL="516220" indent="0">
              <a:spcBef>
                <a:spcPts val="0"/>
              </a:spcBef>
              <a:buNone/>
              <a:defRPr/>
            </a:lvl2pPr>
            <a:lvl3pPr marL="1023693" indent="0">
              <a:spcBef>
                <a:spcPts val="0"/>
              </a:spcBef>
              <a:buNone/>
              <a:defRPr/>
            </a:lvl3pPr>
            <a:lvl4pPr marL="1527664" indent="0">
              <a:spcBef>
                <a:spcPts val="0"/>
              </a:spcBef>
              <a:buNone/>
              <a:defRPr/>
            </a:lvl4pPr>
            <a:lvl5pPr marL="1527664" indent="0">
              <a:spcBef>
                <a:spcPts val="0"/>
              </a:spcBef>
              <a:buNone/>
              <a:defRPr/>
            </a:lvl5pPr>
          </a:lstStyle>
          <a:p>
            <a:pPr lvl="0"/>
            <a:r>
              <a:rPr lang="en-US" dirty="0"/>
              <a:t>Click to edit Master text style</a:t>
            </a:r>
          </a:p>
        </p:txBody>
      </p:sp>
      <p:sp>
        <p:nvSpPr>
          <p:cNvPr id="9" name="Title Placeholder 1"/>
          <p:cNvSpPr>
            <a:spLocks noGrp="1"/>
          </p:cNvSpPr>
          <p:nvPr>
            <p:ph type="title"/>
          </p:nvPr>
        </p:nvSpPr>
        <p:spPr>
          <a:xfrm>
            <a:off x="575687" y="395461"/>
            <a:ext cx="12864087" cy="936105"/>
          </a:xfrm>
          <a:prstGeom prst="rect">
            <a:avLst/>
          </a:prstGeom>
        </p:spPr>
        <p:txBody>
          <a:bodyPr vert="horz" lIns="0" tIns="108000" rIns="0" bIns="0" rtlCol="0" anchor="t" anchorCtr="0">
            <a:noAutofit/>
          </a:bodyPr>
          <a:lstStyle/>
          <a:p>
            <a:endParaRPr lang="da-DK" dirty="0"/>
          </a:p>
        </p:txBody>
      </p:sp>
    </p:spTree>
    <p:extLst>
      <p:ext uri="{BB962C8B-B14F-4D97-AF65-F5344CB8AC3E}">
        <p14:creationId xmlns:p14="http://schemas.microsoft.com/office/powerpoint/2010/main" val="130572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a:xfrm>
            <a:off x="671988" y="265988"/>
            <a:ext cx="9328839" cy="1259946"/>
          </a:xfrm>
        </p:spPr>
        <p:txBody>
          <a:bodyPr/>
          <a:lstStyle/>
          <a:p>
            <a:r>
              <a:rPr lang="da-DK"/>
              <a:t>Klik for at redigere titeltypografi i masteren</a:t>
            </a:r>
          </a:p>
        </p:txBody>
      </p:sp>
      <p:sp>
        <p:nvSpPr>
          <p:cNvPr id="3" name="Pladsholder til indhold 2"/>
          <p:cNvSpPr>
            <a:spLocks noGrp="1"/>
          </p:cNvSpPr>
          <p:nvPr>
            <p:ph idx="1"/>
          </p:nvPr>
        </p:nvSpPr>
        <p:spPr/>
        <p:txBody>
          <a:body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11" name="Rectangle 5"/>
          <p:cNvSpPr>
            <a:spLocks noGrp="1" noChangeArrowheads="1"/>
          </p:cNvSpPr>
          <p:nvPr>
            <p:ph type="ftr" sz="quarter" idx="3"/>
          </p:nvPr>
        </p:nvSpPr>
        <p:spPr>
          <a:xfrm>
            <a:off x="687193" y="7272360"/>
            <a:ext cx="12171227" cy="286359"/>
          </a:xfrm>
          <a:prstGeom prst="rect">
            <a:avLst/>
          </a:prstGeom>
          <a:ln/>
        </p:spPr>
        <p:txBody>
          <a:bodyPr/>
          <a:lstStyle>
            <a:lvl1pPr algn="ctr">
              <a:defRPr sz="1323"/>
            </a:lvl1pPr>
          </a:lstStyle>
          <a:p>
            <a:pPr>
              <a:defRPr/>
            </a:pPr>
            <a:r>
              <a:rPr lang="da-DK" dirty="0"/>
              <a:t>Steffen Vissing Andersen (sva@viauc.dk)</a:t>
            </a:r>
          </a:p>
        </p:txBody>
      </p:sp>
      <p:sp>
        <p:nvSpPr>
          <p:cNvPr id="12" name="Rectangle 6"/>
          <p:cNvSpPr>
            <a:spLocks noGrp="1" noChangeArrowheads="1"/>
          </p:cNvSpPr>
          <p:nvPr>
            <p:ph type="sldNum" sz="quarter" idx="4"/>
          </p:nvPr>
        </p:nvSpPr>
        <p:spPr>
          <a:xfrm>
            <a:off x="9631839" y="7272360"/>
            <a:ext cx="3135948" cy="277783"/>
          </a:xfrm>
          <a:prstGeom prst="rect">
            <a:avLst/>
          </a:prstGeom>
          <a:ln/>
        </p:spPr>
        <p:txBody>
          <a:bodyPr/>
          <a:lstStyle>
            <a:lvl1pPr algn="r">
              <a:defRPr sz="1323"/>
            </a:lvl1pPr>
          </a:lstStyle>
          <a:p>
            <a:pPr>
              <a:defRPr/>
            </a:pPr>
            <a:fld id="{4138EB8B-0E70-44F1-88EA-836AC20A617F}" type="slidenum">
              <a:rPr lang="da-DK" smtClean="0"/>
              <a:pPr>
                <a:defRPr/>
              </a:pPr>
              <a:t>‹#›</a:t>
            </a:fld>
            <a:endParaRPr lang="da-DK" dirty="0"/>
          </a:p>
        </p:txBody>
      </p:sp>
      <p:sp>
        <p:nvSpPr>
          <p:cNvPr id="13" name="Rectangle 4"/>
          <p:cNvSpPr>
            <a:spLocks noGrp="1" noChangeArrowheads="1"/>
          </p:cNvSpPr>
          <p:nvPr>
            <p:ph type="dt" sz="half" idx="2"/>
          </p:nvPr>
        </p:nvSpPr>
        <p:spPr>
          <a:xfrm>
            <a:off x="687192" y="7272360"/>
            <a:ext cx="3135948" cy="277783"/>
          </a:xfrm>
          <a:prstGeom prst="rect">
            <a:avLst/>
          </a:prstGeom>
          <a:ln/>
        </p:spPr>
        <p:txBody>
          <a:bodyPr/>
          <a:lstStyle>
            <a:lvl1pPr>
              <a:defRPr sz="1323"/>
            </a:lvl1pPr>
          </a:lstStyle>
          <a:p>
            <a:pPr>
              <a:defRPr/>
            </a:pPr>
            <a:r>
              <a:rPr lang="da-DK"/>
              <a:t>SDJI2-X-S13</a:t>
            </a:r>
            <a:endParaRPr lang="da-DK" dirty="0"/>
          </a:p>
        </p:txBody>
      </p:sp>
    </p:spTree>
    <p:extLst>
      <p:ext uri="{BB962C8B-B14F-4D97-AF65-F5344CB8AC3E}">
        <p14:creationId xmlns:p14="http://schemas.microsoft.com/office/powerpoint/2010/main" val="355685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om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8F499-3B6C-43EB-B6FA-4CA79B2F4AEB}" type="datetime2">
              <a:rPr lang="da-DK" smtClean="0"/>
              <a:t>9. januar 2020</a:t>
            </a:fld>
            <a:endParaRPr lang="da-DK" dirty="0"/>
          </a:p>
        </p:txBody>
      </p:sp>
      <p:sp>
        <p:nvSpPr>
          <p:cNvPr id="3" name="Footer Placeholder 2"/>
          <p:cNvSpPr>
            <a:spLocks noGrp="1"/>
          </p:cNvSpPr>
          <p:nvPr>
            <p:ph type="ftr" sz="quarter" idx="11"/>
          </p:nvPr>
        </p:nvSpPr>
        <p:spPr/>
        <p:txBody>
          <a:bodyPr/>
          <a:lstStyle/>
          <a:p>
            <a:endParaRPr lang="da-DK" dirty="0"/>
          </a:p>
        </p:txBody>
      </p:sp>
      <p:sp>
        <p:nvSpPr>
          <p:cNvPr id="4" name="Slide Number Placeholder 3"/>
          <p:cNvSpPr>
            <a:spLocks noGrp="1"/>
          </p:cNvSpPr>
          <p:nvPr>
            <p:ph type="sldNum" sz="quarter" idx="12"/>
          </p:nvPr>
        </p:nvSpPr>
        <p:spPr/>
        <p:txBody>
          <a:bodyPr/>
          <a:lstStyle/>
          <a:p>
            <a:fld id="{5BA07366-CB75-4AA8-9E5B-928B849F427C}" type="slidenum">
              <a:rPr lang="da-DK" smtClean="0"/>
              <a:t>‹#›</a:t>
            </a:fld>
            <a:endParaRPr lang="da-DK" dirty="0"/>
          </a:p>
        </p:txBody>
      </p:sp>
      <p:grpSp>
        <p:nvGrpSpPr>
          <p:cNvPr id="6" name="Gruppe 5"/>
          <p:cNvGrpSpPr/>
          <p:nvPr userDrawn="1"/>
        </p:nvGrpSpPr>
        <p:grpSpPr>
          <a:xfrm>
            <a:off x="-3323522" y="4031368"/>
            <a:ext cx="3157358" cy="3505817"/>
            <a:chOff x="-2261220" y="2628888"/>
            <a:chExt cx="2148167" cy="3180414"/>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61220" y="3506000"/>
              <a:ext cx="2131203" cy="204856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8" name="TextBox 11"/>
            <p:cNvSpPr txBox="1"/>
            <p:nvPr userDrawn="1"/>
          </p:nvSpPr>
          <p:spPr>
            <a:xfrm>
              <a:off x="-1944724" y="2628888"/>
              <a:ext cx="1824090" cy="850716"/>
            </a:xfrm>
            <a:prstGeom prst="rect">
              <a:avLst/>
            </a:prstGeom>
            <a:noFill/>
            <a:ln>
              <a:noFill/>
            </a:ln>
          </p:spPr>
          <p:txBody>
            <a:bodyPr wrap="square" lIns="0" tIns="0" rIns="0" bIns="0">
              <a:spAutoFit/>
            </a:bodyPr>
            <a:lstStyle/>
            <a:p>
              <a:pPr algn="r">
                <a:spcBef>
                  <a:spcPts val="661"/>
                </a:spcBef>
                <a:defRPr/>
              </a:pPr>
              <a:r>
                <a:rPr lang="da-DK" sz="1102" b="1" noProof="1">
                  <a:solidFill>
                    <a:schemeClr val="tx1"/>
                  </a:solidFill>
                  <a:latin typeface="+mn-lt"/>
                  <a:cs typeface="Arial" panose="020B0604020202020204" pitchFamily="34" charset="0"/>
                </a:rPr>
                <a:t>Skift baggrundsfarve</a:t>
              </a:r>
              <a:br>
                <a:rPr lang="da-DK" sz="1102" b="1" noProof="1">
                  <a:solidFill>
                    <a:schemeClr val="tx1"/>
                  </a:solidFill>
                  <a:latin typeface="+mn-lt"/>
                  <a:cs typeface="Arial" panose="020B0604020202020204" pitchFamily="34" charset="0"/>
                </a:rPr>
              </a:br>
              <a:r>
                <a:rPr lang="da-DK" sz="1102" b="1" noProof="1">
                  <a:solidFill>
                    <a:schemeClr val="tx1"/>
                  </a:solidFill>
                  <a:latin typeface="+mn-lt"/>
                  <a:cs typeface="Arial" panose="020B0604020202020204" pitchFamily="34" charset="0"/>
                </a:rPr>
                <a:t>1. </a:t>
              </a:r>
              <a:r>
                <a:rPr lang="da-DK" sz="1102" b="0" noProof="1">
                  <a:solidFill>
                    <a:schemeClr val="tx1"/>
                  </a:solidFill>
                  <a:latin typeface="+mn-lt"/>
                  <a:cs typeface="Arial" panose="020B0604020202020204" pitchFamily="34" charset="0"/>
                </a:rPr>
                <a:t>K</a:t>
              </a:r>
              <a:r>
                <a:rPr lang="da-DK" sz="1102" noProof="1">
                  <a:solidFill>
                    <a:schemeClr val="tx1"/>
                  </a:solidFill>
                  <a:latin typeface="+mn-lt"/>
                  <a:cs typeface="Arial" panose="020B0604020202020204" pitchFamily="34" charset="0"/>
                </a:rPr>
                <a:t>lik udenfor diaset,</a:t>
              </a:r>
              <a:r>
                <a:rPr lang="da-DK" sz="1102" baseline="0" noProof="1">
                  <a:solidFill>
                    <a:schemeClr val="tx1"/>
                  </a:solidFill>
                  <a:latin typeface="+mn-lt"/>
                  <a:cs typeface="Arial" panose="020B0604020202020204" pitchFamily="34" charset="0"/>
                </a:rPr>
                <a:t> vælg </a:t>
              </a:r>
              <a:r>
                <a:rPr lang="da-DK" sz="1102" b="1" baseline="0" noProof="1">
                  <a:solidFill>
                    <a:schemeClr val="tx1"/>
                  </a:solidFill>
                  <a:latin typeface="+mn-lt"/>
                  <a:cs typeface="Arial" panose="020B0604020202020204" pitchFamily="34" charset="0"/>
                </a:rPr>
                <a:t>Formater baggrund </a:t>
              </a:r>
            </a:p>
            <a:p>
              <a:pPr algn="r">
                <a:spcBef>
                  <a:spcPts val="661"/>
                </a:spcBef>
                <a:defRPr/>
              </a:pPr>
              <a:r>
                <a:rPr lang="da-DK" sz="1102" b="1" noProof="1">
                  <a:solidFill>
                    <a:schemeClr val="tx1"/>
                  </a:solidFill>
                  <a:latin typeface="+mn-lt"/>
                  <a:cs typeface="Arial" panose="020B0604020202020204" pitchFamily="34" charset="0"/>
                </a:rPr>
                <a:t>2. </a:t>
              </a:r>
              <a:r>
                <a:rPr lang="da-DK" sz="1102" b="0" noProof="1">
                  <a:solidFill>
                    <a:schemeClr val="tx1"/>
                  </a:solidFill>
                  <a:latin typeface="+mn-lt"/>
                  <a:cs typeface="Arial" panose="020B0604020202020204" pitchFamily="34" charset="0"/>
                </a:rPr>
                <a:t>Vælg</a:t>
              </a:r>
              <a:r>
                <a:rPr lang="da-DK" sz="1102" b="1" noProof="1">
                  <a:solidFill>
                    <a:schemeClr val="tx1"/>
                  </a:solidFill>
                  <a:latin typeface="+mn-lt"/>
                  <a:cs typeface="Arial" panose="020B0604020202020204" pitchFamily="34" charset="0"/>
                </a:rPr>
                <a:t> ‘Massiv udfyldning’</a:t>
              </a:r>
              <a:r>
                <a:rPr lang="da-DK" sz="1102" b="0" noProof="1">
                  <a:solidFill>
                    <a:schemeClr val="tx1"/>
                  </a:solidFill>
                  <a:latin typeface="+mn-lt"/>
                  <a:cs typeface="Arial" panose="020B0604020202020204" pitchFamily="34" charset="0"/>
                </a:rPr>
                <a:t> og vælg farve</a:t>
              </a:r>
              <a:r>
                <a:rPr lang="da-DK" sz="1102" b="0" baseline="0" noProof="1">
                  <a:solidFill>
                    <a:schemeClr val="tx1"/>
                  </a:solidFill>
                  <a:latin typeface="+mn-lt"/>
                  <a:cs typeface="Arial" panose="020B0604020202020204" pitchFamily="34" charset="0"/>
                </a:rPr>
                <a:t> fra VIAs farvepalette</a:t>
              </a:r>
            </a:p>
          </p:txBody>
        </p:sp>
        <p:grpSp>
          <p:nvGrpSpPr>
            <p:cNvPr id="9" name="Gruppe 8"/>
            <p:cNvGrpSpPr/>
            <p:nvPr userDrawn="1"/>
          </p:nvGrpSpPr>
          <p:grpSpPr>
            <a:xfrm>
              <a:off x="-1426464" y="4317211"/>
              <a:ext cx="1313411" cy="1492091"/>
              <a:chOff x="-1426464" y="4279878"/>
              <a:chExt cx="1313411" cy="1492091"/>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94252" y="4279878"/>
                <a:ext cx="1264235" cy="149209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11" name="Lige forbindelse 10"/>
              <p:cNvCxnSpPr/>
              <p:nvPr userDrawn="1"/>
            </p:nvCxnSpPr>
            <p:spPr>
              <a:xfrm>
                <a:off x="-1426464" y="5486400"/>
                <a:ext cx="1313411" cy="129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Lige forbindelse 11"/>
              <p:cNvCxnSpPr/>
              <p:nvPr userDrawn="1"/>
            </p:nvCxnSpPr>
            <p:spPr>
              <a:xfrm flipV="1">
                <a:off x="-1426464" y="5486400"/>
                <a:ext cx="1306761" cy="136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ktangel 12"/>
              <p:cNvSpPr/>
              <p:nvPr userDrawn="1"/>
            </p:nvSpPr>
            <p:spPr>
              <a:xfrm>
                <a:off x="-1124764" y="4855860"/>
                <a:ext cx="105385" cy="1080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grpSp>
      </p:grpSp>
      <p:sp>
        <p:nvSpPr>
          <p:cNvPr id="14" name="Tekstboks 13"/>
          <p:cNvSpPr txBox="1"/>
          <p:nvPr userDrawn="1"/>
        </p:nvSpPr>
        <p:spPr>
          <a:xfrm>
            <a:off x="-3511352" y="6524567"/>
            <a:ext cx="1414749" cy="588935"/>
          </a:xfrm>
          <a:prstGeom prst="rect">
            <a:avLst/>
          </a:prstGeom>
          <a:solidFill>
            <a:schemeClr val="bg2">
              <a:lumMod val="20000"/>
              <a:lumOff val="80000"/>
            </a:schemeClr>
          </a:solidFill>
        </p:spPr>
        <p:txBody>
          <a:bodyPr wrap="square" lIns="0" tIns="39683" rIns="39683" bIns="39683" rtlCol="0">
            <a:spAutoFit/>
          </a:bodyPr>
          <a:lstStyle/>
          <a:p>
            <a:pPr marL="0" marR="0" lvl="0" indent="0" algn="r" defTabSz="1007943" rtl="0" eaLnBrk="1" fontAlgn="auto" latinLnBrk="0" hangingPunct="1">
              <a:lnSpc>
                <a:spcPct val="100000"/>
              </a:lnSpc>
              <a:spcBef>
                <a:spcPts val="661"/>
              </a:spcBef>
              <a:spcAft>
                <a:spcPts val="0"/>
              </a:spcAft>
              <a:buClrTx/>
              <a:buSzTx/>
              <a:buFontTx/>
              <a:buNone/>
              <a:tabLst/>
              <a:defRPr/>
            </a:pPr>
            <a:r>
              <a:rPr kumimoji="0" lang="da-DK" sz="1102" b="0" i="0" u="none" strike="noStrike" kern="1200" cap="none" spc="0" normalizeH="0" baseline="0" noProof="1">
                <a:ln>
                  <a:noFill/>
                </a:ln>
                <a:solidFill>
                  <a:srgbClr val="414141"/>
                </a:solidFill>
                <a:effectLst/>
                <a:uLnTx/>
                <a:uFillTx/>
                <a:latin typeface="+mn-lt"/>
                <a:cs typeface="Arial" panose="020B0604020202020204" pitchFamily="34" charset="0"/>
              </a:rPr>
              <a:t>Den lyse grå baggrundsfarve </a:t>
            </a:r>
            <a:br>
              <a:rPr kumimoji="0" lang="da-DK" sz="1102" b="0" i="0" u="none" strike="noStrike" kern="1200" cap="none" spc="0" normalizeH="0" baseline="0" noProof="1">
                <a:ln>
                  <a:noFill/>
                </a:ln>
                <a:solidFill>
                  <a:srgbClr val="414141"/>
                </a:solidFill>
                <a:effectLst/>
                <a:uLnTx/>
                <a:uFillTx/>
                <a:latin typeface="+mn-lt"/>
                <a:cs typeface="Arial" panose="020B0604020202020204" pitchFamily="34" charset="0"/>
              </a:rPr>
            </a:br>
            <a:r>
              <a:rPr kumimoji="0" lang="da-DK" sz="1102" b="0" i="0" u="none" strike="noStrike" kern="1200" cap="none" spc="0" normalizeH="0" baseline="0" noProof="1">
                <a:ln>
                  <a:noFill/>
                </a:ln>
                <a:solidFill>
                  <a:srgbClr val="414141"/>
                </a:solidFill>
                <a:effectLst/>
                <a:uLnTx/>
                <a:uFillTx/>
                <a:latin typeface="+mn-lt"/>
                <a:cs typeface="Arial" panose="020B0604020202020204" pitchFamily="34" charset="0"/>
              </a:rPr>
              <a:t>er highlightet </a:t>
            </a:r>
            <a:endParaRPr kumimoji="0" lang="da-DK" sz="1102" b="1" i="0" u="none" strike="noStrike" kern="1200" cap="none" spc="0" normalizeH="0" baseline="0" noProof="1">
              <a:ln>
                <a:noFill/>
              </a:ln>
              <a:solidFill>
                <a:srgbClr val="414141"/>
              </a:solidFill>
              <a:effectLst/>
              <a:uLnTx/>
              <a:uFillTx/>
              <a:latin typeface="+mn-lt"/>
              <a:cs typeface="Arial" panose="020B0604020202020204" pitchFamily="34" charset="0"/>
            </a:endParaRPr>
          </a:p>
        </p:txBody>
      </p:sp>
      <p:sp>
        <p:nvSpPr>
          <p:cNvPr id="15" name="Rektangel 14"/>
          <p:cNvSpPr/>
          <p:nvPr userDrawn="1"/>
        </p:nvSpPr>
        <p:spPr>
          <a:xfrm>
            <a:off x="-1498275" y="6524567"/>
            <a:ext cx="1307177" cy="1218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cxnSp>
        <p:nvCxnSpPr>
          <p:cNvPr id="16" name="Lige forbindelse 15"/>
          <p:cNvCxnSpPr>
            <a:endCxn id="15" idx="0"/>
          </p:cNvCxnSpPr>
          <p:nvPr userDrawn="1"/>
        </p:nvCxnSpPr>
        <p:spPr>
          <a:xfrm>
            <a:off x="-1059114" y="4964353"/>
            <a:ext cx="214428" cy="1560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3"/>
          <p:cNvSpPr txBox="1"/>
          <p:nvPr userDrawn="1"/>
        </p:nvSpPr>
        <p:spPr>
          <a:xfrm>
            <a:off x="-3425275" y="7309"/>
            <a:ext cx="3247946" cy="1017586"/>
          </a:xfrm>
          <a:prstGeom prst="rect">
            <a:avLst/>
          </a:prstGeom>
          <a:noFill/>
        </p:spPr>
        <p:txBody>
          <a:bodyPr lIns="0" tIns="0" rIns="0" bIns="0">
            <a:spAutoFit/>
          </a:bodyPr>
          <a:lstStyle/>
          <a:p>
            <a:pPr algn="r">
              <a:spcBef>
                <a:spcPts val="661"/>
              </a:spcBef>
              <a:defRPr/>
            </a:pPr>
            <a:r>
              <a:rPr lang="en-GB" sz="1102" b="1" noProof="1">
                <a:solidFill>
                  <a:schemeClr val="tx1"/>
                </a:solidFill>
                <a:latin typeface="+mn-lt"/>
                <a:cs typeface="Arial" panose="020B0604020202020204" pitchFamily="34" charset="0"/>
              </a:rPr>
              <a:t>Vælg layout/design</a:t>
            </a:r>
            <a:br>
              <a:rPr lang="en-GB" sz="1102" b="1" noProof="1">
                <a:solidFill>
                  <a:schemeClr val="tx1"/>
                </a:solidFill>
                <a:latin typeface="+mn-lt"/>
                <a:cs typeface="Arial" panose="020B0604020202020204" pitchFamily="34" charset="0"/>
              </a:rPr>
            </a:br>
            <a:r>
              <a:rPr lang="en-GB" sz="1102" b="1" noProof="1">
                <a:solidFill>
                  <a:schemeClr val="tx1"/>
                </a:solidFill>
                <a:latin typeface="+mn-lt"/>
                <a:cs typeface="Arial" panose="020B0604020202020204" pitchFamily="34" charset="0"/>
              </a:rPr>
              <a:t>1. </a:t>
            </a:r>
            <a:r>
              <a:rPr lang="en-GB" sz="1102" noProof="1">
                <a:solidFill>
                  <a:schemeClr val="tx1"/>
                </a:solidFill>
                <a:latin typeface="+mn-lt"/>
                <a:cs typeface="Arial" panose="020B0604020202020204" pitchFamily="34" charset="0"/>
              </a:rPr>
              <a:t>Højre klik udenfor dit slide </a:t>
            </a:r>
            <a:br>
              <a:rPr lang="en-GB" sz="1102" noProof="1">
                <a:solidFill>
                  <a:schemeClr val="tx1"/>
                </a:solidFill>
                <a:latin typeface="+mn-lt"/>
                <a:cs typeface="Arial" panose="020B0604020202020204" pitchFamily="34" charset="0"/>
              </a:rPr>
            </a:br>
            <a:r>
              <a:rPr lang="en-GB" sz="1102" b="1" noProof="1">
                <a:solidFill>
                  <a:schemeClr val="tx1"/>
                </a:solidFill>
                <a:latin typeface="+mn-lt"/>
                <a:cs typeface="Arial" panose="020B0604020202020204" pitchFamily="34" charset="0"/>
              </a:rPr>
              <a:t>2. </a:t>
            </a:r>
            <a:r>
              <a:rPr lang="en-GB" sz="1102" noProof="1">
                <a:solidFill>
                  <a:schemeClr val="tx1"/>
                </a:solidFill>
                <a:latin typeface="+mn-lt"/>
                <a:cs typeface="Arial" panose="020B0604020202020204" pitchFamily="34" charset="0"/>
              </a:rPr>
              <a:t>Vælg et passende layout </a:t>
            </a:r>
            <a:br>
              <a:rPr lang="en-GB" sz="1102" noProof="1">
                <a:solidFill>
                  <a:schemeClr val="tx1"/>
                </a:solidFill>
                <a:latin typeface="+mn-lt"/>
                <a:cs typeface="Arial" panose="020B0604020202020204" pitchFamily="34" charset="0"/>
              </a:rPr>
            </a:br>
            <a:r>
              <a:rPr lang="en-GB" sz="1102" noProof="1">
                <a:solidFill>
                  <a:schemeClr val="tx1"/>
                </a:solidFill>
                <a:latin typeface="+mn-lt"/>
                <a:cs typeface="Arial" panose="020B0604020202020204" pitchFamily="34" charset="0"/>
              </a:rPr>
              <a:t>fra “drop ned” menuen</a:t>
            </a:r>
            <a:br>
              <a:rPr lang="en-GB" sz="1102" noProof="1">
                <a:solidFill>
                  <a:schemeClr val="tx1"/>
                </a:solidFill>
                <a:latin typeface="+mn-lt"/>
                <a:cs typeface="Arial" panose="020B0604020202020204" pitchFamily="34" charset="0"/>
              </a:rPr>
            </a:br>
            <a:r>
              <a:rPr lang="en-GB" sz="1102" noProof="1">
                <a:solidFill>
                  <a:schemeClr val="tx1"/>
                </a:solidFill>
                <a:latin typeface="+mn-lt"/>
                <a:cs typeface="Arial" panose="020B0604020202020204" pitchFamily="34" charset="0"/>
              </a:rPr>
              <a:t>Når du laver et nyt slide kan du vælge layout direkt under knappen ‘Nyt dias’</a:t>
            </a:r>
          </a:p>
        </p:txBody>
      </p:sp>
      <p:sp>
        <p:nvSpPr>
          <p:cNvPr id="18" name="Text Placeholder 16"/>
          <p:cNvSpPr>
            <a:spLocks noGrp="1"/>
          </p:cNvSpPr>
          <p:nvPr>
            <p:ph type="body" sz="quarter" idx="14"/>
          </p:nvPr>
        </p:nvSpPr>
        <p:spPr>
          <a:xfrm>
            <a:off x="846601" y="6527909"/>
            <a:ext cx="2698538" cy="412707"/>
          </a:xfrm>
          <a:blipFill>
            <a:blip r:embed="rId4"/>
            <a:stretch>
              <a:fillRect/>
            </a:stretch>
          </a:blipFill>
        </p:spPr>
        <p:txBody>
          <a:bodyPr tIns="0">
            <a:normAutofit/>
          </a:bodyPr>
          <a:lstStyle>
            <a:lvl1pPr>
              <a:defRPr sz="110"/>
            </a:lvl1pPr>
          </a:lstStyle>
          <a:p>
            <a:pPr lvl="0"/>
            <a:r>
              <a:rPr lang="en-US" noProof="1"/>
              <a:t>Edit Master text styles</a:t>
            </a:r>
          </a:p>
        </p:txBody>
      </p:sp>
    </p:spTree>
    <p:extLst>
      <p:ext uri="{BB962C8B-B14F-4D97-AF65-F5344CB8AC3E}">
        <p14:creationId xmlns:p14="http://schemas.microsoft.com/office/powerpoint/2010/main" val="893046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688" y="395461"/>
            <a:ext cx="12864086" cy="936105"/>
          </a:xfrm>
          <a:prstGeom prst="rect">
            <a:avLst/>
          </a:prstGeom>
        </p:spPr>
        <p:txBody>
          <a:bodyPr vert="horz" lIns="0" tIns="108000" rIns="0" bIns="0" rtlCol="0" anchor="t" anchorCtr="0">
            <a:noAutofit/>
          </a:bodyPr>
          <a:lstStyle/>
          <a:p>
            <a:endParaRPr lang="da-DK" dirty="0"/>
          </a:p>
        </p:txBody>
      </p:sp>
      <p:sp>
        <p:nvSpPr>
          <p:cNvPr id="4" name="Text Placeholder 3"/>
          <p:cNvSpPr>
            <a:spLocks noGrp="1"/>
          </p:cNvSpPr>
          <p:nvPr>
            <p:ph type="body" idx="1"/>
          </p:nvPr>
        </p:nvSpPr>
        <p:spPr>
          <a:xfrm>
            <a:off x="575688" y="1475581"/>
            <a:ext cx="12864086" cy="54726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230234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hf hdr="0"/>
  <p:txStyles>
    <p:titleStyle>
      <a:lvl1pPr algn="l" defTabSz="1007943" rtl="0" eaLnBrk="1" latinLnBrk="0" hangingPunct="1">
        <a:lnSpc>
          <a:spcPct val="73000"/>
        </a:lnSpc>
        <a:spcBef>
          <a:spcPct val="0"/>
        </a:spcBef>
        <a:buNone/>
        <a:defRPr sz="4000" kern="1200" spc="-276" baseline="0">
          <a:solidFill>
            <a:schemeClr val="tx1"/>
          </a:solidFill>
          <a:latin typeface="Arial" panose="020B0604020202020204" pitchFamily="34" charset="0"/>
          <a:ea typeface="+mj-ea"/>
          <a:cs typeface="Arial" panose="020B0604020202020204" pitchFamily="34" charset="0"/>
        </a:defRPr>
      </a:lvl1pPr>
    </p:titleStyle>
    <p:bodyStyle>
      <a:lvl1pPr marL="391978" indent="-391978" algn="l" defTabSz="1007943" rtl="0" eaLnBrk="1" latinLnBrk="0" hangingPunct="1">
        <a:lnSpc>
          <a:spcPct val="80000"/>
        </a:lnSpc>
        <a:spcBef>
          <a:spcPct val="20000"/>
        </a:spcBef>
        <a:buFont typeface="VIA Type Office" panose="02000503000000020004" pitchFamily="2" charset="0"/>
        <a:buChar char="–"/>
        <a:defRPr sz="3200" kern="1200" spc="-110" baseline="0">
          <a:solidFill>
            <a:schemeClr val="tx1"/>
          </a:solidFill>
          <a:latin typeface="Arial" panose="020B0604020202020204" pitchFamily="34" charset="0"/>
          <a:ea typeface="+mn-ea"/>
          <a:cs typeface="Arial" panose="020B0604020202020204" pitchFamily="34" charset="0"/>
        </a:defRPr>
      </a:lvl1pPr>
      <a:lvl2pPr marL="888950" indent="-372730" algn="l" defTabSz="1007943" rtl="0" eaLnBrk="1" latinLnBrk="0" hangingPunct="1">
        <a:spcBef>
          <a:spcPts val="661"/>
        </a:spcBef>
        <a:buFont typeface="VIA Type Office" panose="02000503000000020004" pitchFamily="2" charset="0"/>
        <a:buChar char="–"/>
        <a:defRPr sz="2400" kern="1200" spc="-99" baseline="0">
          <a:solidFill>
            <a:schemeClr val="tx1"/>
          </a:solidFill>
          <a:latin typeface="Arial" panose="020B0604020202020204" pitchFamily="34" charset="0"/>
          <a:ea typeface="+mn-ea"/>
          <a:cs typeface="Arial" panose="020B0604020202020204" pitchFamily="34" charset="0"/>
        </a:defRPr>
      </a:lvl2pPr>
      <a:lvl3pPr marL="1387672" indent="-363979" algn="l" defTabSz="1007943" rtl="0" eaLnBrk="1" latinLnBrk="0" hangingPunct="1">
        <a:lnSpc>
          <a:spcPct val="89000"/>
        </a:lnSpc>
        <a:spcBef>
          <a:spcPts val="661"/>
        </a:spcBef>
        <a:buFont typeface="VIA Type Office" panose="02000503000000020004" pitchFamily="2" charset="0"/>
        <a:buChar char="–"/>
        <a:defRPr sz="2000" kern="1200" spc="-55" baseline="0">
          <a:solidFill>
            <a:schemeClr val="tx1"/>
          </a:solidFill>
          <a:latin typeface="Arial" panose="020B0604020202020204" pitchFamily="34" charset="0"/>
          <a:ea typeface="+mn-ea"/>
          <a:cs typeface="Arial" panose="020B0604020202020204" pitchFamily="34" charset="0"/>
        </a:defRPr>
      </a:lvl3pPr>
      <a:lvl4pPr marL="1874145" indent="-346480" algn="l" defTabSz="1007943" rtl="0" eaLnBrk="1" latinLnBrk="0" hangingPunct="1">
        <a:lnSpc>
          <a:spcPct val="97000"/>
        </a:lnSpc>
        <a:spcBef>
          <a:spcPts val="661"/>
        </a:spcBef>
        <a:buFont typeface="VIA Type Office" panose="02000503000000020004" pitchFamily="2" charset="0"/>
        <a:buChar char="–"/>
        <a:defRPr sz="2000" kern="1200">
          <a:solidFill>
            <a:schemeClr val="tx1"/>
          </a:solidFill>
          <a:latin typeface="Arial" panose="020B0604020202020204" pitchFamily="34" charset="0"/>
          <a:ea typeface="+mn-ea"/>
          <a:cs typeface="Arial" panose="020B0604020202020204" pitchFamily="34" charset="0"/>
        </a:defRPr>
      </a:lvl4pPr>
      <a:lvl5pPr marL="1874145" indent="-346480" algn="l" defTabSz="1007943" rtl="0" eaLnBrk="1" latinLnBrk="0" hangingPunct="1">
        <a:lnSpc>
          <a:spcPct val="97000"/>
        </a:lnSpc>
        <a:spcBef>
          <a:spcPts val="661"/>
        </a:spcBef>
        <a:buFont typeface="VIA Type Office" panose="02000503000000020004" pitchFamily="2" charset="0"/>
        <a:buChar char="–"/>
        <a:defRPr sz="2000" kern="1200">
          <a:solidFill>
            <a:schemeClr val="tx1"/>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da-DK"/>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a:t>Software Development with UML and Java 2</a:t>
            </a:r>
          </a:p>
        </p:txBody>
      </p:sp>
      <p:sp>
        <p:nvSpPr>
          <p:cNvPr id="3" name="Subtitle 2"/>
          <p:cNvSpPr>
            <a:spLocks noGrp="1"/>
          </p:cNvSpPr>
          <p:nvPr>
            <p:ph type="subTitle" idx="1"/>
          </p:nvPr>
        </p:nvSpPr>
        <p:spPr>
          <a:xfrm>
            <a:off x="2282860" y="4086609"/>
            <a:ext cx="6580912" cy="1241050"/>
          </a:xfrm>
        </p:spPr>
        <p:txBody>
          <a:bodyPr/>
          <a:lstStyle/>
          <a:p>
            <a:pPr algn="ctr"/>
            <a:r>
              <a:rPr lang="da-DK" dirty="0"/>
              <a:t>Remote Method </a:t>
            </a:r>
            <a:r>
              <a:rPr lang="da-DK" dirty="0" err="1"/>
              <a:t>Invocation</a:t>
            </a:r>
            <a:endParaRPr lang="da-DK" dirty="0"/>
          </a:p>
        </p:txBody>
      </p:sp>
    </p:spTree>
    <p:extLst>
      <p:ext uri="{BB962C8B-B14F-4D97-AF65-F5344CB8AC3E}">
        <p14:creationId xmlns:p14="http://schemas.microsoft.com/office/powerpoint/2010/main" val="117083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705F-A23E-4B51-BEB8-EE5D7B32274A}"/>
              </a:ext>
            </a:extLst>
          </p:cNvPr>
          <p:cNvSpPr>
            <a:spLocks noGrp="1"/>
          </p:cNvSpPr>
          <p:nvPr>
            <p:ph type="title"/>
          </p:nvPr>
        </p:nvSpPr>
        <p:spPr/>
        <p:txBody>
          <a:bodyPr/>
          <a:lstStyle/>
          <a:p>
            <a:r>
              <a:rPr lang="en-US" dirty="0"/>
              <a:t>Focused work</a:t>
            </a:r>
          </a:p>
        </p:txBody>
      </p:sp>
      <p:sp>
        <p:nvSpPr>
          <p:cNvPr id="3" name="Text Placeholder 2">
            <a:extLst>
              <a:ext uri="{FF2B5EF4-FFF2-40B4-BE49-F238E27FC236}">
                <a16:creationId xmlns:a16="http://schemas.microsoft.com/office/drawing/2014/main" id="{B322877C-DCAA-4296-8873-76153986E853}"/>
              </a:ext>
            </a:extLst>
          </p:cNvPr>
          <p:cNvSpPr>
            <a:spLocks noGrp="1"/>
          </p:cNvSpPr>
          <p:nvPr>
            <p:ph type="body" sz="quarter" idx="10"/>
          </p:nvPr>
        </p:nvSpPr>
        <p:spPr/>
        <p:txBody>
          <a:bodyPr/>
          <a:lstStyle/>
          <a:p>
            <a:r>
              <a:rPr lang="en-US" dirty="0"/>
              <a:t>Listen to Scrum</a:t>
            </a:r>
          </a:p>
          <a:p>
            <a:r>
              <a:rPr lang="en-US" dirty="0"/>
              <a:t>Focus on finishing one feature at a time. </a:t>
            </a:r>
          </a:p>
          <a:p>
            <a:r>
              <a:rPr lang="en-US" dirty="0"/>
              <a:t>It’s a lot better to have 50% of the requirements 100% done, rather than 100% of the requirements 50% done.</a:t>
            </a:r>
          </a:p>
          <a:p>
            <a:endParaRPr lang="en-US" dirty="0"/>
          </a:p>
          <a:p>
            <a:r>
              <a:rPr lang="en-US" dirty="0"/>
              <a:t>Focus on just what you need to progress. Careful not to do irrelevant work, which you “may need later”</a:t>
            </a:r>
          </a:p>
        </p:txBody>
      </p:sp>
    </p:spTree>
    <p:extLst>
      <p:ext uri="{BB962C8B-B14F-4D97-AF65-F5344CB8AC3E}">
        <p14:creationId xmlns:p14="http://schemas.microsoft.com/office/powerpoint/2010/main" val="161168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CB38-51F5-4BB8-9B7F-D2116196DD2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CBA6D63-7B29-4ADB-A63D-5451D0C5E5A3}"/>
              </a:ext>
            </a:extLst>
          </p:cNvPr>
          <p:cNvSpPr>
            <a:spLocks noGrp="1"/>
          </p:cNvSpPr>
          <p:nvPr>
            <p:ph type="body" sz="quarter" idx="10"/>
          </p:nvPr>
        </p:nvSpPr>
        <p:spPr/>
        <p:txBody>
          <a:bodyPr/>
          <a:lstStyle/>
          <a:p>
            <a:r>
              <a:rPr lang="en-US" dirty="0" err="1"/>
              <a:t>Intellij</a:t>
            </a:r>
            <a:r>
              <a:rPr lang="en-US" dirty="0"/>
              <a:t> has a built in </a:t>
            </a:r>
            <a:r>
              <a:rPr lang="en-US" dirty="0" err="1"/>
              <a:t>todo</a:t>
            </a:r>
            <a:r>
              <a:rPr lang="en-US" dirty="0"/>
              <a:t>-list, it’s useful</a:t>
            </a:r>
          </a:p>
          <a:p>
            <a:endParaRPr lang="en-US" dirty="0"/>
          </a:p>
        </p:txBody>
      </p:sp>
      <p:pic>
        <p:nvPicPr>
          <p:cNvPr id="5" name="Picture 4">
            <a:extLst>
              <a:ext uri="{FF2B5EF4-FFF2-40B4-BE49-F238E27FC236}">
                <a16:creationId xmlns:a16="http://schemas.microsoft.com/office/drawing/2014/main" id="{882047F1-B840-448A-912C-EFE5DFB4E150}"/>
              </a:ext>
            </a:extLst>
          </p:cNvPr>
          <p:cNvPicPr>
            <a:picLocks noChangeAspect="1"/>
          </p:cNvPicPr>
          <p:nvPr/>
        </p:nvPicPr>
        <p:blipFill>
          <a:blip r:embed="rId2"/>
          <a:stretch>
            <a:fillRect/>
          </a:stretch>
        </p:blipFill>
        <p:spPr>
          <a:xfrm>
            <a:off x="959247" y="2051645"/>
            <a:ext cx="9254097" cy="1440160"/>
          </a:xfrm>
          <a:prstGeom prst="rect">
            <a:avLst/>
          </a:prstGeom>
        </p:spPr>
      </p:pic>
      <p:pic>
        <p:nvPicPr>
          <p:cNvPr id="6" name="Picture 5">
            <a:extLst>
              <a:ext uri="{FF2B5EF4-FFF2-40B4-BE49-F238E27FC236}">
                <a16:creationId xmlns:a16="http://schemas.microsoft.com/office/drawing/2014/main" id="{3E6F6332-B928-4BD1-B4BA-09FE25C2D82F}"/>
              </a:ext>
            </a:extLst>
          </p:cNvPr>
          <p:cNvPicPr>
            <a:picLocks noChangeAspect="1"/>
          </p:cNvPicPr>
          <p:nvPr/>
        </p:nvPicPr>
        <p:blipFill>
          <a:blip r:embed="rId3"/>
          <a:stretch>
            <a:fillRect/>
          </a:stretch>
        </p:blipFill>
        <p:spPr>
          <a:xfrm>
            <a:off x="2543423" y="3603997"/>
            <a:ext cx="5256584" cy="3650406"/>
          </a:xfrm>
          <a:prstGeom prst="rect">
            <a:avLst/>
          </a:prstGeom>
        </p:spPr>
      </p:pic>
    </p:spTree>
    <p:extLst>
      <p:ext uri="{BB962C8B-B14F-4D97-AF65-F5344CB8AC3E}">
        <p14:creationId xmlns:p14="http://schemas.microsoft.com/office/powerpoint/2010/main" val="271799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E749AB-60B9-4CC7-9C1C-7E0F2745F203}"/>
              </a:ext>
            </a:extLst>
          </p:cNvPr>
          <p:cNvSpPr>
            <a:spLocks noGrp="1"/>
          </p:cNvSpPr>
          <p:nvPr>
            <p:ph type="body" sz="quarter" idx="10"/>
          </p:nvPr>
        </p:nvSpPr>
        <p:spPr>
          <a:xfrm>
            <a:off x="287843" y="503473"/>
            <a:ext cx="12864087" cy="6552728"/>
          </a:xfrm>
        </p:spPr>
        <p:txBody>
          <a:bodyPr>
            <a:normAutofit/>
          </a:bodyPr>
          <a:lstStyle/>
          <a:p>
            <a:r>
              <a:rPr lang="en-US" sz="3600" dirty="0"/>
              <a:t>As a user I can log in</a:t>
            </a:r>
          </a:p>
          <a:p>
            <a:pPr lvl="1">
              <a:buFont typeface="Arial" panose="020B0604020202020204" pitchFamily="34" charset="0"/>
              <a:buChar char="•"/>
            </a:pPr>
            <a:r>
              <a:rPr lang="en-US" sz="2800" dirty="0"/>
              <a:t>Arbitrary, unique username</a:t>
            </a:r>
          </a:p>
          <a:p>
            <a:pPr lvl="1">
              <a:buFont typeface="Arial" panose="020B0604020202020204" pitchFamily="34" charset="0"/>
              <a:buChar char="•"/>
            </a:pPr>
            <a:r>
              <a:rPr lang="en-US" sz="2800" dirty="0"/>
              <a:t>Between 3 and 14 characters</a:t>
            </a:r>
          </a:p>
          <a:p>
            <a:r>
              <a:rPr lang="en-US" sz="3600" dirty="0"/>
              <a:t>As a user I can see who is online</a:t>
            </a:r>
          </a:p>
          <a:p>
            <a:r>
              <a:rPr lang="en-US" sz="3600" dirty="0"/>
              <a:t>As a user, when I log in, others can see it in their list</a:t>
            </a:r>
          </a:p>
          <a:p>
            <a:r>
              <a:rPr lang="en-US" sz="3600" dirty="0"/>
              <a:t>As a user, when I log out, others will see me disappear from their list</a:t>
            </a:r>
          </a:p>
          <a:p>
            <a:r>
              <a:rPr lang="en-US" sz="3600" dirty="0"/>
              <a:t>As a user, I can chat in the general chat</a:t>
            </a:r>
          </a:p>
          <a:p>
            <a:r>
              <a:rPr lang="en-US" sz="3600" dirty="0"/>
              <a:t>As a user, I can select another user to private chat with</a:t>
            </a:r>
          </a:p>
          <a:p>
            <a:r>
              <a:rPr lang="en-US" sz="3600" dirty="0"/>
              <a:t>As a user, if someone sends me a message, a new chat window will open</a:t>
            </a:r>
          </a:p>
          <a:p>
            <a:r>
              <a:rPr lang="en-US" sz="3600" dirty="0"/>
              <a:t>As a user, I can send a meme to another user</a:t>
            </a:r>
          </a:p>
          <a:p>
            <a:endParaRPr lang="en-US" sz="3600" dirty="0"/>
          </a:p>
        </p:txBody>
      </p:sp>
    </p:spTree>
    <p:extLst>
      <p:ext uri="{BB962C8B-B14F-4D97-AF65-F5344CB8AC3E}">
        <p14:creationId xmlns:p14="http://schemas.microsoft.com/office/powerpoint/2010/main" val="360521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3119487" y="350661"/>
            <a:ext cx="15913768" cy="16800456"/>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with the MVVM “Core”</a:t>
            </a:r>
          </a:p>
        </p:txBody>
      </p:sp>
      <p:sp>
        <p:nvSpPr>
          <p:cNvPr id="15" name="Freeform: Shape 14">
            <a:extLst>
              <a:ext uri="{FF2B5EF4-FFF2-40B4-BE49-F238E27FC236}">
                <a16:creationId xmlns:a16="http://schemas.microsoft.com/office/drawing/2014/main" id="{B3C2BF93-9147-451D-B026-E7C69E49B410}"/>
              </a:ext>
            </a:extLst>
          </p:cNvPr>
          <p:cNvSpPr/>
          <p:nvPr/>
        </p:nvSpPr>
        <p:spPr>
          <a:xfrm>
            <a:off x="6305550" y="-95250"/>
            <a:ext cx="13315950" cy="11125200"/>
          </a:xfrm>
          <a:custGeom>
            <a:avLst/>
            <a:gdLst>
              <a:gd name="connsiteX0" fmla="*/ 3695700 w 13315950"/>
              <a:gd name="connsiteY0" fmla="*/ 628650 h 11125200"/>
              <a:gd name="connsiteX1" fmla="*/ 4533900 w 13315950"/>
              <a:gd name="connsiteY1" fmla="*/ 3238500 h 11125200"/>
              <a:gd name="connsiteX2" fmla="*/ 4305300 w 13315950"/>
              <a:gd name="connsiteY2" fmla="*/ 5924550 h 11125200"/>
              <a:gd name="connsiteX3" fmla="*/ 1276350 w 13315950"/>
              <a:gd name="connsiteY3" fmla="*/ 6534150 h 11125200"/>
              <a:gd name="connsiteX4" fmla="*/ 0 w 13315950"/>
              <a:gd name="connsiteY4" fmla="*/ 8248650 h 11125200"/>
              <a:gd name="connsiteX5" fmla="*/ 8572500 w 13315950"/>
              <a:gd name="connsiteY5" fmla="*/ 11125200 h 11125200"/>
              <a:gd name="connsiteX6" fmla="*/ 13315950 w 13315950"/>
              <a:gd name="connsiteY6" fmla="*/ 5581650 h 11125200"/>
              <a:gd name="connsiteX7" fmla="*/ 13239750 w 13315950"/>
              <a:gd name="connsiteY7" fmla="*/ 5372100 h 11125200"/>
              <a:gd name="connsiteX8" fmla="*/ 10020300 w 13315950"/>
              <a:gd name="connsiteY8" fmla="*/ 0 h 11125200"/>
              <a:gd name="connsiteX9" fmla="*/ 3695700 w 13315950"/>
              <a:gd name="connsiteY9" fmla="*/ 628650 h 111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15950" h="11125200">
                <a:moveTo>
                  <a:pt x="3695700" y="628650"/>
                </a:moveTo>
                <a:lnTo>
                  <a:pt x="4533900" y="3238500"/>
                </a:lnTo>
                <a:lnTo>
                  <a:pt x="4305300" y="5924550"/>
                </a:lnTo>
                <a:lnTo>
                  <a:pt x="1276350" y="6534150"/>
                </a:lnTo>
                <a:lnTo>
                  <a:pt x="0" y="8248650"/>
                </a:lnTo>
                <a:lnTo>
                  <a:pt x="8572500" y="11125200"/>
                </a:lnTo>
                <a:lnTo>
                  <a:pt x="13315950" y="5581650"/>
                </a:lnTo>
                <a:cubicBezTo>
                  <a:pt x="13234592" y="5398595"/>
                  <a:pt x="13239750" y="5472740"/>
                  <a:pt x="13239750" y="5372100"/>
                </a:cubicBezTo>
                <a:lnTo>
                  <a:pt x="10020300" y="0"/>
                </a:lnTo>
                <a:lnTo>
                  <a:pt x="3695700" y="628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with Corners Rounded 15">
            <a:extLst>
              <a:ext uri="{FF2B5EF4-FFF2-40B4-BE49-F238E27FC236}">
                <a16:creationId xmlns:a16="http://schemas.microsoft.com/office/drawing/2014/main" id="{3362DF5F-BB4B-40C2-910F-FD147855393D}"/>
              </a:ext>
            </a:extLst>
          </p:cNvPr>
          <p:cNvSpPr/>
          <p:nvPr/>
        </p:nvSpPr>
        <p:spPr>
          <a:xfrm>
            <a:off x="1463303" y="6300117"/>
            <a:ext cx="3384376" cy="432047"/>
          </a:xfrm>
          <a:prstGeom prst="wedgeRoundRectCallout">
            <a:avLst>
              <a:gd name="adj1" fmla="val 153660"/>
              <a:gd name="adj2" fmla="val -23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Creates nothing</a:t>
            </a:r>
          </a:p>
        </p:txBody>
      </p:sp>
      <p:sp>
        <p:nvSpPr>
          <p:cNvPr id="17" name="Speech Bubble: Rectangle with Corners Rounded 16">
            <a:extLst>
              <a:ext uri="{FF2B5EF4-FFF2-40B4-BE49-F238E27FC236}">
                <a16:creationId xmlns:a16="http://schemas.microsoft.com/office/drawing/2014/main" id="{FA2E0F73-A950-4C3A-9A32-4D0D1B487F0D}"/>
              </a:ext>
            </a:extLst>
          </p:cNvPr>
          <p:cNvSpPr/>
          <p:nvPr/>
        </p:nvSpPr>
        <p:spPr>
          <a:xfrm>
            <a:off x="1427299" y="5075982"/>
            <a:ext cx="3384376" cy="432047"/>
          </a:xfrm>
          <a:prstGeom prst="wedgeRoundRectCallout">
            <a:avLst>
              <a:gd name="adj1" fmla="val 153660"/>
              <a:gd name="adj2" fmla="val -23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Creates nothing</a:t>
            </a:r>
            <a:endParaRPr lang="en-US" dirty="0">
              <a:solidFill>
                <a:schemeClr val="tx1"/>
              </a:solidFill>
            </a:endParaRPr>
          </a:p>
        </p:txBody>
      </p:sp>
      <p:sp>
        <p:nvSpPr>
          <p:cNvPr id="18" name="Speech Bubble: Rectangle with Corners Rounded 17">
            <a:extLst>
              <a:ext uri="{FF2B5EF4-FFF2-40B4-BE49-F238E27FC236}">
                <a16:creationId xmlns:a16="http://schemas.microsoft.com/office/drawing/2014/main" id="{1A2D2D55-2AA3-4EF7-9D18-7924A58A22C3}"/>
              </a:ext>
            </a:extLst>
          </p:cNvPr>
          <p:cNvSpPr/>
          <p:nvPr/>
        </p:nvSpPr>
        <p:spPr>
          <a:xfrm>
            <a:off x="3854934" y="1043533"/>
            <a:ext cx="3384376" cy="432047"/>
          </a:xfrm>
          <a:prstGeom prst="wedgeRoundRectCallout">
            <a:avLst>
              <a:gd name="adj1" fmla="val 82174"/>
              <a:gd name="adj2" fmla="val 240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Opens nothing</a:t>
            </a:r>
          </a:p>
        </p:txBody>
      </p:sp>
    </p:spTree>
    <p:extLst>
      <p:ext uri="{BB962C8B-B14F-4D97-AF65-F5344CB8AC3E}">
        <p14:creationId xmlns:p14="http://schemas.microsoft.com/office/powerpoint/2010/main" val="35618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3119487" y="350661"/>
            <a:ext cx="15913768" cy="16800456"/>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Expand with basic view</a:t>
            </a:r>
          </a:p>
        </p:txBody>
      </p:sp>
      <p:sp>
        <p:nvSpPr>
          <p:cNvPr id="15" name="Freeform: Shape 14">
            <a:extLst>
              <a:ext uri="{FF2B5EF4-FFF2-40B4-BE49-F238E27FC236}">
                <a16:creationId xmlns:a16="http://schemas.microsoft.com/office/drawing/2014/main" id="{B3C2BF93-9147-451D-B026-E7C69E49B410}"/>
              </a:ext>
            </a:extLst>
          </p:cNvPr>
          <p:cNvSpPr/>
          <p:nvPr/>
        </p:nvSpPr>
        <p:spPr>
          <a:xfrm>
            <a:off x="6781800" y="971525"/>
            <a:ext cx="13315950" cy="9986417"/>
          </a:xfrm>
          <a:custGeom>
            <a:avLst/>
            <a:gdLst>
              <a:gd name="connsiteX0" fmla="*/ 3695700 w 13315950"/>
              <a:gd name="connsiteY0" fmla="*/ 628650 h 11125200"/>
              <a:gd name="connsiteX1" fmla="*/ 4533900 w 13315950"/>
              <a:gd name="connsiteY1" fmla="*/ 3238500 h 11125200"/>
              <a:gd name="connsiteX2" fmla="*/ 4305300 w 13315950"/>
              <a:gd name="connsiteY2" fmla="*/ 5924550 h 11125200"/>
              <a:gd name="connsiteX3" fmla="*/ 1276350 w 13315950"/>
              <a:gd name="connsiteY3" fmla="*/ 6534150 h 11125200"/>
              <a:gd name="connsiteX4" fmla="*/ 0 w 13315950"/>
              <a:gd name="connsiteY4" fmla="*/ 8248650 h 11125200"/>
              <a:gd name="connsiteX5" fmla="*/ 8572500 w 13315950"/>
              <a:gd name="connsiteY5" fmla="*/ 11125200 h 11125200"/>
              <a:gd name="connsiteX6" fmla="*/ 13315950 w 13315950"/>
              <a:gd name="connsiteY6" fmla="*/ 5581650 h 11125200"/>
              <a:gd name="connsiteX7" fmla="*/ 13239750 w 13315950"/>
              <a:gd name="connsiteY7" fmla="*/ 5372100 h 11125200"/>
              <a:gd name="connsiteX8" fmla="*/ 10020300 w 13315950"/>
              <a:gd name="connsiteY8" fmla="*/ 0 h 11125200"/>
              <a:gd name="connsiteX9" fmla="*/ 3695700 w 13315950"/>
              <a:gd name="connsiteY9" fmla="*/ 628650 h 111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15950" h="11125200">
                <a:moveTo>
                  <a:pt x="3695700" y="628650"/>
                </a:moveTo>
                <a:lnTo>
                  <a:pt x="4533900" y="3238500"/>
                </a:lnTo>
                <a:lnTo>
                  <a:pt x="4305300" y="5924550"/>
                </a:lnTo>
                <a:lnTo>
                  <a:pt x="1276350" y="6534150"/>
                </a:lnTo>
                <a:lnTo>
                  <a:pt x="0" y="8248650"/>
                </a:lnTo>
                <a:lnTo>
                  <a:pt x="8572500" y="11125200"/>
                </a:lnTo>
                <a:lnTo>
                  <a:pt x="13315950" y="5581650"/>
                </a:lnTo>
                <a:cubicBezTo>
                  <a:pt x="13234592" y="5398595"/>
                  <a:pt x="13239750" y="5472740"/>
                  <a:pt x="13239750" y="5372100"/>
                </a:cubicBezTo>
                <a:lnTo>
                  <a:pt x="10020300" y="0"/>
                </a:lnTo>
                <a:lnTo>
                  <a:pt x="3695700" y="628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31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3119487" y="350661"/>
            <a:ext cx="15913768" cy="16800456"/>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 controller</a:t>
            </a:r>
          </a:p>
        </p:txBody>
      </p:sp>
      <p:sp>
        <p:nvSpPr>
          <p:cNvPr id="2" name="Freeform: Shape 1">
            <a:extLst>
              <a:ext uri="{FF2B5EF4-FFF2-40B4-BE49-F238E27FC236}">
                <a16:creationId xmlns:a16="http://schemas.microsoft.com/office/drawing/2014/main" id="{4AFB9810-4D2C-45C7-A091-54D5FD4FE4FD}"/>
              </a:ext>
            </a:extLst>
          </p:cNvPr>
          <p:cNvSpPr/>
          <p:nvPr/>
        </p:nvSpPr>
        <p:spPr>
          <a:xfrm>
            <a:off x="8953500" y="3409950"/>
            <a:ext cx="7258050" cy="5524500"/>
          </a:xfrm>
          <a:custGeom>
            <a:avLst/>
            <a:gdLst>
              <a:gd name="connsiteX0" fmla="*/ 1943100 w 7258050"/>
              <a:gd name="connsiteY0" fmla="*/ 19050 h 5524500"/>
              <a:gd name="connsiteX1" fmla="*/ 7181850 w 7258050"/>
              <a:gd name="connsiteY1" fmla="*/ 0 h 5524500"/>
              <a:gd name="connsiteX2" fmla="*/ 7258050 w 7258050"/>
              <a:gd name="connsiteY2" fmla="*/ 5524500 h 5524500"/>
              <a:gd name="connsiteX3" fmla="*/ 0 w 7258050"/>
              <a:gd name="connsiteY3" fmla="*/ 5467350 h 5524500"/>
              <a:gd name="connsiteX4" fmla="*/ 95250 w 7258050"/>
              <a:gd name="connsiteY4" fmla="*/ 3086100 h 5524500"/>
              <a:gd name="connsiteX5" fmla="*/ 2419350 w 7258050"/>
              <a:gd name="connsiteY5" fmla="*/ 3143250 h 5524500"/>
              <a:gd name="connsiteX6" fmla="*/ 1943100 w 7258050"/>
              <a:gd name="connsiteY6" fmla="*/ 19050 h 552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8050" h="5524500">
                <a:moveTo>
                  <a:pt x="1943100" y="19050"/>
                </a:moveTo>
                <a:lnTo>
                  <a:pt x="7181850" y="0"/>
                </a:lnTo>
                <a:lnTo>
                  <a:pt x="7258050" y="5524500"/>
                </a:lnTo>
                <a:lnTo>
                  <a:pt x="0" y="5467350"/>
                </a:lnTo>
                <a:lnTo>
                  <a:pt x="95250" y="3086100"/>
                </a:lnTo>
                <a:lnTo>
                  <a:pt x="2419350" y="3143250"/>
                </a:lnTo>
                <a:lnTo>
                  <a:pt x="1943100" y="190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84B1283-9163-46D6-ADDF-A00147C6DE35}"/>
              </a:ext>
            </a:extLst>
          </p:cNvPr>
          <p:cNvSpPr/>
          <p:nvPr/>
        </p:nvSpPr>
        <p:spPr>
          <a:xfrm>
            <a:off x="258467" y="2771725"/>
            <a:ext cx="2861020"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 button action, run the program and verify you can print something out, when the login button is pressed</a:t>
            </a:r>
          </a:p>
        </p:txBody>
      </p:sp>
      <p:sp>
        <p:nvSpPr>
          <p:cNvPr id="8" name="Speech Bubble: Rectangle with Corners Rounded 7">
            <a:extLst>
              <a:ext uri="{FF2B5EF4-FFF2-40B4-BE49-F238E27FC236}">
                <a16:creationId xmlns:a16="http://schemas.microsoft.com/office/drawing/2014/main" id="{319C4CB6-6B59-4DE9-8697-A11FB5886DF5}"/>
              </a:ext>
            </a:extLst>
          </p:cNvPr>
          <p:cNvSpPr/>
          <p:nvPr/>
        </p:nvSpPr>
        <p:spPr>
          <a:xfrm>
            <a:off x="3854934" y="1043533"/>
            <a:ext cx="3384376" cy="432047"/>
          </a:xfrm>
          <a:prstGeom prst="wedgeRoundRectCallout">
            <a:avLst>
              <a:gd name="adj1" fmla="val 82174"/>
              <a:gd name="adj2" fmla="val 240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Opens Login</a:t>
            </a:r>
          </a:p>
        </p:txBody>
      </p:sp>
      <p:sp>
        <p:nvSpPr>
          <p:cNvPr id="9" name="Speech Bubble: Rectangle with Corners Rounded 8">
            <a:extLst>
              <a:ext uri="{FF2B5EF4-FFF2-40B4-BE49-F238E27FC236}">
                <a16:creationId xmlns:a16="http://schemas.microsoft.com/office/drawing/2014/main" id="{F3B3DBA8-2854-40B2-8CAF-1BEBF19931EF}"/>
              </a:ext>
            </a:extLst>
          </p:cNvPr>
          <p:cNvSpPr/>
          <p:nvPr/>
        </p:nvSpPr>
        <p:spPr>
          <a:xfrm>
            <a:off x="1463303" y="6300117"/>
            <a:ext cx="3384376" cy="432047"/>
          </a:xfrm>
          <a:prstGeom prst="wedgeRoundRectCallout">
            <a:avLst>
              <a:gd name="adj1" fmla="val 153660"/>
              <a:gd name="adj2" fmla="val -23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Creates nothing</a:t>
            </a:r>
          </a:p>
        </p:txBody>
      </p:sp>
      <p:sp>
        <p:nvSpPr>
          <p:cNvPr id="10" name="Speech Bubble: Rectangle with Corners Rounded 9">
            <a:extLst>
              <a:ext uri="{FF2B5EF4-FFF2-40B4-BE49-F238E27FC236}">
                <a16:creationId xmlns:a16="http://schemas.microsoft.com/office/drawing/2014/main" id="{A9742858-20D0-4C15-9373-A5112CF193A0}"/>
              </a:ext>
            </a:extLst>
          </p:cNvPr>
          <p:cNvSpPr/>
          <p:nvPr/>
        </p:nvSpPr>
        <p:spPr>
          <a:xfrm>
            <a:off x="1427299" y="5075982"/>
            <a:ext cx="3384376" cy="432047"/>
          </a:xfrm>
          <a:prstGeom prst="wedgeRoundRectCallout">
            <a:avLst>
              <a:gd name="adj1" fmla="val 153660"/>
              <a:gd name="adj2" fmla="val -23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Creates nothing</a:t>
            </a:r>
            <a:endParaRPr lang="en-US" dirty="0">
              <a:solidFill>
                <a:schemeClr val="tx1"/>
              </a:solidFill>
            </a:endParaRPr>
          </a:p>
        </p:txBody>
      </p:sp>
    </p:spTree>
    <p:extLst>
      <p:ext uri="{BB962C8B-B14F-4D97-AF65-F5344CB8AC3E}">
        <p14:creationId xmlns:p14="http://schemas.microsoft.com/office/powerpoint/2010/main" val="251296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3119487" y="350661"/>
            <a:ext cx="15913768" cy="16800456"/>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VM</a:t>
            </a:r>
          </a:p>
        </p:txBody>
      </p:sp>
      <p:sp>
        <p:nvSpPr>
          <p:cNvPr id="2" name="Freeform: Shape 1">
            <a:extLst>
              <a:ext uri="{FF2B5EF4-FFF2-40B4-BE49-F238E27FC236}">
                <a16:creationId xmlns:a16="http://schemas.microsoft.com/office/drawing/2014/main" id="{4AFB9810-4D2C-45C7-A091-54D5FD4FE4FD}"/>
              </a:ext>
            </a:extLst>
          </p:cNvPr>
          <p:cNvSpPr/>
          <p:nvPr/>
        </p:nvSpPr>
        <p:spPr>
          <a:xfrm>
            <a:off x="8808119" y="5364013"/>
            <a:ext cx="7258050" cy="5524500"/>
          </a:xfrm>
          <a:custGeom>
            <a:avLst/>
            <a:gdLst>
              <a:gd name="connsiteX0" fmla="*/ 1943100 w 7258050"/>
              <a:gd name="connsiteY0" fmla="*/ 19050 h 5524500"/>
              <a:gd name="connsiteX1" fmla="*/ 7181850 w 7258050"/>
              <a:gd name="connsiteY1" fmla="*/ 0 h 5524500"/>
              <a:gd name="connsiteX2" fmla="*/ 7258050 w 7258050"/>
              <a:gd name="connsiteY2" fmla="*/ 5524500 h 5524500"/>
              <a:gd name="connsiteX3" fmla="*/ 0 w 7258050"/>
              <a:gd name="connsiteY3" fmla="*/ 5467350 h 5524500"/>
              <a:gd name="connsiteX4" fmla="*/ 95250 w 7258050"/>
              <a:gd name="connsiteY4" fmla="*/ 3086100 h 5524500"/>
              <a:gd name="connsiteX5" fmla="*/ 2419350 w 7258050"/>
              <a:gd name="connsiteY5" fmla="*/ 3143250 h 5524500"/>
              <a:gd name="connsiteX6" fmla="*/ 1943100 w 7258050"/>
              <a:gd name="connsiteY6" fmla="*/ 19050 h 552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8050" h="5524500">
                <a:moveTo>
                  <a:pt x="1943100" y="19050"/>
                </a:moveTo>
                <a:lnTo>
                  <a:pt x="7181850" y="0"/>
                </a:lnTo>
                <a:lnTo>
                  <a:pt x="7258050" y="5524500"/>
                </a:lnTo>
                <a:lnTo>
                  <a:pt x="0" y="5467350"/>
                </a:lnTo>
                <a:lnTo>
                  <a:pt x="95250" y="3086100"/>
                </a:lnTo>
                <a:lnTo>
                  <a:pt x="2419350" y="3143250"/>
                </a:lnTo>
                <a:lnTo>
                  <a:pt x="1943100" y="190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84B1283-9163-46D6-ADDF-A00147C6DE35}"/>
              </a:ext>
            </a:extLst>
          </p:cNvPr>
          <p:cNvSpPr/>
          <p:nvPr/>
        </p:nvSpPr>
        <p:spPr>
          <a:xfrm>
            <a:off x="258467" y="2771725"/>
            <a:ext cx="2861020"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that you can make the bindings, and that the VM prints out your login credentials, when the Login button is pressed</a:t>
            </a:r>
          </a:p>
        </p:txBody>
      </p:sp>
      <p:sp>
        <p:nvSpPr>
          <p:cNvPr id="8" name="Speech Bubble: Rectangle with Corners Rounded 7">
            <a:extLst>
              <a:ext uri="{FF2B5EF4-FFF2-40B4-BE49-F238E27FC236}">
                <a16:creationId xmlns:a16="http://schemas.microsoft.com/office/drawing/2014/main" id="{5A66E456-FF6F-4E6B-B740-E3133EC72403}"/>
              </a:ext>
            </a:extLst>
          </p:cNvPr>
          <p:cNvSpPr/>
          <p:nvPr/>
        </p:nvSpPr>
        <p:spPr>
          <a:xfrm>
            <a:off x="1463303" y="6300117"/>
            <a:ext cx="3384376" cy="432047"/>
          </a:xfrm>
          <a:prstGeom prst="wedgeRoundRectCallout">
            <a:avLst>
              <a:gd name="adj1" fmla="val 153660"/>
              <a:gd name="adj2" fmla="val -23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Creates nothing</a:t>
            </a:r>
          </a:p>
        </p:txBody>
      </p:sp>
      <p:sp>
        <p:nvSpPr>
          <p:cNvPr id="9" name="Speech Bubble: Rectangle with Corners Rounded 8">
            <a:extLst>
              <a:ext uri="{FF2B5EF4-FFF2-40B4-BE49-F238E27FC236}">
                <a16:creationId xmlns:a16="http://schemas.microsoft.com/office/drawing/2014/main" id="{9534686E-D25B-4FDB-9AF8-BB982B56E4DA}"/>
              </a:ext>
            </a:extLst>
          </p:cNvPr>
          <p:cNvSpPr/>
          <p:nvPr/>
        </p:nvSpPr>
        <p:spPr>
          <a:xfrm>
            <a:off x="1427299" y="5075982"/>
            <a:ext cx="3384376" cy="432047"/>
          </a:xfrm>
          <a:prstGeom prst="wedgeRoundRectCallout">
            <a:avLst>
              <a:gd name="adj1" fmla="val 153660"/>
              <a:gd name="adj2" fmla="val -23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Creates VM now</a:t>
            </a:r>
          </a:p>
        </p:txBody>
      </p:sp>
    </p:spTree>
    <p:extLst>
      <p:ext uri="{BB962C8B-B14F-4D97-AF65-F5344CB8AC3E}">
        <p14:creationId xmlns:p14="http://schemas.microsoft.com/office/powerpoint/2010/main" val="415192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408905" y="-1476747"/>
            <a:ext cx="15913768" cy="16800456"/>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Model</a:t>
            </a:r>
          </a:p>
        </p:txBody>
      </p:sp>
      <p:sp>
        <p:nvSpPr>
          <p:cNvPr id="7" name="Rectangle: Rounded Corners 6">
            <a:extLst>
              <a:ext uri="{FF2B5EF4-FFF2-40B4-BE49-F238E27FC236}">
                <a16:creationId xmlns:a16="http://schemas.microsoft.com/office/drawing/2014/main" id="{884B1283-9163-46D6-ADDF-A00147C6DE35}"/>
              </a:ext>
            </a:extLst>
          </p:cNvPr>
          <p:cNvSpPr/>
          <p:nvPr/>
        </p:nvSpPr>
        <p:spPr>
          <a:xfrm>
            <a:off x="258467" y="2771725"/>
            <a:ext cx="4013148" cy="3816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that can print out login credentials from the model. Could create a dummy method, which simulates a successful login, and propagate the response back to the view/controller, which will then print out “log in successful”</a:t>
            </a:r>
          </a:p>
        </p:txBody>
      </p:sp>
      <p:sp>
        <p:nvSpPr>
          <p:cNvPr id="6" name="Freeform: Shape 5">
            <a:extLst>
              <a:ext uri="{FF2B5EF4-FFF2-40B4-BE49-F238E27FC236}">
                <a16:creationId xmlns:a16="http://schemas.microsoft.com/office/drawing/2014/main" id="{D0F42892-DDF8-44CF-9EFE-DAF8AB4C2527}"/>
              </a:ext>
            </a:extLst>
          </p:cNvPr>
          <p:cNvSpPr/>
          <p:nvPr/>
        </p:nvSpPr>
        <p:spPr>
          <a:xfrm>
            <a:off x="10172700" y="209550"/>
            <a:ext cx="5657850" cy="4457700"/>
          </a:xfrm>
          <a:custGeom>
            <a:avLst/>
            <a:gdLst>
              <a:gd name="connsiteX0" fmla="*/ 0 w 5657850"/>
              <a:gd name="connsiteY0" fmla="*/ 133350 h 4457700"/>
              <a:gd name="connsiteX1" fmla="*/ 152400 w 5657850"/>
              <a:gd name="connsiteY1" fmla="*/ 4381500 h 4457700"/>
              <a:gd name="connsiteX2" fmla="*/ 5657850 w 5657850"/>
              <a:gd name="connsiteY2" fmla="*/ 4457700 h 4457700"/>
              <a:gd name="connsiteX3" fmla="*/ 5181600 w 5657850"/>
              <a:gd name="connsiteY3" fmla="*/ 0 h 4457700"/>
              <a:gd name="connsiteX4" fmla="*/ 0 w 5657850"/>
              <a:gd name="connsiteY4" fmla="*/ 133350 h 445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50" h="4457700">
                <a:moveTo>
                  <a:pt x="0" y="133350"/>
                </a:moveTo>
                <a:lnTo>
                  <a:pt x="152400" y="4381500"/>
                </a:lnTo>
                <a:lnTo>
                  <a:pt x="5657850" y="4457700"/>
                </a:lnTo>
                <a:lnTo>
                  <a:pt x="5181600" y="0"/>
                </a:lnTo>
                <a:lnTo>
                  <a:pt x="0" y="133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E2482A3-DC9E-4880-9C61-0DF0823FC25C}"/>
              </a:ext>
            </a:extLst>
          </p:cNvPr>
          <p:cNvSpPr/>
          <p:nvPr/>
        </p:nvSpPr>
        <p:spPr>
          <a:xfrm>
            <a:off x="4055591" y="6958480"/>
            <a:ext cx="5657850" cy="4457700"/>
          </a:xfrm>
          <a:custGeom>
            <a:avLst/>
            <a:gdLst>
              <a:gd name="connsiteX0" fmla="*/ 0 w 5657850"/>
              <a:gd name="connsiteY0" fmla="*/ 133350 h 4457700"/>
              <a:gd name="connsiteX1" fmla="*/ 152400 w 5657850"/>
              <a:gd name="connsiteY1" fmla="*/ 4381500 h 4457700"/>
              <a:gd name="connsiteX2" fmla="*/ 5657850 w 5657850"/>
              <a:gd name="connsiteY2" fmla="*/ 4457700 h 4457700"/>
              <a:gd name="connsiteX3" fmla="*/ 5181600 w 5657850"/>
              <a:gd name="connsiteY3" fmla="*/ 0 h 4457700"/>
              <a:gd name="connsiteX4" fmla="*/ 0 w 5657850"/>
              <a:gd name="connsiteY4" fmla="*/ 133350 h 445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50" h="4457700">
                <a:moveTo>
                  <a:pt x="0" y="133350"/>
                </a:moveTo>
                <a:lnTo>
                  <a:pt x="152400" y="4381500"/>
                </a:lnTo>
                <a:lnTo>
                  <a:pt x="5657850" y="4457700"/>
                </a:lnTo>
                <a:lnTo>
                  <a:pt x="5181600" y="0"/>
                </a:lnTo>
                <a:lnTo>
                  <a:pt x="0" y="133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93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2928715" y="-4196791"/>
            <a:ext cx="11135988" cy="11756466"/>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client/server</a:t>
            </a:r>
          </a:p>
        </p:txBody>
      </p:sp>
      <p:sp>
        <p:nvSpPr>
          <p:cNvPr id="7" name="Rectangle: Rounded Corners 6">
            <a:extLst>
              <a:ext uri="{FF2B5EF4-FFF2-40B4-BE49-F238E27FC236}">
                <a16:creationId xmlns:a16="http://schemas.microsoft.com/office/drawing/2014/main" id="{884B1283-9163-46D6-ADDF-A00147C6DE35}"/>
              </a:ext>
            </a:extLst>
          </p:cNvPr>
          <p:cNvSpPr/>
          <p:nvPr/>
        </p:nvSpPr>
        <p:spPr>
          <a:xfrm>
            <a:off x="258467" y="2771725"/>
            <a:ext cx="3365076" cy="3672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that you can send the login credentials to the server, and get a response back. </a:t>
            </a:r>
          </a:p>
          <a:p>
            <a:pPr algn="ctr"/>
            <a:r>
              <a:rPr lang="en-US" dirty="0">
                <a:solidFill>
                  <a:schemeClr val="tx1"/>
                </a:solidFill>
              </a:rPr>
              <a:t>You could hardcode a user.</a:t>
            </a:r>
          </a:p>
          <a:p>
            <a:pPr algn="ctr"/>
            <a:endParaRPr lang="en-US" dirty="0">
              <a:solidFill>
                <a:schemeClr val="tx1"/>
              </a:solidFill>
            </a:endParaRPr>
          </a:p>
          <a:p>
            <a:pPr algn="ctr"/>
            <a:r>
              <a:rPr lang="en-US" dirty="0">
                <a:solidFill>
                  <a:schemeClr val="tx1"/>
                </a:solidFill>
              </a:rPr>
              <a:t>You should now have the login functionality in place.</a:t>
            </a:r>
          </a:p>
        </p:txBody>
      </p:sp>
    </p:spTree>
    <p:extLst>
      <p:ext uri="{BB962C8B-B14F-4D97-AF65-F5344CB8AC3E}">
        <p14:creationId xmlns:p14="http://schemas.microsoft.com/office/powerpoint/2010/main" val="1547963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61FFCC-253E-4B89-9F54-08A9CC906C15}"/>
              </a:ext>
            </a:extLst>
          </p:cNvPr>
          <p:cNvPicPr>
            <a:picLocks noChangeAspect="1"/>
          </p:cNvPicPr>
          <p:nvPr/>
        </p:nvPicPr>
        <p:blipFill>
          <a:blip r:embed="rId2"/>
          <a:stretch>
            <a:fillRect/>
          </a:stretch>
        </p:blipFill>
        <p:spPr>
          <a:xfrm>
            <a:off x="3911575" y="160269"/>
            <a:ext cx="7031532" cy="7423317"/>
          </a:xfrm>
          <a:prstGeom prst="rect">
            <a:avLst/>
          </a:prstGeom>
        </p:spPr>
      </p:pic>
      <p:sp>
        <p:nvSpPr>
          <p:cNvPr id="13" name="Rectangle 12">
            <a:extLst>
              <a:ext uri="{FF2B5EF4-FFF2-40B4-BE49-F238E27FC236}">
                <a16:creationId xmlns:a16="http://schemas.microsoft.com/office/drawing/2014/main" id="{8B552BE6-8FC2-4623-92CB-C4CF825F743C}"/>
              </a:ext>
            </a:extLst>
          </p:cNvPr>
          <p:cNvSpPr/>
          <p:nvPr/>
        </p:nvSpPr>
        <p:spPr>
          <a:xfrm>
            <a:off x="258467" y="188285"/>
            <a:ext cx="2345514" cy="369332"/>
          </a:xfrm>
          <a:prstGeom prst="rect">
            <a:avLst/>
          </a:prstGeom>
        </p:spPr>
        <p:txBody>
          <a:bodyPr wrap="none">
            <a:spAutoFit/>
          </a:bodyPr>
          <a:lstStyle/>
          <a:p>
            <a:r>
              <a:rPr lang="en-US" dirty="0"/>
              <a:t>As a user I can log in</a:t>
            </a:r>
          </a:p>
        </p:txBody>
      </p:sp>
      <p:sp>
        <p:nvSpPr>
          <p:cNvPr id="14" name="Rectangle: Rounded Corners 13">
            <a:extLst>
              <a:ext uri="{FF2B5EF4-FFF2-40B4-BE49-F238E27FC236}">
                <a16:creationId xmlns:a16="http://schemas.microsoft.com/office/drawing/2014/main" id="{CB2FFBDE-10F3-4D20-9920-82C80A4E096D}"/>
              </a:ext>
            </a:extLst>
          </p:cNvPr>
          <p:cNvSpPr/>
          <p:nvPr/>
        </p:nvSpPr>
        <p:spPr>
          <a:xfrm>
            <a:off x="258467" y="1259557"/>
            <a:ext cx="286102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Move on to next requirement, same approach</a:t>
            </a:r>
          </a:p>
        </p:txBody>
      </p:sp>
    </p:spTree>
    <p:extLst>
      <p:ext uri="{BB962C8B-B14F-4D97-AF65-F5344CB8AC3E}">
        <p14:creationId xmlns:p14="http://schemas.microsoft.com/office/powerpoint/2010/main" val="19098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7107-C67D-46E0-9BCB-66E3811BE64F}"/>
              </a:ext>
            </a:extLst>
          </p:cNvPr>
          <p:cNvSpPr>
            <a:spLocks noGrp="1"/>
          </p:cNvSpPr>
          <p:nvPr>
            <p:ph type="title"/>
          </p:nvPr>
        </p:nvSpPr>
        <p:spPr/>
        <p:txBody>
          <a:bodyPr/>
          <a:lstStyle/>
          <a:p>
            <a:r>
              <a:rPr lang="en-US" dirty="0"/>
              <a:t>Advisory board</a:t>
            </a:r>
          </a:p>
        </p:txBody>
      </p:sp>
      <p:sp>
        <p:nvSpPr>
          <p:cNvPr id="3" name="Text Placeholder 2">
            <a:extLst>
              <a:ext uri="{FF2B5EF4-FFF2-40B4-BE49-F238E27FC236}">
                <a16:creationId xmlns:a16="http://schemas.microsoft.com/office/drawing/2014/main" id="{B013CC07-6DCD-4AE6-9552-01C141B8E394}"/>
              </a:ext>
            </a:extLst>
          </p:cNvPr>
          <p:cNvSpPr>
            <a:spLocks noGrp="1"/>
          </p:cNvSpPr>
          <p:nvPr>
            <p:ph type="body" sz="quarter" idx="10"/>
          </p:nvPr>
        </p:nvSpPr>
        <p:spPr/>
        <p:txBody>
          <a:bodyPr/>
          <a:lstStyle/>
          <a:p>
            <a:r>
              <a:rPr lang="en-US" dirty="0"/>
              <a:t>2 students per class</a:t>
            </a:r>
          </a:p>
          <a:p>
            <a:r>
              <a:rPr lang="en-US" dirty="0"/>
              <a:t>Give feedback to the school, circumstances, conditions, atmosphere</a:t>
            </a:r>
          </a:p>
          <a:p>
            <a:r>
              <a:rPr lang="en-US" dirty="0"/>
              <a:t>Wednesday, 30</a:t>
            </a:r>
            <a:r>
              <a:rPr lang="en-US" baseline="30000" dirty="0"/>
              <a:t>th</a:t>
            </a:r>
            <a:r>
              <a:rPr lang="en-US" dirty="0"/>
              <a:t> of October</a:t>
            </a:r>
          </a:p>
          <a:p>
            <a:endParaRPr lang="en-US" dirty="0"/>
          </a:p>
          <a:p>
            <a:r>
              <a:rPr lang="en-US" dirty="0"/>
              <a:t>Write me an email, if you’re interested</a:t>
            </a:r>
          </a:p>
        </p:txBody>
      </p:sp>
    </p:spTree>
    <p:extLst>
      <p:ext uri="{BB962C8B-B14F-4D97-AF65-F5344CB8AC3E}">
        <p14:creationId xmlns:p14="http://schemas.microsoft.com/office/powerpoint/2010/main" val="335540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39CD-BFC9-4794-BA6D-442DA5169EF2}"/>
              </a:ext>
            </a:extLst>
          </p:cNvPr>
          <p:cNvSpPr>
            <a:spLocks noGrp="1"/>
          </p:cNvSpPr>
          <p:nvPr>
            <p:ph type="title"/>
          </p:nvPr>
        </p:nvSpPr>
        <p:spPr/>
        <p:txBody>
          <a:bodyPr/>
          <a:lstStyle/>
          <a:p>
            <a:r>
              <a:rPr lang="en-US" dirty="0"/>
              <a:t>Who knows about the </a:t>
            </a:r>
            <a:r>
              <a:rPr lang="en-US" dirty="0" err="1"/>
              <a:t>ViewHandler</a:t>
            </a:r>
            <a:r>
              <a:rPr lang="en-US" dirty="0"/>
              <a:t>?</a:t>
            </a:r>
          </a:p>
        </p:txBody>
      </p:sp>
      <p:sp>
        <p:nvSpPr>
          <p:cNvPr id="4" name="Cloud 3">
            <a:extLst>
              <a:ext uri="{FF2B5EF4-FFF2-40B4-BE49-F238E27FC236}">
                <a16:creationId xmlns:a16="http://schemas.microsoft.com/office/drawing/2014/main" id="{2A721B0F-CBFA-4C9D-914C-0346AC4B8A9D}"/>
              </a:ext>
            </a:extLst>
          </p:cNvPr>
          <p:cNvSpPr/>
          <p:nvPr/>
        </p:nvSpPr>
        <p:spPr>
          <a:xfrm>
            <a:off x="815231" y="1763613"/>
            <a:ext cx="1944216" cy="93610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p>
        </p:txBody>
      </p:sp>
      <p:sp>
        <p:nvSpPr>
          <p:cNvPr id="5" name="Cloud 4">
            <a:extLst>
              <a:ext uri="{FF2B5EF4-FFF2-40B4-BE49-F238E27FC236}">
                <a16:creationId xmlns:a16="http://schemas.microsoft.com/office/drawing/2014/main" id="{51E64148-3363-40F0-A099-20EB7EEA5D82}"/>
              </a:ext>
            </a:extLst>
          </p:cNvPr>
          <p:cNvSpPr/>
          <p:nvPr/>
        </p:nvSpPr>
        <p:spPr>
          <a:xfrm>
            <a:off x="815231" y="3419797"/>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6" name="Cloud 5">
            <a:extLst>
              <a:ext uri="{FF2B5EF4-FFF2-40B4-BE49-F238E27FC236}">
                <a16:creationId xmlns:a16="http://schemas.microsoft.com/office/drawing/2014/main" id="{C46E83F4-3A77-427F-9E9B-69EE046CBA32}"/>
              </a:ext>
            </a:extLst>
          </p:cNvPr>
          <p:cNvSpPr/>
          <p:nvPr/>
        </p:nvSpPr>
        <p:spPr>
          <a:xfrm>
            <a:off x="815231" y="4831789"/>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7" name="Rectangle: Rounded Corners 6">
            <a:extLst>
              <a:ext uri="{FF2B5EF4-FFF2-40B4-BE49-F238E27FC236}">
                <a16:creationId xmlns:a16="http://schemas.microsoft.com/office/drawing/2014/main" id="{48C0D261-C60B-4A22-8D39-7B36A3914CE7}"/>
              </a:ext>
            </a:extLst>
          </p:cNvPr>
          <p:cNvSpPr/>
          <p:nvPr/>
        </p:nvSpPr>
        <p:spPr>
          <a:xfrm>
            <a:off x="4631655" y="1763613"/>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9" name="Straight Arrow Connector 8">
            <a:extLst>
              <a:ext uri="{FF2B5EF4-FFF2-40B4-BE49-F238E27FC236}">
                <a16:creationId xmlns:a16="http://schemas.microsoft.com/office/drawing/2014/main" id="{435BC5DA-1CB8-44F6-A5FC-A68D34C395C2}"/>
              </a:ext>
            </a:extLst>
          </p:cNvPr>
          <p:cNvCxnSpPr/>
          <p:nvPr/>
        </p:nvCxnSpPr>
        <p:spPr>
          <a:xfrm flipV="1">
            <a:off x="2759447" y="2411685"/>
            <a:ext cx="1872208" cy="1296144"/>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9688F3E6-178F-40B8-98B2-463A2982D531}"/>
              </a:ext>
            </a:extLst>
          </p:cNvPr>
          <p:cNvCxnSpPr>
            <a:stCxn id="4" idx="0"/>
            <a:endCxn id="7" idx="1"/>
          </p:cNvCxnSpPr>
          <p:nvPr/>
        </p:nvCxnSpPr>
        <p:spPr>
          <a:xfrm flipV="1">
            <a:off x="2757827" y="2087649"/>
            <a:ext cx="1873828" cy="14401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0F226364-DF11-41AA-A64E-93DB96A71921}"/>
              </a:ext>
            </a:extLst>
          </p:cNvPr>
          <p:cNvSpPr txBox="1"/>
          <p:nvPr/>
        </p:nvSpPr>
        <p:spPr>
          <a:xfrm>
            <a:off x="3618607" y="2430598"/>
            <a:ext cx="153888" cy="363048"/>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2800" kern="1200" spc="-100" baseline="0" dirty="0">
                <a:solidFill>
                  <a:schemeClr val="tx1"/>
                </a:solidFill>
                <a:latin typeface="Via Light Office" panose="02000503000000020004" pitchFamily="2" charset="0"/>
                <a:ea typeface="+mn-ea"/>
                <a:cs typeface="+mn-cs"/>
              </a:rPr>
              <a:t>?</a:t>
            </a:r>
          </a:p>
        </p:txBody>
      </p:sp>
      <p:sp>
        <p:nvSpPr>
          <p:cNvPr id="13" name="Rectangle: Rounded Corners 12">
            <a:extLst>
              <a:ext uri="{FF2B5EF4-FFF2-40B4-BE49-F238E27FC236}">
                <a16:creationId xmlns:a16="http://schemas.microsoft.com/office/drawing/2014/main" id="{6FDC176C-2F83-4CA1-84F6-E2CE7E2885C9}"/>
              </a:ext>
            </a:extLst>
          </p:cNvPr>
          <p:cNvSpPr/>
          <p:nvPr/>
        </p:nvSpPr>
        <p:spPr>
          <a:xfrm>
            <a:off x="8448079" y="808002"/>
            <a:ext cx="3888432" cy="95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MVVM (and MVC and MVP) have this structure to ease testing.</a:t>
            </a:r>
          </a:p>
        </p:txBody>
      </p:sp>
    </p:spTree>
    <p:extLst>
      <p:ext uri="{BB962C8B-B14F-4D97-AF65-F5344CB8AC3E}">
        <p14:creationId xmlns:p14="http://schemas.microsoft.com/office/powerpoint/2010/main" val="25817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39CD-BFC9-4794-BA6D-442DA5169EF2}"/>
              </a:ext>
            </a:extLst>
          </p:cNvPr>
          <p:cNvSpPr>
            <a:spLocks noGrp="1"/>
          </p:cNvSpPr>
          <p:nvPr>
            <p:ph type="title"/>
          </p:nvPr>
        </p:nvSpPr>
        <p:spPr/>
        <p:txBody>
          <a:bodyPr/>
          <a:lstStyle/>
          <a:p>
            <a:r>
              <a:rPr lang="en-US" dirty="0"/>
              <a:t>Who knows about the </a:t>
            </a:r>
            <a:r>
              <a:rPr lang="en-US" dirty="0" err="1"/>
              <a:t>ViewHandler</a:t>
            </a:r>
            <a:r>
              <a:rPr lang="en-US" dirty="0"/>
              <a:t>?</a:t>
            </a:r>
          </a:p>
        </p:txBody>
      </p:sp>
      <p:sp>
        <p:nvSpPr>
          <p:cNvPr id="4" name="Cloud 3">
            <a:extLst>
              <a:ext uri="{FF2B5EF4-FFF2-40B4-BE49-F238E27FC236}">
                <a16:creationId xmlns:a16="http://schemas.microsoft.com/office/drawing/2014/main" id="{2A721B0F-CBFA-4C9D-914C-0346AC4B8A9D}"/>
              </a:ext>
            </a:extLst>
          </p:cNvPr>
          <p:cNvSpPr/>
          <p:nvPr/>
        </p:nvSpPr>
        <p:spPr>
          <a:xfrm>
            <a:off x="815231" y="1763613"/>
            <a:ext cx="1944216" cy="93610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p>
        </p:txBody>
      </p:sp>
      <p:sp>
        <p:nvSpPr>
          <p:cNvPr id="5" name="Cloud 4">
            <a:extLst>
              <a:ext uri="{FF2B5EF4-FFF2-40B4-BE49-F238E27FC236}">
                <a16:creationId xmlns:a16="http://schemas.microsoft.com/office/drawing/2014/main" id="{51E64148-3363-40F0-A099-20EB7EEA5D82}"/>
              </a:ext>
            </a:extLst>
          </p:cNvPr>
          <p:cNvSpPr/>
          <p:nvPr/>
        </p:nvSpPr>
        <p:spPr>
          <a:xfrm>
            <a:off x="815231" y="3419797"/>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6" name="Cloud 5">
            <a:extLst>
              <a:ext uri="{FF2B5EF4-FFF2-40B4-BE49-F238E27FC236}">
                <a16:creationId xmlns:a16="http://schemas.microsoft.com/office/drawing/2014/main" id="{C46E83F4-3A77-427F-9E9B-69EE046CBA32}"/>
              </a:ext>
            </a:extLst>
          </p:cNvPr>
          <p:cNvSpPr/>
          <p:nvPr/>
        </p:nvSpPr>
        <p:spPr>
          <a:xfrm>
            <a:off x="815231" y="4831789"/>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7" name="Rectangle: Rounded Corners 6">
            <a:extLst>
              <a:ext uri="{FF2B5EF4-FFF2-40B4-BE49-F238E27FC236}">
                <a16:creationId xmlns:a16="http://schemas.microsoft.com/office/drawing/2014/main" id="{48C0D261-C60B-4A22-8D39-7B36A3914CE7}"/>
              </a:ext>
            </a:extLst>
          </p:cNvPr>
          <p:cNvSpPr/>
          <p:nvPr/>
        </p:nvSpPr>
        <p:spPr>
          <a:xfrm>
            <a:off x="4631655" y="1763613"/>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9688F3E6-178F-40B8-98B2-463A2982D531}"/>
              </a:ext>
            </a:extLst>
          </p:cNvPr>
          <p:cNvCxnSpPr>
            <a:stCxn id="4" idx="0"/>
            <a:endCxn id="7" idx="1"/>
          </p:cNvCxnSpPr>
          <p:nvPr/>
        </p:nvCxnSpPr>
        <p:spPr>
          <a:xfrm flipV="1">
            <a:off x="2757827" y="2087649"/>
            <a:ext cx="1873828" cy="14401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3" name="Rectangle: Rounded Corners 12">
            <a:extLst>
              <a:ext uri="{FF2B5EF4-FFF2-40B4-BE49-F238E27FC236}">
                <a16:creationId xmlns:a16="http://schemas.microsoft.com/office/drawing/2014/main" id="{6FDC176C-2F83-4CA1-84F6-E2CE7E2885C9}"/>
              </a:ext>
            </a:extLst>
          </p:cNvPr>
          <p:cNvSpPr/>
          <p:nvPr/>
        </p:nvSpPr>
        <p:spPr>
          <a:xfrm>
            <a:off x="8448079" y="808002"/>
            <a:ext cx="3888432" cy="95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MVVM (and MVC and MVP) have this structure to ease testing.</a:t>
            </a:r>
          </a:p>
        </p:txBody>
      </p:sp>
      <p:sp>
        <p:nvSpPr>
          <p:cNvPr id="14" name="Cloud 13">
            <a:extLst>
              <a:ext uri="{FF2B5EF4-FFF2-40B4-BE49-F238E27FC236}">
                <a16:creationId xmlns:a16="http://schemas.microsoft.com/office/drawing/2014/main" id="{956E8E5B-1F07-4110-BB54-B64B77F75E29}"/>
              </a:ext>
            </a:extLst>
          </p:cNvPr>
          <p:cNvSpPr/>
          <p:nvPr/>
        </p:nvSpPr>
        <p:spPr>
          <a:xfrm>
            <a:off x="-2317117" y="1943632"/>
            <a:ext cx="1944216" cy="936105"/>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 class</a:t>
            </a:r>
          </a:p>
        </p:txBody>
      </p:sp>
    </p:spTree>
    <p:extLst>
      <p:ext uri="{BB962C8B-B14F-4D97-AF65-F5344CB8AC3E}">
        <p14:creationId xmlns:p14="http://schemas.microsoft.com/office/powerpoint/2010/main" val="46329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39CD-BFC9-4794-BA6D-442DA5169EF2}"/>
              </a:ext>
            </a:extLst>
          </p:cNvPr>
          <p:cNvSpPr>
            <a:spLocks noGrp="1"/>
          </p:cNvSpPr>
          <p:nvPr>
            <p:ph type="title"/>
          </p:nvPr>
        </p:nvSpPr>
        <p:spPr/>
        <p:txBody>
          <a:bodyPr/>
          <a:lstStyle/>
          <a:p>
            <a:r>
              <a:rPr lang="en-US" dirty="0"/>
              <a:t>Who knows about the </a:t>
            </a:r>
            <a:r>
              <a:rPr lang="en-US" dirty="0" err="1"/>
              <a:t>ViewHandler</a:t>
            </a:r>
            <a:r>
              <a:rPr lang="en-US" dirty="0"/>
              <a:t>?</a:t>
            </a:r>
          </a:p>
        </p:txBody>
      </p:sp>
      <p:sp>
        <p:nvSpPr>
          <p:cNvPr id="4" name="Cloud 3">
            <a:extLst>
              <a:ext uri="{FF2B5EF4-FFF2-40B4-BE49-F238E27FC236}">
                <a16:creationId xmlns:a16="http://schemas.microsoft.com/office/drawing/2014/main" id="{2A721B0F-CBFA-4C9D-914C-0346AC4B8A9D}"/>
              </a:ext>
            </a:extLst>
          </p:cNvPr>
          <p:cNvSpPr/>
          <p:nvPr/>
        </p:nvSpPr>
        <p:spPr>
          <a:xfrm>
            <a:off x="959247" y="-1116707"/>
            <a:ext cx="1944216" cy="93610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p>
        </p:txBody>
      </p:sp>
      <p:sp>
        <p:nvSpPr>
          <p:cNvPr id="5" name="Cloud 4">
            <a:extLst>
              <a:ext uri="{FF2B5EF4-FFF2-40B4-BE49-F238E27FC236}">
                <a16:creationId xmlns:a16="http://schemas.microsoft.com/office/drawing/2014/main" id="{51E64148-3363-40F0-A099-20EB7EEA5D82}"/>
              </a:ext>
            </a:extLst>
          </p:cNvPr>
          <p:cNvSpPr/>
          <p:nvPr/>
        </p:nvSpPr>
        <p:spPr>
          <a:xfrm>
            <a:off x="815231" y="3419797"/>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6" name="Cloud 5">
            <a:extLst>
              <a:ext uri="{FF2B5EF4-FFF2-40B4-BE49-F238E27FC236}">
                <a16:creationId xmlns:a16="http://schemas.microsoft.com/office/drawing/2014/main" id="{C46E83F4-3A77-427F-9E9B-69EE046CBA32}"/>
              </a:ext>
            </a:extLst>
          </p:cNvPr>
          <p:cNvSpPr/>
          <p:nvPr/>
        </p:nvSpPr>
        <p:spPr>
          <a:xfrm>
            <a:off x="815231" y="4831789"/>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7" name="Rectangle: Rounded Corners 6">
            <a:extLst>
              <a:ext uri="{FF2B5EF4-FFF2-40B4-BE49-F238E27FC236}">
                <a16:creationId xmlns:a16="http://schemas.microsoft.com/office/drawing/2014/main" id="{48C0D261-C60B-4A22-8D39-7B36A3914CE7}"/>
              </a:ext>
            </a:extLst>
          </p:cNvPr>
          <p:cNvSpPr/>
          <p:nvPr/>
        </p:nvSpPr>
        <p:spPr>
          <a:xfrm>
            <a:off x="4775671" y="-1116707"/>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9688F3E6-178F-40B8-98B2-463A2982D531}"/>
              </a:ext>
            </a:extLst>
          </p:cNvPr>
          <p:cNvCxnSpPr>
            <a:stCxn id="4" idx="0"/>
            <a:endCxn id="7" idx="1"/>
          </p:cNvCxnSpPr>
          <p:nvPr/>
        </p:nvCxnSpPr>
        <p:spPr>
          <a:xfrm flipV="1">
            <a:off x="2901843" y="-792671"/>
            <a:ext cx="1873828" cy="14401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3" name="Rectangle: Rounded Corners 12">
            <a:extLst>
              <a:ext uri="{FF2B5EF4-FFF2-40B4-BE49-F238E27FC236}">
                <a16:creationId xmlns:a16="http://schemas.microsoft.com/office/drawing/2014/main" id="{6FDC176C-2F83-4CA1-84F6-E2CE7E2885C9}"/>
              </a:ext>
            </a:extLst>
          </p:cNvPr>
          <p:cNvSpPr/>
          <p:nvPr/>
        </p:nvSpPr>
        <p:spPr>
          <a:xfrm>
            <a:off x="8448079" y="808002"/>
            <a:ext cx="3888432" cy="95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Code that tests your code. Automated tests.</a:t>
            </a:r>
          </a:p>
        </p:txBody>
      </p:sp>
      <p:sp>
        <p:nvSpPr>
          <p:cNvPr id="14" name="Cloud 13">
            <a:extLst>
              <a:ext uri="{FF2B5EF4-FFF2-40B4-BE49-F238E27FC236}">
                <a16:creationId xmlns:a16="http://schemas.microsoft.com/office/drawing/2014/main" id="{956E8E5B-1F07-4110-BB54-B64B77F75E29}"/>
              </a:ext>
            </a:extLst>
          </p:cNvPr>
          <p:cNvSpPr/>
          <p:nvPr/>
        </p:nvSpPr>
        <p:spPr>
          <a:xfrm>
            <a:off x="799778" y="1993954"/>
            <a:ext cx="1944216" cy="936105"/>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 class</a:t>
            </a:r>
          </a:p>
        </p:txBody>
      </p:sp>
      <p:cxnSp>
        <p:nvCxnSpPr>
          <p:cNvPr id="8" name="Straight Arrow Connector 7">
            <a:extLst>
              <a:ext uri="{FF2B5EF4-FFF2-40B4-BE49-F238E27FC236}">
                <a16:creationId xmlns:a16="http://schemas.microsoft.com/office/drawing/2014/main" id="{5F38F22D-150F-4D71-BDDC-D797B0D2688B}"/>
              </a:ext>
            </a:extLst>
          </p:cNvPr>
          <p:cNvCxnSpPr>
            <a:stCxn id="14" idx="1"/>
            <a:endCxn id="5" idx="3"/>
          </p:cNvCxnSpPr>
          <p:nvPr/>
        </p:nvCxnSpPr>
        <p:spPr>
          <a:xfrm>
            <a:off x="1771886" y="2929062"/>
            <a:ext cx="15453" cy="544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B9F9075-E0BE-4129-A914-410B8B3468D3}"/>
              </a:ext>
            </a:extLst>
          </p:cNvPr>
          <p:cNvCxnSpPr>
            <a:cxnSpLocks/>
            <a:stCxn id="5" idx="1"/>
            <a:endCxn id="6" idx="3"/>
          </p:cNvCxnSpPr>
          <p:nvPr/>
        </p:nvCxnSpPr>
        <p:spPr>
          <a:xfrm>
            <a:off x="1787339" y="4354905"/>
            <a:ext cx="0" cy="53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055258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39CD-BFC9-4794-BA6D-442DA5169EF2}"/>
              </a:ext>
            </a:extLst>
          </p:cNvPr>
          <p:cNvSpPr>
            <a:spLocks noGrp="1"/>
          </p:cNvSpPr>
          <p:nvPr>
            <p:ph type="title"/>
          </p:nvPr>
        </p:nvSpPr>
        <p:spPr/>
        <p:txBody>
          <a:bodyPr/>
          <a:lstStyle/>
          <a:p>
            <a:r>
              <a:rPr lang="en-US" dirty="0"/>
              <a:t>Who knows about the </a:t>
            </a:r>
            <a:r>
              <a:rPr lang="en-US" dirty="0" err="1"/>
              <a:t>ViewHandler</a:t>
            </a:r>
            <a:r>
              <a:rPr lang="en-US" dirty="0"/>
              <a:t>?</a:t>
            </a:r>
          </a:p>
        </p:txBody>
      </p:sp>
      <p:sp>
        <p:nvSpPr>
          <p:cNvPr id="4" name="Cloud 3">
            <a:extLst>
              <a:ext uri="{FF2B5EF4-FFF2-40B4-BE49-F238E27FC236}">
                <a16:creationId xmlns:a16="http://schemas.microsoft.com/office/drawing/2014/main" id="{2A721B0F-CBFA-4C9D-914C-0346AC4B8A9D}"/>
              </a:ext>
            </a:extLst>
          </p:cNvPr>
          <p:cNvSpPr/>
          <p:nvPr/>
        </p:nvSpPr>
        <p:spPr>
          <a:xfrm>
            <a:off x="959247" y="-1116707"/>
            <a:ext cx="1944216" cy="93610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p>
        </p:txBody>
      </p:sp>
      <p:sp>
        <p:nvSpPr>
          <p:cNvPr id="5" name="Cloud 4">
            <a:extLst>
              <a:ext uri="{FF2B5EF4-FFF2-40B4-BE49-F238E27FC236}">
                <a16:creationId xmlns:a16="http://schemas.microsoft.com/office/drawing/2014/main" id="{51E64148-3363-40F0-A099-20EB7EEA5D82}"/>
              </a:ext>
            </a:extLst>
          </p:cNvPr>
          <p:cNvSpPr/>
          <p:nvPr/>
        </p:nvSpPr>
        <p:spPr>
          <a:xfrm>
            <a:off x="815231" y="3419797"/>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6" name="Cloud 5">
            <a:extLst>
              <a:ext uri="{FF2B5EF4-FFF2-40B4-BE49-F238E27FC236}">
                <a16:creationId xmlns:a16="http://schemas.microsoft.com/office/drawing/2014/main" id="{C46E83F4-3A77-427F-9E9B-69EE046CBA32}"/>
              </a:ext>
            </a:extLst>
          </p:cNvPr>
          <p:cNvSpPr/>
          <p:nvPr/>
        </p:nvSpPr>
        <p:spPr>
          <a:xfrm>
            <a:off x="815231" y="4831789"/>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7" name="Rectangle: Rounded Corners 6">
            <a:extLst>
              <a:ext uri="{FF2B5EF4-FFF2-40B4-BE49-F238E27FC236}">
                <a16:creationId xmlns:a16="http://schemas.microsoft.com/office/drawing/2014/main" id="{48C0D261-C60B-4A22-8D39-7B36A3914CE7}"/>
              </a:ext>
            </a:extLst>
          </p:cNvPr>
          <p:cNvSpPr/>
          <p:nvPr/>
        </p:nvSpPr>
        <p:spPr>
          <a:xfrm>
            <a:off x="4775671" y="-1116707"/>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9688F3E6-178F-40B8-98B2-463A2982D531}"/>
              </a:ext>
            </a:extLst>
          </p:cNvPr>
          <p:cNvCxnSpPr>
            <a:stCxn id="4" idx="0"/>
            <a:endCxn id="7" idx="1"/>
          </p:cNvCxnSpPr>
          <p:nvPr/>
        </p:nvCxnSpPr>
        <p:spPr>
          <a:xfrm flipV="1">
            <a:off x="2901843" y="-792671"/>
            <a:ext cx="1873828" cy="14401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3" name="Rectangle: Rounded Corners 12">
            <a:extLst>
              <a:ext uri="{FF2B5EF4-FFF2-40B4-BE49-F238E27FC236}">
                <a16:creationId xmlns:a16="http://schemas.microsoft.com/office/drawing/2014/main" id="{6FDC176C-2F83-4CA1-84F6-E2CE7E2885C9}"/>
              </a:ext>
            </a:extLst>
          </p:cNvPr>
          <p:cNvSpPr/>
          <p:nvPr/>
        </p:nvSpPr>
        <p:spPr>
          <a:xfrm>
            <a:off x="8808119" y="492215"/>
            <a:ext cx="3888432" cy="95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 lot more difficult, if you’re depending on some “View” stuff.</a:t>
            </a:r>
          </a:p>
        </p:txBody>
      </p:sp>
      <p:sp>
        <p:nvSpPr>
          <p:cNvPr id="14" name="Cloud 13">
            <a:extLst>
              <a:ext uri="{FF2B5EF4-FFF2-40B4-BE49-F238E27FC236}">
                <a16:creationId xmlns:a16="http://schemas.microsoft.com/office/drawing/2014/main" id="{956E8E5B-1F07-4110-BB54-B64B77F75E29}"/>
              </a:ext>
            </a:extLst>
          </p:cNvPr>
          <p:cNvSpPr/>
          <p:nvPr/>
        </p:nvSpPr>
        <p:spPr>
          <a:xfrm>
            <a:off x="799778" y="1993954"/>
            <a:ext cx="1944216" cy="936105"/>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 class</a:t>
            </a:r>
          </a:p>
        </p:txBody>
      </p:sp>
      <p:cxnSp>
        <p:nvCxnSpPr>
          <p:cNvPr id="8" name="Straight Arrow Connector 7">
            <a:extLst>
              <a:ext uri="{FF2B5EF4-FFF2-40B4-BE49-F238E27FC236}">
                <a16:creationId xmlns:a16="http://schemas.microsoft.com/office/drawing/2014/main" id="{5F38F22D-150F-4D71-BDDC-D797B0D2688B}"/>
              </a:ext>
            </a:extLst>
          </p:cNvPr>
          <p:cNvCxnSpPr>
            <a:stCxn id="14" idx="1"/>
            <a:endCxn id="5" idx="3"/>
          </p:cNvCxnSpPr>
          <p:nvPr/>
        </p:nvCxnSpPr>
        <p:spPr>
          <a:xfrm>
            <a:off x="1771886" y="2929062"/>
            <a:ext cx="15453" cy="544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B9F9075-E0BE-4129-A914-410B8B3468D3}"/>
              </a:ext>
            </a:extLst>
          </p:cNvPr>
          <p:cNvCxnSpPr>
            <a:cxnSpLocks/>
            <a:stCxn id="5" idx="1"/>
            <a:endCxn id="6" idx="3"/>
          </p:cNvCxnSpPr>
          <p:nvPr/>
        </p:nvCxnSpPr>
        <p:spPr>
          <a:xfrm>
            <a:off x="1787339" y="4354905"/>
            <a:ext cx="0" cy="53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Cloud 14">
            <a:extLst>
              <a:ext uri="{FF2B5EF4-FFF2-40B4-BE49-F238E27FC236}">
                <a16:creationId xmlns:a16="http://schemas.microsoft.com/office/drawing/2014/main" id="{0362E0A6-160D-4489-9A6C-20B0A54F03E4}"/>
              </a:ext>
            </a:extLst>
          </p:cNvPr>
          <p:cNvSpPr/>
          <p:nvPr/>
        </p:nvSpPr>
        <p:spPr>
          <a:xfrm>
            <a:off x="4343623" y="3415902"/>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16" name="Cloud 15">
            <a:extLst>
              <a:ext uri="{FF2B5EF4-FFF2-40B4-BE49-F238E27FC236}">
                <a16:creationId xmlns:a16="http://schemas.microsoft.com/office/drawing/2014/main" id="{9B446FAB-BCEC-434C-99B4-74D58DED58FE}"/>
              </a:ext>
            </a:extLst>
          </p:cNvPr>
          <p:cNvSpPr/>
          <p:nvPr/>
        </p:nvSpPr>
        <p:spPr>
          <a:xfrm>
            <a:off x="4343623" y="4827894"/>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7" name="Cloud 16">
            <a:extLst>
              <a:ext uri="{FF2B5EF4-FFF2-40B4-BE49-F238E27FC236}">
                <a16:creationId xmlns:a16="http://schemas.microsoft.com/office/drawing/2014/main" id="{6FD2EBA8-3A24-4912-A598-C40EC8BF08B2}"/>
              </a:ext>
            </a:extLst>
          </p:cNvPr>
          <p:cNvSpPr/>
          <p:nvPr/>
        </p:nvSpPr>
        <p:spPr>
          <a:xfrm>
            <a:off x="4328170" y="1990059"/>
            <a:ext cx="1944216" cy="936105"/>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 class</a:t>
            </a:r>
          </a:p>
        </p:txBody>
      </p:sp>
      <p:cxnSp>
        <p:nvCxnSpPr>
          <p:cNvPr id="18" name="Straight Arrow Connector 17">
            <a:extLst>
              <a:ext uri="{FF2B5EF4-FFF2-40B4-BE49-F238E27FC236}">
                <a16:creationId xmlns:a16="http://schemas.microsoft.com/office/drawing/2014/main" id="{F8513030-1654-4CC1-80E9-9DFB509784BE}"/>
              </a:ext>
            </a:extLst>
          </p:cNvPr>
          <p:cNvCxnSpPr>
            <a:stCxn id="17" idx="1"/>
            <a:endCxn id="15" idx="3"/>
          </p:cNvCxnSpPr>
          <p:nvPr/>
        </p:nvCxnSpPr>
        <p:spPr>
          <a:xfrm>
            <a:off x="5300278" y="2925167"/>
            <a:ext cx="15453" cy="544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57D9228-6913-4ACF-9533-E898D73425BA}"/>
              </a:ext>
            </a:extLst>
          </p:cNvPr>
          <p:cNvCxnSpPr>
            <a:cxnSpLocks/>
            <a:stCxn id="15" idx="1"/>
            <a:endCxn id="16" idx="3"/>
          </p:cNvCxnSpPr>
          <p:nvPr/>
        </p:nvCxnSpPr>
        <p:spPr>
          <a:xfrm>
            <a:off x="5315731" y="4351010"/>
            <a:ext cx="0" cy="53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Rounded Corners 19">
            <a:extLst>
              <a:ext uri="{FF2B5EF4-FFF2-40B4-BE49-F238E27FC236}">
                <a16:creationId xmlns:a16="http://schemas.microsoft.com/office/drawing/2014/main" id="{51A2DABC-FD5F-4DA3-AB07-539FE34483EA}"/>
              </a:ext>
            </a:extLst>
          </p:cNvPr>
          <p:cNvSpPr/>
          <p:nvPr/>
        </p:nvSpPr>
        <p:spPr>
          <a:xfrm>
            <a:off x="8159452" y="187162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21" name="Straight Arrow Connector 20">
            <a:extLst>
              <a:ext uri="{FF2B5EF4-FFF2-40B4-BE49-F238E27FC236}">
                <a16:creationId xmlns:a16="http://schemas.microsoft.com/office/drawing/2014/main" id="{9B93D76E-1ECF-4F83-A7FF-CF43F0024552}"/>
              </a:ext>
            </a:extLst>
          </p:cNvPr>
          <p:cNvCxnSpPr/>
          <p:nvPr/>
        </p:nvCxnSpPr>
        <p:spPr>
          <a:xfrm flipV="1">
            <a:off x="6287244" y="2519698"/>
            <a:ext cx="1872208" cy="1296144"/>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0320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39CD-BFC9-4794-BA6D-442DA5169EF2}"/>
              </a:ext>
            </a:extLst>
          </p:cNvPr>
          <p:cNvSpPr>
            <a:spLocks noGrp="1"/>
          </p:cNvSpPr>
          <p:nvPr>
            <p:ph type="title"/>
          </p:nvPr>
        </p:nvSpPr>
        <p:spPr/>
        <p:txBody>
          <a:bodyPr/>
          <a:lstStyle/>
          <a:p>
            <a:r>
              <a:rPr lang="en-US" dirty="0"/>
              <a:t>Who knows about the </a:t>
            </a:r>
            <a:r>
              <a:rPr lang="en-US" dirty="0" err="1"/>
              <a:t>ViewHandler</a:t>
            </a:r>
            <a:r>
              <a:rPr lang="en-US" dirty="0"/>
              <a:t>?</a:t>
            </a:r>
          </a:p>
        </p:txBody>
      </p:sp>
      <p:sp>
        <p:nvSpPr>
          <p:cNvPr id="4" name="Cloud 3">
            <a:extLst>
              <a:ext uri="{FF2B5EF4-FFF2-40B4-BE49-F238E27FC236}">
                <a16:creationId xmlns:a16="http://schemas.microsoft.com/office/drawing/2014/main" id="{2A721B0F-CBFA-4C9D-914C-0346AC4B8A9D}"/>
              </a:ext>
            </a:extLst>
          </p:cNvPr>
          <p:cNvSpPr/>
          <p:nvPr/>
        </p:nvSpPr>
        <p:spPr>
          <a:xfrm>
            <a:off x="959247" y="-1116707"/>
            <a:ext cx="1944216" cy="936105"/>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p>
        </p:txBody>
      </p:sp>
      <p:sp>
        <p:nvSpPr>
          <p:cNvPr id="5" name="Cloud 4">
            <a:extLst>
              <a:ext uri="{FF2B5EF4-FFF2-40B4-BE49-F238E27FC236}">
                <a16:creationId xmlns:a16="http://schemas.microsoft.com/office/drawing/2014/main" id="{51E64148-3363-40F0-A099-20EB7EEA5D82}"/>
              </a:ext>
            </a:extLst>
          </p:cNvPr>
          <p:cNvSpPr/>
          <p:nvPr/>
        </p:nvSpPr>
        <p:spPr>
          <a:xfrm>
            <a:off x="815231" y="3419797"/>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6" name="Cloud 5">
            <a:extLst>
              <a:ext uri="{FF2B5EF4-FFF2-40B4-BE49-F238E27FC236}">
                <a16:creationId xmlns:a16="http://schemas.microsoft.com/office/drawing/2014/main" id="{C46E83F4-3A77-427F-9E9B-69EE046CBA32}"/>
              </a:ext>
            </a:extLst>
          </p:cNvPr>
          <p:cNvSpPr/>
          <p:nvPr/>
        </p:nvSpPr>
        <p:spPr>
          <a:xfrm>
            <a:off x="815231" y="4831789"/>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7" name="Rectangle: Rounded Corners 6">
            <a:extLst>
              <a:ext uri="{FF2B5EF4-FFF2-40B4-BE49-F238E27FC236}">
                <a16:creationId xmlns:a16="http://schemas.microsoft.com/office/drawing/2014/main" id="{48C0D261-C60B-4A22-8D39-7B36A3914CE7}"/>
              </a:ext>
            </a:extLst>
          </p:cNvPr>
          <p:cNvSpPr/>
          <p:nvPr/>
        </p:nvSpPr>
        <p:spPr>
          <a:xfrm>
            <a:off x="4775671" y="-1116707"/>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9688F3E6-178F-40B8-98B2-463A2982D531}"/>
              </a:ext>
            </a:extLst>
          </p:cNvPr>
          <p:cNvCxnSpPr>
            <a:stCxn id="4" idx="0"/>
            <a:endCxn id="7" idx="1"/>
          </p:cNvCxnSpPr>
          <p:nvPr/>
        </p:nvCxnSpPr>
        <p:spPr>
          <a:xfrm flipV="1">
            <a:off x="2901843" y="-792671"/>
            <a:ext cx="1873828" cy="14401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3" name="Rectangle: Rounded Corners 12">
            <a:extLst>
              <a:ext uri="{FF2B5EF4-FFF2-40B4-BE49-F238E27FC236}">
                <a16:creationId xmlns:a16="http://schemas.microsoft.com/office/drawing/2014/main" id="{6FDC176C-2F83-4CA1-84F6-E2CE7E2885C9}"/>
              </a:ext>
            </a:extLst>
          </p:cNvPr>
          <p:cNvSpPr/>
          <p:nvPr/>
        </p:nvSpPr>
        <p:spPr>
          <a:xfrm>
            <a:off x="8808119" y="492215"/>
            <a:ext cx="3888432" cy="95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Maybe not relevant for you</a:t>
            </a:r>
          </a:p>
        </p:txBody>
      </p:sp>
      <p:sp>
        <p:nvSpPr>
          <p:cNvPr id="14" name="Cloud 13">
            <a:extLst>
              <a:ext uri="{FF2B5EF4-FFF2-40B4-BE49-F238E27FC236}">
                <a16:creationId xmlns:a16="http://schemas.microsoft.com/office/drawing/2014/main" id="{956E8E5B-1F07-4110-BB54-B64B77F75E29}"/>
              </a:ext>
            </a:extLst>
          </p:cNvPr>
          <p:cNvSpPr/>
          <p:nvPr/>
        </p:nvSpPr>
        <p:spPr>
          <a:xfrm>
            <a:off x="799778" y="1993954"/>
            <a:ext cx="1944216" cy="936105"/>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 class</a:t>
            </a:r>
          </a:p>
        </p:txBody>
      </p:sp>
      <p:cxnSp>
        <p:nvCxnSpPr>
          <p:cNvPr id="8" name="Straight Arrow Connector 7">
            <a:extLst>
              <a:ext uri="{FF2B5EF4-FFF2-40B4-BE49-F238E27FC236}">
                <a16:creationId xmlns:a16="http://schemas.microsoft.com/office/drawing/2014/main" id="{5F38F22D-150F-4D71-BDDC-D797B0D2688B}"/>
              </a:ext>
            </a:extLst>
          </p:cNvPr>
          <p:cNvCxnSpPr>
            <a:stCxn id="14" idx="1"/>
            <a:endCxn id="5" idx="3"/>
          </p:cNvCxnSpPr>
          <p:nvPr/>
        </p:nvCxnSpPr>
        <p:spPr>
          <a:xfrm>
            <a:off x="1771886" y="2929062"/>
            <a:ext cx="15453" cy="544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B9F9075-E0BE-4129-A914-410B8B3468D3}"/>
              </a:ext>
            </a:extLst>
          </p:cNvPr>
          <p:cNvCxnSpPr>
            <a:cxnSpLocks/>
            <a:stCxn id="5" idx="1"/>
            <a:endCxn id="6" idx="3"/>
          </p:cNvCxnSpPr>
          <p:nvPr/>
        </p:nvCxnSpPr>
        <p:spPr>
          <a:xfrm>
            <a:off x="1787339" y="4354905"/>
            <a:ext cx="0" cy="53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Cloud 14">
            <a:extLst>
              <a:ext uri="{FF2B5EF4-FFF2-40B4-BE49-F238E27FC236}">
                <a16:creationId xmlns:a16="http://schemas.microsoft.com/office/drawing/2014/main" id="{0362E0A6-160D-4489-9A6C-20B0A54F03E4}"/>
              </a:ext>
            </a:extLst>
          </p:cNvPr>
          <p:cNvSpPr/>
          <p:nvPr/>
        </p:nvSpPr>
        <p:spPr>
          <a:xfrm>
            <a:off x="4343623" y="3415902"/>
            <a:ext cx="1944216" cy="936105"/>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VM</a:t>
            </a:r>
          </a:p>
        </p:txBody>
      </p:sp>
      <p:sp>
        <p:nvSpPr>
          <p:cNvPr id="16" name="Cloud 15">
            <a:extLst>
              <a:ext uri="{FF2B5EF4-FFF2-40B4-BE49-F238E27FC236}">
                <a16:creationId xmlns:a16="http://schemas.microsoft.com/office/drawing/2014/main" id="{9B446FAB-BCEC-434C-99B4-74D58DED58FE}"/>
              </a:ext>
            </a:extLst>
          </p:cNvPr>
          <p:cNvSpPr/>
          <p:nvPr/>
        </p:nvSpPr>
        <p:spPr>
          <a:xfrm>
            <a:off x="4343623" y="4827894"/>
            <a:ext cx="1944216" cy="936105"/>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
        <p:nvSpPr>
          <p:cNvPr id="17" name="Cloud 16">
            <a:extLst>
              <a:ext uri="{FF2B5EF4-FFF2-40B4-BE49-F238E27FC236}">
                <a16:creationId xmlns:a16="http://schemas.microsoft.com/office/drawing/2014/main" id="{6FD2EBA8-3A24-4912-A598-C40EC8BF08B2}"/>
              </a:ext>
            </a:extLst>
          </p:cNvPr>
          <p:cNvSpPr/>
          <p:nvPr/>
        </p:nvSpPr>
        <p:spPr>
          <a:xfrm>
            <a:off x="4328170" y="1990059"/>
            <a:ext cx="1944216" cy="936105"/>
          </a:xfrm>
          <a:prstGeom prst="clou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 class</a:t>
            </a:r>
          </a:p>
        </p:txBody>
      </p:sp>
      <p:cxnSp>
        <p:nvCxnSpPr>
          <p:cNvPr id="18" name="Straight Arrow Connector 17">
            <a:extLst>
              <a:ext uri="{FF2B5EF4-FFF2-40B4-BE49-F238E27FC236}">
                <a16:creationId xmlns:a16="http://schemas.microsoft.com/office/drawing/2014/main" id="{F8513030-1654-4CC1-80E9-9DFB509784BE}"/>
              </a:ext>
            </a:extLst>
          </p:cNvPr>
          <p:cNvCxnSpPr>
            <a:stCxn id="17" idx="1"/>
            <a:endCxn id="15" idx="3"/>
          </p:cNvCxnSpPr>
          <p:nvPr/>
        </p:nvCxnSpPr>
        <p:spPr>
          <a:xfrm>
            <a:off x="5300278" y="2925167"/>
            <a:ext cx="15453" cy="544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57D9228-6913-4ACF-9533-E898D73425BA}"/>
              </a:ext>
            </a:extLst>
          </p:cNvPr>
          <p:cNvCxnSpPr>
            <a:cxnSpLocks/>
            <a:stCxn id="15" idx="1"/>
            <a:endCxn id="16" idx="3"/>
          </p:cNvCxnSpPr>
          <p:nvPr/>
        </p:nvCxnSpPr>
        <p:spPr>
          <a:xfrm>
            <a:off x="5315731" y="4351010"/>
            <a:ext cx="0" cy="53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Rounded Corners 19">
            <a:extLst>
              <a:ext uri="{FF2B5EF4-FFF2-40B4-BE49-F238E27FC236}">
                <a16:creationId xmlns:a16="http://schemas.microsoft.com/office/drawing/2014/main" id="{51A2DABC-FD5F-4DA3-AB07-539FE34483EA}"/>
              </a:ext>
            </a:extLst>
          </p:cNvPr>
          <p:cNvSpPr/>
          <p:nvPr/>
        </p:nvSpPr>
        <p:spPr>
          <a:xfrm>
            <a:off x="8159452" y="187162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ViewHandler</a:t>
            </a:r>
            <a:endParaRPr lang="en-US" dirty="0">
              <a:solidFill>
                <a:schemeClr val="tx1"/>
              </a:solidFill>
            </a:endParaRPr>
          </a:p>
        </p:txBody>
      </p:sp>
      <p:cxnSp>
        <p:nvCxnSpPr>
          <p:cNvPr id="21" name="Straight Arrow Connector 20">
            <a:extLst>
              <a:ext uri="{FF2B5EF4-FFF2-40B4-BE49-F238E27FC236}">
                <a16:creationId xmlns:a16="http://schemas.microsoft.com/office/drawing/2014/main" id="{9B93D76E-1ECF-4F83-A7FF-CF43F0024552}"/>
              </a:ext>
            </a:extLst>
          </p:cNvPr>
          <p:cNvCxnSpPr/>
          <p:nvPr/>
        </p:nvCxnSpPr>
        <p:spPr>
          <a:xfrm flipV="1">
            <a:off x="6287244" y="2519698"/>
            <a:ext cx="1872208" cy="1296144"/>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22" name="Cloud 21">
            <a:extLst>
              <a:ext uri="{FF2B5EF4-FFF2-40B4-BE49-F238E27FC236}">
                <a16:creationId xmlns:a16="http://schemas.microsoft.com/office/drawing/2014/main" id="{C2BBBD41-F473-44F6-A33B-386470B4FDF6}"/>
              </a:ext>
            </a:extLst>
          </p:cNvPr>
          <p:cNvSpPr/>
          <p:nvPr/>
        </p:nvSpPr>
        <p:spPr>
          <a:xfrm>
            <a:off x="2415464" y="6444133"/>
            <a:ext cx="1944216" cy="936105"/>
          </a:xfrm>
          <a:prstGeom prst="clou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Dummy client</a:t>
            </a:r>
          </a:p>
        </p:txBody>
      </p:sp>
      <p:cxnSp>
        <p:nvCxnSpPr>
          <p:cNvPr id="23" name="Straight Arrow Connector 22">
            <a:extLst>
              <a:ext uri="{FF2B5EF4-FFF2-40B4-BE49-F238E27FC236}">
                <a16:creationId xmlns:a16="http://schemas.microsoft.com/office/drawing/2014/main" id="{FD99A397-1EFC-4392-8408-70ABE2181367}"/>
              </a:ext>
            </a:extLst>
          </p:cNvPr>
          <p:cNvCxnSpPr>
            <a:cxnSpLocks/>
          </p:cNvCxnSpPr>
          <p:nvPr/>
        </p:nvCxnSpPr>
        <p:spPr>
          <a:xfrm>
            <a:off x="2327399" y="5763999"/>
            <a:ext cx="416595" cy="680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E5D8133-3F1B-4046-8C99-F43444B1D3BB}"/>
              </a:ext>
            </a:extLst>
          </p:cNvPr>
          <p:cNvCxnSpPr>
            <a:cxnSpLocks/>
          </p:cNvCxnSpPr>
          <p:nvPr/>
        </p:nvCxnSpPr>
        <p:spPr>
          <a:xfrm flipH="1">
            <a:off x="4127599" y="5748494"/>
            <a:ext cx="676895" cy="695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314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ledresultat for question mark">
            <a:extLst>
              <a:ext uri="{FF2B5EF4-FFF2-40B4-BE49-F238E27FC236}">
                <a16:creationId xmlns:a16="http://schemas.microsoft.com/office/drawing/2014/main" id="{20D52FEB-3544-4188-9D6B-6C4F4685A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423" y="611485"/>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77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Method Invocation</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40037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2D2716-09C6-4370-9CCE-5ED3B83F0C5A}"/>
              </a:ext>
            </a:extLst>
          </p:cNvPr>
          <p:cNvSpPr/>
          <p:nvPr/>
        </p:nvSpPr>
        <p:spPr>
          <a:xfrm>
            <a:off x="2903463" y="1403573"/>
            <a:ext cx="17281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5" name="Rectangle: Rounded Corners 4">
            <a:extLst>
              <a:ext uri="{FF2B5EF4-FFF2-40B4-BE49-F238E27FC236}">
                <a16:creationId xmlns:a16="http://schemas.microsoft.com/office/drawing/2014/main" id="{9BC836E7-747B-4455-A4FD-D379B36EC77F}"/>
              </a:ext>
            </a:extLst>
          </p:cNvPr>
          <p:cNvSpPr/>
          <p:nvPr/>
        </p:nvSpPr>
        <p:spPr>
          <a:xfrm>
            <a:off x="8376071" y="1403573"/>
            <a:ext cx="17281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cxnSp>
        <p:nvCxnSpPr>
          <p:cNvPr id="7" name="Straight Connector 6">
            <a:extLst>
              <a:ext uri="{FF2B5EF4-FFF2-40B4-BE49-F238E27FC236}">
                <a16:creationId xmlns:a16="http://schemas.microsoft.com/office/drawing/2014/main" id="{31E94516-4D21-4E04-9D90-CF351A535312}"/>
              </a:ext>
            </a:extLst>
          </p:cNvPr>
          <p:cNvCxnSpPr>
            <a:stCxn id="4" idx="3"/>
            <a:endCxn id="5" idx="1"/>
          </p:cNvCxnSpPr>
          <p:nvPr/>
        </p:nvCxnSpPr>
        <p:spPr>
          <a:xfrm>
            <a:off x="4631655" y="1979637"/>
            <a:ext cx="3744416" cy="0"/>
          </a:xfrm>
          <a:prstGeom prst="line">
            <a:avLst/>
          </a:prstGeom>
          <a:ln w="571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6D3DC523-4DDB-4B0D-8052-A0925A185787}"/>
              </a:ext>
            </a:extLst>
          </p:cNvPr>
          <p:cNvSpPr txBox="1"/>
          <p:nvPr/>
        </p:nvSpPr>
        <p:spPr>
          <a:xfrm>
            <a:off x="6182561" y="1691606"/>
            <a:ext cx="537327"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Sockets</a:t>
            </a:r>
          </a:p>
        </p:txBody>
      </p:sp>
      <p:sp>
        <p:nvSpPr>
          <p:cNvPr id="9" name="Rectangle: Rounded Corners 8">
            <a:extLst>
              <a:ext uri="{FF2B5EF4-FFF2-40B4-BE49-F238E27FC236}">
                <a16:creationId xmlns:a16="http://schemas.microsoft.com/office/drawing/2014/main" id="{5025FE6A-2580-4AE9-A229-93BB75F4A4FA}"/>
              </a:ext>
            </a:extLst>
          </p:cNvPr>
          <p:cNvSpPr/>
          <p:nvPr/>
        </p:nvSpPr>
        <p:spPr>
          <a:xfrm>
            <a:off x="2903463" y="4283893"/>
            <a:ext cx="1728192" cy="1152128"/>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10" name="Rectangle: Rounded Corners 9">
            <a:extLst>
              <a:ext uri="{FF2B5EF4-FFF2-40B4-BE49-F238E27FC236}">
                <a16:creationId xmlns:a16="http://schemas.microsoft.com/office/drawing/2014/main" id="{AF3CBC82-9724-493D-96BC-688A3DED0EEE}"/>
              </a:ext>
            </a:extLst>
          </p:cNvPr>
          <p:cNvSpPr/>
          <p:nvPr/>
        </p:nvSpPr>
        <p:spPr>
          <a:xfrm>
            <a:off x="8376071" y="4283893"/>
            <a:ext cx="1728192" cy="1152128"/>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cxnSp>
        <p:nvCxnSpPr>
          <p:cNvPr id="11" name="Straight Connector 10">
            <a:extLst>
              <a:ext uri="{FF2B5EF4-FFF2-40B4-BE49-F238E27FC236}">
                <a16:creationId xmlns:a16="http://schemas.microsoft.com/office/drawing/2014/main" id="{D03E2747-4D95-41E4-B600-6B51224CE526}"/>
              </a:ext>
            </a:extLst>
          </p:cNvPr>
          <p:cNvCxnSpPr>
            <a:stCxn id="9" idx="3"/>
            <a:endCxn id="10" idx="1"/>
          </p:cNvCxnSpPr>
          <p:nvPr/>
        </p:nvCxnSpPr>
        <p:spPr>
          <a:xfrm>
            <a:off x="4631655" y="4859957"/>
            <a:ext cx="3744416" cy="0"/>
          </a:xfrm>
          <a:prstGeom prst="line">
            <a:avLst/>
          </a:prstGeom>
          <a:ln w="57150" cap="flat" cmpd="sng" algn="ctr">
            <a:solidFill>
              <a:schemeClr val="tx2">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E7410AFB-3EE5-4586-AF2D-34DA0E0EBA8F}"/>
              </a:ext>
            </a:extLst>
          </p:cNvPr>
          <p:cNvSpPr txBox="1"/>
          <p:nvPr/>
        </p:nvSpPr>
        <p:spPr>
          <a:xfrm>
            <a:off x="6182560" y="4571926"/>
            <a:ext cx="299762"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RMI</a:t>
            </a:r>
          </a:p>
        </p:txBody>
      </p:sp>
    </p:spTree>
    <p:extLst>
      <p:ext uri="{BB962C8B-B14F-4D97-AF65-F5344CB8AC3E}">
        <p14:creationId xmlns:p14="http://schemas.microsoft.com/office/powerpoint/2010/main" val="346274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dirty="0"/>
              <a:t>RMI</a:t>
            </a:r>
          </a:p>
        </p:txBody>
      </p:sp>
      <p:sp>
        <p:nvSpPr>
          <p:cNvPr id="18435" name="Rectangle 3"/>
          <p:cNvSpPr>
            <a:spLocks noGrp="1" noChangeArrowheads="1"/>
          </p:cNvSpPr>
          <p:nvPr>
            <p:ph type="body" sz="quarter" idx="10"/>
          </p:nvPr>
        </p:nvSpPr>
        <p:spPr>
          <a:xfrm>
            <a:off x="2111374" y="1475581"/>
            <a:ext cx="9648826" cy="2016224"/>
          </a:xfrm>
        </p:spPr>
        <p:txBody>
          <a:bodyPr>
            <a:normAutofit lnSpcReduction="10000"/>
          </a:bodyPr>
          <a:lstStyle/>
          <a:p>
            <a:r>
              <a:rPr lang="en-US" dirty="0"/>
              <a:t>What is the purpose of RMI?</a:t>
            </a:r>
          </a:p>
          <a:p>
            <a:pPr lvl="1"/>
            <a:r>
              <a:rPr lang="en-US" dirty="0"/>
              <a:t>To instantiate </a:t>
            </a:r>
            <a:r>
              <a:rPr lang="en-US" i="1" dirty="0"/>
              <a:t>objects</a:t>
            </a:r>
            <a:r>
              <a:rPr lang="en-US" dirty="0"/>
              <a:t> and invoke </a:t>
            </a:r>
            <a:r>
              <a:rPr lang="en-US" i="1" dirty="0"/>
              <a:t>methods</a:t>
            </a:r>
            <a:r>
              <a:rPr lang="en-US" dirty="0"/>
              <a:t> on these </a:t>
            </a:r>
            <a:r>
              <a:rPr lang="en-US" i="1" dirty="0"/>
              <a:t>objects</a:t>
            </a:r>
            <a:r>
              <a:rPr lang="en-US" dirty="0"/>
              <a:t> when the </a:t>
            </a:r>
            <a:r>
              <a:rPr lang="en-US" i="1" dirty="0"/>
              <a:t>objects</a:t>
            </a:r>
            <a:r>
              <a:rPr lang="en-US" dirty="0"/>
              <a:t> are located on a </a:t>
            </a:r>
            <a:r>
              <a:rPr lang="en-US" i="1" dirty="0"/>
              <a:t>remote computer</a:t>
            </a:r>
          </a:p>
          <a:p>
            <a:pPr lvl="1"/>
            <a:r>
              <a:rPr lang="en-US" dirty="0"/>
              <a:t>To make the method invocation somewhat </a:t>
            </a:r>
            <a:r>
              <a:rPr lang="en-US" i="1" dirty="0"/>
              <a:t>transparent</a:t>
            </a:r>
            <a:r>
              <a:rPr lang="en-US" dirty="0"/>
              <a:t> to whether the objects are </a:t>
            </a:r>
            <a:r>
              <a:rPr lang="en-US" i="1" dirty="0"/>
              <a:t>local objects</a:t>
            </a:r>
            <a:r>
              <a:rPr lang="en-US" dirty="0"/>
              <a:t> or </a:t>
            </a:r>
            <a:r>
              <a:rPr lang="en-US" i="1" dirty="0"/>
              <a:t>remote objects</a:t>
            </a:r>
          </a:p>
          <a:p>
            <a:pPr lvl="1"/>
            <a:endParaRPr lang="en-US" dirty="0"/>
          </a:p>
        </p:txBody>
      </p:sp>
      <p:pic>
        <p:nvPicPr>
          <p:cNvPr id="1026" name="Picture 2" descr="Billedresultat for computer clipart">
            <a:extLst>
              <a:ext uri="{FF2B5EF4-FFF2-40B4-BE49-F238E27FC236}">
                <a16:creationId xmlns:a16="http://schemas.microsoft.com/office/drawing/2014/main" id="{0C3711E7-E0BB-45DF-9F55-161D67F0A9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0094" y="5868069"/>
            <a:ext cx="2150106" cy="15534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FD23E60-4588-4272-92FE-D5FE3B4B4EB8}"/>
              </a:ext>
            </a:extLst>
          </p:cNvPr>
          <p:cNvPicPr>
            <a:picLocks noChangeAspect="1"/>
          </p:cNvPicPr>
          <p:nvPr/>
        </p:nvPicPr>
        <p:blipFill>
          <a:blip r:embed="rId3"/>
          <a:stretch>
            <a:fillRect/>
          </a:stretch>
        </p:blipFill>
        <p:spPr>
          <a:xfrm>
            <a:off x="1895351" y="6070513"/>
            <a:ext cx="1368152" cy="1351050"/>
          </a:xfrm>
          <a:prstGeom prst="rect">
            <a:avLst/>
          </a:prstGeom>
        </p:spPr>
      </p:pic>
      <p:sp>
        <p:nvSpPr>
          <p:cNvPr id="4" name="TextBox 3">
            <a:extLst>
              <a:ext uri="{FF2B5EF4-FFF2-40B4-BE49-F238E27FC236}">
                <a16:creationId xmlns:a16="http://schemas.microsoft.com/office/drawing/2014/main" id="{920FB833-E30E-4DD2-8B13-3CC53219B652}"/>
              </a:ext>
            </a:extLst>
          </p:cNvPr>
          <p:cNvSpPr txBox="1"/>
          <p:nvPr/>
        </p:nvSpPr>
        <p:spPr>
          <a:xfrm>
            <a:off x="8408226" y="4420635"/>
            <a:ext cx="2403735" cy="259302"/>
          </a:xfrm>
          <a:prstGeom prst="rect">
            <a:avLst/>
          </a:prstGeom>
          <a:noFill/>
        </p:spPr>
        <p:txBody>
          <a:bodyPr wrap="none" lIns="0" tIns="0" rIns="0" bIns="0" rtlCol="0">
            <a:spAutoFit/>
          </a:bodyPr>
          <a:lstStyle/>
          <a:p>
            <a:pPr defTabSz="914400">
              <a:lnSpc>
                <a:spcPct val="83000"/>
              </a:lnSpc>
              <a:spcBef>
                <a:spcPct val="20000"/>
              </a:spcBef>
            </a:pPr>
            <a:r>
              <a:rPr lang="en-US" sz="2000" spc="-100" dirty="0">
                <a:latin typeface="Via Light Office" panose="02000503000000020004" pitchFamily="2" charset="0"/>
              </a:rPr>
              <a:t>Server serv = new Server()</a:t>
            </a:r>
          </a:p>
        </p:txBody>
      </p:sp>
      <p:sp>
        <p:nvSpPr>
          <p:cNvPr id="5" name="TextBox 4">
            <a:extLst>
              <a:ext uri="{FF2B5EF4-FFF2-40B4-BE49-F238E27FC236}">
                <a16:creationId xmlns:a16="http://schemas.microsoft.com/office/drawing/2014/main" id="{7A9F4172-FEF3-4FBC-A892-74BB9661CF34}"/>
              </a:ext>
            </a:extLst>
          </p:cNvPr>
          <p:cNvSpPr txBox="1"/>
          <p:nvPr/>
        </p:nvSpPr>
        <p:spPr>
          <a:xfrm>
            <a:off x="2111375" y="4931965"/>
            <a:ext cx="3537892" cy="576312"/>
          </a:xfrm>
          <a:prstGeom prst="rect">
            <a:avLst/>
          </a:prstGeom>
          <a:noFill/>
        </p:spPr>
        <p:txBody>
          <a:bodyPr wrap="none" lIns="0" tIns="0" rIns="0" bIns="0" rtlCol="0">
            <a:spAutoFit/>
          </a:bodyPr>
          <a:lstStyle/>
          <a:p>
            <a:pPr defTabSz="914400">
              <a:lnSpc>
                <a:spcPct val="83000"/>
              </a:lnSpc>
              <a:spcBef>
                <a:spcPct val="20000"/>
              </a:spcBef>
            </a:pPr>
            <a:r>
              <a:rPr lang="en-US" sz="2000" spc="-100" dirty="0">
                <a:latin typeface="Via Light Office" panose="02000503000000020004" pitchFamily="2" charset="0"/>
              </a:rPr>
              <a:t>Server serv = </a:t>
            </a:r>
            <a:r>
              <a:rPr lang="en-US" sz="2000" spc="-100" dirty="0" err="1">
                <a:latin typeface="Via Light Office" panose="02000503000000020004" pitchFamily="2" charset="0"/>
              </a:rPr>
              <a:t>registry.lookup</a:t>
            </a:r>
            <a:r>
              <a:rPr lang="en-US" sz="2000" spc="-100" dirty="0">
                <a:latin typeface="Via Light Office" panose="02000503000000020004" pitchFamily="2" charset="0"/>
              </a:rPr>
              <a:t>(“server”);</a:t>
            </a:r>
          </a:p>
          <a:p>
            <a:pPr defTabSz="914400">
              <a:lnSpc>
                <a:spcPct val="83000"/>
              </a:lnSpc>
              <a:spcBef>
                <a:spcPct val="20000"/>
              </a:spcBef>
            </a:pPr>
            <a:r>
              <a:rPr lang="en-US" sz="2000" spc="-100" dirty="0">
                <a:latin typeface="Via Light Office" panose="02000503000000020004" pitchFamily="2" charset="0"/>
              </a:rPr>
              <a:t>String data = </a:t>
            </a:r>
            <a:r>
              <a:rPr lang="en-US" sz="2000" spc="-100" dirty="0" err="1">
                <a:latin typeface="Via Light Office" panose="02000503000000020004" pitchFamily="2" charset="0"/>
              </a:rPr>
              <a:t>serv.getSomeData</a:t>
            </a:r>
            <a:r>
              <a:rPr lang="en-US" sz="2000" spc="-100" dirty="0">
                <a:latin typeface="Via Light Office" panose="02000503000000020004" pitchFamily="2" charset="0"/>
              </a:rPr>
              <a:t>();</a:t>
            </a:r>
          </a:p>
        </p:txBody>
      </p:sp>
      <p:cxnSp>
        <p:nvCxnSpPr>
          <p:cNvPr id="7" name="Straight Arrow Connector 6">
            <a:extLst>
              <a:ext uri="{FF2B5EF4-FFF2-40B4-BE49-F238E27FC236}">
                <a16:creationId xmlns:a16="http://schemas.microsoft.com/office/drawing/2014/main" id="{A00613CF-351D-4C44-BED2-DEE37E491E0B}"/>
              </a:ext>
            </a:extLst>
          </p:cNvPr>
          <p:cNvCxnSpPr>
            <a:cxnSpLocks/>
          </p:cNvCxnSpPr>
          <p:nvPr/>
        </p:nvCxnSpPr>
        <p:spPr>
          <a:xfrm>
            <a:off x="5375601" y="5436021"/>
            <a:ext cx="3864566"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29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dirty="0"/>
              <a:t>RMI</a:t>
            </a:r>
          </a:p>
        </p:txBody>
      </p:sp>
      <p:sp>
        <p:nvSpPr>
          <p:cNvPr id="18435" name="Rectangle 3"/>
          <p:cNvSpPr>
            <a:spLocks noGrp="1" noChangeArrowheads="1"/>
          </p:cNvSpPr>
          <p:nvPr>
            <p:ph type="body" sz="quarter" idx="10"/>
          </p:nvPr>
        </p:nvSpPr>
        <p:spPr>
          <a:xfrm>
            <a:off x="2111375" y="1475581"/>
            <a:ext cx="9648825" cy="6084094"/>
          </a:xfrm>
        </p:spPr>
        <p:txBody>
          <a:bodyPr/>
          <a:lstStyle/>
          <a:p>
            <a:pPr marL="0" indent="0">
              <a:buNone/>
            </a:pPr>
            <a:endParaRPr lang="en-US" dirty="0"/>
          </a:p>
          <a:p>
            <a:pPr lvl="1"/>
            <a:endParaRPr lang="en-US" dirty="0"/>
          </a:p>
          <a:p>
            <a:r>
              <a:rPr lang="en-US" dirty="0"/>
              <a:t>Instead of having specific socket classes, you define your own objects, and then “add a detail” so that this object “exists” on both client and server.</a:t>
            </a:r>
            <a:br>
              <a:rPr lang="en-US" dirty="0"/>
            </a:br>
            <a:r>
              <a:rPr lang="en-US" dirty="0"/>
              <a:t> </a:t>
            </a:r>
            <a:br>
              <a:rPr lang="en-US" dirty="0"/>
            </a:br>
            <a:r>
              <a:rPr lang="en-US" dirty="0"/>
              <a:t>If you then call a method on the object on the client side, that method is actually called on the object on the server side.</a:t>
            </a:r>
          </a:p>
        </p:txBody>
      </p:sp>
    </p:spTree>
    <p:extLst>
      <p:ext uri="{BB962C8B-B14F-4D97-AF65-F5344CB8AC3E}">
        <p14:creationId xmlns:p14="http://schemas.microsoft.com/office/powerpoint/2010/main" val="119352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4E70-932D-439F-BF64-FF3A7E743BB1}"/>
              </a:ext>
            </a:extLst>
          </p:cNvPr>
          <p:cNvSpPr>
            <a:spLocks noGrp="1"/>
          </p:cNvSpPr>
          <p:nvPr>
            <p:ph type="title"/>
          </p:nvPr>
        </p:nvSpPr>
        <p:spPr/>
        <p:txBody>
          <a:bodyPr/>
          <a:lstStyle/>
          <a:p>
            <a:r>
              <a:rPr lang="en-US" dirty="0"/>
              <a:t>General assignment feedback</a:t>
            </a:r>
          </a:p>
        </p:txBody>
      </p:sp>
    </p:spTree>
    <p:extLst>
      <p:ext uri="{BB962C8B-B14F-4D97-AF65-F5344CB8AC3E}">
        <p14:creationId xmlns:p14="http://schemas.microsoft.com/office/powerpoint/2010/main" val="2626406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dirty="0"/>
              <a:t>RMI</a:t>
            </a:r>
          </a:p>
        </p:txBody>
      </p:sp>
      <p:sp>
        <p:nvSpPr>
          <p:cNvPr id="18435" name="Rectangle 3"/>
          <p:cNvSpPr>
            <a:spLocks noGrp="1" noChangeArrowheads="1"/>
          </p:cNvSpPr>
          <p:nvPr>
            <p:ph type="body" sz="quarter" idx="10"/>
          </p:nvPr>
        </p:nvSpPr>
        <p:spPr>
          <a:xfrm>
            <a:off x="887239" y="1475581"/>
            <a:ext cx="10872961" cy="6084094"/>
          </a:xfrm>
        </p:spPr>
        <p:txBody>
          <a:bodyPr/>
          <a:lstStyle/>
          <a:p>
            <a:pPr lvl="1"/>
            <a:endParaRPr lang="en-US" dirty="0"/>
          </a:p>
          <a:p>
            <a:r>
              <a:rPr lang="en-US" dirty="0"/>
              <a:t>What is RMI?</a:t>
            </a:r>
          </a:p>
          <a:p>
            <a:pPr lvl="1"/>
            <a:r>
              <a:rPr lang="en-US" dirty="0"/>
              <a:t>RMI gives a higher abstraction level with the use of TCP connections and </a:t>
            </a:r>
            <a:r>
              <a:rPr lang="en-US" u="sng" dirty="0"/>
              <a:t>communication hidden from the programmer </a:t>
            </a:r>
          </a:p>
          <a:p>
            <a:pPr lvl="1"/>
            <a:r>
              <a:rPr lang="en-US" dirty="0"/>
              <a:t>Client and server must both be written in Java</a:t>
            </a:r>
          </a:p>
          <a:p>
            <a:pPr lvl="1"/>
            <a:endParaRPr lang="en-US" dirty="0"/>
          </a:p>
          <a:p>
            <a:r>
              <a:rPr lang="en-US" dirty="0"/>
              <a:t>The good part: we don’t really need to worry about explicit Threads.</a:t>
            </a:r>
          </a:p>
        </p:txBody>
      </p:sp>
    </p:spTree>
    <p:extLst>
      <p:ext uri="{BB962C8B-B14F-4D97-AF65-F5344CB8AC3E}">
        <p14:creationId xmlns:p14="http://schemas.microsoft.com/office/powerpoint/2010/main" val="235728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BD96C6D-DC09-4DDC-A596-EFC93DC60268}"/>
              </a:ext>
            </a:extLst>
          </p:cNvPr>
          <p:cNvSpPr/>
          <p:nvPr/>
        </p:nvSpPr>
        <p:spPr>
          <a:xfrm>
            <a:off x="3263503" y="323453"/>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5" name="Rectangle: Rounded Corners 4">
            <a:extLst>
              <a:ext uri="{FF2B5EF4-FFF2-40B4-BE49-F238E27FC236}">
                <a16:creationId xmlns:a16="http://schemas.microsoft.com/office/drawing/2014/main" id="{40668E3D-1E58-4B54-943C-86F1E120C012}"/>
              </a:ext>
            </a:extLst>
          </p:cNvPr>
          <p:cNvSpPr/>
          <p:nvPr/>
        </p:nvSpPr>
        <p:spPr>
          <a:xfrm>
            <a:off x="8736111" y="323453"/>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
        <p:nvSpPr>
          <p:cNvPr id="7" name="TextBox 6">
            <a:extLst>
              <a:ext uri="{FF2B5EF4-FFF2-40B4-BE49-F238E27FC236}">
                <a16:creationId xmlns:a16="http://schemas.microsoft.com/office/drawing/2014/main" id="{3292833B-0377-474E-B45C-757F18A78EFB}"/>
              </a:ext>
            </a:extLst>
          </p:cNvPr>
          <p:cNvSpPr txBox="1"/>
          <p:nvPr/>
        </p:nvSpPr>
        <p:spPr>
          <a:xfrm>
            <a:off x="6110553" y="548073"/>
            <a:ext cx="537327"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Sockets</a:t>
            </a:r>
          </a:p>
        </p:txBody>
      </p:sp>
      <p:sp>
        <p:nvSpPr>
          <p:cNvPr id="8" name="Rectangle: Rounded Corners 7">
            <a:extLst>
              <a:ext uri="{FF2B5EF4-FFF2-40B4-BE49-F238E27FC236}">
                <a16:creationId xmlns:a16="http://schemas.microsoft.com/office/drawing/2014/main" id="{A71F0EF4-5EF0-4517-AF48-04D5C4D08169}"/>
              </a:ext>
            </a:extLst>
          </p:cNvPr>
          <p:cNvSpPr/>
          <p:nvPr/>
        </p:nvSpPr>
        <p:spPr>
          <a:xfrm>
            <a:off x="3280365" y="5003973"/>
            <a:ext cx="1296144" cy="86409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Rounded Corners 8">
            <a:extLst>
              <a:ext uri="{FF2B5EF4-FFF2-40B4-BE49-F238E27FC236}">
                <a16:creationId xmlns:a16="http://schemas.microsoft.com/office/drawing/2014/main" id="{E6C392EA-63BC-44D9-909B-03EEBC695753}"/>
              </a:ext>
            </a:extLst>
          </p:cNvPr>
          <p:cNvSpPr/>
          <p:nvPr/>
        </p:nvSpPr>
        <p:spPr>
          <a:xfrm>
            <a:off x="8752973" y="5003973"/>
            <a:ext cx="1296144" cy="86409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cxnSp>
        <p:nvCxnSpPr>
          <p:cNvPr id="10" name="Straight Connector 9">
            <a:extLst>
              <a:ext uri="{FF2B5EF4-FFF2-40B4-BE49-F238E27FC236}">
                <a16:creationId xmlns:a16="http://schemas.microsoft.com/office/drawing/2014/main" id="{C2B04ABA-1395-4752-AE77-42FB7EC38494}"/>
              </a:ext>
            </a:extLst>
          </p:cNvPr>
          <p:cNvCxnSpPr>
            <a:cxnSpLocks/>
          </p:cNvCxnSpPr>
          <p:nvPr/>
        </p:nvCxnSpPr>
        <p:spPr>
          <a:xfrm>
            <a:off x="4559647" y="6732165"/>
            <a:ext cx="4176464" cy="0"/>
          </a:xfrm>
          <a:prstGeom prst="line">
            <a:avLst/>
          </a:prstGeom>
          <a:ln w="57150" cap="flat" cmpd="sng" algn="ctr">
            <a:solidFill>
              <a:schemeClr val="tx2">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6441C84B-716C-4A87-BB15-CE11A7E40232}"/>
              </a:ext>
            </a:extLst>
          </p:cNvPr>
          <p:cNvSpPr txBox="1"/>
          <p:nvPr/>
        </p:nvSpPr>
        <p:spPr>
          <a:xfrm>
            <a:off x="6371372" y="4796545"/>
            <a:ext cx="299762"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RMI</a:t>
            </a:r>
          </a:p>
        </p:txBody>
      </p:sp>
      <p:sp>
        <p:nvSpPr>
          <p:cNvPr id="15" name="Rectangle: Rounded Corners 14">
            <a:extLst>
              <a:ext uri="{FF2B5EF4-FFF2-40B4-BE49-F238E27FC236}">
                <a16:creationId xmlns:a16="http://schemas.microsoft.com/office/drawing/2014/main" id="{E888F4BC-245E-4B12-B30D-5D637CF40347}"/>
              </a:ext>
            </a:extLst>
          </p:cNvPr>
          <p:cNvSpPr/>
          <p:nvPr/>
        </p:nvSpPr>
        <p:spPr>
          <a:xfrm>
            <a:off x="3263503" y="1547589"/>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CSocketHandler</a:t>
            </a:r>
            <a:endParaRPr lang="en-US" dirty="0">
              <a:solidFill>
                <a:schemeClr val="tx1"/>
              </a:solidFill>
            </a:endParaRPr>
          </a:p>
        </p:txBody>
      </p:sp>
      <p:sp>
        <p:nvSpPr>
          <p:cNvPr id="16" name="Rectangle: Rounded Corners 15">
            <a:extLst>
              <a:ext uri="{FF2B5EF4-FFF2-40B4-BE49-F238E27FC236}">
                <a16:creationId xmlns:a16="http://schemas.microsoft.com/office/drawing/2014/main" id="{4BB532D6-E4ED-44CA-B075-5E06CE533D21}"/>
              </a:ext>
            </a:extLst>
          </p:cNvPr>
          <p:cNvSpPr/>
          <p:nvPr/>
        </p:nvSpPr>
        <p:spPr>
          <a:xfrm>
            <a:off x="8736111" y="1547589"/>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SSocketHandler</a:t>
            </a:r>
            <a:endParaRPr lang="en-US" dirty="0">
              <a:solidFill>
                <a:schemeClr val="tx1"/>
              </a:solidFill>
            </a:endParaRPr>
          </a:p>
        </p:txBody>
      </p:sp>
      <p:cxnSp>
        <p:nvCxnSpPr>
          <p:cNvPr id="17" name="Straight Connector 16">
            <a:extLst>
              <a:ext uri="{FF2B5EF4-FFF2-40B4-BE49-F238E27FC236}">
                <a16:creationId xmlns:a16="http://schemas.microsoft.com/office/drawing/2014/main" id="{5AC7A0C7-3955-4475-A349-384B712F4737}"/>
              </a:ext>
            </a:extLst>
          </p:cNvPr>
          <p:cNvCxnSpPr>
            <a:cxnSpLocks/>
            <a:endCxn id="16" idx="1"/>
          </p:cNvCxnSpPr>
          <p:nvPr/>
        </p:nvCxnSpPr>
        <p:spPr>
          <a:xfrm>
            <a:off x="4631655" y="1979637"/>
            <a:ext cx="4104456" cy="0"/>
          </a:xfrm>
          <a:prstGeom prst="line">
            <a:avLst/>
          </a:prstGeom>
          <a:ln w="571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2B5F7CC4-530E-4905-8101-57A4DE10C268}"/>
              </a:ext>
            </a:extLst>
          </p:cNvPr>
          <p:cNvCxnSpPr>
            <a:cxnSpLocks/>
            <a:stCxn id="4" idx="2"/>
            <a:endCxn id="15" idx="0"/>
          </p:cNvCxnSpPr>
          <p:nvPr/>
        </p:nvCxnSpPr>
        <p:spPr>
          <a:xfrm>
            <a:off x="3911575" y="118754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19BD554A-5E22-4707-B4FB-A0797ECD6AD7}"/>
              </a:ext>
            </a:extLst>
          </p:cNvPr>
          <p:cNvCxnSpPr>
            <a:cxnSpLocks/>
            <a:stCxn id="5" idx="2"/>
            <a:endCxn id="16" idx="0"/>
          </p:cNvCxnSpPr>
          <p:nvPr/>
        </p:nvCxnSpPr>
        <p:spPr>
          <a:xfrm>
            <a:off x="9384183" y="118754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Rounded Corners 26">
            <a:extLst>
              <a:ext uri="{FF2B5EF4-FFF2-40B4-BE49-F238E27FC236}">
                <a16:creationId xmlns:a16="http://schemas.microsoft.com/office/drawing/2014/main" id="{29F63252-2218-4442-B6EA-637B44D18B63}"/>
              </a:ext>
            </a:extLst>
          </p:cNvPr>
          <p:cNvSpPr/>
          <p:nvPr/>
        </p:nvSpPr>
        <p:spPr>
          <a:xfrm>
            <a:off x="3280365" y="6309220"/>
            <a:ext cx="1296144" cy="864096"/>
          </a:xfrm>
          <a:prstGeom prst="roundRect">
            <a:avLst/>
          </a:prstGeom>
          <a:solidFill>
            <a:srgbClr val="BADB9C"/>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CSocketHandler</a:t>
            </a:r>
            <a:endParaRPr lang="en-US" dirty="0">
              <a:solidFill>
                <a:schemeClr val="tx1"/>
              </a:solidFill>
            </a:endParaRPr>
          </a:p>
        </p:txBody>
      </p:sp>
      <p:sp>
        <p:nvSpPr>
          <p:cNvPr id="28" name="Rectangle: Rounded Corners 27">
            <a:extLst>
              <a:ext uri="{FF2B5EF4-FFF2-40B4-BE49-F238E27FC236}">
                <a16:creationId xmlns:a16="http://schemas.microsoft.com/office/drawing/2014/main" id="{25AD24B3-A977-4896-8F99-FF3A5E0E2A06}"/>
              </a:ext>
            </a:extLst>
          </p:cNvPr>
          <p:cNvSpPr/>
          <p:nvPr/>
        </p:nvSpPr>
        <p:spPr>
          <a:xfrm>
            <a:off x="8752973" y="6309220"/>
            <a:ext cx="1296144" cy="864096"/>
          </a:xfrm>
          <a:prstGeom prst="roundRect">
            <a:avLst/>
          </a:prstGeom>
          <a:solidFill>
            <a:srgbClr val="BADB9C"/>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SSocketHandler</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947911A6-FEA9-49B9-8D86-4A8922811582}"/>
              </a:ext>
            </a:extLst>
          </p:cNvPr>
          <p:cNvCxnSpPr>
            <a:cxnSpLocks/>
          </p:cNvCxnSpPr>
          <p:nvPr/>
        </p:nvCxnSpPr>
        <p:spPr>
          <a:xfrm>
            <a:off x="3911575" y="586806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EB246F0D-5F62-4A36-B81C-954DA506E794}"/>
              </a:ext>
            </a:extLst>
          </p:cNvPr>
          <p:cNvCxnSpPr>
            <a:cxnSpLocks/>
          </p:cNvCxnSpPr>
          <p:nvPr/>
        </p:nvCxnSpPr>
        <p:spPr>
          <a:xfrm>
            <a:off x="9384183" y="586806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248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BD96C6D-DC09-4DDC-A596-EFC93DC60268}"/>
              </a:ext>
            </a:extLst>
          </p:cNvPr>
          <p:cNvSpPr/>
          <p:nvPr/>
        </p:nvSpPr>
        <p:spPr>
          <a:xfrm>
            <a:off x="3263503" y="323453"/>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5" name="Rectangle: Rounded Corners 4">
            <a:extLst>
              <a:ext uri="{FF2B5EF4-FFF2-40B4-BE49-F238E27FC236}">
                <a16:creationId xmlns:a16="http://schemas.microsoft.com/office/drawing/2014/main" id="{40668E3D-1E58-4B54-943C-86F1E120C012}"/>
              </a:ext>
            </a:extLst>
          </p:cNvPr>
          <p:cNvSpPr/>
          <p:nvPr/>
        </p:nvSpPr>
        <p:spPr>
          <a:xfrm>
            <a:off x="8736111" y="323453"/>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
        <p:nvSpPr>
          <p:cNvPr id="7" name="TextBox 6">
            <a:extLst>
              <a:ext uri="{FF2B5EF4-FFF2-40B4-BE49-F238E27FC236}">
                <a16:creationId xmlns:a16="http://schemas.microsoft.com/office/drawing/2014/main" id="{3292833B-0377-474E-B45C-757F18A78EFB}"/>
              </a:ext>
            </a:extLst>
          </p:cNvPr>
          <p:cNvSpPr txBox="1"/>
          <p:nvPr/>
        </p:nvSpPr>
        <p:spPr>
          <a:xfrm>
            <a:off x="6110553" y="548073"/>
            <a:ext cx="537327"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Sockets</a:t>
            </a:r>
          </a:p>
        </p:txBody>
      </p:sp>
      <p:sp>
        <p:nvSpPr>
          <p:cNvPr id="8" name="Rectangle: Rounded Corners 7">
            <a:extLst>
              <a:ext uri="{FF2B5EF4-FFF2-40B4-BE49-F238E27FC236}">
                <a16:creationId xmlns:a16="http://schemas.microsoft.com/office/drawing/2014/main" id="{A71F0EF4-5EF0-4517-AF48-04D5C4D08169}"/>
              </a:ext>
            </a:extLst>
          </p:cNvPr>
          <p:cNvSpPr/>
          <p:nvPr/>
        </p:nvSpPr>
        <p:spPr>
          <a:xfrm>
            <a:off x="3280365" y="5003973"/>
            <a:ext cx="1296144" cy="86409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Rounded Corners 8">
            <a:extLst>
              <a:ext uri="{FF2B5EF4-FFF2-40B4-BE49-F238E27FC236}">
                <a16:creationId xmlns:a16="http://schemas.microsoft.com/office/drawing/2014/main" id="{E6C392EA-63BC-44D9-909B-03EEBC695753}"/>
              </a:ext>
            </a:extLst>
          </p:cNvPr>
          <p:cNvSpPr/>
          <p:nvPr/>
        </p:nvSpPr>
        <p:spPr>
          <a:xfrm>
            <a:off x="8752973" y="5003973"/>
            <a:ext cx="1296144" cy="864096"/>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cxnSp>
        <p:nvCxnSpPr>
          <p:cNvPr id="10" name="Straight Connector 9">
            <a:extLst>
              <a:ext uri="{FF2B5EF4-FFF2-40B4-BE49-F238E27FC236}">
                <a16:creationId xmlns:a16="http://schemas.microsoft.com/office/drawing/2014/main" id="{C2B04ABA-1395-4752-AE77-42FB7EC38494}"/>
              </a:ext>
            </a:extLst>
          </p:cNvPr>
          <p:cNvCxnSpPr>
            <a:cxnSpLocks/>
          </p:cNvCxnSpPr>
          <p:nvPr/>
        </p:nvCxnSpPr>
        <p:spPr>
          <a:xfrm>
            <a:off x="4559647" y="5436021"/>
            <a:ext cx="4176464" cy="0"/>
          </a:xfrm>
          <a:prstGeom prst="line">
            <a:avLst/>
          </a:prstGeom>
          <a:ln w="57150" cap="flat" cmpd="sng" algn="ctr">
            <a:solidFill>
              <a:schemeClr val="tx2">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6441C84B-716C-4A87-BB15-CE11A7E40232}"/>
              </a:ext>
            </a:extLst>
          </p:cNvPr>
          <p:cNvSpPr txBox="1"/>
          <p:nvPr/>
        </p:nvSpPr>
        <p:spPr>
          <a:xfrm>
            <a:off x="6371372" y="4796545"/>
            <a:ext cx="299762"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RMI</a:t>
            </a:r>
          </a:p>
        </p:txBody>
      </p:sp>
      <p:sp>
        <p:nvSpPr>
          <p:cNvPr id="15" name="Rectangle: Rounded Corners 14">
            <a:extLst>
              <a:ext uri="{FF2B5EF4-FFF2-40B4-BE49-F238E27FC236}">
                <a16:creationId xmlns:a16="http://schemas.microsoft.com/office/drawing/2014/main" id="{E888F4BC-245E-4B12-B30D-5D637CF40347}"/>
              </a:ext>
            </a:extLst>
          </p:cNvPr>
          <p:cNvSpPr/>
          <p:nvPr/>
        </p:nvSpPr>
        <p:spPr>
          <a:xfrm>
            <a:off x="3263503" y="1547589"/>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CSocketHandler</a:t>
            </a:r>
            <a:endParaRPr lang="en-US" dirty="0">
              <a:solidFill>
                <a:schemeClr val="tx1"/>
              </a:solidFill>
            </a:endParaRPr>
          </a:p>
        </p:txBody>
      </p:sp>
      <p:sp>
        <p:nvSpPr>
          <p:cNvPr id="16" name="Rectangle: Rounded Corners 15">
            <a:extLst>
              <a:ext uri="{FF2B5EF4-FFF2-40B4-BE49-F238E27FC236}">
                <a16:creationId xmlns:a16="http://schemas.microsoft.com/office/drawing/2014/main" id="{4BB532D6-E4ED-44CA-B075-5E06CE533D21}"/>
              </a:ext>
            </a:extLst>
          </p:cNvPr>
          <p:cNvSpPr/>
          <p:nvPr/>
        </p:nvSpPr>
        <p:spPr>
          <a:xfrm>
            <a:off x="8736111" y="1547589"/>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SSocketHandler</a:t>
            </a:r>
            <a:endParaRPr lang="en-US" dirty="0">
              <a:solidFill>
                <a:schemeClr val="tx1"/>
              </a:solidFill>
            </a:endParaRPr>
          </a:p>
        </p:txBody>
      </p:sp>
      <p:cxnSp>
        <p:nvCxnSpPr>
          <p:cNvPr id="17" name="Straight Connector 16">
            <a:extLst>
              <a:ext uri="{FF2B5EF4-FFF2-40B4-BE49-F238E27FC236}">
                <a16:creationId xmlns:a16="http://schemas.microsoft.com/office/drawing/2014/main" id="{5AC7A0C7-3955-4475-A349-384B712F4737}"/>
              </a:ext>
            </a:extLst>
          </p:cNvPr>
          <p:cNvCxnSpPr>
            <a:cxnSpLocks/>
            <a:endCxn id="16" idx="1"/>
          </p:cNvCxnSpPr>
          <p:nvPr/>
        </p:nvCxnSpPr>
        <p:spPr>
          <a:xfrm>
            <a:off x="4631655" y="1979637"/>
            <a:ext cx="4104456" cy="0"/>
          </a:xfrm>
          <a:prstGeom prst="line">
            <a:avLst/>
          </a:prstGeom>
          <a:ln w="571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2B5F7CC4-530E-4905-8101-57A4DE10C268}"/>
              </a:ext>
            </a:extLst>
          </p:cNvPr>
          <p:cNvCxnSpPr>
            <a:cxnSpLocks/>
            <a:stCxn id="4" idx="2"/>
            <a:endCxn id="15" idx="0"/>
          </p:cNvCxnSpPr>
          <p:nvPr/>
        </p:nvCxnSpPr>
        <p:spPr>
          <a:xfrm>
            <a:off x="3911575" y="118754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19BD554A-5E22-4707-B4FB-A0797ECD6AD7}"/>
              </a:ext>
            </a:extLst>
          </p:cNvPr>
          <p:cNvCxnSpPr>
            <a:cxnSpLocks/>
            <a:stCxn id="5" idx="2"/>
            <a:endCxn id="16" idx="0"/>
          </p:cNvCxnSpPr>
          <p:nvPr/>
        </p:nvCxnSpPr>
        <p:spPr>
          <a:xfrm>
            <a:off x="9384183" y="118754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Rounded Corners 26">
            <a:extLst>
              <a:ext uri="{FF2B5EF4-FFF2-40B4-BE49-F238E27FC236}">
                <a16:creationId xmlns:a16="http://schemas.microsoft.com/office/drawing/2014/main" id="{29F63252-2218-4442-B6EA-637B44D18B63}"/>
              </a:ext>
            </a:extLst>
          </p:cNvPr>
          <p:cNvSpPr/>
          <p:nvPr/>
        </p:nvSpPr>
        <p:spPr>
          <a:xfrm>
            <a:off x="3280365" y="6309220"/>
            <a:ext cx="1296144" cy="864096"/>
          </a:xfrm>
          <a:prstGeom prst="roundRect">
            <a:avLst/>
          </a:prstGeom>
          <a:solidFill>
            <a:srgbClr val="BADB9C"/>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CSocketHandler</a:t>
            </a:r>
            <a:endParaRPr lang="en-US" dirty="0">
              <a:solidFill>
                <a:schemeClr val="tx1"/>
              </a:solidFill>
            </a:endParaRPr>
          </a:p>
        </p:txBody>
      </p:sp>
      <p:sp>
        <p:nvSpPr>
          <p:cNvPr id="28" name="Rectangle: Rounded Corners 27">
            <a:extLst>
              <a:ext uri="{FF2B5EF4-FFF2-40B4-BE49-F238E27FC236}">
                <a16:creationId xmlns:a16="http://schemas.microsoft.com/office/drawing/2014/main" id="{25AD24B3-A977-4896-8F99-FF3A5E0E2A06}"/>
              </a:ext>
            </a:extLst>
          </p:cNvPr>
          <p:cNvSpPr/>
          <p:nvPr/>
        </p:nvSpPr>
        <p:spPr>
          <a:xfrm>
            <a:off x="8752973" y="6309220"/>
            <a:ext cx="1296144" cy="864096"/>
          </a:xfrm>
          <a:prstGeom prst="roundRect">
            <a:avLst/>
          </a:prstGeom>
          <a:solidFill>
            <a:srgbClr val="BADB9C"/>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SSocketHandler</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947911A6-FEA9-49B9-8D86-4A8922811582}"/>
              </a:ext>
            </a:extLst>
          </p:cNvPr>
          <p:cNvCxnSpPr>
            <a:cxnSpLocks/>
          </p:cNvCxnSpPr>
          <p:nvPr/>
        </p:nvCxnSpPr>
        <p:spPr>
          <a:xfrm>
            <a:off x="3911575" y="586806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EB246F0D-5F62-4A36-B81C-954DA506E794}"/>
              </a:ext>
            </a:extLst>
          </p:cNvPr>
          <p:cNvCxnSpPr>
            <a:cxnSpLocks/>
          </p:cNvCxnSpPr>
          <p:nvPr/>
        </p:nvCxnSpPr>
        <p:spPr>
          <a:xfrm>
            <a:off x="9384183" y="5868069"/>
            <a:ext cx="0" cy="360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Speech Bubble: Rectangle with Corners Rounded 17">
            <a:extLst>
              <a:ext uri="{FF2B5EF4-FFF2-40B4-BE49-F238E27FC236}">
                <a16:creationId xmlns:a16="http://schemas.microsoft.com/office/drawing/2014/main" id="{1DFFB947-9A00-4EE6-A7F1-E6CB8D0EE063}"/>
              </a:ext>
            </a:extLst>
          </p:cNvPr>
          <p:cNvSpPr/>
          <p:nvPr/>
        </p:nvSpPr>
        <p:spPr>
          <a:xfrm>
            <a:off x="5711775" y="3275781"/>
            <a:ext cx="2592288" cy="864088"/>
          </a:xfrm>
          <a:prstGeom prst="wedgeRoundRectCallout">
            <a:avLst>
              <a:gd name="adj1" fmla="val -5842"/>
              <a:gd name="adj2" fmla="val 90278"/>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How we use it</a:t>
            </a:r>
          </a:p>
        </p:txBody>
      </p:sp>
      <p:sp>
        <p:nvSpPr>
          <p:cNvPr id="2" name="Rectangle 1">
            <a:extLst>
              <a:ext uri="{FF2B5EF4-FFF2-40B4-BE49-F238E27FC236}">
                <a16:creationId xmlns:a16="http://schemas.microsoft.com/office/drawing/2014/main" id="{BCBD8B9A-5A74-43C5-8EEE-3012760D9013}"/>
              </a:ext>
            </a:extLst>
          </p:cNvPr>
          <p:cNvSpPr/>
          <p:nvPr/>
        </p:nvSpPr>
        <p:spPr>
          <a:xfrm>
            <a:off x="2471416" y="5868069"/>
            <a:ext cx="7920867" cy="1512169"/>
          </a:xfrm>
          <a:prstGeom prst="rect">
            <a:avLst/>
          </a:prstGeom>
          <a:solidFill>
            <a:srgbClr val="FFFFFF">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1188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6755-6D35-4699-B88B-5F2FDE327DF3}"/>
              </a:ext>
            </a:extLst>
          </p:cNvPr>
          <p:cNvSpPr>
            <a:spLocks noGrp="1"/>
          </p:cNvSpPr>
          <p:nvPr>
            <p:ph type="title"/>
          </p:nvPr>
        </p:nvSpPr>
        <p:spPr/>
        <p:txBody>
          <a:bodyPr/>
          <a:lstStyle/>
          <a:p>
            <a:r>
              <a:rPr lang="en-US" dirty="0"/>
              <a:t>First some concepts</a:t>
            </a:r>
          </a:p>
        </p:txBody>
      </p:sp>
      <p:sp>
        <p:nvSpPr>
          <p:cNvPr id="3" name="Text Placeholder 2">
            <a:extLst>
              <a:ext uri="{FF2B5EF4-FFF2-40B4-BE49-F238E27FC236}">
                <a16:creationId xmlns:a16="http://schemas.microsoft.com/office/drawing/2014/main" id="{240DE202-A15B-43F2-8293-7E316DD092F5}"/>
              </a:ext>
            </a:extLst>
          </p:cNvPr>
          <p:cNvSpPr>
            <a:spLocks noGrp="1"/>
          </p:cNvSpPr>
          <p:nvPr>
            <p:ph type="body" sz="quarter" idx="10"/>
          </p:nvPr>
        </p:nvSpPr>
        <p:spPr>
          <a:xfrm>
            <a:off x="1463303" y="1043533"/>
            <a:ext cx="12864087" cy="5472608"/>
          </a:xfrm>
        </p:spPr>
        <p:txBody>
          <a:bodyPr/>
          <a:lstStyle/>
          <a:p>
            <a:r>
              <a:rPr lang="en-US" dirty="0"/>
              <a:t>For sockets, to make the connection, we..:</a:t>
            </a:r>
          </a:p>
          <a:p>
            <a:pPr lvl="1"/>
            <a:r>
              <a:rPr lang="en-US" dirty="0"/>
              <a:t>Created a </a:t>
            </a:r>
            <a:r>
              <a:rPr lang="en-US" dirty="0" err="1"/>
              <a:t>ServerSocket</a:t>
            </a:r>
            <a:endParaRPr lang="en-US" dirty="0"/>
          </a:p>
          <a:p>
            <a:pPr lvl="1"/>
            <a:r>
              <a:rPr lang="en-US" dirty="0"/>
              <a:t>Client connected with a Socket</a:t>
            </a:r>
          </a:p>
          <a:p>
            <a:pPr lvl="1"/>
            <a:r>
              <a:rPr lang="en-US" dirty="0"/>
              <a:t>Server created a Socket when the client connected</a:t>
            </a:r>
          </a:p>
          <a:p>
            <a:pPr lvl="1"/>
            <a:r>
              <a:rPr lang="en-US" dirty="0"/>
              <a:t>We would create socket handler threads.</a:t>
            </a:r>
          </a:p>
          <a:p>
            <a:pPr lvl="1"/>
            <a:r>
              <a:rPr lang="en-US" dirty="0"/>
              <a:t>We can now use these two sockets to communicate</a:t>
            </a:r>
          </a:p>
        </p:txBody>
      </p:sp>
      <p:grpSp>
        <p:nvGrpSpPr>
          <p:cNvPr id="4" name="Group 3">
            <a:extLst>
              <a:ext uri="{FF2B5EF4-FFF2-40B4-BE49-F238E27FC236}">
                <a16:creationId xmlns:a16="http://schemas.microsoft.com/office/drawing/2014/main" id="{A46DAECD-4D92-414F-A414-8C0E81D08DF6}"/>
              </a:ext>
            </a:extLst>
          </p:cNvPr>
          <p:cNvGrpSpPr/>
          <p:nvPr/>
        </p:nvGrpSpPr>
        <p:grpSpPr>
          <a:xfrm>
            <a:off x="3695552" y="4294703"/>
            <a:ext cx="5213373" cy="2869512"/>
            <a:chOff x="1690285" y="1825111"/>
            <a:chExt cx="5763429" cy="3172268"/>
          </a:xfrm>
        </p:grpSpPr>
        <p:pic>
          <p:nvPicPr>
            <p:cNvPr id="5" name="Picture 4">
              <a:extLst>
                <a:ext uri="{FF2B5EF4-FFF2-40B4-BE49-F238E27FC236}">
                  <a16:creationId xmlns:a16="http://schemas.microsoft.com/office/drawing/2014/main" id="{1931D676-1556-470D-B1C5-5C323BEFD797}"/>
                </a:ext>
              </a:extLst>
            </p:cNvPr>
            <p:cNvPicPr>
              <a:picLocks noChangeAspect="1"/>
            </p:cNvPicPr>
            <p:nvPr/>
          </p:nvPicPr>
          <p:blipFill>
            <a:blip r:embed="rId2"/>
            <a:stretch>
              <a:fillRect/>
            </a:stretch>
          </p:blipFill>
          <p:spPr>
            <a:xfrm>
              <a:off x="1690285" y="1825111"/>
              <a:ext cx="5763429" cy="3172268"/>
            </a:xfrm>
            <a:prstGeom prst="rect">
              <a:avLst/>
            </a:prstGeom>
            <a:ln>
              <a:solidFill>
                <a:schemeClr val="tx1"/>
              </a:solidFill>
            </a:ln>
          </p:spPr>
        </p:pic>
        <p:sp>
          <p:nvSpPr>
            <p:cNvPr id="6" name="Rectangle 5">
              <a:extLst>
                <a:ext uri="{FF2B5EF4-FFF2-40B4-BE49-F238E27FC236}">
                  <a16:creationId xmlns:a16="http://schemas.microsoft.com/office/drawing/2014/main" id="{2C3F24CC-3E34-43B0-85EB-C8CE87C77912}"/>
                </a:ext>
              </a:extLst>
            </p:cNvPr>
            <p:cNvSpPr/>
            <p:nvPr/>
          </p:nvSpPr>
          <p:spPr>
            <a:xfrm>
              <a:off x="3719744" y="2876365"/>
              <a:ext cx="1695635" cy="825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peech Bubble: Oval 6">
            <a:extLst>
              <a:ext uri="{FF2B5EF4-FFF2-40B4-BE49-F238E27FC236}">
                <a16:creationId xmlns:a16="http://schemas.microsoft.com/office/drawing/2014/main" id="{813C4FF9-B0C0-45EB-8693-02056C9174B4}"/>
              </a:ext>
            </a:extLst>
          </p:cNvPr>
          <p:cNvSpPr/>
          <p:nvPr/>
        </p:nvSpPr>
        <p:spPr>
          <a:xfrm>
            <a:off x="5639767" y="3995861"/>
            <a:ext cx="1368152" cy="720080"/>
          </a:xfrm>
          <a:prstGeom prst="wedgeEllipseCallout">
            <a:avLst>
              <a:gd name="adj1" fmla="val -76529"/>
              <a:gd name="adj2" fmla="val 90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Oval 7">
            <a:extLst>
              <a:ext uri="{FF2B5EF4-FFF2-40B4-BE49-F238E27FC236}">
                <a16:creationId xmlns:a16="http://schemas.microsoft.com/office/drawing/2014/main" id="{11AEC662-1ABC-44C4-BFE2-C46D4BFC6ACB}"/>
              </a:ext>
            </a:extLst>
          </p:cNvPr>
          <p:cNvSpPr/>
          <p:nvPr/>
        </p:nvSpPr>
        <p:spPr>
          <a:xfrm>
            <a:off x="5639767" y="4004245"/>
            <a:ext cx="1368152" cy="720080"/>
          </a:xfrm>
          <a:prstGeom prst="wedgeEllipseCallout">
            <a:avLst>
              <a:gd name="adj1" fmla="val 68976"/>
              <a:gd name="adj2" fmla="val 90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Socket</a:t>
            </a:r>
          </a:p>
        </p:txBody>
      </p:sp>
      <p:sp>
        <p:nvSpPr>
          <p:cNvPr id="9" name="Speech Bubble: Oval 8">
            <a:extLst>
              <a:ext uri="{FF2B5EF4-FFF2-40B4-BE49-F238E27FC236}">
                <a16:creationId xmlns:a16="http://schemas.microsoft.com/office/drawing/2014/main" id="{7D841E2A-EDAC-4DDE-B349-A0E87BED7A1A}"/>
              </a:ext>
            </a:extLst>
          </p:cNvPr>
          <p:cNvSpPr/>
          <p:nvPr/>
        </p:nvSpPr>
        <p:spPr>
          <a:xfrm>
            <a:off x="2255391" y="4067869"/>
            <a:ext cx="1296144" cy="648072"/>
          </a:xfrm>
          <a:prstGeom prst="wedgeEllipseCallout">
            <a:avLst>
              <a:gd name="adj1" fmla="val 57192"/>
              <a:gd name="adj2" fmla="val 56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0" name="Speech Bubble: Oval 9">
            <a:extLst>
              <a:ext uri="{FF2B5EF4-FFF2-40B4-BE49-F238E27FC236}">
                <a16:creationId xmlns:a16="http://schemas.microsoft.com/office/drawing/2014/main" id="{42A3C427-2F59-4B43-8F9B-801D910E76FD}"/>
              </a:ext>
            </a:extLst>
          </p:cNvPr>
          <p:cNvSpPr/>
          <p:nvPr/>
        </p:nvSpPr>
        <p:spPr>
          <a:xfrm>
            <a:off x="9257870" y="4108857"/>
            <a:ext cx="1296144" cy="648072"/>
          </a:xfrm>
          <a:prstGeom prst="wedgeEllipseCallout">
            <a:avLst>
              <a:gd name="adj1" fmla="val -80869"/>
              <a:gd name="adj2" fmla="val 47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Tree>
    <p:extLst>
      <p:ext uri="{BB962C8B-B14F-4D97-AF65-F5344CB8AC3E}">
        <p14:creationId xmlns:p14="http://schemas.microsoft.com/office/powerpoint/2010/main" val="265134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60047" y="1187549"/>
            <a:ext cx="2448272"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76071" y="1305698"/>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Server</a:t>
            </a:r>
          </a:p>
          <a:p>
            <a:pPr algn="ctr"/>
            <a:r>
              <a:rPr lang="en-US" sz="3200" dirty="0"/>
              <a:t>Program</a:t>
            </a:r>
            <a:endParaRPr lang="en-US" dirty="0"/>
          </a:p>
        </p:txBody>
      </p:sp>
      <p:sp>
        <p:nvSpPr>
          <p:cNvPr id="6" name="TextBox 5"/>
          <p:cNvSpPr txBox="1"/>
          <p:nvPr/>
        </p:nvSpPr>
        <p:spPr>
          <a:xfrm>
            <a:off x="8376072" y="755502"/>
            <a:ext cx="2153923" cy="306559"/>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mn-lt"/>
              </a:rPr>
              <a:t>Server computer</a:t>
            </a:r>
          </a:p>
        </p:txBody>
      </p:sp>
      <p:sp>
        <p:nvSpPr>
          <p:cNvPr id="9" name="Rectangle 8"/>
          <p:cNvSpPr/>
          <p:nvPr/>
        </p:nvSpPr>
        <p:spPr>
          <a:xfrm>
            <a:off x="2471415" y="1187549"/>
            <a:ext cx="2448272"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23443" y="1547589"/>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a:p>
            <a:pPr algn="ctr"/>
            <a:r>
              <a:rPr lang="en-US" sz="3200" dirty="0"/>
              <a:t>Program</a:t>
            </a:r>
            <a:endParaRPr lang="en-US" dirty="0"/>
          </a:p>
        </p:txBody>
      </p:sp>
      <p:sp>
        <p:nvSpPr>
          <p:cNvPr id="17" name="TextBox 16">
            <a:extLst>
              <a:ext uri="{FF2B5EF4-FFF2-40B4-BE49-F238E27FC236}">
                <a16:creationId xmlns:a16="http://schemas.microsoft.com/office/drawing/2014/main" id="{ED3028CE-74E1-470B-B3FC-1B564657EEAE}"/>
              </a:ext>
            </a:extLst>
          </p:cNvPr>
          <p:cNvSpPr txBox="1"/>
          <p:nvPr/>
        </p:nvSpPr>
        <p:spPr>
          <a:xfrm>
            <a:off x="2585745" y="784514"/>
            <a:ext cx="2079031" cy="306559"/>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mn-lt"/>
              </a:rPr>
              <a:t>Client computer</a:t>
            </a:r>
          </a:p>
        </p:txBody>
      </p:sp>
      <p:sp>
        <p:nvSpPr>
          <p:cNvPr id="2" name="TextBox 1">
            <a:extLst>
              <a:ext uri="{FF2B5EF4-FFF2-40B4-BE49-F238E27FC236}">
                <a16:creationId xmlns:a16="http://schemas.microsoft.com/office/drawing/2014/main" id="{9E0BFD9B-6D3F-46DB-8E25-050ED27C1386}"/>
              </a:ext>
            </a:extLst>
          </p:cNvPr>
          <p:cNvSpPr txBox="1"/>
          <p:nvPr/>
        </p:nvSpPr>
        <p:spPr>
          <a:xfrm>
            <a:off x="1642947" y="4616176"/>
            <a:ext cx="8887048" cy="459806"/>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US" sz="3600" kern="1200" spc="-100" baseline="0" dirty="0">
                <a:solidFill>
                  <a:schemeClr val="tx1"/>
                </a:solidFill>
                <a:latin typeface="Arial" panose="020B0604020202020204" pitchFamily="34" charset="0"/>
                <a:cs typeface="Arial" panose="020B0604020202020204" pitchFamily="34" charset="0"/>
              </a:rPr>
              <a:t>The basic setup to run server and connect to it</a:t>
            </a:r>
          </a:p>
        </p:txBody>
      </p:sp>
    </p:spTree>
    <p:extLst>
      <p:ext uri="{BB962C8B-B14F-4D97-AF65-F5344CB8AC3E}">
        <p14:creationId xmlns:p14="http://schemas.microsoft.com/office/powerpoint/2010/main" val="701459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60047" y="1187549"/>
            <a:ext cx="2448272" cy="30963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76071" y="1305698"/>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Server</a:t>
            </a:r>
          </a:p>
          <a:p>
            <a:pPr algn="ctr"/>
            <a:r>
              <a:rPr lang="en-US" sz="3200" dirty="0"/>
              <a:t>Program</a:t>
            </a:r>
            <a:endParaRPr lang="en-US" dirty="0"/>
          </a:p>
        </p:txBody>
      </p:sp>
      <p:sp>
        <p:nvSpPr>
          <p:cNvPr id="6" name="TextBox 5"/>
          <p:cNvSpPr txBox="1"/>
          <p:nvPr/>
        </p:nvSpPr>
        <p:spPr>
          <a:xfrm>
            <a:off x="8376072" y="755502"/>
            <a:ext cx="2153923" cy="306559"/>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mn-lt"/>
              </a:rPr>
              <a:t>Server computer</a:t>
            </a:r>
          </a:p>
        </p:txBody>
      </p:sp>
      <p:sp>
        <p:nvSpPr>
          <p:cNvPr id="7" name="Rectangle 6"/>
          <p:cNvSpPr/>
          <p:nvPr/>
        </p:nvSpPr>
        <p:spPr>
          <a:xfrm>
            <a:off x="8376071" y="3167769"/>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Registry</a:t>
            </a:r>
          </a:p>
        </p:txBody>
      </p:sp>
      <p:sp>
        <p:nvSpPr>
          <p:cNvPr id="9" name="Rectangle 8"/>
          <p:cNvSpPr/>
          <p:nvPr/>
        </p:nvSpPr>
        <p:spPr>
          <a:xfrm>
            <a:off x="2471415" y="1187549"/>
            <a:ext cx="2448272"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23443" y="1547589"/>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a:p>
            <a:pPr algn="ctr"/>
            <a:r>
              <a:rPr lang="en-US" sz="3200" dirty="0"/>
              <a:t>Program</a:t>
            </a:r>
            <a:endParaRPr lang="en-US" dirty="0"/>
          </a:p>
        </p:txBody>
      </p:sp>
      <p:pic>
        <p:nvPicPr>
          <p:cNvPr id="11" name="Picture 10"/>
          <p:cNvPicPr>
            <a:picLocks noChangeAspect="1"/>
          </p:cNvPicPr>
          <p:nvPr/>
        </p:nvPicPr>
        <p:blipFill>
          <a:blip r:embed="rId2"/>
          <a:stretch>
            <a:fillRect/>
          </a:stretch>
        </p:blipFill>
        <p:spPr>
          <a:xfrm>
            <a:off x="9125590" y="5292006"/>
            <a:ext cx="2389394" cy="1917313"/>
          </a:xfrm>
          <a:prstGeom prst="rect">
            <a:avLst/>
          </a:prstGeom>
        </p:spPr>
      </p:pic>
      <p:cxnSp>
        <p:nvCxnSpPr>
          <p:cNvPr id="13" name="Straight Arrow Connector 12"/>
          <p:cNvCxnSpPr/>
          <p:nvPr/>
        </p:nvCxnSpPr>
        <p:spPr>
          <a:xfrm flipH="1" flipV="1">
            <a:off x="9744223" y="4175881"/>
            <a:ext cx="288032" cy="10441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95352" y="4139878"/>
            <a:ext cx="6769225" cy="2791533"/>
          </a:xfrm>
          <a:prstGeom prst="rect">
            <a:avLst/>
          </a:prstGeom>
          <a:noFill/>
        </p:spPr>
        <p:txBody>
          <a:bodyPr wrap="none" lIns="0" tIns="0" rIns="0" bIns="0" rtlCol="0">
            <a:spAutoFit/>
          </a:bodyPr>
          <a:lstStyle/>
          <a:p>
            <a:pPr marL="285750" indent="-285750" defTabSz="914400">
              <a:lnSpc>
                <a:spcPct val="83000"/>
              </a:lnSpc>
              <a:spcBef>
                <a:spcPct val="20000"/>
              </a:spcBef>
              <a:buFont typeface="Arial" panose="020B0604020202020204" pitchFamily="34" charset="0"/>
              <a:buChar char="•"/>
            </a:pPr>
            <a:r>
              <a:rPr lang="en-US" sz="2000" spc="-100" dirty="0">
                <a:latin typeface="+mn-lt"/>
              </a:rPr>
              <a:t>Server main method starts</a:t>
            </a:r>
          </a:p>
          <a:p>
            <a:pPr marL="285750" indent="-285750" defTabSz="914400">
              <a:lnSpc>
                <a:spcPct val="83000"/>
              </a:lnSpc>
              <a:spcBef>
                <a:spcPct val="20000"/>
              </a:spcBef>
              <a:buFont typeface="Arial" panose="020B0604020202020204" pitchFamily="34" charset="0"/>
              <a:buChar char="•"/>
            </a:pPr>
            <a:r>
              <a:rPr lang="en-US" sz="2000" spc="-100" dirty="0">
                <a:latin typeface="+mn-lt"/>
              </a:rPr>
              <a:t>Instantiate server object</a:t>
            </a:r>
          </a:p>
          <a:p>
            <a:pPr marL="285750" indent="-285750" defTabSz="914400">
              <a:lnSpc>
                <a:spcPct val="83000"/>
              </a:lnSpc>
              <a:spcBef>
                <a:spcPct val="20000"/>
              </a:spcBef>
              <a:buFont typeface="Arial" panose="020B0604020202020204" pitchFamily="34" charset="0"/>
              <a:buChar char="•"/>
            </a:pPr>
            <a:r>
              <a:rPr lang="en-US" sz="2000" spc="-100" dirty="0">
                <a:latin typeface="+mn-lt"/>
              </a:rPr>
              <a:t>Put that object in the registry</a:t>
            </a:r>
          </a:p>
          <a:p>
            <a:pPr marL="285750" indent="-285750" defTabSz="914400">
              <a:lnSpc>
                <a:spcPct val="83000"/>
              </a:lnSpc>
              <a:spcBef>
                <a:spcPct val="20000"/>
              </a:spcBef>
              <a:buFont typeface="Arial" panose="020B0604020202020204" pitchFamily="34" charset="0"/>
              <a:buChar char="•"/>
            </a:pPr>
            <a:endParaRPr lang="en-US" sz="2000" spc="-100" dirty="0">
              <a:latin typeface="+mn-lt"/>
            </a:endParaRPr>
          </a:p>
          <a:p>
            <a:pPr marL="285750" indent="-285750" defTabSz="914400">
              <a:lnSpc>
                <a:spcPct val="83000"/>
              </a:lnSpc>
              <a:spcBef>
                <a:spcPct val="20000"/>
              </a:spcBef>
              <a:buFont typeface="Arial" panose="020B0604020202020204" pitchFamily="34" charset="0"/>
              <a:buChar char="•"/>
            </a:pPr>
            <a:r>
              <a:rPr lang="en-US" sz="2000" spc="-100" dirty="0">
                <a:latin typeface="+mn-lt"/>
              </a:rPr>
              <a:t>Client main starts</a:t>
            </a:r>
          </a:p>
          <a:p>
            <a:pPr marL="285750" indent="-285750" defTabSz="914400">
              <a:lnSpc>
                <a:spcPct val="83000"/>
              </a:lnSpc>
              <a:spcBef>
                <a:spcPct val="20000"/>
              </a:spcBef>
              <a:buFont typeface="Arial" panose="020B0604020202020204" pitchFamily="34" charset="0"/>
              <a:buChar char="•"/>
            </a:pPr>
            <a:r>
              <a:rPr lang="en-US" sz="2000" spc="-100" dirty="0">
                <a:latin typeface="+mn-lt"/>
              </a:rPr>
              <a:t>Instantiate client object</a:t>
            </a:r>
          </a:p>
          <a:p>
            <a:pPr marL="285750" indent="-285750" defTabSz="914400">
              <a:lnSpc>
                <a:spcPct val="83000"/>
              </a:lnSpc>
              <a:spcBef>
                <a:spcPct val="20000"/>
              </a:spcBef>
              <a:buFont typeface="Arial" panose="020B0604020202020204" pitchFamily="34" charset="0"/>
              <a:buChar char="•"/>
            </a:pPr>
            <a:r>
              <a:rPr lang="en-US" sz="2000" spc="-100" dirty="0">
                <a:latin typeface="+mn-lt"/>
              </a:rPr>
              <a:t>Client object contacts registry</a:t>
            </a:r>
          </a:p>
          <a:p>
            <a:pPr marL="285750" indent="-285750" defTabSz="914400">
              <a:lnSpc>
                <a:spcPct val="83000"/>
              </a:lnSpc>
              <a:spcBef>
                <a:spcPct val="20000"/>
              </a:spcBef>
              <a:buFont typeface="Arial" panose="020B0604020202020204" pitchFamily="34" charset="0"/>
              <a:buChar char="•"/>
            </a:pPr>
            <a:r>
              <a:rPr lang="en-US" sz="2000" spc="-100" dirty="0">
                <a:latin typeface="+mn-lt"/>
              </a:rPr>
              <a:t>Client object receives instance of server </a:t>
            </a:r>
            <a:r>
              <a:rPr lang="en-US" sz="2000" i="1" u="sng" spc="-100" dirty="0">
                <a:latin typeface="+mn-lt"/>
              </a:rPr>
              <a:t>stub</a:t>
            </a:r>
            <a:r>
              <a:rPr lang="en-US" sz="2000" spc="-100" dirty="0">
                <a:latin typeface="+mn-lt"/>
              </a:rPr>
              <a:t> from registry</a:t>
            </a:r>
          </a:p>
          <a:p>
            <a:pPr marL="285750" indent="-285750" defTabSz="914400">
              <a:lnSpc>
                <a:spcPct val="83000"/>
              </a:lnSpc>
              <a:spcBef>
                <a:spcPct val="20000"/>
              </a:spcBef>
              <a:buFont typeface="Arial" panose="020B0604020202020204" pitchFamily="34" charset="0"/>
              <a:buChar char="•"/>
            </a:pPr>
            <a:r>
              <a:rPr lang="en-US" sz="2000" spc="-100" dirty="0">
                <a:latin typeface="+mn-lt"/>
              </a:rPr>
              <a:t>Client object can now call methods on server object (remotely)</a:t>
            </a:r>
          </a:p>
        </p:txBody>
      </p:sp>
      <p:cxnSp>
        <p:nvCxnSpPr>
          <p:cNvPr id="16" name="Straight Arrow Connector 15"/>
          <p:cNvCxnSpPr/>
          <p:nvPr/>
        </p:nvCxnSpPr>
        <p:spPr>
          <a:xfrm flipV="1">
            <a:off x="4840355" y="2555701"/>
            <a:ext cx="3247685" cy="1998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a:xfrm>
            <a:off x="9146875" y="2511307"/>
            <a:ext cx="474617" cy="540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667659" y="2385819"/>
            <a:ext cx="3708412" cy="1105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739667" y="2578772"/>
            <a:ext cx="3636404" cy="11189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67659" y="1710133"/>
            <a:ext cx="3629044" cy="1901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3028CE-74E1-470B-B3FC-1B564657EEAE}"/>
              </a:ext>
            </a:extLst>
          </p:cNvPr>
          <p:cNvSpPr txBox="1"/>
          <p:nvPr/>
        </p:nvSpPr>
        <p:spPr>
          <a:xfrm>
            <a:off x="2585745" y="784514"/>
            <a:ext cx="2079031" cy="306559"/>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mn-lt"/>
              </a:rPr>
              <a:t>Client computer</a:t>
            </a:r>
          </a:p>
        </p:txBody>
      </p:sp>
      <p:sp>
        <p:nvSpPr>
          <p:cNvPr id="2" name="Speech Bubble: Oval 1">
            <a:extLst>
              <a:ext uri="{FF2B5EF4-FFF2-40B4-BE49-F238E27FC236}">
                <a16:creationId xmlns:a16="http://schemas.microsoft.com/office/drawing/2014/main" id="{6BDA82B3-7F07-49CA-AA49-D5F74BC426CB}"/>
              </a:ext>
            </a:extLst>
          </p:cNvPr>
          <p:cNvSpPr/>
          <p:nvPr/>
        </p:nvSpPr>
        <p:spPr>
          <a:xfrm>
            <a:off x="5495751" y="4589927"/>
            <a:ext cx="2664296" cy="1350150"/>
          </a:xfrm>
          <a:prstGeom prst="wedgeEllipseCallout">
            <a:avLst>
              <a:gd name="adj1" fmla="val -7548"/>
              <a:gd name="adj2" fmla="val 68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 local “representation” of the server</a:t>
            </a:r>
          </a:p>
        </p:txBody>
      </p:sp>
      <p:sp>
        <p:nvSpPr>
          <p:cNvPr id="3" name="Speech Bubble: Rectangle with Corners Rounded 2">
            <a:extLst>
              <a:ext uri="{FF2B5EF4-FFF2-40B4-BE49-F238E27FC236}">
                <a16:creationId xmlns:a16="http://schemas.microsoft.com/office/drawing/2014/main" id="{0BADED81-AB62-41A4-A7CF-FEF1A0825188}"/>
              </a:ext>
            </a:extLst>
          </p:cNvPr>
          <p:cNvSpPr/>
          <p:nvPr/>
        </p:nvSpPr>
        <p:spPr>
          <a:xfrm>
            <a:off x="11040367" y="1305698"/>
            <a:ext cx="2016224" cy="2391994"/>
          </a:xfrm>
          <a:prstGeom prst="wedgeRoundRectCallout">
            <a:avLst>
              <a:gd name="adj1" fmla="val -76702"/>
              <a:gd name="adj2" fmla="val 33691"/>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Main method creates registry, a kind of separate program now running on the same machine</a:t>
            </a:r>
          </a:p>
        </p:txBody>
      </p:sp>
    </p:spTree>
    <p:extLst>
      <p:ext uri="{BB962C8B-B14F-4D97-AF65-F5344CB8AC3E}">
        <p14:creationId xmlns:p14="http://schemas.microsoft.com/office/powerpoint/2010/main" val="2834720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500"/>
                                        <p:tgtEl>
                                          <p:spTgt spid="14">
                                            <p:txEl>
                                              <p:pRg st="0" end="0"/>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500"/>
                                        <p:tgtEl>
                                          <p:spTgt spid="14">
                                            <p:txEl>
                                              <p:pRg st="1" end="1"/>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Effect transition="in" filter="fade">
                                      <p:cBhvr>
                                        <p:cTn id="31" dur="500"/>
                                        <p:tgtEl>
                                          <p:spTgt spid="14">
                                            <p:txEl>
                                              <p:pRg st="2" end="2"/>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xEl>
                                              <p:pRg st="4" end="4"/>
                                            </p:txEl>
                                          </p:spTgt>
                                        </p:tgtEl>
                                        <p:attrNameLst>
                                          <p:attrName>style.visibility</p:attrName>
                                        </p:attrNameLst>
                                      </p:cBhvr>
                                      <p:to>
                                        <p:strVal val="visible"/>
                                      </p:to>
                                    </p:set>
                                    <p:animEffect transition="in" filter="fade">
                                      <p:cBhvr>
                                        <p:cTn id="44" dur="500"/>
                                        <p:tgtEl>
                                          <p:spTgt spid="14">
                                            <p:txEl>
                                              <p:pRg st="4" end="4"/>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4">
                                            <p:txEl>
                                              <p:pRg st="5" end="5"/>
                                            </p:txEl>
                                          </p:spTgt>
                                        </p:tgtEl>
                                        <p:attrNameLst>
                                          <p:attrName>style.visibility</p:attrName>
                                        </p:attrNameLst>
                                      </p:cBhvr>
                                      <p:to>
                                        <p:strVal val="visible"/>
                                      </p:to>
                                    </p:set>
                                    <p:animEffect transition="in" filter="fade">
                                      <p:cBhvr>
                                        <p:cTn id="48" dur="500"/>
                                        <p:tgtEl>
                                          <p:spTgt spid="14">
                                            <p:txEl>
                                              <p:pRg st="5" end="5"/>
                                            </p:txEl>
                                          </p:spTgt>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14">
                                            <p:txEl>
                                              <p:pRg st="6" end="6"/>
                                            </p:txEl>
                                          </p:spTgt>
                                        </p:tgtEl>
                                        <p:attrNameLst>
                                          <p:attrName>style.visibility</p:attrName>
                                        </p:attrNameLst>
                                      </p:cBhvr>
                                      <p:to>
                                        <p:strVal val="visible"/>
                                      </p:to>
                                    </p:set>
                                    <p:animEffect transition="in" filter="fade">
                                      <p:cBhvr>
                                        <p:cTn id="52" dur="500"/>
                                        <p:tgtEl>
                                          <p:spTgt spid="14">
                                            <p:txEl>
                                              <p:pRg st="6" end="6"/>
                                            </p:txEl>
                                          </p:spTgt>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4">
                                            <p:txEl>
                                              <p:pRg st="7" end="7"/>
                                            </p:txEl>
                                          </p:spTgt>
                                        </p:tgtEl>
                                        <p:attrNameLst>
                                          <p:attrName>style.visibility</p:attrName>
                                        </p:attrNameLst>
                                      </p:cBhvr>
                                      <p:to>
                                        <p:strVal val="visible"/>
                                      </p:to>
                                    </p:set>
                                    <p:animEffect transition="in" filter="fade">
                                      <p:cBhvr>
                                        <p:cTn id="61" dur="500"/>
                                        <p:tgtEl>
                                          <p:spTgt spid="14">
                                            <p:txEl>
                                              <p:pRg st="7" end="7"/>
                                            </p:txEl>
                                          </p:spTgt>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4">
                                            <p:txEl>
                                              <p:pRg st="8" end="8"/>
                                            </p:txEl>
                                          </p:spTgt>
                                        </p:tgtEl>
                                        <p:attrNameLst>
                                          <p:attrName>style.visibility</p:attrName>
                                        </p:attrNameLst>
                                      </p:cBhvr>
                                      <p:to>
                                        <p:strVal val="visible"/>
                                      </p:to>
                                    </p:set>
                                    <p:animEffect transition="in" filter="fade">
                                      <p:cBhvr>
                                        <p:cTn id="74" dur="500"/>
                                        <p:tgtEl>
                                          <p:spTgt spid="14">
                                            <p:txEl>
                                              <p:pRg st="8" end="8"/>
                                            </p:txEl>
                                          </p:spTgt>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Relateret billede">
            <a:extLst>
              <a:ext uri="{FF2B5EF4-FFF2-40B4-BE49-F238E27FC236}">
                <a16:creationId xmlns:a16="http://schemas.microsoft.com/office/drawing/2014/main" id="{98FDCD73-2818-4F42-8CB6-2F01726F6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90" y="682470"/>
            <a:ext cx="9449594" cy="619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3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87A1-FEF1-4B11-B318-193755DD3BF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49499560-F094-4B79-816B-D564B333D6A4}"/>
              </a:ext>
            </a:extLst>
          </p:cNvPr>
          <p:cNvSpPr>
            <a:spLocks noGrp="1"/>
          </p:cNvSpPr>
          <p:nvPr>
            <p:ph type="body" sz="quarter" idx="10"/>
          </p:nvPr>
        </p:nvSpPr>
        <p:spPr/>
        <p:txBody>
          <a:bodyPr/>
          <a:lstStyle/>
          <a:p>
            <a:r>
              <a:rPr lang="en-US" dirty="0"/>
              <a:t>Adding messages from the Client to a list on the Server</a:t>
            </a:r>
          </a:p>
        </p:txBody>
      </p:sp>
    </p:spTree>
    <p:extLst>
      <p:ext uri="{BB962C8B-B14F-4D97-AF65-F5344CB8AC3E}">
        <p14:creationId xmlns:p14="http://schemas.microsoft.com/office/powerpoint/2010/main" val="3124141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43728" y="2038260"/>
            <a:ext cx="9599972" cy="5018549"/>
          </a:xfrm>
          <a:prstGeom prst="rect">
            <a:avLst/>
          </a:prstGeom>
        </p:spPr>
      </p:pic>
      <p:sp>
        <p:nvSpPr>
          <p:cNvPr id="2" name="Title 1"/>
          <p:cNvSpPr>
            <a:spLocks noGrp="1"/>
          </p:cNvSpPr>
          <p:nvPr>
            <p:ph type="title"/>
          </p:nvPr>
        </p:nvSpPr>
        <p:spPr/>
        <p:txBody>
          <a:bodyPr/>
          <a:lstStyle/>
          <a:p>
            <a:r>
              <a:rPr lang="en-GB" dirty="0"/>
              <a:t>RMI example</a:t>
            </a:r>
          </a:p>
        </p:txBody>
      </p:sp>
      <p:sp>
        <p:nvSpPr>
          <p:cNvPr id="5" name="Rounded Rectangle 4"/>
          <p:cNvSpPr/>
          <p:nvPr/>
        </p:nvSpPr>
        <p:spPr>
          <a:xfrm>
            <a:off x="2111375" y="1835621"/>
            <a:ext cx="2952329" cy="86409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Interface/Stub method</a:t>
            </a:r>
          </a:p>
          <a:p>
            <a:pPr algn="ctr"/>
            <a:r>
              <a:rPr lang="en-US" dirty="0">
                <a:solidFill>
                  <a:schemeClr val="tx1"/>
                </a:solidFill>
              </a:rPr>
              <a:t>throws </a:t>
            </a:r>
            <a:r>
              <a:rPr lang="en-US" dirty="0" err="1">
                <a:solidFill>
                  <a:schemeClr val="tx1"/>
                </a:solidFill>
              </a:rPr>
              <a:t>RemoteException</a:t>
            </a:r>
            <a:endParaRPr lang="en-US" dirty="0">
              <a:solidFill>
                <a:schemeClr val="tx1"/>
              </a:solidFill>
            </a:endParaRPr>
          </a:p>
        </p:txBody>
      </p:sp>
      <p:sp>
        <p:nvSpPr>
          <p:cNvPr id="7" name="Rectangle 6"/>
          <p:cNvSpPr/>
          <p:nvPr/>
        </p:nvSpPr>
        <p:spPr>
          <a:xfrm>
            <a:off x="1679575" y="5219998"/>
            <a:ext cx="3960192" cy="183681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99408" y="5292006"/>
            <a:ext cx="1186543" cy="311175"/>
          </a:xfrm>
          <a:prstGeom prst="rect">
            <a:avLst/>
          </a:prstGeom>
          <a:noFill/>
        </p:spPr>
        <p:txBody>
          <a:bodyPr wrap="none" lIns="0" tIns="0" rIns="0" bIns="0" rtlCol="0">
            <a:spAutoFit/>
          </a:bodyPr>
          <a:lstStyle/>
          <a:p>
            <a:pPr defTabSz="914400">
              <a:lnSpc>
                <a:spcPct val="83000"/>
              </a:lnSpc>
              <a:spcBef>
                <a:spcPct val="20000"/>
              </a:spcBef>
            </a:pPr>
            <a:r>
              <a:rPr lang="en-US" sz="2400" b="1" spc="-100" dirty="0">
                <a:latin typeface="Via Light Office" panose="02000503000000020004" pitchFamily="2" charset="0"/>
              </a:rPr>
              <a:t>Client side</a:t>
            </a:r>
          </a:p>
        </p:txBody>
      </p:sp>
      <p:sp>
        <p:nvSpPr>
          <p:cNvPr id="13" name="TextBox 12"/>
          <p:cNvSpPr txBox="1"/>
          <p:nvPr/>
        </p:nvSpPr>
        <p:spPr>
          <a:xfrm>
            <a:off x="6503864" y="3047084"/>
            <a:ext cx="1267783" cy="311175"/>
          </a:xfrm>
          <a:prstGeom prst="rect">
            <a:avLst/>
          </a:prstGeom>
          <a:noFill/>
        </p:spPr>
        <p:txBody>
          <a:bodyPr wrap="none" lIns="0" tIns="0" rIns="0" bIns="0" rtlCol="0">
            <a:spAutoFit/>
          </a:bodyPr>
          <a:lstStyle/>
          <a:p>
            <a:pPr defTabSz="914400">
              <a:lnSpc>
                <a:spcPct val="83000"/>
              </a:lnSpc>
              <a:spcBef>
                <a:spcPct val="20000"/>
              </a:spcBef>
            </a:pPr>
            <a:r>
              <a:rPr lang="en-US" sz="2400" b="1" spc="-100" dirty="0">
                <a:latin typeface="Via Light Office" panose="02000503000000020004" pitchFamily="2" charset="0"/>
              </a:rPr>
              <a:t>Server side</a:t>
            </a:r>
          </a:p>
        </p:txBody>
      </p:sp>
      <p:grpSp>
        <p:nvGrpSpPr>
          <p:cNvPr id="14" name="Group 13"/>
          <p:cNvGrpSpPr/>
          <p:nvPr/>
        </p:nvGrpSpPr>
        <p:grpSpPr>
          <a:xfrm rot="20451697">
            <a:off x="5331796" y="4103370"/>
            <a:ext cx="353827" cy="725325"/>
            <a:chOff x="7192065" y="1762750"/>
            <a:chExt cx="545669" cy="1438414"/>
          </a:xfrm>
          <a:solidFill>
            <a:srgbClr val="00B0F0"/>
          </a:solidFill>
        </p:grpSpPr>
        <p:sp>
          <p:nvSpPr>
            <p:cNvPr id="15" name="Right Triangle 14"/>
            <p:cNvSpPr/>
            <p:nvPr/>
          </p:nvSpPr>
          <p:spPr>
            <a:xfrm rot="49154">
              <a:off x="7377694" y="1762750"/>
              <a:ext cx="360040" cy="78694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49154">
              <a:off x="7192065" y="2414218"/>
              <a:ext cx="360040" cy="78694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DD2D8007-6DC1-4362-A326-AD4FEAC8AC1E}"/>
              </a:ext>
            </a:extLst>
          </p:cNvPr>
          <p:cNvSpPr/>
          <p:nvPr/>
        </p:nvSpPr>
        <p:spPr>
          <a:xfrm>
            <a:off x="6359846" y="1993024"/>
            <a:ext cx="5183854" cy="7066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C7639-128A-45EC-9493-AB7F3A435935}"/>
              </a:ext>
            </a:extLst>
          </p:cNvPr>
          <p:cNvSpPr/>
          <p:nvPr/>
        </p:nvSpPr>
        <p:spPr>
          <a:xfrm>
            <a:off x="10741312" y="2175624"/>
            <a:ext cx="443071" cy="3536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25194" y="2699716"/>
            <a:ext cx="5218506" cy="451543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6597694" y="4291127"/>
            <a:ext cx="10801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p:cNvCxnSpPr>
            <a:cxnSpLocks/>
          </p:cNvCxnSpPr>
          <p:nvPr/>
        </p:nvCxnSpPr>
        <p:spPr>
          <a:xfrm flipH="1" flipV="1">
            <a:off x="5063705" y="2699717"/>
            <a:ext cx="1533989" cy="1591410"/>
          </a:xfrm>
          <a:prstGeom prst="line">
            <a:avLst/>
          </a:prstGeom>
        </p:spPr>
        <p:style>
          <a:lnRef idx="3">
            <a:schemeClr val="dk1"/>
          </a:lnRef>
          <a:fillRef idx="0">
            <a:schemeClr val="dk1"/>
          </a:fillRef>
          <a:effectRef idx="2">
            <a:schemeClr val="dk1"/>
          </a:effectRef>
          <a:fontRef idx="minor">
            <a:schemeClr val="tx1"/>
          </a:fontRef>
        </p:style>
      </p:cxnSp>
      <p:sp>
        <p:nvSpPr>
          <p:cNvPr id="3" name="Speech Bubble: Rectangle with Corners Rounded 2">
            <a:extLst>
              <a:ext uri="{FF2B5EF4-FFF2-40B4-BE49-F238E27FC236}">
                <a16:creationId xmlns:a16="http://schemas.microsoft.com/office/drawing/2014/main" id="{01D2A32C-E7AC-462A-A79F-70E03A227B4A}"/>
              </a:ext>
            </a:extLst>
          </p:cNvPr>
          <p:cNvSpPr/>
          <p:nvPr/>
        </p:nvSpPr>
        <p:spPr>
          <a:xfrm>
            <a:off x="8293040" y="1425089"/>
            <a:ext cx="2448272" cy="519647"/>
          </a:xfrm>
          <a:prstGeom prst="wedgeRoundRectCallout">
            <a:avLst>
              <a:gd name="adj1" fmla="val -20833"/>
              <a:gd name="adj2" fmla="val 20755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Notice. Exists in Java</a:t>
            </a:r>
          </a:p>
        </p:txBody>
      </p:sp>
    </p:spTree>
    <p:extLst>
      <p:ext uri="{BB962C8B-B14F-4D97-AF65-F5344CB8AC3E}">
        <p14:creationId xmlns:p14="http://schemas.microsoft.com/office/powerpoint/2010/main" val="242137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12010-63C3-4D73-B195-ECE332A0533E}"/>
              </a:ext>
            </a:extLst>
          </p:cNvPr>
          <p:cNvPicPr>
            <a:picLocks noChangeAspect="1"/>
          </p:cNvPicPr>
          <p:nvPr/>
        </p:nvPicPr>
        <p:blipFill>
          <a:blip r:embed="rId2"/>
          <a:stretch>
            <a:fillRect/>
          </a:stretch>
        </p:blipFill>
        <p:spPr>
          <a:xfrm>
            <a:off x="1823343" y="349113"/>
            <a:ext cx="8929102" cy="1990564"/>
          </a:xfrm>
          <a:prstGeom prst="rect">
            <a:avLst/>
          </a:prstGeom>
        </p:spPr>
      </p:pic>
      <p:sp>
        <p:nvSpPr>
          <p:cNvPr id="10" name="Rectangle: Rounded Corners 9">
            <a:extLst>
              <a:ext uri="{FF2B5EF4-FFF2-40B4-BE49-F238E27FC236}">
                <a16:creationId xmlns:a16="http://schemas.microsoft.com/office/drawing/2014/main" id="{892DD11C-8F59-4443-982D-EB572A98C448}"/>
              </a:ext>
            </a:extLst>
          </p:cNvPr>
          <p:cNvSpPr/>
          <p:nvPr/>
        </p:nvSpPr>
        <p:spPr>
          <a:xfrm>
            <a:off x="9960247" y="395461"/>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this!</a:t>
            </a:r>
          </a:p>
        </p:txBody>
      </p:sp>
      <p:cxnSp>
        <p:nvCxnSpPr>
          <p:cNvPr id="12" name="Straight Arrow Connector 11">
            <a:extLst>
              <a:ext uri="{FF2B5EF4-FFF2-40B4-BE49-F238E27FC236}">
                <a16:creationId xmlns:a16="http://schemas.microsoft.com/office/drawing/2014/main" id="{A0891707-822F-4AB9-849E-E2D3F505DE69}"/>
              </a:ext>
            </a:extLst>
          </p:cNvPr>
          <p:cNvCxnSpPr/>
          <p:nvPr/>
        </p:nvCxnSpPr>
        <p:spPr>
          <a:xfrm flipH="1">
            <a:off x="9816231" y="971525"/>
            <a:ext cx="648072" cy="5760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FE4BF2FA-E077-46B8-B547-83D9484684F1}"/>
              </a:ext>
            </a:extLst>
          </p:cNvPr>
          <p:cNvCxnSpPr>
            <a:cxnSpLocks/>
          </p:cNvCxnSpPr>
          <p:nvPr/>
        </p:nvCxnSpPr>
        <p:spPr>
          <a:xfrm flipH="1">
            <a:off x="8808119" y="683493"/>
            <a:ext cx="1152128" cy="4320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Speech Bubble: Rectangle with Corners Rounded 1">
            <a:extLst>
              <a:ext uri="{FF2B5EF4-FFF2-40B4-BE49-F238E27FC236}">
                <a16:creationId xmlns:a16="http://schemas.microsoft.com/office/drawing/2014/main" id="{73BDC30C-DBC8-434A-A4FE-3D3182C950F3}"/>
              </a:ext>
            </a:extLst>
          </p:cNvPr>
          <p:cNvSpPr/>
          <p:nvPr/>
        </p:nvSpPr>
        <p:spPr>
          <a:xfrm>
            <a:off x="3623543" y="3059756"/>
            <a:ext cx="3888432" cy="2160241"/>
          </a:xfrm>
          <a:prstGeom prst="wedgeRoundRectCallout">
            <a:avLst>
              <a:gd name="adj1" fmla="val -45620"/>
              <a:gd name="adj2" fmla="val -97036"/>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Methods here can also return something.</a:t>
            </a:r>
          </a:p>
          <a:p>
            <a:pPr algn="ctr"/>
            <a:r>
              <a:rPr lang="en-US" sz="2400" dirty="0">
                <a:solidFill>
                  <a:schemeClr val="tx1"/>
                </a:solidFill>
              </a:rPr>
              <a:t>The return type must implement the Serializable interface</a:t>
            </a:r>
          </a:p>
        </p:txBody>
      </p:sp>
      <p:pic>
        <p:nvPicPr>
          <p:cNvPr id="14" name="Picture 13">
            <a:extLst>
              <a:ext uri="{FF2B5EF4-FFF2-40B4-BE49-F238E27FC236}">
                <a16:creationId xmlns:a16="http://schemas.microsoft.com/office/drawing/2014/main" id="{F0BD2CD7-6C45-435B-ABBA-87972C1CB0F3}"/>
              </a:ext>
            </a:extLst>
          </p:cNvPr>
          <p:cNvPicPr>
            <a:picLocks noChangeAspect="1"/>
          </p:cNvPicPr>
          <p:nvPr/>
        </p:nvPicPr>
        <p:blipFill>
          <a:blip r:embed="rId3"/>
          <a:stretch>
            <a:fillRect/>
          </a:stretch>
        </p:blipFill>
        <p:spPr>
          <a:xfrm>
            <a:off x="1367925" y="7740169"/>
            <a:ext cx="9384520" cy="4824644"/>
          </a:xfrm>
          <a:prstGeom prst="rect">
            <a:avLst/>
          </a:prstGeom>
        </p:spPr>
      </p:pic>
    </p:spTree>
    <p:extLst>
      <p:ext uri="{BB962C8B-B14F-4D97-AF65-F5344CB8AC3E}">
        <p14:creationId xmlns:p14="http://schemas.microsoft.com/office/powerpoint/2010/main" val="242226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4E70-932D-439F-BF64-FF3A7E743BB1}"/>
              </a:ext>
            </a:extLst>
          </p:cNvPr>
          <p:cNvSpPr>
            <a:spLocks noGrp="1"/>
          </p:cNvSpPr>
          <p:nvPr>
            <p:ph type="title"/>
          </p:nvPr>
        </p:nvSpPr>
        <p:spPr/>
        <p:txBody>
          <a:bodyPr/>
          <a:lstStyle/>
          <a:p>
            <a:r>
              <a:rPr lang="en-US" dirty="0"/>
              <a:t>Try-catch outside of while loop</a:t>
            </a:r>
          </a:p>
        </p:txBody>
      </p:sp>
      <p:pic>
        <p:nvPicPr>
          <p:cNvPr id="4" name="Picture 3">
            <a:extLst>
              <a:ext uri="{FF2B5EF4-FFF2-40B4-BE49-F238E27FC236}">
                <a16:creationId xmlns:a16="http://schemas.microsoft.com/office/drawing/2014/main" id="{19D0E5DF-8A44-4073-9028-ACF7003CB476}"/>
              </a:ext>
            </a:extLst>
          </p:cNvPr>
          <p:cNvPicPr>
            <a:picLocks noChangeAspect="1"/>
          </p:cNvPicPr>
          <p:nvPr/>
        </p:nvPicPr>
        <p:blipFill>
          <a:blip r:embed="rId2"/>
          <a:stretch>
            <a:fillRect/>
          </a:stretch>
        </p:blipFill>
        <p:spPr>
          <a:xfrm>
            <a:off x="7002776" y="1823936"/>
            <a:ext cx="6288899" cy="3036021"/>
          </a:xfrm>
          <a:prstGeom prst="rect">
            <a:avLst/>
          </a:prstGeom>
        </p:spPr>
      </p:pic>
      <p:pic>
        <p:nvPicPr>
          <p:cNvPr id="5" name="Picture 4">
            <a:extLst>
              <a:ext uri="{FF2B5EF4-FFF2-40B4-BE49-F238E27FC236}">
                <a16:creationId xmlns:a16="http://schemas.microsoft.com/office/drawing/2014/main" id="{0E4A6C3C-273E-409E-870A-96361B056808}"/>
              </a:ext>
            </a:extLst>
          </p:cNvPr>
          <p:cNvPicPr>
            <a:picLocks noChangeAspect="1"/>
          </p:cNvPicPr>
          <p:nvPr/>
        </p:nvPicPr>
        <p:blipFill>
          <a:blip r:embed="rId3"/>
          <a:stretch>
            <a:fillRect/>
          </a:stretch>
        </p:blipFill>
        <p:spPr>
          <a:xfrm>
            <a:off x="4483" y="1595180"/>
            <a:ext cx="6748667" cy="3312368"/>
          </a:xfrm>
          <a:prstGeom prst="rect">
            <a:avLst/>
          </a:prstGeom>
        </p:spPr>
      </p:pic>
      <p:sp>
        <p:nvSpPr>
          <p:cNvPr id="6" name="&quot;Not Allowed&quot; Symbol 5">
            <a:extLst>
              <a:ext uri="{FF2B5EF4-FFF2-40B4-BE49-F238E27FC236}">
                <a16:creationId xmlns:a16="http://schemas.microsoft.com/office/drawing/2014/main" id="{2502D8A1-275A-44F7-9116-5BC070FC4562}"/>
              </a:ext>
            </a:extLst>
          </p:cNvPr>
          <p:cNvSpPr/>
          <p:nvPr/>
        </p:nvSpPr>
        <p:spPr>
          <a:xfrm>
            <a:off x="1319287" y="1595180"/>
            <a:ext cx="3744416" cy="3552809"/>
          </a:xfrm>
          <a:prstGeom prst="noSmoking">
            <a:avLst>
              <a:gd name="adj" fmla="val 274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2054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742ED-3EB0-433D-A5E8-B9589EF321CD}"/>
              </a:ext>
            </a:extLst>
          </p:cNvPr>
          <p:cNvPicPr>
            <a:picLocks noChangeAspect="1"/>
          </p:cNvPicPr>
          <p:nvPr/>
        </p:nvPicPr>
        <p:blipFill>
          <a:blip r:embed="rId2"/>
          <a:stretch>
            <a:fillRect/>
          </a:stretch>
        </p:blipFill>
        <p:spPr>
          <a:xfrm>
            <a:off x="1367925" y="2609801"/>
            <a:ext cx="9384520" cy="4824644"/>
          </a:xfrm>
          <a:prstGeom prst="rect">
            <a:avLst/>
          </a:prstGeom>
        </p:spPr>
      </p:pic>
      <p:pic>
        <p:nvPicPr>
          <p:cNvPr id="4" name="Picture 3">
            <a:extLst>
              <a:ext uri="{FF2B5EF4-FFF2-40B4-BE49-F238E27FC236}">
                <a16:creationId xmlns:a16="http://schemas.microsoft.com/office/drawing/2014/main" id="{7C212010-63C3-4D73-B195-ECE332A0533E}"/>
              </a:ext>
            </a:extLst>
          </p:cNvPr>
          <p:cNvPicPr>
            <a:picLocks noChangeAspect="1"/>
          </p:cNvPicPr>
          <p:nvPr/>
        </p:nvPicPr>
        <p:blipFill>
          <a:blip r:embed="rId3"/>
          <a:stretch>
            <a:fillRect/>
          </a:stretch>
        </p:blipFill>
        <p:spPr>
          <a:xfrm>
            <a:off x="1823343" y="349113"/>
            <a:ext cx="8929102" cy="1990564"/>
          </a:xfrm>
          <a:prstGeom prst="rect">
            <a:avLst/>
          </a:prstGeom>
        </p:spPr>
      </p:pic>
      <p:cxnSp>
        <p:nvCxnSpPr>
          <p:cNvPr id="7" name="Straight Connector 6">
            <a:extLst>
              <a:ext uri="{FF2B5EF4-FFF2-40B4-BE49-F238E27FC236}">
                <a16:creationId xmlns:a16="http://schemas.microsoft.com/office/drawing/2014/main" id="{999D1E2F-4FF0-4FC7-99A0-7153EA2D0815}"/>
              </a:ext>
            </a:extLst>
          </p:cNvPr>
          <p:cNvCxnSpPr/>
          <p:nvPr/>
        </p:nvCxnSpPr>
        <p:spPr>
          <a:xfrm>
            <a:off x="1319287" y="2339677"/>
            <a:ext cx="105131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803942A-A614-49A8-975A-AEB064F188AB}"/>
              </a:ext>
            </a:extLst>
          </p:cNvPr>
          <p:cNvSpPr/>
          <p:nvPr/>
        </p:nvSpPr>
        <p:spPr>
          <a:xfrm>
            <a:off x="10075687" y="3025823"/>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Implement interface</a:t>
            </a:r>
          </a:p>
        </p:txBody>
      </p:sp>
      <p:cxnSp>
        <p:nvCxnSpPr>
          <p:cNvPr id="16" name="Straight Arrow Connector 15">
            <a:extLst>
              <a:ext uri="{FF2B5EF4-FFF2-40B4-BE49-F238E27FC236}">
                <a16:creationId xmlns:a16="http://schemas.microsoft.com/office/drawing/2014/main" id="{734E997D-7C12-4FD7-BDCA-64F26A13DF0B}"/>
              </a:ext>
            </a:extLst>
          </p:cNvPr>
          <p:cNvCxnSpPr>
            <a:cxnSpLocks/>
          </p:cNvCxnSpPr>
          <p:nvPr/>
        </p:nvCxnSpPr>
        <p:spPr>
          <a:xfrm flipH="1" flipV="1">
            <a:off x="9816231" y="2843733"/>
            <a:ext cx="246136" cy="313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75753C06-84E5-4AC3-A5B6-EDCFCAB424C5}"/>
              </a:ext>
            </a:extLst>
          </p:cNvPr>
          <p:cNvCxnSpPr>
            <a:cxnSpLocks/>
          </p:cNvCxnSpPr>
          <p:nvPr/>
        </p:nvCxnSpPr>
        <p:spPr>
          <a:xfrm flipH="1" flipV="1">
            <a:off x="9430205" y="4426857"/>
            <a:ext cx="618843" cy="2155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Rounded Corners 24">
            <a:extLst>
              <a:ext uri="{FF2B5EF4-FFF2-40B4-BE49-F238E27FC236}">
                <a16:creationId xmlns:a16="http://schemas.microsoft.com/office/drawing/2014/main" id="{F4FA3454-1C93-49E8-95E6-F278E86D94D2}"/>
              </a:ext>
            </a:extLst>
          </p:cNvPr>
          <p:cNvSpPr/>
          <p:nvPr/>
        </p:nvSpPr>
        <p:spPr>
          <a:xfrm>
            <a:off x="9816231" y="4029516"/>
            <a:ext cx="3456384" cy="119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 is exported, available to receive incoming calls.</a:t>
            </a:r>
          </a:p>
          <a:p>
            <a:pPr algn="ctr"/>
            <a:r>
              <a:rPr lang="en-US" dirty="0">
                <a:solidFill>
                  <a:schemeClr val="tx1"/>
                </a:solidFill>
              </a:rPr>
              <a:t>Can be put in the registry</a:t>
            </a:r>
          </a:p>
        </p:txBody>
      </p:sp>
    </p:spTree>
    <p:extLst>
      <p:ext uri="{BB962C8B-B14F-4D97-AF65-F5344CB8AC3E}">
        <p14:creationId xmlns:p14="http://schemas.microsoft.com/office/powerpoint/2010/main" val="2283269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F99CD-CCA8-4ECE-8B24-369FDCD8C0F2}"/>
              </a:ext>
            </a:extLst>
          </p:cNvPr>
          <p:cNvPicPr>
            <a:picLocks noChangeAspect="1"/>
          </p:cNvPicPr>
          <p:nvPr/>
        </p:nvPicPr>
        <p:blipFill>
          <a:blip r:embed="rId2"/>
          <a:stretch>
            <a:fillRect/>
          </a:stretch>
        </p:blipFill>
        <p:spPr>
          <a:xfrm>
            <a:off x="306468" y="971526"/>
            <a:ext cx="7326632" cy="1864365"/>
          </a:xfrm>
          <a:prstGeom prst="rect">
            <a:avLst/>
          </a:prstGeom>
        </p:spPr>
      </p:pic>
      <p:pic>
        <p:nvPicPr>
          <p:cNvPr id="6" name="Picture 5">
            <a:extLst>
              <a:ext uri="{FF2B5EF4-FFF2-40B4-BE49-F238E27FC236}">
                <a16:creationId xmlns:a16="http://schemas.microsoft.com/office/drawing/2014/main" id="{8BFDE528-83A7-4595-BD9F-D1BEB05C5ED4}"/>
              </a:ext>
            </a:extLst>
          </p:cNvPr>
          <p:cNvPicPr>
            <a:picLocks noChangeAspect="1"/>
          </p:cNvPicPr>
          <p:nvPr/>
        </p:nvPicPr>
        <p:blipFill>
          <a:blip r:embed="rId3"/>
          <a:stretch>
            <a:fillRect/>
          </a:stretch>
        </p:blipFill>
        <p:spPr>
          <a:xfrm>
            <a:off x="2360654" y="2664173"/>
            <a:ext cx="9305478" cy="343437"/>
          </a:xfrm>
          <a:prstGeom prst="rect">
            <a:avLst/>
          </a:prstGeom>
        </p:spPr>
      </p:pic>
      <p:pic>
        <p:nvPicPr>
          <p:cNvPr id="8" name="Picture 7">
            <a:extLst>
              <a:ext uri="{FF2B5EF4-FFF2-40B4-BE49-F238E27FC236}">
                <a16:creationId xmlns:a16="http://schemas.microsoft.com/office/drawing/2014/main" id="{1A7072E2-0E31-485B-89FE-306766A870B2}"/>
              </a:ext>
            </a:extLst>
          </p:cNvPr>
          <p:cNvPicPr>
            <a:picLocks noChangeAspect="1"/>
          </p:cNvPicPr>
          <p:nvPr/>
        </p:nvPicPr>
        <p:blipFill>
          <a:blip r:embed="rId4"/>
          <a:stretch>
            <a:fillRect/>
          </a:stretch>
        </p:blipFill>
        <p:spPr>
          <a:xfrm>
            <a:off x="2384510" y="3007608"/>
            <a:ext cx="8749441" cy="343437"/>
          </a:xfrm>
          <a:prstGeom prst="rect">
            <a:avLst/>
          </a:prstGeom>
        </p:spPr>
      </p:pic>
      <p:pic>
        <p:nvPicPr>
          <p:cNvPr id="9" name="Picture 8">
            <a:extLst>
              <a:ext uri="{FF2B5EF4-FFF2-40B4-BE49-F238E27FC236}">
                <a16:creationId xmlns:a16="http://schemas.microsoft.com/office/drawing/2014/main" id="{DD2B229F-ED74-4D87-9FAF-A6F8855EC5E1}"/>
              </a:ext>
            </a:extLst>
          </p:cNvPr>
          <p:cNvPicPr>
            <a:picLocks noChangeAspect="1"/>
          </p:cNvPicPr>
          <p:nvPr/>
        </p:nvPicPr>
        <p:blipFill>
          <a:blip r:embed="rId5"/>
          <a:stretch>
            <a:fillRect/>
          </a:stretch>
        </p:blipFill>
        <p:spPr>
          <a:xfrm>
            <a:off x="2384510" y="3383752"/>
            <a:ext cx="5445913" cy="278021"/>
          </a:xfrm>
          <a:prstGeom prst="rect">
            <a:avLst/>
          </a:prstGeom>
        </p:spPr>
      </p:pic>
      <p:pic>
        <p:nvPicPr>
          <p:cNvPr id="10" name="Picture 9">
            <a:extLst>
              <a:ext uri="{FF2B5EF4-FFF2-40B4-BE49-F238E27FC236}">
                <a16:creationId xmlns:a16="http://schemas.microsoft.com/office/drawing/2014/main" id="{3BF0EDF8-CF69-49E0-AD96-34C6B7B7E61B}"/>
              </a:ext>
            </a:extLst>
          </p:cNvPr>
          <p:cNvPicPr>
            <a:picLocks noChangeAspect="1"/>
          </p:cNvPicPr>
          <p:nvPr/>
        </p:nvPicPr>
        <p:blipFill>
          <a:blip r:embed="rId6"/>
          <a:stretch>
            <a:fillRect/>
          </a:stretch>
        </p:blipFill>
        <p:spPr>
          <a:xfrm>
            <a:off x="388292" y="3800060"/>
            <a:ext cx="10057767" cy="2682072"/>
          </a:xfrm>
          <a:prstGeom prst="rect">
            <a:avLst/>
          </a:prstGeom>
        </p:spPr>
      </p:pic>
      <p:sp>
        <p:nvSpPr>
          <p:cNvPr id="13" name="Rectangle: Rounded Corners 12">
            <a:extLst>
              <a:ext uri="{FF2B5EF4-FFF2-40B4-BE49-F238E27FC236}">
                <a16:creationId xmlns:a16="http://schemas.microsoft.com/office/drawing/2014/main" id="{BE195DC2-E840-424B-A31B-B40151AE37F7}"/>
              </a:ext>
            </a:extLst>
          </p:cNvPr>
          <p:cNvSpPr/>
          <p:nvPr/>
        </p:nvSpPr>
        <p:spPr>
          <a:xfrm>
            <a:off x="2111375" y="2483693"/>
            <a:ext cx="9554757" cy="1316367"/>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68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250" tmFilter="0, 0; .2, .5; .8, .5; 1, 0"/>
                                        <p:tgtEl>
                                          <p:spTgt spid="13"/>
                                        </p:tgtEl>
                                      </p:cBhvr>
                                    </p:animEffect>
                                    <p:animScale>
                                      <p:cBhvr>
                                        <p:cTn id="11" dur="125" autoRev="1" fill="hold"/>
                                        <p:tgtEl>
                                          <p:spTgt spid="13"/>
                                        </p:tgtEl>
                                      </p:cBhvr>
                                      <p:by x="105000" y="105000"/>
                                    </p:animScale>
                                  </p:childTnLst>
                                </p:cTn>
                              </p:par>
                            </p:childTnLst>
                          </p:cTn>
                        </p:par>
                        <p:par>
                          <p:cTn id="12" fill="hold">
                            <p:stCondLst>
                              <p:cond delay="750"/>
                            </p:stCondLst>
                            <p:childTnLst>
                              <p:par>
                                <p:cTn id="13" presetID="26" presetClass="emph" presetSubtype="0" fill="hold" grpId="2" nodeType="afterEffect">
                                  <p:stCondLst>
                                    <p:cond delay="0"/>
                                  </p:stCondLst>
                                  <p:childTnLst>
                                    <p:animEffect transition="out" filter="fade">
                                      <p:cBhvr>
                                        <p:cTn id="14" dur="250" tmFilter="0, 0; .2, .5; .8, .5; 1, 0"/>
                                        <p:tgtEl>
                                          <p:spTgt spid="13"/>
                                        </p:tgtEl>
                                      </p:cBhvr>
                                    </p:animEffect>
                                    <p:animScale>
                                      <p:cBhvr>
                                        <p:cTn id="15" dur="125" autoRev="1" fill="hold"/>
                                        <p:tgtEl>
                                          <p:spTgt spid="13"/>
                                        </p:tgtEl>
                                      </p:cBhvr>
                                      <p:by x="105000" y="105000"/>
                                    </p:animScale>
                                  </p:childTnLst>
                                </p:cTn>
                              </p:par>
                            </p:childTnLst>
                          </p:cTn>
                        </p:par>
                        <p:par>
                          <p:cTn id="16" fill="hold">
                            <p:stCondLst>
                              <p:cond delay="1000"/>
                            </p:stCondLst>
                            <p:childTnLst>
                              <p:par>
                                <p:cTn id="17" presetID="26" presetClass="emph" presetSubtype="0" fill="hold" grpId="3" nodeType="afterEffect">
                                  <p:stCondLst>
                                    <p:cond delay="0"/>
                                  </p:stCondLst>
                                  <p:childTnLst>
                                    <p:animEffect transition="out" filter="fade">
                                      <p:cBhvr>
                                        <p:cTn id="18" dur="250" tmFilter="0, 0; .2, .5; .8, .5; 1, 0"/>
                                        <p:tgtEl>
                                          <p:spTgt spid="13"/>
                                        </p:tgtEl>
                                      </p:cBhvr>
                                    </p:animEffect>
                                    <p:animScale>
                                      <p:cBhvr>
                                        <p:cTn id="19" dur="125"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E1CE0-BDB6-464D-8BA0-5A09711E4FEB}"/>
              </a:ext>
            </a:extLst>
          </p:cNvPr>
          <p:cNvSpPr txBox="1"/>
          <p:nvPr/>
        </p:nvSpPr>
        <p:spPr>
          <a:xfrm>
            <a:off x="3792825" y="2091363"/>
            <a:ext cx="6196055" cy="311175"/>
          </a:xfrm>
          <a:prstGeom prst="rect">
            <a:avLst/>
          </a:prstGeom>
          <a:solidFill>
            <a:schemeClr val="accent3">
              <a:lumMod val="20000"/>
              <a:lumOff val="80000"/>
            </a:schemeClr>
          </a:solidFill>
        </p:spPr>
        <p:txBody>
          <a:bodyPr wrap="none" lIns="0" tIns="0" rIns="0" bIns="0" rtlCol="0">
            <a:spAutoFit/>
          </a:bodyPr>
          <a:lstStyle/>
          <a:p>
            <a:pPr defTabSz="914400">
              <a:lnSpc>
                <a:spcPct val="83000"/>
              </a:lnSpc>
              <a:spcBef>
                <a:spcPct val="20000"/>
              </a:spcBef>
            </a:pPr>
            <a:r>
              <a:rPr lang="en-US" sz="2400" spc="-100" dirty="0">
                <a:latin typeface="Calibri" panose="020F0502020204030204" pitchFamily="34" charset="0"/>
              </a:rPr>
              <a:t>1. We create the registry, i.e. the phonebook. Port 1099</a:t>
            </a:r>
          </a:p>
        </p:txBody>
      </p:sp>
      <p:sp>
        <p:nvSpPr>
          <p:cNvPr id="10" name="TextBox 9">
            <a:extLst>
              <a:ext uri="{FF2B5EF4-FFF2-40B4-BE49-F238E27FC236}">
                <a16:creationId xmlns:a16="http://schemas.microsoft.com/office/drawing/2014/main" id="{3F08562B-4706-4982-8A6D-288D9DB97A8D}"/>
              </a:ext>
            </a:extLst>
          </p:cNvPr>
          <p:cNvSpPr txBox="1"/>
          <p:nvPr/>
        </p:nvSpPr>
        <p:spPr>
          <a:xfrm>
            <a:off x="3792824" y="3393689"/>
            <a:ext cx="5758884" cy="311175"/>
          </a:xfrm>
          <a:prstGeom prst="rect">
            <a:avLst/>
          </a:prstGeom>
          <a:solidFill>
            <a:schemeClr val="accent3">
              <a:lumMod val="20000"/>
              <a:lumOff val="80000"/>
            </a:schemeClr>
          </a:solidFill>
        </p:spPr>
        <p:txBody>
          <a:bodyPr wrap="none" lIns="0" tIns="0" rIns="0" bIns="0" rtlCol="0">
            <a:spAutoFit/>
          </a:bodyPr>
          <a:lstStyle/>
          <a:p>
            <a:pPr defTabSz="914400">
              <a:lnSpc>
                <a:spcPct val="83000"/>
              </a:lnSpc>
              <a:spcBef>
                <a:spcPct val="20000"/>
              </a:spcBef>
            </a:pPr>
            <a:r>
              <a:rPr lang="en-US" sz="2400" spc="-100" dirty="0">
                <a:latin typeface="Calibri" panose="020F0502020204030204" pitchFamily="34" charset="0"/>
              </a:rPr>
              <a:t>2. Instantiate the server, as the type of the interface</a:t>
            </a:r>
          </a:p>
        </p:txBody>
      </p:sp>
      <p:sp>
        <p:nvSpPr>
          <p:cNvPr id="11" name="TextBox 10">
            <a:extLst>
              <a:ext uri="{FF2B5EF4-FFF2-40B4-BE49-F238E27FC236}">
                <a16:creationId xmlns:a16="http://schemas.microsoft.com/office/drawing/2014/main" id="{ECB17624-9149-4FC0-9679-4CCF6A09DF14}"/>
              </a:ext>
            </a:extLst>
          </p:cNvPr>
          <p:cNvSpPr txBox="1"/>
          <p:nvPr/>
        </p:nvSpPr>
        <p:spPr>
          <a:xfrm>
            <a:off x="3792824" y="4579368"/>
            <a:ext cx="6324488" cy="311175"/>
          </a:xfrm>
          <a:prstGeom prst="rect">
            <a:avLst/>
          </a:prstGeom>
          <a:solidFill>
            <a:schemeClr val="accent3">
              <a:lumMod val="20000"/>
              <a:lumOff val="80000"/>
            </a:schemeClr>
          </a:solidFill>
        </p:spPr>
        <p:txBody>
          <a:bodyPr wrap="none" lIns="0" tIns="0" rIns="0" bIns="0" rtlCol="0">
            <a:spAutoFit/>
          </a:bodyPr>
          <a:lstStyle/>
          <a:p>
            <a:pPr defTabSz="914400">
              <a:lnSpc>
                <a:spcPct val="83000"/>
              </a:lnSpc>
              <a:spcBef>
                <a:spcPct val="20000"/>
              </a:spcBef>
            </a:pPr>
            <a:r>
              <a:rPr lang="en-US" sz="2400" spc="-100" dirty="0">
                <a:latin typeface="Calibri" panose="020F0502020204030204" pitchFamily="34" charset="0"/>
              </a:rPr>
              <a:t>3. Put the server instance into the registry, give it a name</a:t>
            </a:r>
          </a:p>
        </p:txBody>
      </p:sp>
      <p:sp>
        <p:nvSpPr>
          <p:cNvPr id="12" name="TextBox 11">
            <a:extLst>
              <a:ext uri="{FF2B5EF4-FFF2-40B4-BE49-F238E27FC236}">
                <a16:creationId xmlns:a16="http://schemas.microsoft.com/office/drawing/2014/main" id="{416A63DF-E7D2-4DCA-A5C5-D1D1E30A0B67}"/>
              </a:ext>
            </a:extLst>
          </p:cNvPr>
          <p:cNvSpPr txBox="1"/>
          <p:nvPr/>
        </p:nvSpPr>
        <p:spPr>
          <a:xfrm>
            <a:off x="3798076" y="5724053"/>
            <a:ext cx="8034379" cy="691600"/>
          </a:xfrm>
          <a:prstGeom prst="rect">
            <a:avLst/>
          </a:prstGeom>
          <a:solidFill>
            <a:schemeClr val="accent3">
              <a:lumMod val="20000"/>
              <a:lumOff val="80000"/>
            </a:schemeClr>
          </a:solidFill>
        </p:spPr>
        <p:txBody>
          <a:bodyPr wrap="none" lIns="0" tIns="0" rIns="0" bIns="0" rtlCol="0">
            <a:spAutoFit/>
          </a:bodyPr>
          <a:lstStyle/>
          <a:p>
            <a:pPr defTabSz="914400">
              <a:lnSpc>
                <a:spcPct val="83000"/>
              </a:lnSpc>
              <a:spcBef>
                <a:spcPct val="20000"/>
              </a:spcBef>
            </a:pPr>
            <a:r>
              <a:rPr lang="en-US" sz="2400" spc="-100" dirty="0">
                <a:latin typeface="Calibri" panose="020F0502020204030204" pitchFamily="34" charset="0"/>
              </a:rPr>
              <a:t>4. The name can be anything. Think of it like a map: pairs of key &amp; value.</a:t>
            </a:r>
          </a:p>
          <a:p>
            <a:pPr defTabSz="914400">
              <a:lnSpc>
                <a:spcPct val="83000"/>
              </a:lnSpc>
              <a:spcBef>
                <a:spcPct val="20000"/>
              </a:spcBef>
            </a:pPr>
            <a:r>
              <a:rPr lang="en-US" sz="2400" spc="-100" dirty="0">
                <a:latin typeface="Calibri" panose="020F0502020204030204" pitchFamily="34" charset="0"/>
              </a:rPr>
              <a:t>“</a:t>
            </a:r>
            <a:r>
              <a:rPr lang="en-US" sz="2400" spc="-100" dirty="0" err="1">
                <a:latin typeface="Calibri" panose="020F0502020204030204" pitchFamily="34" charset="0"/>
              </a:rPr>
              <a:t>msgList</a:t>
            </a:r>
            <a:r>
              <a:rPr lang="en-US" sz="2400" spc="-100" dirty="0">
                <a:latin typeface="Calibri" panose="020F0502020204030204" pitchFamily="34" charset="0"/>
              </a:rPr>
              <a:t>” is the key, the server instance is the value.</a:t>
            </a:r>
          </a:p>
        </p:txBody>
      </p:sp>
      <p:pic>
        <p:nvPicPr>
          <p:cNvPr id="13" name="Picture 12">
            <a:extLst>
              <a:ext uri="{FF2B5EF4-FFF2-40B4-BE49-F238E27FC236}">
                <a16:creationId xmlns:a16="http://schemas.microsoft.com/office/drawing/2014/main" id="{F63EAC08-F2FA-4630-B9D4-1FA87D3E3201}"/>
              </a:ext>
            </a:extLst>
          </p:cNvPr>
          <p:cNvPicPr>
            <a:picLocks noChangeAspect="1"/>
          </p:cNvPicPr>
          <p:nvPr/>
        </p:nvPicPr>
        <p:blipFill>
          <a:blip r:embed="rId2"/>
          <a:stretch>
            <a:fillRect/>
          </a:stretch>
        </p:blipFill>
        <p:spPr>
          <a:xfrm>
            <a:off x="2115658" y="2495272"/>
            <a:ext cx="10168729" cy="375297"/>
          </a:xfrm>
          <a:prstGeom prst="rect">
            <a:avLst/>
          </a:prstGeom>
        </p:spPr>
      </p:pic>
      <p:pic>
        <p:nvPicPr>
          <p:cNvPr id="14" name="Picture 13">
            <a:extLst>
              <a:ext uri="{FF2B5EF4-FFF2-40B4-BE49-F238E27FC236}">
                <a16:creationId xmlns:a16="http://schemas.microsoft.com/office/drawing/2014/main" id="{462E6A9D-3B01-4818-817A-3AD7C3F0FD19}"/>
              </a:ext>
            </a:extLst>
          </p:cNvPr>
          <p:cNvPicPr>
            <a:picLocks noChangeAspect="1"/>
          </p:cNvPicPr>
          <p:nvPr/>
        </p:nvPicPr>
        <p:blipFill>
          <a:blip r:embed="rId3"/>
          <a:stretch>
            <a:fillRect/>
          </a:stretch>
        </p:blipFill>
        <p:spPr>
          <a:xfrm>
            <a:off x="2111375" y="3958020"/>
            <a:ext cx="9561110" cy="375297"/>
          </a:xfrm>
          <a:prstGeom prst="rect">
            <a:avLst/>
          </a:prstGeom>
        </p:spPr>
      </p:pic>
      <p:pic>
        <p:nvPicPr>
          <p:cNvPr id="15" name="Picture 14">
            <a:extLst>
              <a:ext uri="{FF2B5EF4-FFF2-40B4-BE49-F238E27FC236}">
                <a16:creationId xmlns:a16="http://schemas.microsoft.com/office/drawing/2014/main" id="{E6191424-0918-472F-A852-E3659021CBD9}"/>
              </a:ext>
            </a:extLst>
          </p:cNvPr>
          <p:cNvPicPr>
            <a:picLocks noChangeAspect="1"/>
          </p:cNvPicPr>
          <p:nvPr/>
        </p:nvPicPr>
        <p:blipFill>
          <a:blip r:embed="rId4"/>
          <a:stretch>
            <a:fillRect/>
          </a:stretch>
        </p:blipFill>
        <p:spPr>
          <a:xfrm>
            <a:off x="2111375" y="5268861"/>
            <a:ext cx="5951120" cy="303812"/>
          </a:xfrm>
          <a:prstGeom prst="rect">
            <a:avLst/>
          </a:prstGeom>
        </p:spPr>
      </p:pic>
      <p:pic>
        <p:nvPicPr>
          <p:cNvPr id="16" name="Picture 15">
            <a:extLst>
              <a:ext uri="{FF2B5EF4-FFF2-40B4-BE49-F238E27FC236}">
                <a16:creationId xmlns:a16="http://schemas.microsoft.com/office/drawing/2014/main" id="{5A6B8431-B7FC-45CA-9EC8-AAB5FB99B7B4}"/>
              </a:ext>
            </a:extLst>
          </p:cNvPr>
          <p:cNvPicPr>
            <a:picLocks noChangeAspect="1"/>
          </p:cNvPicPr>
          <p:nvPr/>
        </p:nvPicPr>
        <p:blipFill>
          <a:blip r:embed="rId5"/>
          <a:stretch>
            <a:fillRect/>
          </a:stretch>
        </p:blipFill>
        <p:spPr>
          <a:xfrm>
            <a:off x="-435780" y="-1864365"/>
            <a:ext cx="7326632" cy="1864365"/>
          </a:xfrm>
          <a:prstGeom prst="rect">
            <a:avLst/>
          </a:prstGeom>
        </p:spPr>
      </p:pic>
      <p:pic>
        <p:nvPicPr>
          <p:cNvPr id="17" name="Picture 16">
            <a:extLst>
              <a:ext uri="{FF2B5EF4-FFF2-40B4-BE49-F238E27FC236}">
                <a16:creationId xmlns:a16="http://schemas.microsoft.com/office/drawing/2014/main" id="{CB814219-097E-4D19-AA72-61FDF023ECCD}"/>
              </a:ext>
            </a:extLst>
          </p:cNvPr>
          <p:cNvPicPr>
            <a:picLocks noChangeAspect="1"/>
          </p:cNvPicPr>
          <p:nvPr/>
        </p:nvPicPr>
        <p:blipFill>
          <a:blip r:embed="rId6"/>
          <a:stretch>
            <a:fillRect/>
          </a:stretch>
        </p:blipFill>
        <p:spPr>
          <a:xfrm>
            <a:off x="-68887" y="7591319"/>
            <a:ext cx="10057767" cy="2682072"/>
          </a:xfrm>
          <a:prstGeom prst="rect">
            <a:avLst/>
          </a:prstGeom>
        </p:spPr>
      </p:pic>
      <p:sp>
        <p:nvSpPr>
          <p:cNvPr id="4" name="Rectangle: Rounded Corners 3">
            <a:extLst>
              <a:ext uri="{FF2B5EF4-FFF2-40B4-BE49-F238E27FC236}">
                <a16:creationId xmlns:a16="http://schemas.microsoft.com/office/drawing/2014/main" id="{B2108246-D454-4262-9DBC-888E2DA9388E}"/>
              </a:ext>
            </a:extLst>
          </p:cNvPr>
          <p:cNvSpPr/>
          <p:nvPr/>
        </p:nvSpPr>
        <p:spPr>
          <a:xfrm>
            <a:off x="3047479" y="395461"/>
            <a:ext cx="5904656" cy="97958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This is what is required to run the server</a:t>
            </a:r>
          </a:p>
        </p:txBody>
      </p:sp>
    </p:spTree>
    <p:extLst>
      <p:ext uri="{BB962C8B-B14F-4D97-AF65-F5344CB8AC3E}">
        <p14:creationId xmlns:p14="http://schemas.microsoft.com/office/powerpoint/2010/main" val="258547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80">
                                          <p:stCondLst>
                                            <p:cond delay="0"/>
                                          </p:stCondLst>
                                        </p:cTn>
                                        <p:tgtEl>
                                          <p:spTgt spid="12"/>
                                        </p:tgtEl>
                                      </p:cBhvr>
                                    </p:animEffect>
                                    <p:anim calcmode="lin" valueType="num">
                                      <p:cBhvr>
                                        <p:cTn id="3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6" dur="26">
                                          <p:stCondLst>
                                            <p:cond delay="650"/>
                                          </p:stCondLst>
                                        </p:cTn>
                                        <p:tgtEl>
                                          <p:spTgt spid="12"/>
                                        </p:tgtEl>
                                      </p:cBhvr>
                                      <p:to x="100000" y="60000"/>
                                    </p:animScale>
                                    <p:animScale>
                                      <p:cBhvr>
                                        <p:cTn id="37" dur="166" decel="50000">
                                          <p:stCondLst>
                                            <p:cond delay="676"/>
                                          </p:stCondLst>
                                        </p:cTn>
                                        <p:tgtEl>
                                          <p:spTgt spid="12"/>
                                        </p:tgtEl>
                                      </p:cBhvr>
                                      <p:to x="100000" y="100000"/>
                                    </p:animScale>
                                    <p:animScale>
                                      <p:cBhvr>
                                        <p:cTn id="38" dur="26">
                                          <p:stCondLst>
                                            <p:cond delay="1312"/>
                                          </p:stCondLst>
                                        </p:cTn>
                                        <p:tgtEl>
                                          <p:spTgt spid="12"/>
                                        </p:tgtEl>
                                      </p:cBhvr>
                                      <p:to x="100000" y="80000"/>
                                    </p:animScale>
                                    <p:animScale>
                                      <p:cBhvr>
                                        <p:cTn id="39" dur="166" decel="50000">
                                          <p:stCondLst>
                                            <p:cond delay="1338"/>
                                          </p:stCondLst>
                                        </p:cTn>
                                        <p:tgtEl>
                                          <p:spTgt spid="12"/>
                                        </p:tgtEl>
                                      </p:cBhvr>
                                      <p:to x="100000" y="100000"/>
                                    </p:animScale>
                                    <p:animScale>
                                      <p:cBhvr>
                                        <p:cTn id="40" dur="26">
                                          <p:stCondLst>
                                            <p:cond delay="1642"/>
                                          </p:stCondLst>
                                        </p:cTn>
                                        <p:tgtEl>
                                          <p:spTgt spid="12"/>
                                        </p:tgtEl>
                                      </p:cBhvr>
                                      <p:to x="100000" y="90000"/>
                                    </p:animScale>
                                    <p:animScale>
                                      <p:cBhvr>
                                        <p:cTn id="41" dur="166" decel="50000">
                                          <p:stCondLst>
                                            <p:cond delay="1668"/>
                                          </p:stCondLst>
                                        </p:cTn>
                                        <p:tgtEl>
                                          <p:spTgt spid="12"/>
                                        </p:tgtEl>
                                      </p:cBhvr>
                                      <p:to x="100000" y="100000"/>
                                    </p:animScale>
                                    <p:animScale>
                                      <p:cBhvr>
                                        <p:cTn id="42" dur="26">
                                          <p:stCondLst>
                                            <p:cond delay="1808"/>
                                          </p:stCondLst>
                                        </p:cTn>
                                        <p:tgtEl>
                                          <p:spTgt spid="12"/>
                                        </p:tgtEl>
                                      </p:cBhvr>
                                      <p:to x="100000" y="95000"/>
                                    </p:animScale>
                                    <p:animScale>
                                      <p:cBhvr>
                                        <p:cTn id="4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235673-3BC7-4E8F-B597-33659581CC98}"/>
              </a:ext>
            </a:extLst>
          </p:cNvPr>
          <p:cNvPicPr>
            <a:picLocks noChangeAspect="1"/>
          </p:cNvPicPr>
          <p:nvPr/>
        </p:nvPicPr>
        <p:blipFill>
          <a:blip r:embed="rId2"/>
          <a:stretch>
            <a:fillRect/>
          </a:stretch>
        </p:blipFill>
        <p:spPr>
          <a:xfrm>
            <a:off x="306468" y="971526"/>
            <a:ext cx="7326632" cy="1864365"/>
          </a:xfrm>
          <a:prstGeom prst="rect">
            <a:avLst/>
          </a:prstGeom>
        </p:spPr>
      </p:pic>
      <p:pic>
        <p:nvPicPr>
          <p:cNvPr id="11" name="Picture 10">
            <a:extLst>
              <a:ext uri="{FF2B5EF4-FFF2-40B4-BE49-F238E27FC236}">
                <a16:creationId xmlns:a16="http://schemas.microsoft.com/office/drawing/2014/main" id="{2C36A95F-7BE7-4A3C-8C0C-FB8E9D0541EC}"/>
              </a:ext>
            </a:extLst>
          </p:cNvPr>
          <p:cNvPicPr>
            <a:picLocks noChangeAspect="1"/>
          </p:cNvPicPr>
          <p:nvPr/>
        </p:nvPicPr>
        <p:blipFill>
          <a:blip r:embed="rId3"/>
          <a:stretch>
            <a:fillRect/>
          </a:stretch>
        </p:blipFill>
        <p:spPr>
          <a:xfrm>
            <a:off x="2360654" y="2664173"/>
            <a:ext cx="9305478" cy="343437"/>
          </a:xfrm>
          <a:prstGeom prst="rect">
            <a:avLst/>
          </a:prstGeom>
        </p:spPr>
      </p:pic>
      <p:pic>
        <p:nvPicPr>
          <p:cNvPr id="12" name="Picture 11">
            <a:extLst>
              <a:ext uri="{FF2B5EF4-FFF2-40B4-BE49-F238E27FC236}">
                <a16:creationId xmlns:a16="http://schemas.microsoft.com/office/drawing/2014/main" id="{20B1460A-03B4-4C7E-A660-980F3FDCED0E}"/>
              </a:ext>
            </a:extLst>
          </p:cNvPr>
          <p:cNvPicPr>
            <a:picLocks noChangeAspect="1"/>
          </p:cNvPicPr>
          <p:nvPr/>
        </p:nvPicPr>
        <p:blipFill>
          <a:blip r:embed="rId4"/>
          <a:stretch>
            <a:fillRect/>
          </a:stretch>
        </p:blipFill>
        <p:spPr>
          <a:xfrm>
            <a:off x="2384510" y="3007608"/>
            <a:ext cx="8749441" cy="343437"/>
          </a:xfrm>
          <a:prstGeom prst="rect">
            <a:avLst/>
          </a:prstGeom>
        </p:spPr>
      </p:pic>
      <p:pic>
        <p:nvPicPr>
          <p:cNvPr id="13" name="Picture 12">
            <a:extLst>
              <a:ext uri="{FF2B5EF4-FFF2-40B4-BE49-F238E27FC236}">
                <a16:creationId xmlns:a16="http://schemas.microsoft.com/office/drawing/2014/main" id="{B7B3251F-B0B1-45F3-A7EA-C10D6B685B0E}"/>
              </a:ext>
            </a:extLst>
          </p:cNvPr>
          <p:cNvPicPr>
            <a:picLocks noChangeAspect="1"/>
          </p:cNvPicPr>
          <p:nvPr/>
        </p:nvPicPr>
        <p:blipFill>
          <a:blip r:embed="rId5"/>
          <a:stretch>
            <a:fillRect/>
          </a:stretch>
        </p:blipFill>
        <p:spPr>
          <a:xfrm>
            <a:off x="2384510" y="3383752"/>
            <a:ext cx="5445913" cy="278021"/>
          </a:xfrm>
          <a:prstGeom prst="rect">
            <a:avLst/>
          </a:prstGeom>
        </p:spPr>
      </p:pic>
      <p:pic>
        <p:nvPicPr>
          <p:cNvPr id="14" name="Picture 13">
            <a:extLst>
              <a:ext uri="{FF2B5EF4-FFF2-40B4-BE49-F238E27FC236}">
                <a16:creationId xmlns:a16="http://schemas.microsoft.com/office/drawing/2014/main" id="{741C983C-EAD0-44EE-B360-EEDD0F556CE9}"/>
              </a:ext>
            </a:extLst>
          </p:cNvPr>
          <p:cNvPicPr>
            <a:picLocks noChangeAspect="1"/>
          </p:cNvPicPr>
          <p:nvPr/>
        </p:nvPicPr>
        <p:blipFill>
          <a:blip r:embed="rId6"/>
          <a:stretch>
            <a:fillRect/>
          </a:stretch>
        </p:blipFill>
        <p:spPr>
          <a:xfrm>
            <a:off x="388292" y="3800060"/>
            <a:ext cx="10057767" cy="2682072"/>
          </a:xfrm>
          <a:prstGeom prst="rect">
            <a:avLst/>
          </a:prstGeom>
        </p:spPr>
      </p:pic>
    </p:spTree>
    <p:extLst>
      <p:ext uri="{BB962C8B-B14F-4D97-AF65-F5344CB8AC3E}">
        <p14:creationId xmlns:p14="http://schemas.microsoft.com/office/powerpoint/2010/main" val="814058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144D80-234A-4C9C-945A-00FE2E7B8BB5}"/>
              </a:ext>
            </a:extLst>
          </p:cNvPr>
          <p:cNvPicPr>
            <a:picLocks noChangeAspect="1"/>
          </p:cNvPicPr>
          <p:nvPr/>
        </p:nvPicPr>
        <p:blipFill>
          <a:blip r:embed="rId2"/>
          <a:stretch>
            <a:fillRect/>
          </a:stretch>
        </p:blipFill>
        <p:spPr>
          <a:xfrm>
            <a:off x="23143" y="179436"/>
            <a:ext cx="12852632" cy="6350911"/>
          </a:xfrm>
          <a:prstGeom prst="rect">
            <a:avLst/>
          </a:prstGeom>
        </p:spPr>
      </p:pic>
      <p:sp>
        <p:nvSpPr>
          <p:cNvPr id="7" name="Speech Bubble: Rectangle with Corners Rounded 6">
            <a:extLst>
              <a:ext uri="{FF2B5EF4-FFF2-40B4-BE49-F238E27FC236}">
                <a16:creationId xmlns:a16="http://schemas.microsoft.com/office/drawing/2014/main" id="{ABBC50D8-3FBD-49E2-9E08-1C03F4A29B99}"/>
              </a:ext>
            </a:extLst>
          </p:cNvPr>
          <p:cNvSpPr/>
          <p:nvPr/>
        </p:nvSpPr>
        <p:spPr>
          <a:xfrm>
            <a:off x="7367959" y="179437"/>
            <a:ext cx="3483458" cy="936105"/>
          </a:xfrm>
          <a:prstGeom prst="wedgeRoundRectCallout">
            <a:avLst>
              <a:gd name="adj1" fmla="val -90583"/>
              <a:gd name="adj2" fmla="val 52580"/>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Stub. The interface representing the server</a:t>
            </a:r>
          </a:p>
        </p:txBody>
      </p:sp>
      <p:pic>
        <p:nvPicPr>
          <p:cNvPr id="10" name="Picture 9">
            <a:extLst>
              <a:ext uri="{FF2B5EF4-FFF2-40B4-BE49-F238E27FC236}">
                <a16:creationId xmlns:a16="http://schemas.microsoft.com/office/drawing/2014/main" id="{9523B0CB-C78C-4B2A-A702-1F0A568F88FE}"/>
              </a:ext>
            </a:extLst>
          </p:cNvPr>
          <p:cNvPicPr>
            <a:picLocks noChangeAspect="1"/>
          </p:cNvPicPr>
          <p:nvPr/>
        </p:nvPicPr>
        <p:blipFill>
          <a:blip r:embed="rId3"/>
          <a:stretch>
            <a:fillRect/>
          </a:stretch>
        </p:blipFill>
        <p:spPr>
          <a:xfrm>
            <a:off x="166899" y="7787454"/>
            <a:ext cx="15212069" cy="3337199"/>
          </a:xfrm>
          <a:prstGeom prst="rect">
            <a:avLst/>
          </a:prstGeom>
        </p:spPr>
      </p:pic>
      <p:sp>
        <p:nvSpPr>
          <p:cNvPr id="2" name="Title 1">
            <a:extLst>
              <a:ext uri="{FF2B5EF4-FFF2-40B4-BE49-F238E27FC236}">
                <a16:creationId xmlns:a16="http://schemas.microsoft.com/office/drawing/2014/main" id="{3EF01C6E-D943-46E0-A3FF-07807F5BF997}"/>
              </a:ext>
            </a:extLst>
          </p:cNvPr>
          <p:cNvSpPr>
            <a:spLocks noGrp="1"/>
          </p:cNvSpPr>
          <p:nvPr>
            <p:ph type="title"/>
          </p:nvPr>
        </p:nvSpPr>
        <p:spPr>
          <a:xfrm>
            <a:off x="11773489" y="25809"/>
            <a:ext cx="1507205" cy="936105"/>
          </a:xfrm>
        </p:spPr>
        <p:txBody>
          <a:bodyPr/>
          <a:lstStyle/>
          <a:p>
            <a:r>
              <a:rPr lang="en-US" dirty="0"/>
              <a:t>Client</a:t>
            </a:r>
          </a:p>
        </p:txBody>
      </p:sp>
      <p:sp>
        <p:nvSpPr>
          <p:cNvPr id="9" name="Speech Bubble: Rectangle with Corners Rounded 8">
            <a:extLst>
              <a:ext uri="{FF2B5EF4-FFF2-40B4-BE49-F238E27FC236}">
                <a16:creationId xmlns:a16="http://schemas.microsoft.com/office/drawing/2014/main" id="{7993D73A-9A6D-47DC-AC28-A67FCEBB6604}"/>
              </a:ext>
            </a:extLst>
          </p:cNvPr>
          <p:cNvSpPr/>
          <p:nvPr/>
        </p:nvSpPr>
        <p:spPr>
          <a:xfrm>
            <a:off x="10557955" y="3047931"/>
            <a:ext cx="2520280" cy="936105"/>
          </a:xfrm>
          <a:prstGeom prst="wedgeRoundRectCallout">
            <a:avLst>
              <a:gd name="adj1" fmla="val -51123"/>
              <a:gd name="adj2" fmla="val -110222"/>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registry located at…</a:t>
            </a:r>
          </a:p>
        </p:txBody>
      </p:sp>
      <p:sp>
        <p:nvSpPr>
          <p:cNvPr id="11" name="Speech Bubble: Rectangle with Corners Rounded 10">
            <a:extLst>
              <a:ext uri="{FF2B5EF4-FFF2-40B4-BE49-F238E27FC236}">
                <a16:creationId xmlns:a16="http://schemas.microsoft.com/office/drawing/2014/main" id="{CE37959A-D55A-4F5D-B450-F28535D622D9}"/>
              </a:ext>
            </a:extLst>
          </p:cNvPr>
          <p:cNvSpPr/>
          <p:nvPr/>
        </p:nvSpPr>
        <p:spPr>
          <a:xfrm>
            <a:off x="8952135" y="4112614"/>
            <a:ext cx="2245785" cy="936105"/>
          </a:xfrm>
          <a:prstGeom prst="wedgeRoundRectCallout">
            <a:avLst>
              <a:gd name="adj1" fmla="val -60168"/>
              <a:gd name="adj2" fmla="val -181263"/>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Retrieve server stub</a:t>
            </a:r>
          </a:p>
        </p:txBody>
      </p:sp>
    </p:spTree>
    <p:extLst>
      <p:ext uri="{BB962C8B-B14F-4D97-AF65-F5344CB8AC3E}">
        <p14:creationId xmlns:p14="http://schemas.microsoft.com/office/powerpoint/2010/main" val="25565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23B0CB-C78C-4B2A-A702-1F0A568F88FE}"/>
              </a:ext>
            </a:extLst>
          </p:cNvPr>
          <p:cNvPicPr>
            <a:picLocks noChangeAspect="1"/>
          </p:cNvPicPr>
          <p:nvPr/>
        </p:nvPicPr>
        <p:blipFill>
          <a:blip r:embed="rId2"/>
          <a:stretch>
            <a:fillRect/>
          </a:stretch>
        </p:blipFill>
        <p:spPr>
          <a:xfrm>
            <a:off x="166899" y="7787454"/>
            <a:ext cx="15212069" cy="3337199"/>
          </a:xfrm>
          <a:prstGeom prst="rect">
            <a:avLst/>
          </a:prstGeom>
        </p:spPr>
      </p:pic>
      <p:sp>
        <p:nvSpPr>
          <p:cNvPr id="2" name="Title 1">
            <a:extLst>
              <a:ext uri="{FF2B5EF4-FFF2-40B4-BE49-F238E27FC236}">
                <a16:creationId xmlns:a16="http://schemas.microsoft.com/office/drawing/2014/main" id="{3EF01C6E-D943-46E0-A3FF-07807F5BF997}"/>
              </a:ext>
            </a:extLst>
          </p:cNvPr>
          <p:cNvSpPr>
            <a:spLocks noGrp="1"/>
          </p:cNvSpPr>
          <p:nvPr>
            <p:ph type="title"/>
          </p:nvPr>
        </p:nvSpPr>
        <p:spPr>
          <a:xfrm>
            <a:off x="11773489" y="25809"/>
            <a:ext cx="1507205" cy="936105"/>
          </a:xfrm>
        </p:spPr>
        <p:txBody>
          <a:bodyPr/>
          <a:lstStyle/>
          <a:p>
            <a:r>
              <a:rPr lang="en-US" dirty="0"/>
              <a:t>Client</a:t>
            </a:r>
            <a:br>
              <a:rPr lang="en-US" dirty="0"/>
            </a:br>
            <a:r>
              <a:rPr lang="en-US" dirty="0"/>
              <a:t>Main</a:t>
            </a:r>
          </a:p>
        </p:txBody>
      </p:sp>
      <p:pic>
        <p:nvPicPr>
          <p:cNvPr id="3" name="Picture 2">
            <a:extLst>
              <a:ext uri="{FF2B5EF4-FFF2-40B4-BE49-F238E27FC236}">
                <a16:creationId xmlns:a16="http://schemas.microsoft.com/office/drawing/2014/main" id="{C46FA310-970A-4696-ADCD-BCD7CCD6BEB1}"/>
              </a:ext>
            </a:extLst>
          </p:cNvPr>
          <p:cNvPicPr>
            <a:picLocks noChangeAspect="1"/>
          </p:cNvPicPr>
          <p:nvPr/>
        </p:nvPicPr>
        <p:blipFill>
          <a:blip r:embed="rId3"/>
          <a:stretch>
            <a:fillRect/>
          </a:stretch>
        </p:blipFill>
        <p:spPr>
          <a:xfrm>
            <a:off x="-192881" y="647489"/>
            <a:ext cx="10205720" cy="6265423"/>
          </a:xfrm>
          <a:prstGeom prst="rect">
            <a:avLst/>
          </a:prstGeom>
        </p:spPr>
      </p:pic>
    </p:spTree>
    <p:extLst>
      <p:ext uri="{BB962C8B-B14F-4D97-AF65-F5344CB8AC3E}">
        <p14:creationId xmlns:p14="http://schemas.microsoft.com/office/powerpoint/2010/main" val="3798123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illedresultat for dafuq?">
            <a:extLst>
              <a:ext uri="{FF2B5EF4-FFF2-40B4-BE49-F238E27FC236}">
                <a16:creationId xmlns:a16="http://schemas.microsoft.com/office/drawing/2014/main" id="{34302FC6-8C6B-4A0C-8858-4BDDB51A1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052" y="684193"/>
            <a:ext cx="7605675" cy="619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072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0902-CCB8-4AE8-8A20-A2BAA81F45AF}"/>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18912C19-D8CB-40D3-B156-B4479953FA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4736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6434-A9D6-434E-BBE8-66C506126D36}"/>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E66EF7A3-8C33-44AE-BF39-55B164352015}"/>
              </a:ext>
            </a:extLst>
          </p:cNvPr>
          <p:cNvSpPr>
            <a:spLocks noGrp="1"/>
          </p:cNvSpPr>
          <p:nvPr>
            <p:ph type="body" sz="quarter" idx="10"/>
          </p:nvPr>
        </p:nvSpPr>
        <p:spPr/>
        <p:txBody>
          <a:bodyPr/>
          <a:lstStyle/>
          <a:p>
            <a:pPr marL="514350" indent="-514350">
              <a:buFont typeface="+mj-lt"/>
              <a:buAutoNum type="arabicPeriod"/>
            </a:pPr>
            <a:r>
              <a:rPr lang="en-US" dirty="0"/>
              <a:t>Server must implement a special interface.</a:t>
            </a:r>
          </a:p>
          <a:p>
            <a:pPr lvl="1"/>
            <a:r>
              <a:rPr lang="en-US" dirty="0"/>
              <a:t>All methods in this interface are defined: throws </a:t>
            </a:r>
            <a:r>
              <a:rPr lang="en-US" dirty="0" err="1"/>
              <a:t>RemoteException</a:t>
            </a:r>
            <a:endParaRPr lang="en-US" dirty="0"/>
          </a:p>
          <a:p>
            <a:pPr lvl="1"/>
            <a:r>
              <a:rPr lang="en-US" dirty="0"/>
              <a:t>The interface extends Remote</a:t>
            </a:r>
          </a:p>
          <a:p>
            <a:pPr marL="514350" indent="-514350">
              <a:buFont typeface="+mj-lt"/>
              <a:buAutoNum type="arabicPeriod"/>
            </a:pPr>
            <a:r>
              <a:rPr lang="en-US" dirty="0"/>
              <a:t>The Server must have a constructor in which it exports </a:t>
            </a:r>
            <a:r>
              <a:rPr lang="en-US" dirty="0" err="1"/>
              <a:t>UnicastRemoteObject</a:t>
            </a:r>
            <a:endParaRPr lang="en-US" dirty="0"/>
          </a:p>
          <a:p>
            <a:pPr marL="514350" indent="-514350">
              <a:buFont typeface="+mj-lt"/>
              <a:buAutoNum type="arabicPeriod"/>
            </a:pPr>
            <a:r>
              <a:rPr lang="en-US" dirty="0"/>
              <a:t>Starting the server</a:t>
            </a:r>
          </a:p>
          <a:p>
            <a:pPr lvl="1"/>
            <a:r>
              <a:rPr lang="en-US" dirty="0"/>
              <a:t>Create registry</a:t>
            </a:r>
          </a:p>
          <a:p>
            <a:pPr lvl="1"/>
            <a:r>
              <a:rPr lang="en-US" dirty="0"/>
              <a:t>Create server instance, defined as the type of its interface</a:t>
            </a:r>
          </a:p>
          <a:p>
            <a:pPr lvl="1"/>
            <a:r>
              <a:rPr lang="en-US" dirty="0"/>
              <a:t>Add server to registry</a:t>
            </a:r>
          </a:p>
          <a:p>
            <a:pPr marL="514350" indent="-514350">
              <a:buFont typeface="+mj-lt"/>
              <a:buAutoNum type="arabicPeriod"/>
            </a:pPr>
            <a:r>
              <a:rPr lang="en-US" dirty="0"/>
              <a:t>Client looks up the server in the registry and receives an instance.</a:t>
            </a:r>
          </a:p>
        </p:txBody>
      </p:sp>
    </p:spTree>
    <p:extLst>
      <p:ext uri="{BB962C8B-B14F-4D97-AF65-F5344CB8AC3E}">
        <p14:creationId xmlns:p14="http://schemas.microsoft.com/office/powerpoint/2010/main" val="1532150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6434-A9D6-434E-BBE8-66C506126D36}"/>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E66EF7A3-8C33-44AE-BF39-55B164352015}"/>
              </a:ext>
            </a:extLst>
          </p:cNvPr>
          <p:cNvSpPr>
            <a:spLocks noGrp="1"/>
          </p:cNvSpPr>
          <p:nvPr>
            <p:ph type="body" sz="quarter" idx="10"/>
          </p:nvPr>
        </p:nvSpPr>
        <p:spPr/>
        <p:txBody>
          <a:bodyPr/>
          <a:lstStyle/>
          <a:p>
            <a:pPr marL="514350" indent="-514350">
              <a:buFont typeface="+mj-lt"/>
              <a:buAutoNum type="arabicPeriod"/>
            </a:pPr>
            <a:r>
              <a:rPr lang="en-US" dirty="0"/>
              <a:t>Server must implement a special interface.</a:t>
            </a:r>
          </a:p>
          <a:p>
            <a:pPr lvl="1"/>
            <a:r>
              <a:rPr lang="en-US" dirty="0"/>
              <a:t>All methods in this interface are defined: throws </a:t>
            </a:r>
            <a:r>
              <a:rPr lang="en-US" dirty="0" err="1"/>
              <a:t>RemoteException</a:t>
            </a:r>
            <a:endParaRPr lang="en-US" dirty="0"/>
          </a:p>
          <a:p>
            <a:pPr lvl="1"/>
            <a:r>
              <a:rPr lang="en-US" dirty="0"/>
              <a:t>The interface extends Remote</a:t>
            </a:r>
          </a:p>
          <a:p>
            <a:pPr marL="514350" indent="-514350">
              <a:buFont typeface="+mj-lt"/>
              <a:buAutoNum type="arabicPeriod"/>
            </a:pPr>
            <a:r>
              <a:rPr lang="en-US" dirty="0"/>
              <a:t>The Server must have a construct in which it exports </a:t>
            </a:r>
            <a:r>
              <a:rPr lang="en-US" dirty="0" err="1"/>
              <a:t>UnicastRemoteObject</a:t>
            </a:r>
            <a:endParaRPr lang="en-US" dirty="0"/>
          </a:p>
          <a:p>
            <a:pPr marL="514350" indent="-514350">
              <a:buFont typeface="+mj-lt"/>
              <a:buAutoNum type="arabicPeriod"/>
            </a:pPr>
            <a:r>
              <a:rPr lang="en-US" dirty="0"/>
              <a:t>Starting the server</a:t>
            </a:r>
          </a:p>
          <a:p>
            <a:pPr lvl="1"/>
            <a:r>
              <a:rPr lang="en-US" dirty="0"/>
              <a:t>Create registry</a:t>
            </a:r>
          </a:p>
          <a:p>
            <a:pPr lvl="1"/>
            <a:r>
              <a:rPr lang="en-US" dirty="0"/>
              <a:t>Create server instance</a:t>
            </a:r>
          </a:p>
          <a:p>
            <a:pPr lvl="1"/>
            <a:r>
              <a:rPr lang="en-US" dirty="0"/>
              <a:t>Add server to registry</a:t>
            </a:r>
          </a:p>
          <a:p>
            <a:pPr marL="514350" indent="-514350">
              <a:buFont typeface="+mj-lt"/>
              <a:buAutoNum type="arabicPeriod"/>
            </a:pPr>
            <a:r>
              <a:rPr lang="en-US" dirty="0"/>
              <a:t>Client looks up the server in the registry and receives an instance.</a:t>
            </a:r>
          </a:p>
        </p:txBody>
      </p:sp>
      <p:grpSp>
        <p:nvGrpSpPr>
          <p:cNvPr id="5" name="Group 4">
            <a:extLst>
              <a:ext uri="{FF2B5EF4-FFF2-40B4-BE49-F238E27FC236}">
                <a16:creationId xmlns:a16="http://schemas.microsoft.com/office/drawing/2014/main" id="{2A7F053C-3CBD-48F4-ADDB-27B50D0B63DF}"/>
              </a:ext>
            </a:extLst>
          </p:cNvPr>
          <p:cNvGrpSpPr/>
          <p:nvPr/>
        </p:nvGrpSpPr>
        <p:grpSpPr>
          <a:xfrm>
            <a:off x="930143" y="611486"/>
            <a:ext cx="11579490" cy="6336704"/>
            <a:chOff x="2586038" y="1517650"/>
            <a:chExt cx="8267700" cy="4524375"/>
          </a:xfrm>
        </p:grpSpPr>
        <p:sp>
          <p:nvSpPr>
            <p:cNvPr id="4" name="Rectangle 3">
              <a:extLst>
                <a:ext uri="{FF2B5EF4-FFF2-40B4-BE49-F238E27FC236}">
                  <a16:creationId xmlns:a16="http://schemas.microsoft.com/office/drawing/2014/main" id="{B97EDB70-BC50-4467-B68F-C3E98D638368}"/>
                </a:ext>
              </a:extLst>
            </p:cNvPr>
            <p:cNvSpPr/>
            <p:nvPr/>
          </p:nvSpPr>
          <p:spPr>
            <a:xfrm rot="20544706">
              <a:off x="2791285" y="2808847"/>
              <a:ext cx="7833990"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lledresultat for like really important clipart">
              <a:extLst>
                <a:ext uri="{FF2B5EF4-FFF2-40B4-BE49-F238E27FC236}">
                  <a16:creationId xmlns:a16="http://schemas.microsoft.com/office/drawing/2014/main" id="{EB033FAD-6AB1-4471-AE13-0CE010D6E87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6038" y="1517650"/>
              <a:ext cx="8267700" cy="4524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64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250" tmFilter="0, 0; .2, .5; .8, .5; 1, 0"/>
                                        <p:tgtEl>
                                          <p:spTgt spid="5"/>
                                        </p:tgtEl>
                                      </p:cBhvr>
                                    </p:animEffect>
                                    <p:animScale>
                                      <p:cBhvr>
                                        <p:cTn id="7" dur="125" autoRev="1" fill="hold"/>
                                        <p:tgtEl>
                                          <p:spTgt spid="5"/>
                                        </p:tgtEl>
                                      </p:cBhvr>
                                      <p:by x="105000" y="105000"/>
                                    </p:animScale>
                                  </p:childTnLst>
                                </p:cTn>
                              </p:par>
                            </p:childTnLst>
                          </p:cTn>
                        </p:par>
                        <p:par>
                          <p:cTn id="8" fill="hold">
                            <p:stCondLst>
                              <p:cond delay="250"/>
                            </p:stCondLst>
                            <p:childTnLst>
                              <p:par>
                                <p:cTn id="9" presetID="26" presetClass="emph" presetSubtype="0" fill="hold" nodeType="afterEffect">
                                  <p:stCondLst>
                                    <p:cond delay="0"/>
                                  </p:stCondLst>
                                  <p:childTnLst>
                                    <p:animEffect transition="out" filter="fade">
                                      <p:cBhvr>
                                        <p:cTn id="10" dur="250" tmFilter="0, 0; .2, .5; .8, .5; 1, 0"/>
                                        <p:tgtEl>
                                          <p:spTgt spid="5"/>
                                        </p:tgtEl>
                                      </p:cBhvr>
                                    </p:animEffect>
                                    <p:animScale>
                                      <p:cBhvr>
                                        <p:cTn id="11" dur="125" autoRev="1" fill="hold"/>
                                        <p:tgtEl>
                                          <p:spTgt spid="5"/>
                                        </p:tgtEl>
                                      </p:cBhvr>
                                      <p:by x="105000" y="105000"/>
                                    </p:animScale>
                                  </p:childTnLst>
                                </p:cTn>
                              </p:par>
                            </p:childTnLst>
                          </p:cTn>
                        </p:par>
                        <p:par>
                          <p:cTn id="12" fill="hold">
                            <p:stCondLst>
                              <p:cond delay="500"/>
                            </p:stCondLst>
                            <p:childTnLst>
                              <p:par>
                                <p:cTn id="13" presetID="26" presetClass="emph" presetSubtype="0" fill="hold" nodeType="afterEffect">
                                  <p:stCondLst>
                                    <p:cond delay="0"/>
                                  </p:stCondLst>
                                  <p:childTnLst>
                                    <p:animEffect transition="out" filter="fade">
                                      <p:cBhvr>
                                        <p:cTn id="14" dur="250" tmFilter="0, 0; .2, .5; .8, .5; 1, 0"/>
                                        <p:tgtEl>
                                          <p:spTgt spid="5"/>
                                        </p:tgtEl>
                                      </p:cBhvr>
                                    </p:animEffect>
                                    <p:animScale>
                                      <p:cBhvr>
                                        <p:cTn id="15" dur="125" autoRev="1" fill="hold"/>
                                        <p:tgtEl>
                                          <p:spTgt spid="5"/>
                                        </p:tgtEl>
                                      </p:cBhvr>
                                      <p:by x="105000" y="105000"/>
                                    </p:animScale>
                                  </p:childTnLst>
                                </p:cTn>
                              </p:par>
                            </p:childTnLst>
                          </p:cTn>
                        </p:par>
                        <p:par>
                          <p:cTn id="16" fill="hold">
                            <p:stCondLst>
                              <p:cond delay="750"/>
                            </p:stCondLst>
                            <p:childTnLst>
                              <p:par>
                                <p:cTn id="17" presetID="26" presetClass="emph" presetSubtype="0" fill="hold" nodeType="afterEffect">
                                  <p:stCondLst>
                                    <p:cond delay="0"/>
                                  </p:stCondLst>
                                  <p:childTnLst>
                                    <p:animEffect transition="out" filter="fade">
                                      <p:cBhvr>
                                        <p:cTn id="18" dur="250" tmFilter="0, 0; .2, .5; .8, .5; 1, 0"/>
                                        <p:tgtEl>
                                          <p:spTgt spid="5"/>
                                        </p:tgtEl>
                                      </p:cBhvr>
                                    </p:animEffect>
                                    <p:animScale>
                                      <p:cBhvr>
                                        <p:cTn id="19" dur="125" autoRev="1" fill="hold"/>
                                        <p:tgtEl>
                                          <p:spTgt spid="5"/>
                                        </p:tgtEl>
                                      </p:cBhvr>
                                      <p:by x="105000" y="105000"/>
                                    </p:animScale>
                                  </p:childTnLst>
                                </p:cTn>
                              </p:par>
                            </p:childTnLst>
                          </p:cTn>
                        </p:par>
                        <p:par>
                          <p:cTn id="20" fill="hold">
                            <p:stCondLst>
                              <p:cond delay="1000"/>
                            </p:stCondLst>
                            <p:childTnLst>
                              <p:par>
                                <p:cTn id="21" presetID="26" presetClass="emph" presetSubtype="0" fill="hold" nodeType="afterEffect">
                                  <p:stCondLst>
                                    <p:cond delay="0"/>
                                  </p:stCondLst>
                                  <p:childTnLst>
                                    <p:animEffect transition="out" filter="fade">
                                      <p:cBhvr>
                                        <p:cTn id="22" dur="250" tmFilter="0, 0; .2, .5; .8, .5; 1, 0"/>
                                        <p:tgtEl>
                                          <p:spTgt spid="5"/>
                                        </p:tgtEl>
                                      </p:cBhvr>
                                    </p:animEffect>
                                    <p:animScale>
                                      <p:cBhvr>
                                        <p:cTn id="23" dur="125"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9C4C-3E05-489A-9323-3A53E9D24834}"/>
              </a:ext>
            </a:extLst>
          </p:cNvPr>
          <p:cNvSpPr>
            <a:spLocks noGrp="1"/>
          </p:cNvSpPr>
          <p:nvPr>
            <p:ph type="title"/>
          </p:nvPr>
        </p:nvSpPr>
        <p:spPr/>
        <p:txBody>
          <a:bodyPr/>
          <a:lstStyle/>
          <a:p>
            <a:r>
              <a:rPr lang="en-US" dirty="0"/>
              <a:t>Graceful shutdown</a:t>
            </a:r>
          </a:p>
        </p:txBody>
      </p:sp>
      <p:pic>
        <p:nvPicPr>
          <p:cNvPr id="4" name="Picture 3">
            <a:extLst>
              <a:ext uri="{FF2B5EF4-FFF2-40B4-BE49-F238E27FC236}">
                <a16:creationId xmlns:a16="http://schemas.microsoft.com/office/drawing/2014/main" id="{40D8F925-18C4-4C5E-841C-0E87EE2D0888}"/>
              </a:ext>
            </a:extLst>
          </p:cNvPr>
          <p:cNvPicPr>
            <a:picLocks noChangeAspect="1"/>
          </p:cNvPicPr>
          <p:nvPr/>
        </p:nvPicPr>
        <p:blipFill>
          <a:blip r:embed="rId2"/>
          <a:stretch>
            <a:fillRect/>
          </a:stretch>
        </p:blipFill>
        <p:spPr>
          <a:xfrm>
            <a:off x="575687" y="1341413"/>
            <a:ext cx="6648256" cy="3758206"/>
          </a:xfrm>
          <a:prstGeom prst="rect">
            <a:avLst/>
          </a:prstGeom>
        </p:spPr>
      </p:pic>
      <p:sp>
        <p:nvSpPr>
          <p:cNvPr id="5" name="Speech Bubble: Rectangle with Corners Rounded 4">
            <a:extLst>
              <a:ext uri="{FF2B5EF4-FFF2-40B4-BE49-F238E27FC236}">
                <a16:creationId xmlns:a16="http://schemas.microsoft.com/office/drawing/2014/main" id="{9BE18C2C-6763-4F62-9BF7-5064A92B8972}"/>
              </a:ext>
            </a:extLst>
          </p:cNvPr>
          <p:cNvSpPr/>
          <p:nvPr/>
        </p:nvSpPr>
        <p:spPr>
          <a:xfrm>
            <a:off x="8520087" y="2915741"/>
            <a:ext cx="4680520" cy="1944216"/>
          </a:xfrm>
          <a:prstGeom prst="wedgeRoundRectCallout">
            <a:avLst>
              <a:gd name="adj1" fmla="val -112356"/>
              <a:gd name="adj2" fmla="val 221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Have the client send a message to the server, so it will break out of the while loop, where objects are read</a:t>
            </a:r>
          </a:p>
        </p:txBody>
      </p:sp>
    </p:spTree>
    <p:extLst>
      <p:ext uri="{BB962C8B-B14F-4D97-AF65-F5344CB8AC3E}">
        <p14:creationId xmlns:p14="http://schemas.microsoft.com/office/powerpoint/2010/main" val="104476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r>
              <a:rPr lang="en-US" dirty="0"/>
              <a:t>So now the client can call methods on the server.</a:t>
            </a:r>
          </a:p>
          <a:p>
            <a:pPr lvl="1"/>
            <a:r>
              <a:rPr lang="en-US" dirty="0"/>
              <a:t>Void methods</a:t>
            </a:r>
          </a:p>
          <a:p>
            <a:pPr lvl="1"/>
            <a:r>
              <a:rPr lang="en-US" dirty="0"/>
              <a:t>Or methods can return values/data.</a:t>
            </a:r>
          </a:p>
          <a:p>
            <a:endParaRPr lang="en-US" dirty="0"/>
          </a:p>
          <a:p>
            <a:r>
              <a:rPr lang="en-US" dirty="0"/>
              <a:t>What if the server wants to call methods on the client, instead of just returning values? I.e. an active push, similar to when the server sent out chat messages when we used sockets.</a:t>
            </a:r>
          </a:p>
        </p:txBody>
      </p:sp>
    </p:spTree>
    <p:extLst>
      <p:ext uri="{BB962C8B-B14F-4D97-AF65-F5344CB8AC3E}">
        <p14:creationId xmlns:p14="http://schemas.microsoft.com/office/powerpoint/2010/main" val="2496611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43728" y="728730"/>
            <a:ext cx="9599972" cy="5018549"/>
          </a:xfrm>
          <a:prstGeom prst="rect">
            <a:avLst/>
          </a:prstGeom>
        </p:spPr>
      </p:pic>
      <p:sp>
        <p:nvSpPr>
          <p:cNvPr id="2" name="Title 1"/>
          <p:cNvSpPr>
            <a:spLocks noGrp="1"/>
          </p:cNvSpPr>
          <p:nvPr>
            <p:ph type="title"/>
          </p:nvPr>
        </p:nvSpPr>
        <p:spPr/>
        <p:txBody>
          <a:bodyPr/>
          <a:lstStyle/>
          <a:p>
            <a:r>
              <a:rPr lang="en-GB" dirty="0"/>
              <a:t>Previous setup</a:t>
            </a:r>
          </a:p>
        </p:txBody>
      </p:sp>
      <p:sp>
        <p:nvSpPr>
          <p:cNvPr id="7" name="Rectangle 6"/>
          <p:cNvSpPr/>
          <p:nvPr/>
        </p:nvSpPr>
        <p:spPr>
          <a:xfrm>
            <a:off x="1679575" y="3910468"/>
            <a:ext cx="3960192" cy="183681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99408" y="3982476"/>
            <a:ext cx="1186543" cy="311175"/>
          </a:xfrm>
          <a:prstGeom prst="rect">
            <a:avLst/>
          </a:prstGeom>
          <a:noFill/>
        </p:spPr>
        <p:txBody>
          <a:bodyPr wrap="none" lIns="0" tIns="0" rIns="0" bIns="0" rtlCol="0">
            <a:spAutoFit/>
          </a:bodyPr>
          <a:lstStyle/>
          <a:p>
            <a:pPr defTabSz="914400">
              <a:lnSpc>
                <a:spcPct val="83000"/>
              </a:lnSpc>
              <a:spcBef>
                <a:spcPct val="20000"/>
              </a:spcBef>
            </a:pPr>
            <a:r>
              <a:rPr lang="en-US" sz="2400" b="1" spc="-100" dirty="0">
                <a:latin typeface="Via Light Office" panose="02000503000000020004" pitchFamily="2" charset="0"/>
              </a:rPr>
              <a:t>Client side</a:t>
            </a:r>
          </a:p>
        </p:txBody>
      </p:sp>
      <p:sp>
        <p:nvSpPr>
          <p:cNvPr id="13" name="TextBox 12"/>
          <p:cNvSpPr txBox="1"/>
          <p:nvPr/>
        </p:nvSpPr>
        <p:spPr>
          <a:xfrm>
            <a:off x="6503864" y="1737554"/>
            <a:ext cx="1267783" cy="311175"/>
          </a:xfrm>
          <a:prstGeom prst="rect">
            <a:avLst/>
          </a:prstGeom>
          <a:noFill/>
        </p:spPr>
        <p:txBody>
          <a:bodyPr wrap="none" lIns="0" tIns="0" rIns="0" bIns="0" rtlCol="0">
            <a:spAutoFit/>
          </a:bodyPr>
          <a:lstStyle/>
          <a:p>
            <a:pPr defTabSz="914400">
              <a:lnSpc>
                <a:spcPct val="83000"/>
              </a:lnSpc>
              <a:spcBef>
                <a:spcPct val="20000"/>
              </a:spcBef>
            </a:pPr>
            <a:r>
              <a:rPr lang="en-US" sz="2400" b="1" spc="-100" dirty="0">
                <a:latin typeface="Via Light Office" panose="02000503000000020004" pitchFamily="2" charset="0"/>
              </a:rPr>
              <a:t>Server side</a:t>
            </a:r>
          </a:p>
        </p:txBody>
      </p:sp>
      <p:grpSp>
        <p:nvGrpSpPr>
          <p:cNvPr id="14" name="Group 13"/>
          <p:cNvGrpSpPr/>
          <p:nvPr/>
        </p:nvGrpSpPr>
        <p:grpSpPr>
          <a:xfrm rot="20451697">
            <a:off x="5331796" y="2793840"/>
            <a:ext cx="353827" cy="725325"/>
            <a:chOff x="7192065" y="1762750"/>
            <a:chExt cx="545669" cy="1438414"/>
          </a:xfrm>
          <a:solidFill>
            <a:srgbClr val="00B0F0"/>
          </a:solidFill>
        </p:grpSpPr>
        <p:sp>
          <p:nvSpPr>
            <p:cNvPr id="15" name="Right Triangle 14"/>
            <p:cNvSpPr/>
            <p:nvPr/>
          </p:nvSpPr>
          <p:spPr>
            <a:xfrm rot="49154">
              <a:off x="7377694" y="1762750"/>
              <a:ext cx="360040" cy="78694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49154">
              <a:off x="7192065" y="2414218"/>
              <a:ext cx="360040" cy="78694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DD2D8007-6DC1-4362-A326-AD4FEAC8AC1E}"/>
              </a:ext>
            </a:extLst>
          </p:cNvPr>
          <p:cNvSpPr/>
          <p:nvPr/>
        </p:nvSpPr>
        <p:spPr>
          <a:xfrm>
            <a:off x="6359846" y="683494"/>
            <a:ext cx="5183854" cy="7066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5C7639-128A-45EC-9493-AB7F3A435935}"/>
              </a:ext>
            </a:extLst>
          </p:cNvPr>
          <p:cNvSpPr/>
          <p:nvPr/>
        </p:nvSpPr>
        <p:spPr>
          <a:xfrm>
            <a:off x="10741312" y="866094"/>
            <a:ext cx="443071" cy="3536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25194" y="1390186"/>
            <a:ext cx="5218506" cy="451543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719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5E45-0ED8-4396-B9B8-FAE25A0164D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47616E-F03F-4DAB-87BD-BDB4F99FB188}"/>
              </a:ext>
            </a:extLst>
          </p:cNvPr>
          <p:cNvSpPr>
            <a:spLocks noGrp="1"/>
          </p:cNvSpPr>
          <p:nvPr>
            <p:ph type="body" sz="quarter" idx="10"/>
          </p:nvPr>
        </p:nvSpPr>
        <p:spPr/>
        <p:txBody>
          <a:bodyPr/>
          <a:lstStyle/>
          <a:p>
            <a:r>
              <a:rPr lang="en-US" dirty="0"/>
              <a:t>We want the server to say thank you back to the client</a:t>
            </a:r>
          </a:p>
          <a:p>
            <a:r>
              <a:rPr lang="en-US" dirty="0"/>
              <a:t>This should be a call on the Client, not just a return value.</a:t>
            </a:r>
          </a:p>
        </p:txBody>
      </p:sp>
    </p:spTree>
    <p:extLst>
      <p:ext uri="{BB962C8B-B14F-4D97-AF65-F5344CB8AC3E}">
        <p14:creationId xmlns:p14="http://schemas.microsoft.com/office/powerpoint/2010/main" val="475740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illede 2">
            <a:extLst>
              <a:ext uri="{FF2B5EF4-FFF2-40B4-BE49-F238E27FC236}">
                <a16:creationId xmlns:a16="http://schemas.microsoft.com/office/drawing/2014/main" id="{1485A4F8-DB2A-4FEE-BC71-23154849DB6F}"/>
              </a:ext>
            </a:extLst>
          </p:cNvPr>
          <p:cNvPicPr>
            <a:picLocks noChangeAspect="1"/>
          </p:cNvPicPr>
          <p:nvPr/>
        </p:nvPicPr>
        <p:blipFill>
          <a:blip r:embed="rId2"/>
          <a:stretch>
            <a:fillRect/>
          </a:stretch>
        </p:blipFill>
        <p:spPr>
          <a:xfrm>
            <a:off x="455191" y="1204297"/>
            <a:ext cx="11881320" cy="5698513"/>
          </a:xfrm>
          <a:prstGeom prst="rect">
            <a:avLst/>
          </a:prstGeom>
        </p:spPr>
      </p:pic>
      <p:sp>
        <p:nvSpPr>
          <p:cNvPr id="14" name="Rectangle 13">
            <a:extLst>
              <a:ext uri="{FF2B5EF4-FFF2-40B4-BE49-F238E27FC236}">
                <a16:creationId xmlns:a16="http://schemas.microsoft.com/office/drawing/2014/main" id="{E595D28B-EAA4-4410-8787-B738AA7A6A12}"/>
              </a:ext>
            </a:extLst>
          </p:cNvPr>
          <p:cNvSpPr/>
          <p:nvPr/>
        </p:nvSpPr>
        <p:spPr>
          <a:xfrm>
            <a:off x="6647879" y="468053"/>
            <a:ext cx="5134071" cy="612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35312" y="1"/>
            <a:ext cx="9937354" cy="936105"/>
          </a:xfrm>
        </p:spPr>
        <p:txBody>
          <a:bodyPr/>
          <a:lstStyle/>
          <a:p>
            <a:pPr algn="ctr"/>
            <a:r>
              <a:rPr lang="en-GB" dirty="0"/>
              <a:t>RMI </a:t>
            </a:r>
            <a:r>
              <a:rPr lang="en-GB" dirty="0" err="1"/>
              <a:t>callback</a:t>
            </a:r>
            <a:r>
              <a:rPr lang="en-GB" dirty="0"/>
              <a:t>, the server calls methods on the client</a:t>
            </a:r>
          </a:p>
        </p:txBody>
      </p:sp>
      <p:sp>
        <p:nvSpPr>
          <p:cNvPr id="3" name="Rectangle 2">
            <a:extLst>
              <a:ext uri="{FF2B5EF4-FFF2-40B4-BE49-F238E27FC236}">
                <a16:creationId xmlns:a16="http://schemas.microsoft.com/office/drawing/2014/main" id="{11A52C2F-BB0A-481D-A6B8-B06755BF96ED}"/>
              </a:ext>
            </a:extLst>
          </p:cNvPr>
          <p:cNvSpPr/>
          <p:nvPr/>
        </p:nvSpPr>
        <p:spPr>
          <a:xfrm>
            <a:off x="455191" y="5465696"/>
            <a:ext cx="12385376"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565FB7-820D-4332-A03F-AA7ACE2810D3}"/>
              </a:ext>
            </a:extLst>
          </p:cNvPr>
          <p:cNvSpPr/>
          <p:nvPr/>
        </p:nvSpPr>
        <p:spPr>
          <a:xfrm>
            <a:off x="5351735" y="4859957"/>
            <a:ext cx="26642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74BF61-1B01-490F-9B3E-ABA2778536F0}"/>
              </a:ext>
            </a:extLst>
          </p:cNvPr>
          <p:cNvSpPr/>
          <p:nvPr/>
        </p:nvSpPr>
        <p:spPr>
          <a:xfrm flipH="1">
            <a:off x="5470346" y="2987749"/>
            <a:ext cx="45719" cy="2312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78DA62D-4C02-4DFC-839E-1169D1013FC2}"/>
              </a:ext>
            </a:extLst>
          </p:cNvPr>
          <p:cNvSpPr/>
          <p:nvPr/>
        </p:nvSpPr>
        <p:spPr>
          <a:xfrm flipH="1">
            <a:off x="349675" y="2093978"/>
            <a:ext cx="5204890" cy="2330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422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illede 2">
            <a:extLst>
              <a:ext uri="{FF2B5EF4-FFF2-40B4-BE49-F238E27FC236}">
                <a16:creationId xmlns:a16="http://schemas.microsoft.com/office/drawing/2014/main" id="{1485A4F8-DB2A-4FEE-BC71-23154849DB6F}"/>
              </a:ext>
            </a:extLst>
          </p:cNvPr>
          <p:cNvPicPr>
            <a:picLocks noChangeAspect="1"/>
          </p:cNvPicPr>
          <p:nvPr/>
        </p:nvPicPr>
        <p:blipFill>
          <a:blip r:embed="rId2"/>
          <a:stretch>
            <a:fillRect/>
          </a:stretch>
        </p:blipFill>
        <p:spPr>
          <a:xfrm>
            <a:off x="455191" y="771665"/>
            <a:ext cx="11881320" cy="5698513"/>
          </a:xfrm>
          <a:prstGeom prst="rect">
            <a:avLst/>
          </a:prstGeom>
        </p:spPr>
      </p:pic>
      <p:sp>
        <p:nvSpPr>
          <p:cNvPr id="14" name="Rectangle 13">
            <a:extLst>
              <a:ext uri="{FF2B5EF4-FFF2-40B4-BE49-F238E27FC236}">
                <a16:creationId xmlns:a16="http://schemas.microsoft.com/office/drawing/2014/main" id="{E595D28B-EAA4-4410-8787-B738AA7A6A12}"/>
              </a:ext>
            </a:extLst>
          </p:cNvPr>
          <p:cNvSpPr/>
          <p:nvPr/>
        </p:nvSpPr>
        <p:spPr>
          <a:xfrm>
            <a:off x="6647879" y="35421"/>
            <a:ext cx="5134071" cy="612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35312" y="1"/>
            <a:ext cx="9937354" cy="936105"/>
          </a:xfrm>
        </p:spPr>
        <p:txBody>
          <a:bodyPr/>
          <a:lstStyle/>
          <a:p>
            <a:pPr algn="ctr"/>
            <a:r>
              <a:rPr lang="en-GB" dirty="0"/>
              <a:t>RMI </a:t>
            </a:r>
            <a:r>
              <a:rPr lang="en-GB" dirty="0" err="1"/>
              <a:t>callback</a:t>
            </a:r>
            <a:r>
              <a:rPr lang="en-GB" dirty="0"/>
              <a:t>, the server calls methods on the client</a:t>
            </a:r>
          </a:p>
        </p:txBody>
      </p:sp>
      <p:sp>
        <p:nvSpPr>
          <p:cNvPr id="3" name="Rectangle 2">
            <a:extLst>
              <a:ext uri="{FF2B5EF4-FFF2-40B4-BE49-F238E27FC236}">
                <a16:creationId xmlns:a16="http://schemas.microsoft.com/office/drawing/2014/main" id="{11A52C2F-BB0A-481D-A6B8-B06755BF96ED}"/>
              </a:ext>
            </a:extLst>
          </p:cNvPr>
          <p:cNvSpPr/>
          <p:nvPr/>
        </p:nvSpPr>
        <p:spPr>
          <a:xfrm>
            <a:off x="455191" y="5033064"/>
            <a:ext cx="12385376"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0247DDD-6F57-4687-B3C4-D204A4F8562C}"/>
              </a:ext>
            </a:extLst>
          </p:cNvPr>
          <p:cNvSpPr/>
          <p:nvPr/>
        </p:nvSpPr>
        <p:spPr>
          <a:xfrm>
            <a:off x="5351735" y="4275509"/>
            <a:ext cx="266429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AA41C6-D7A2-4810-9C27-A32904367538}"/>
              </a:ext>
            </a:extLst>
          </p:cNvPr>
          <p:cNvSpPr/>
          <p:nvPr/>
        </p:nvSpPr>
        <p:spPr>
          <a:xfrm flipH="1">
            <a:off x="5470346" y="2403301"/>
            <a:ext cx="45719" cy="2312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DA021BE-AEF2-4C05-B80E-98F6B0D8242C}"/>
              </a:ext>
            </a:extLst>
          </p:cNvPr>
          <p:cNvSpPr/>
          <p:nvPr/>
        </p:nvSpPr>
        <p:spPr>
          <a:xfrm flipH="1">
            <a:off x="349675" y="1509530"/>
            <a:ext cx="5204890" cy="2330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331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Billede 2">
            <a:extLst>
              <a:ext uri="{FF2B5EF4-FFF2-40B4-BE49-F238E27FC236}">
                <a16:creationId xmlns:a16="http://schemas.microsoft.com/office/drawing/2014/main" id="{1485A4F8-DB2A-4FEE-BC71-23154849DB6F}"/>
              </a:ext>
            </a:extLst>
          </p:cNvPr>
          <p:cNvPicPr>
            <a:picLocks noChangeAspect="1"/>
          </p:cNvPicPr>
          <p:nvPr/>
        </p:nvPicPr>
        <p:blipFill>
          <a:blip r:embed="rId2"/>
          <a:stretch>
            <a:fillRect/>
          </a:stretch>
        </p:blipFill>
        <p:spPr>
          <a:xfrm>
            <a:off x="455191" y="771665"/>
            <a:ext cx="11881320" cy="5698513"/>
          </a:xfrm>
          <a:prstGeom prst="rect">
            <a:avLst/>
          </a:prstGeom>
        </p:spPr>
      </p:pic>
      <p:sp>
        <p:nvSpPr>
          <p:cNvPr id="14" name="Rectangle 13">
            <a:extLst>
              <a:ext uri="{FF2B5EF4-FFF2-40B4-BE49-F238E27FC236}">
                <a16:creationId xmlns:a16="http://schemas.microsoft.com/office/drawing/2014/main" id="{E595D28B-EAA4-4410-8787-B738AA7A6A12}"/>
              </a:ext>
            </a:extLst>
          </p:cNvPr>
          <p:cNvSpPr/>
          <p:nvPr/>
        </p:nvSpPr>
        <p:spPr>
          <a:xfrm>
            <a:off x="6647879" y="35421"/>
            <a:ext cx="5134071" cy="612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35312" y="1"/>
            <a:ext cx="9937354" cy="936105"/>
          </a:xfrm>
        </p:spPr>
        <p:txBody>
          <a:bodyPr/>
          <a:lstStyle/>
          <a:p>
            <a:pPr algn="ctr"/>
            <a:r>
              <a:rPr lang="en-GB" dirty="0"/>
              <a:t>RMI </a:t>
            </a:r>
            <a:r>
              <a:rPr lang="en-GB" dirty="0" err="1"/>
              <a:t>callback</a:t>
            </a:r>
            <a:r>
              <a:rPr lang="en-GB" dirty="0"/>
              <a:t>, the server calls methods on the client</a:t>
            </a:r>
          </a:p>
        </p:txBody>
      </p:sp>
      <p:sp>
        <p:nvSpPr>
          <p:cNvPr id="3" name="Rectangle 2">
            <a:extLst>
              <a:ext uri="{FF2B5EF4-FFF2-40B4-BE49-F238E27FC236}">
                <a16:creationId xmlns:a16="http://schemas.microsoft.com/office/drawing/2014/main" id="{11A52C2F-BB0A-481D-A6B8-B06755BF96ED}"/>
              </a:ext>
            </a:extLst>
          </p:cNvPr>
          <p:cNvSpPr/>
          <p:nvPr/>
        </p:nvSpPr>
        <p:spPr>
          <a:xfrm>
            <a:off x="455191" y="5033064"/>
            <a:ext cx="12385376"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a:extLst>
              <a:ext uri="{FF2B5EF4-FFF2-40B4-BE49-F238E27FC236}">
                <a16:creationId xmlns:a16="http://schemas.microsoft.com/office/drawing/2014/main" id="{AFF1A4EB-1B27-465C-AEAE-467A886FEA1F}"/>
              </a:ext>
            </a:extLst>
          </p:cNvPr>
          <p:cNvSpPr txBox="1">
            <a:spLocks/>
          </p:cNvSpPr>
          <p:nvPr/>
        </p:nvSpPr>
        <p:spPr>
          <a:xfrm>
            <a:off x="1679576" y="6622842"/>
            <a:ext cx="4294521" cy="354965"/>
          </a:xfrm>
          <a:prstGeom prst="rect">
            <a:avLst/>
          </a:prstGeom>
        </p:spPr>
        <p:txBody>
          <a:bodyPr vert="horz" lIns="91440" tIns="45720" rIns="91440" bIns="45720" rtlCol="0">
            <a:normAutofit lnSpcReduction="10000"/>
          </a:bodyPr>
          <a:lstStyle>
            <a:lvl1pPr marL="391978" indent="-391978" algn="l" defTabSz="1007943" rtl="0" eaLnBrk="1" latinLnBrk="0" hangingPunct="1">
              <a:lnSpc>
                <a:spcPct val="80000"/>
              </a:lnSpc>
              <a:spcBef>
                <a:spcPct val="20000"/>
              </a:spcBef>
              <a:buFont typeface="VIA Type Office" panose="02000503000000020004" pitchFamily="2" charset="0"/>
              <a:buChar char="–"/>
              <a:defRPr sz="3200" kern="1200" spc="-110" baseline="0">
                <a:solidFill>
                  <a:schemeClr val="tx1"/>
                </a:solidFill>
                <a:latin typeface="Arial" panose="020B0604020202020204" pitchFamily="34" charset="0"/>
                <a:ea typeface="+mn-ea"/>
                <a:cs typeface="Arial" panose="020B0604020202020204" pitchFamily="34" charset="0"/>
              </a:defRPr>
            </a:lvl1pPr>
            <a:lvl2pPr marL="888950" indent="-372730" algn="l" defTabSz="1007943" rtl="0" eaLnBrk="1" latinLnBrk="0" hangingPunct="1">
              <a:spcBef>
                <a:spcPts val="661"/>
              </a:spcBef>
              <a:buFont typeface="VIA Type Office" panose="02000503000000020004" pitchFamily="2" charset="0"/>
              <a:buChar char="–"/>
              <a:defRPr sz="2400" kern="1200" spc="-99" baseline="0">
                <a:solidFill>
                  <a:schemeClr val="tx1"/>
                </a:solidFill>
                <a:latin typeface="Arial" panose="020B0604020202020204" pitchFamily="34" charset="0"/>
                <a:ea typeface="+mn-ea"/>
                <a:cs typeface="Arial" panose="020B0604020202020204" pitchFamily="34" charset="0"/>
              </a:defRPr>
            </a:lvl2pPr>
            <a:lvl3pPr marL="1387672" indent="-363979" algn="l" defTabSz="1007943" rtl="0" eaLnBrk="1" latinLnBrk="0" hangingPunct="1">
              <a:lnSpc>
                <a:spcPct val="89000"/>
              </a:lnSpc>
              <a:spcBef>
                <a:spcPts val="661"/>
              </a:spcBef>
              <a:buFont typeface="VIA Type Office" panose="02000503000000020004" pitchFamily="2" charset="0"/>
              <a:buChar char="–"/>
              <a:defRPr sz="2000" kern="1200" spc="-55" baseline="0">
                <a:solidFill>
                  <a:schemeClr val="tx1"/>
                </a:solidFill>
                <a:latin typeface="Arial" panose="020B0604020202020204" pitchFamily="34" charset="0"/>
                <a:ea typeface="+mn-ea"/>
                <a:cs typeface="Arial" panose="020B0604020202020204" pitchFamily="34" charset="0"/>
              </a:defRPr>
            </a:lvl3pPr>
            <a:lvl4pPr marL="1874145" indent="-346480" algn="l" defTabSz="1007943" rtl="0" eaLnBrk="1" latinLnBrk="0" hangingPunct="1">
              <a:lnSpc>
                <a:spcPct val="97000"/>
              </a:lnSpc>
              <a:spcBef>
                <a:spcPts val="661"/>
              </a:spcBef>
              <a:buFont typeface="VIA Type Office" panose="02000503000000020004" pitchFamily="2" charset="0"/>
              <a:buChar char="–"/>
              <a:defRPr sz="2000" kern="1200">
                <a:solidFill>
                  <a:schemeClr val="tx1"/>
                </a:solidFill>
                <a:latin typeface="Arial" panose="020B0604020202020204" pitchFamily="34" charset="0"/>
                <a:ea typeface="+mn-ea"/>
                <a:cs typeface="Arial" panose="020B0604020202020204" pitchFamily="34" charset="0"/>
              </a:defRPr>
            </a:lvl4pPr>
            <a:lvl5pPr marL="1874145" indent="-346480" algn="l" defTabSz="1007943" rtl="0" eaLnBrk="1" latinLnBrk="0" hangingPunct="1">
              <a:lnSpc>
                <a:spcPct val="97000"/>
              </a:lnSpc>
              <a:spcBef>
                <a:spcPts val="661"/>
              </a:spcBef>
              <a:buFont typeface="VIA Type Office" panose="02000503000000020004" pitchFamily="2" charset="0"/>
              <a:buChar char="–"/>
              <a:defRPr sz="2000" kern="1200">
                <a:solidFill>
                  <a:schemeClr val="tx1"/>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a:lstStyle>
          <a:p>
            <a:pPr marL="0" indent="0" fontAlgn="auto">
              <a:spcAft>
                <a:spcPts val="0"/>
              </a:spcAft>
              <a:buFont typeface="VIA Type Office" panose="02000503000000020004" pitchFamily="2" charset="0"/>
              <a:buNone/>
            </a:pPr>
            <a:r>
              <a:rPr lang="en-GB" sz="2400"/>
              <a:t>rML.addMessage(“hello”, this);</a:t>
            </a:r>
          </a:p>
          <a:p>
            <a:pPr marL="0" indent="0" fontAlgn="auto">
              <a:spcAft>
                <a:spcPts val="0"/>
              </a:spcAft>
              <a:buFont typeface="VIA Type Office" panose="02000503000000020004" pitchFamily="2" charset="0"/>
              <a:buNone/>
            </a:pPr>
            <a:endParaRPr lang="en-GB" dirty="0"/>
          </a:p>
        </p:txBody>
      </p:sp>
      <p:sp>
        <p:nvSpPr>
          <p:cNvPr id="20" name="Rectangle 19">
            <a:extLst>
              <a:ext uri="{FF2B5EF4-FFF2-40B4-BE49-F238E27FC236}">
                <a16:creationId xmlns:a16="http://schemas.microsoft.com/office/drawing/2014/main" id="{0006B9D8-FA84-4E3F-99D7-5D07B2E0F67E}"/>
              </a:ext>
            </a:extLst>
          </p:cNvPr>
          <p:cNvSpPr/>
          <p:nvPr/>
        </p:nvSpPr>
        <p:spPr>
          <a:xfrm>
            <a:off x="6896176" y="6516142"/>
            <a:ext cx="5001177" cy="461665"/>
          </a:xfrm>
          <a:prstGeom prst="rect">
            <a:avLst/>
          </a:prstGeom>
        </p:spPr>
        <p:txBody>
          <a:bodyPr wrap="none">
            <a:spAutoFit/>
          </a:bodyPr>
          <a:lstStyle/>
          <a:p>
            <a:r>
              <a:rPr lang="en-GB" sz="2400" dirty="0" err="1"/>
              <a:t>sender.replyMessage</a:t>
            </a:r>
            <a:r>
              <a:rPr lang="en-GB" sz="2400" dirty="0"/>
              <a:t>(“Thank you”);</a:t>
            </a:r>
          </a:p>
        </p:txBody>
      </p:sp>
      <p:cxnSp>
        <p:nvCxnSpPr>
          <p:cNvPr id="21" name="Straight Connector 20">
            <a:extLst>
              <a:ext uri="{FF2B5EF4-FFF2-40B4-BE49-F238E27FC236}">
                <a16:creationId xmlns:a16="http://schemas.microsoft.com/office/drawing/2014/main" id="{274A427D-45C1-43AE-9FE1-79261E809ED8}"/>
              </a:ext>
            </a:extLst>
          </p:cNvPr>
          <p:cNvCxnSpPr/>
          <p:nvPr/>
        </p:nvCxnSpPr>
        <p:spPr>
          <a:xfrm>
            <a:off x="4847679" y="6982881"/>
            <a:ext cx="576064" cy="0"/>
          </a:xfrm>
          <a:prstGeom prst="line">
            <a:avLst/>
          </a:prstGeom>
        </p:spPr>
        <p:style>
          <a:lnRef idx="3">
            <a:schemeClr val="accent3"/>
          </a:lnRef>
          <a:fillRef idx="0">
            <a:schemeClr val="accent3"/>
          </a:fillRef>
          <a:effectRef idx="2">
            <a:schemeClr val="accent3"/>
          </a:effectRef>
          <a:fontRef idx="minor">
            <a:schemeClr val="tx1"/>
          </a:fontRef>
        </p:style>
      </p:cxnSp>
      <p:pic>
        <p:nvPicPr>
          <p:cNvPr id="22" name="Picture 21">
            <a:extLst>
              <a:ext uri="{FF2B5EF4-FFF2-40B4-BE49-F238E27FC236}">
                <a16:creationId xmlns:a16="http://schemas.microsoft.com/office/drawing/2014/main" id="{80AC35B2-88D9-4BC9-971C-DF0AB6809669}"/>
              </a:ext>
            </a:extLst>
          </p:cNvPr>
          <p:cNvPicPr>
            <a:picLocks noChangeAspect="1"/>
          </p:cNvPicPr>
          <p:nvPr/>
        </p:nvPicPr>
        <p:blipFill>
          <a:blip r:embed="rId3"/>
          <a:stretch>
            <a:fillRect/>
          </a:stretch>
        </p:blipFill>
        <p:spPr>
          <a:xfrm>
            <a:off x="1835216" y="5580037"/>
            <a:ext cx="9625325" cy="471170"/>
          </a:xfrm>
          <a:prstGeom prst="rect">
            <a:avLst/>
          </a:prstGeom>
        </p:spPr>
      </p:pic>
      <p:cxnSp>
        <p:nvCxnSpPr>
          <p:cNvPr id="23" name="Straight Arrow Connector 22">
            <a:extLst>
              <a:ext uri="{FF2B5EF4-FFF2-40B4-BE49-F238E27FC236}">
                <a16:creationId xmlns:a16="http://schemas.microsoft.com/office/drawing/2014/main" id="{CAD7FE95-2C12-4BFB-8E77-8392ABF1CD57}"/>
              </a:ext>
            </a:extLst>
          </p:cNvPr>
          <p:cNvCxnSpPr>
            <a:cxnSpLocks/>
          </p:cNvCxnSpPr>
          <p:nvPr/>
        </p:nvCxnSpPr>
        <p:spPr>
          <a:xfrm flipH="1" flipV="1">
            <a:off x="4199607" y="5033064"/>
            <a:ext cx="288032" cy="5252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ED9BB21D-AC31-480B-AD61-723563F17DD1}"/>
              </a:ext>
            </a:extLst>
          </p:cNvPr>
          <p:cNvCxnSpPr>
            <a:cxnSpLocks/>
          </p:cNvCxnSpPr>
          <p:nvPr/>
        </p:nvCxnSpPr>
        <p:spPr>
          <a:xfrm flipV="1">
            <a:off x="8592095" y="5219997"/>
            <a:ext cx="144016" cy="3549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9462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fade">
                                      <p:cBhvr>
                                        <p:cTn id="18" dur="1000"/>
                                        <p:tgtEl>
                                          <p:spTgt spid="19">
                                            <p:txEl>
                                              <p:pRg st="0" end="0"/>
                                            </p:txEl>
                                          </p:spTgt>
                                        </p:tgtEl>
                                      </p:cBhvr>
                                    </p:animEffect>
                                    <p:anim calcmode="lin" valueType="num">
                                      <p:cBhvr>
                                        <p:cTn id="19"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9381-9E54-4F11-B856-7A3AEF41FBDB}"/>
              </a:ext>
            </a:extLst>
          </p:cNvPr>
          <p:cNvSpPr>
            <a:spLocks noGrp="1"/>
          </p:cNvSpPr>
          <p:nvPr>
            <p:ph type="title"/>
          </p:nvPr>
        </p:nvSpPr>
        <p:spPr/>
        <p:txBody>
          <a:bodyPr/>
          <a:lstStyle/>
          <a:p>
            <a:r>
              <a:rPr lang="en-US" dirty="0"/>
              <a:t>The Server can call methods on the Client</a:t>
            </a:r>
          </a:p>
        </p:txBody>
      </p:sp>
      <p:sp>
        <p:nvSpPr>
          <p:cNvPr id="3" name="Text Placeholder 2">
            <a:extLst>
              <a:ext uri="{FF2B5EF4-FFF2-40B4-BE49-F238E27FC236}">
                <a16:creationId xmlns:a16="http://schemas.microsoft.com/office/drawing/2014/main" id="{F1D75500-3079-49FD-8112-E7A4AAB3295D}"/>
              </a:ext>
            </a:extLst>
          </p:cNvPr>
          <p:cNvSpPr>
            <a:spLocks noGrp="1"/>
          </p:cNvSpPr>
          <p:nvPr>
            <p:ph type="body" sz="quarter" idx="10"/>
          </p:nvPr>
        </p:nvSpPr>
        <p:spPr/>
        <p:txBody>
          <a:bodyPr/>
          <a:lstStyle/>
          <a:p>
            <a:pPr marL="514350" indent="-514350">
              <a:buFont typeface="+mj-lt"/>
              <a:buAutoNum type="arabicPeriod"/>
            </a:pPr>
            <a:r>
              <a:rPr lang="en-US" dirty="0"/>
              <a:t>The client must implement an interface</a:t>
            </a:r>
          </a:p>
          <a:p>
            <a:pPr marL="514350" indent="-514350">
              <a:buFont typeface="+mj-lt"/>
              <a:buAutoNum type="arabicPeriod"/>
            </a:pPr>
            <a:r>
              <a:rPr lang="en-US" dirty="0"/>
              <a:t>This interface must extend Remote</a:t>
            </a:r>
          </a:p>
          <a:p>
            <a:pPr marL="514350" indent="-514350">
              <a:buFont typeface="+mj-lt"/>
              <a:buAutoNum type="arabicPeriod"/>
            </a:pPr>
            <a:r>
              <a:rPr lang="en-US" dirty="0"/>
              <a:t>Methods defined in this interface is available to the Server</a:t>
            </a:r>
          </a:p>
          <a:p>
            <a:pPr marL="514350" indent="-514350">
              <a:buFont typeface="+mj-lt"/>
              <a:buAutoNum type="arabicPeriod"/>
            </a:pPr>
            <a:r>
              <a:rPr lang="en-US" dirty="0"/>
              <a:t>The Client must at some point send itself to the Server</a:t>
            </a:r>
          </a:p>
        </p:txBody>
      </p:sp>
    </p:spTree>
    <p:extLst>
      <p:ext uri="{BB962C8B-B14F-4D97-AF65-F5344CB8AC3E}">
        <p14:creationId xmlns:p14="http://schemas.microsoft.com/office/powerpoint/2010/main" val="6692412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9BAB31-E611-46AB-93DF-64024C9E1D8F}"/>
              </a:ext>
            </a:extLst>
          </p:cNvPr>
          <p:cNvPicPr>
            <a:picLocks noChangeAspect="1"/>
          </p:cNvPicPr>
          <p:nvPr/>
        </p:nvPicPr>
        <p:blipFill>
          <a:blip r:embed="rId2"/>
          <a:stretch>
            <a:fillRect/>
          </a:stretch>
        </p:blipFill>
        <p:spPr>
          <a:xfrm>
            <a:off x="325575" y="539477"/>
            <a:ext cx="12788624" cy="4608514"/>
          </a:xfrm>
          <a:prstGeom prst="rect">
            <a:avLst/>
          </a:prstGeom>
        </p:spPr>
      </p:pic>
    </p:spTree>
    <p:extLst>
      <p:ext uri="{BB962C8B-B14F-4D97-AF65-F5344CB8AC3E}">
        <p14:creationId xmlns:p14="http://schemas.microsoft.com/office/powerpoint/2010/main" val="479943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DCC66642-5C56-41F8-8488-F6C5D31D4CC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51166" y="-4069035"/>
            <a:ext cx="24692570" cy="10216595"/>
          </a:xfrm>
          <a:prstGeom prst="rect">
            <a:avLst/>
          </a:prstGeom>
        </p:spPr>
      </p:pic>
      <p:grpSp>
        <p:nvGrpSpPr>
          <p:cNvPr id="18" name="Group 17">
            <a:extLst>
              <a:ext uri="{FF2B5EF4-FFF2-40B4-BE49-F238E27FC236}">
                <a16:creationId xmlns:a16="http://schemas.microsoft.com/office/drawing/2014/main" id="{2B72E888-2935-42DD-8D5E-D31A4D02B194}"/>
              </a:ext>
            </a:extLst>
          </p:cNvPr>
          <p:cNvGrpSpPr/>
          <p:nvPr/>
        </p:nvGrpSpPr>
        <p:grpSpPr>
          <a:xfrm>
            <a:off x="167159" y="0"/>
            <a:ext cx="19004341" cy="7559675"/>
            <a:chOff x="167159" y="0"/>
            <a:chExt cx="19004341" cy="7559675"/>
          </a:xfrm>
        </p:grpSpPr>
        <p:sp>
          <p:nvSpPr>
            <p:cNvPr id="4" name="Rectangle 1">
              <a:extLst>
                <a:ext uri="{FF2B5EF4-FFF2-40B4-BE49-F238E27FC236}">
                  <a16:creationId xmlns:a16="http://schemas.microsoft.com/office/drawing/2014/main" id="{F244611D-E1E8-4857-AE41-96719C2F96B5}"/>
                </a:ext>
              </a:extLst>
            </p:cNvPr>
            <p:cNvSpPr>
              <a:spLocks noChangeArrowheads="1"/>
            </p:cNvSpPr>
            <p:nvPr/>
          </p:nvSpPr>
          <p:spPr bwMode="auto">
            <a:xfrm>
              <a:off x="167159" y="1650365"/>
              <a:ext cx="8132354" cy="5909310"/>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Registry registry = LocateRegistry.</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getRegistry</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"localhost"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1099</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(RemoteMessageList) registry.lookup(</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(NotBoundException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869C1FA-572E-441E-81C3-43D1FFA8891D}"/>
                </a:ext>
              </a:extLst>
            </p:cNvPr>
            <p:cNvSpPr>
              <a:spLocks noChangeArrowheads="1"/>
            </p:cNvSpPr>
            <p:nvPr/>
          </p:nvSpPr>
          <p:spPr bwMode="auto">
            <a:xfrm>
              <a:off x="959247" y="0"/>
              <a:ext cx="6306535"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6" name="Isosceles Triangle 5">
              <a:extLst>
                <a:ext uri="{FF2B5EF4-FFF2-40B4-BE49-F238E27FC236}">
                  <a16:creationId xmlns:a16="http://schemas.microsoft.com/office/drawing/2014/main" id="{E98CCCFA-44DB-4314-8DD0-E46191E5AE9E}"/>
                </a:ext>
              </a:extLst>
            </p:cNvPr>
            <p:cNvSpPr/>
            <p:nvPr/>
          </p:nvSpPr>
          <p:spPr>
            <a:xfrm>
              <a:off x="3767559" y="954107"/>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DDA120-F7D6-47AA-89DE-5B5D6B5575DE}"/>
                </a:ext>
              </a:extLst>
            </p:cNvPr>
            <p:cNvCxnSpPr>
              <a:cxnSpLocks/>
              <a:stCxn id="6" idx="3"/>
            </p:cNvCxnSpPr>
            <p:nvPr/>
          </p:nvCxnSpPr>
          <p:spPr>
            <a:xfrm flipH="1">
              <a:off x="3945835" y="1187549"/>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9FD6C4E7-D6EC-4D42-9356-324A4623A811}"/>
                </a:ext>
              </a:extLst>
            </p:cNvPr>
            <p:cNvSpPr>
              <a:spLocks noChangeArrowheads="1"/>
            </p:cNvSpPr>
            <p:nvPr/>
          </p:nvSpPr>
          <p:spPr bwMode="auto">
            <a:xfrm>
              <a:off x="10824343" y="2117843"/>
              <a:ext cx="8347157" cy="332398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ArrayList&lt;&gt;();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who.replyMessage(</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"Thank you for the message"</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10F2F7E-66B1-4B3A-848F-2DC2A642D1F9}"/>
                </a:ext>
              </a:extLst>
            </p:cNvPr>
            <p:cNvSpPr>
              <a:spLocks noChangeArrowheads="1"/>
            </p:cNvSpPr>
            <p:nvPr/>
          </p:nvSpPr>
          <p:spPr bwMode="auto">
            <a:xfrm>
              <a:off x="11095119" y="462775"/>
              <a:ext cx="7487947"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2" name="Isosceles Triangle 11">
              <a:extLst>
                <a:ext uri="{FF2B5EF4-FFF2-40B4-BE49-F238E27FC236}">
                  <a16:creationId xmlns:a16="http://schemas.microsoft.com/office/drawing/2014/main" id="{5924BDED-B24C-4318-8980-4865BBE79AB7}"/>
                </a:ext>
              </a:extLst>
            </p:cNvPr>
            <p:cNvSpPr/>
            <p:nvPr/>
          </p:nvSpPr>
          <p:spPr>
            <a:xfrm>
              <a:off x="14660817" y="1412115"/>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A176F56-4747-4BC9-ABFF-483F5C8ED069}"/>
                </a:ext>
              </a:extLst>
            </p:cNvPr>
            <p:cNvCxnSpPr>
              <a:cxnSpLocks/>
              <a:stCxn id="12" idx="3"/>
            </p:cNvCxnSpPr>
            <p:nvPr/>
          </p:nvCxnSpPr>
          <p:spPr>
            <a:xfrm flipH="1">
              <a:off x="14839093" y="1645557"/>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9712001-A157-44E2-B7DB-61600B1232EB}"/>
                </a:ext>
              </a:extLst>
            </p:cNvPr>
            <p:cNvCxnSpPr>
              <a:stCxn id="4" idx="3"/>
              <a:endCxn id="11" idx="1"/>
            </p:cNvCxnSpPr>
            <p:nvPr/>
          </p:nvCxnSpPr>
          <p:spPr>
            <a:xfrm flipV="1">
              <a:off x="8299513" y="939829"/>
              <a:ext cx="2795606" cy="36651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5ADF0396-7B58-4FF0-89CF-FB230EFDD3A8}"/>
                </a:ext>
              </a:extLst>
            </p:cNvPr>
            <p:cNvCxnSpPr>
              <a:stCxn id="10" idx="1"/>
              <a:endCxn id="5" idx="3"/>
            </p:cNvCxnSpPr>
            <p:nvPr/>
          </p:nvCxnSpPr>
          <p:spPr>
            <a:xfrm rot="10800000">
              <a:off x="7265783" y="477055"/>
              <a:ext cx="3558561" cy="3302783"/>
            </a:xfrm>
            <a:prstGeom prst="bentConnector3">
              <a:avLst/>
            </a:prstGeom>
            <a:ln>
              <a:prstDash val="sysDash"/>
              <a:tailEnd type="triangle"/>
            </a:ln>
          </p:spPr>
          <p:style>
            <a:lnRef idx="3">
              <a:schemeClr val="dk1"/>
            </a:lnRef>
            <a:fillRef idx="0">
              <a:schemeClr val="dk1"/>
            </a:fillRef>
            <a:effectRef idx="2">
              <a:schemeClr val="dk1"/>
            </a:effectRef>
            <a:fontRef idx="minor">
              <a:schemeClr val="tx1"/>
            </a:fontRef>
          </p:style>
        </p:cxnSp>
      </p:grpSp>
      <p:sp>
        <p:nvSpPr>
          <p:cNvPr id="19" name="Rectangle 18">
            <a:extLst>
              <a:ext uri="{FF2B5EF4-FFF2-40B4-BE49-F238E27FC236}">
                <a16:creationId xmlns:a16="http://schemas.microsoft.com/office/drawing/2014/main" id="{21F55F4F-2C07-4EDF-A6B7-809990719991}"/>
              </a:ext>
            </a:extLst>
          </p:cNvPr>
          <p:cNvSpPr/>
          <p:nvPr/>
        </p:nvSpPr>
        <p:spPr>
          <a:xfrm>
            <a:off x="1463303" y="5075981"/>
            <a:ext cx="2905497" cy="308819"/>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589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B72E888-2935-42DD-8D5E-D31A4D02B194}"/>
              </a:ext>
            </a:extLst>
          </p:cNvPr>
          <p:cNvGrpSpPr/>
          <p:nvPr/>
        </p:nvGrpSpPr>
        <p:grpSpPr>
          <a:xfrm>
            <a:off x="167159" y="0"/>
            <a:ext cx="19004341" cy="7559675"/>
            <a:chOff x="167159" y="0"/>
            <a:chExt cx="19004341" cy="7559675"/>
          </a:xfrm>
        </p:grpSpPr>
        <p:sp>
          <p:nvSpPr>
            <p:cNvPr id="4" name="Rectangle 1">
              <a:extLst>
                <a:ext uri="{FF2B5EF4-FFF2-40B4-BE49-F238E27FC236}">
                  <a16:creationId xmlns:a16="http://schemas.microsoft.com/office/drawing/2014/main" id="{F244611D-E1E8-4857-AE41-96719C2F96B5}"/>
                </a:ext>
              </a:extLst>
            </p:cNvPr>
            <p:cNvSpPr>
              <a:spLocks noChangeArrowheads="1"/>
            </p:cNvSpPr>
            <p:nvPr/>
          </p:nvSpPr>
          <p:spPr bwMode="auto">
            <a:xfrm>
              <a:off x="167159" y="1650365"/>
              <a:ext cx="8132354" cy="5909310"/>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Registry registry = LocateRegistry.</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getRegistry</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"localhost"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1099</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(RemoteMessageList) registry.lookup(</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(NotBoundException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869C1FA-572E-441E-81C3-43D1FFA8891D}"/>
                </a:ext>
              </a:extLst>
            </p:cNvPr>
            <p:cNvSpPr>
              <a:spLocks noChangeArrowheads="1"/>
            </p:cNvSpPr>
            <p:nvPr/>
          </p:nvSpPr>
          <p:spPr bwMode="auto">
            <a:xfrm>
              <a:off x="959247" y="0"/>
              <a:ext cx="6306535"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6" name="Isosceles Triangle 5">
              <a:extLst>
                <a:ext uri="{FF2B5EF4-FFF2-40B4-BE49-F238E27FC236}">
                  <a16:creationId xmlns:a16="http://schemas.microsoft.com/office/drawing/2014/main" id="{E98CCCFA-44DB-4314-8DD0-E46191E5AE9E}"/>
                </a:ext>
              </a:extLst>
            </p:cNvPr>
            <p:cNvSpPr/>
            <p:nvPr/>
          </p:nvSpPr>
          <p:spPr>
            <a:xfrm>
              <a:off x="3767559" y="954107"/>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DDA120-F7D6-47AA-89DE-5B5D6B5575DE}"/>
                </a:ext>
              </a:extLst>
            </p:cNvPr>
            <p:cNvCxnSpPr>
              <a:cxnSpLocks/>
              <a:stCxn id="6" idx="3"/>
            </p:cNvCxnSpPr>
            <p:nvPr/>
          </p:nvCxnSpPr>
          <p:spPr>
            <a:xfrm flipH="1">
              <a:off x="3945835" y="1187549"/>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9FD6C4E7-D6EC-4D42-9356-324A4623A811}"/>
                </a:ext>
              </a:extLst>
            </p:cNvPr>
            <p:cNvSpPr>
              <a:spLocks noChangeArrowheads="1"/>
            </p:cNvSpPr>
            <p:nvPr/>
          </p:nvSpPr>
          <p:spPr bwMode="auto">
            <a:xfrm>
              <a:off x="10824343" y="2117843"/>
              <a:ext cx="8347157" cy="332398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ArrayList&lt;&gt;();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who.replyMessage(</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"Thank you for the message"</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10F2F7E-66B1-4B3A-848F-2DC2A642D1F9}"/>
                </a:ext>
              </a:extLst>
            </p:cNvPr>
            <p:cNvSpPr>
              <a:spLocks noChangeArrowheads="1"/>
            </p:cNvSpPr>
            <p:nvPr/>
          </p:nvSpPr>
          <p:spPr bwMode="auto">
            <a:xfrm>
              <a:off x="11095119" y="462775"/>
              <a:ext cx="7487947"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2" name="Isosceles Triangle 11">
              <a:extLst>
                <a:ext uri="{FF2B5EF4-FFF2-40B4-BE49-F238E27FC236}">
                  <a16:creationId xmlns:a16="http://schemas.microsoft.com/office/drawing/2014/main" id="{5924BDED-B24C-4318-8980-4865BBE79AB7}"/>
                </a:ext>
              </a:extLst>
            </p:cNvPr>
            <p:cNvSpPr/>
            <p:nvPr/>
          </p:nvSpPr>
          <p:spPr>
            <a:xfrm>
              <a:off x="14660817" y="1412115"/>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A176F56-4747-4BC9-ABFF-483F5C8ED069}"/>
                </a:ext>
              </a:extLst>
            </p:cNvPr>
            <p:cNvCxnSpPr>
              <a:cxnSpLocks/>
              <a:stCxn id="12" idx="3"/>
            </p:cNvCxnSpPr>
            <p:nvPr/>
          </p:nvCxnSpPr>
          <p:spPr>
            <a:xfrm flipH="1">
              <a:off x="14839093" y="1645557"/>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9712001-A157-44E2-B7DB-61600B1232EB}"/>
                </a:ext>
              </a:extLst>
            </p:cNvPr>
            <p:cNvCxnSpPr>
              <a:stCxn id="4" idx="3"/>
              <a:endCxn id="11" idx="1"/>
            </p:cNvCxnSpPr>
            <p:nvPr/>
          </p:nvCxnSpPr>
          <p:spPr>
            <a:xfrm flipV="1">
              <a:off x="8299513" y="939829"/>
              <a:ext cx="2795606" cy="36651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5ADF0396-7B58-4FF0-89CF-FB230EFDD3A8}"/>
                </a:ext>
              </a:extLst>
            </p:cNvPr>
            <p:cNvCxnSpPr>
              <a:stCxn id="10" idx="1"/>
              <a:endCxn id="5" idx="3"/>
            </p:cNvCxnSpPr>
            <p:nvPr/>
          </p:nvCxnSpPr>
          <p:spPr>
            <a:xfrm rot="10800000">
              <a:off x="7265783" y="477055"/>
              <a:ext cx="3558561" cy="3302783"/>
            </a:xfrm>
            <a:prstGeom prst="bentConnector3">
              <a:avLst/>
            </a:prstGeom>
            <a:ln>
              <a:prstDash val="sysDash"/>
              <a:tailEnd type="triangle"/>
            </a:ln>
          </p:spPr>
          <p:style>
            <a:lnRef idx="3">
              <a:schemeClr val="dk1"/>
            </a:lnRef>
            <a:fillRef idx="0">
              <a:schemeClr val="dk1"/>
            </a:fillRef>
            <a:effectRef idx="2">
              <a:schemeClr val="dk1"/>
            </a:effectRef>
            <a:fontRef idx="minor">
              <a:schemeClr val="tx1"/>
            </a:fontRef>
          </p:style>
        </p:cxnSp>
      </p:grpSp>
      <p:sp>
        <p:nvSpPr>
          <p:cNvPr id="19" name="Rectangle 18">
            <a:extLst>
              <a:ext uri="{FF2B5EF4-FFF2-40B4-BE49-F238E27FC236}">
                <a16:creationId xmlns:a16="http://schemas.microsoft.com/office/drawing/2014/main" id="{21F55F4F-2C07-4EDF-A6B7-809990719991}"/>
              </a:ext>
            </a:extLst>
          </p:cNvPr>
          <p:cNvSpPr/>
          <p:nvPr/>
        </p:nvSpPr>
        <p:spPr>
          <a:xfrm>
            <a:off x="1463303" y="5075981"/>
            <a:ext cx="2905497" cy="308819"/>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02AB9D9-D3A5-4B82-9D37-5C9BCC005614}"/>
              </a:ext>
            </a:extLst>
          </p:cNvPr>
          <p:cNvCxnSpPr/>
          <p:nvPr/>
        </p:nvCxnSpPr>
        <p:spPr>
          <a:xfrm flipV="1">
            <a:off x="4382690" y="1187549"/>
            <a:ext cx="7103615" cy="40428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0656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51B2-1C18-4FC9-AD65-BDD6A5873708}"/>
              </a:ext>
            </a:extLst>
          </p:cNvPr>
          <p:cNvSpPr>
            <a:spLocks noGrp="1"/>
          </p:cNvSpPr>
          <p:nvPr>
            <p:ph type="title"/>
          </p:nvPr>
        </p:nvSpPr>
        <p:spPr/>
        <p:txBody>
          <a:bodyPr/>
          <a:lstStyle/>
          <a:p>
            <a:r>
              <a:rPr lang="en-US" dirty="0"/>
              <a:t>Package structure</a:t>
            </a:r>
          </a:p>
        </p:txBody>
      </p:sp>
      <p:sp>
        <p:nvSpPr>
          <p:cNvPr id="3" name="Text Placeholder 2">
            <a:extLst>
              <a:ext uri="{FF2B5EF4-FFF2-40B4-BE49-F238E27FC236}">
                <a16:creationId xmlns:a16="http://schemas.microsoft.com/office/drawing/2014/main" id="{BD9A8697-4B36-46A7-9363-EEE30AA1023B}"/>
              </a:ext>
            </a:extLst>
          </p:cNvPr>
          <p:cNvSpPr>
            <a:spLocks noGrp="1"/>
          </p:cNvSpPr>
          <p:nvPr>
            <p:ph type="body" sz="quarter" idx="10"/>
          </p:nvPr>
        </p:nvSpPr>
        <p:spPr/>
        <p:txBody>
          <a:bodyPr/>
          <a:lstStyle/>
          <a:p>
            <a:r>
              <a:rPr lang="en-US" dirty="0"/>
              <a:t>client</a:t>
            </a:r>
          </a:p>
          <a:p>
            <a:r>
              <a:rPr lang="en-US" dirty="0"/>
              <a:t>server</a:t>
            </a:r>
          </a:p>
          <a:p>
            <a:r>
              <a:rPr lang="en-US" dirty="0"/>
              <a:t>shared</a:t>
            </a:r>
          </a:p>
        </p:txBody>
      </p:sp>
    </p:spTree>
    <p:extLst>
      <p:ext uri="{BB962C8B-B14F-4D97-AF65-F5344CB8AC3E}">
        <p14:creationId xmlns:p14="http://schemas.microsoft.com/office/powerpoint/2010/main" val="3487127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B72E888-2935-42DD-8D5E-D31A4D02B194}"/>
              </a:ext>
            </a:extLst>
          </p:cNvPr>
          <p:cNvGrpSpPr/>
          <p:nvPr/>
        </p:nvGrpSpPr>
        <p:grpSpPr>
          <a:xfrm>
            <a:off x="-5587710" y="0"/>
            <a:ext cx="19004341" cy="7559675"/>
            <a:chOff x="167159" y="0"/>
            <a:chExt cx="19004341" cy="7559675"/>
          </a:xfrm>
        </p:grpSpPr>
        <p:sp>
          <p:nvSpPr>
            <p:cNvPr id="4" name="Rectangle 1">
              <a:extLst>
                <a:ext uri="{FF2B5EF4-FFF2-40B4-BE49-F238E27FC236}">
                  <a16:creationId xmlns:a16="http://schemas.microsoft.com/office/drawing/2014/main" id="{F244611D-E1E8-4857-AE41-96719C2F96B5}"/>
                </a:ext>
              </a:extLst>
            </p:cNvPr>
            <p:cNvSpPr>
              <a:spLocks noChangeArrowheads="1"/>
            </p:cNvSpPr>
            <p:nvPr/>
          </p:nvSpPr>
          <p:spPr bwMode="auto">
            <a:xfrm>
              <a:off x="167159" y="1650365"/>
              <a:ext cx="8132354" cy="5909310"/>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Registry registry = LocateRegistry.</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getRegistry</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"localhost"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1099</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(RemoteMessageList) registry.lookup(</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(NotBoundException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869C1FA-572E-441E-81C3-43D1FFA8891D}"/>
                </a:ext>
              </a:extLst>
            </p:cNvPr>
            <p:cNvSpPr>
              <a:spLocks noChangeArrowheads="1"/>
            </p:cNvSpPr>
            <p:nvPr/>
          </p:nvSpPr>
          <p:spPr bwMode="auto">
            <a:xfrm>
              <a:off x="959247" y="0"/>
              <a:ext cx="6306535"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6" name="Isosceles Triangle 5">
              <a:extLst>
                <a:ext uri="{FF2B5EF4-FFF2-40B4-BE49-F238E27FC236}">
                  <a16:creationId xmlns:a16="http://schemas.microsoft.com/office/drawing/2014/main" id="{E98CCCFA-44DB-4314-8DD0-E46191E5AE9E}"/>
                </a:ext>
              </a:extLst>
            </p:cNvPr>
            <p:cNvSpPr/>
            <p:nvPr/>
          </p:nvSpPr>
          <p:spPr>
            <a:xfrm>
              <a:off x="3767559" y="954107"/>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DDA120-F7D6-47AA-89DE-5B5D6B5575DE}"/>
                </a:ext>
              </a:extLst>
            </p:cNvPr>
            <p:cNvCxnSpPr>
              <a:cxnSpLocks/>
              <a:stCxn id="6" idx="3"/>
            </p:cNvCxnSpPr>
            <p:nvPr/>
          </p:nvCxnSpPr>
          <p:spPr>
            <a:xfrm flipH="1">
              <a:off x="3945835" y="1187549"/>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9FD6C4E7-D6EC-4D42-9356-324A4623A811}"/>
                </a:ext>
              </a:extLst>
            </p:cNvPr>
            <p:cNvSpPr>
              <a:spLocks noChangeArrowheads="1"/>
            </p:cNvSpPr>
            <p:nvPr/>
          </p:nvSpPr>
          <p:spPr bwMode="auto">
            <a:xfrm>
              <a:off x="10824343" y="2117843"/>
              <a:ext cx="8347157" cy="332398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ArrayList&lt;&gt;();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who.replyMessage(</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"Thank you for the message"</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10F2F7E-66B1-4B3A-848F-2DC2A642D1F9}"/>
                </a:ext>
              </a:extLst>
            </p:cNvPr>
            <p:cNvSpPr>
              <a:spLocks noChangeArrowheads="1"/>
            </p:cNvSpPr>
            <p:nvPr/>
          </p:nvSpPr>
          <p:spPr bwMode="auto">
            <a:xfrm>
              <a:off x="11095119" y="462775"/>
              <a:ext cx="7487947"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2" name="Isosceles Triangle 11">
              <a:extLst>
                <a:ext uri="{FF2B5EF4-FFF2-40B4-BE49-F238E27FC236}">
                  <a16:creationId xmlns:a16="http://schemas.microsoft.com/office/drawing/2014/main" id="{5924BDED-B24C-4318-8980-4865BBE79AB7}"/>
                </a:ext>
              </a:extLst>
            </p:cNvPr>
            <p:cNvSpPr/>
            <p:nvPr/>
          </p:nvSpPr>
          <p:spPr>
            <a:xfrm>
              <a:off x="14660817" y="1412115"/>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A176F56-4747-4BC9-ABFF-483F5C8ED069}"/>
                </a:ext>
              </a:extLst>
            </p:cNvPr>
            <p:cNvCxnSpPr>
              <a:cxnSpLocks/>
              <a:stCxn id="12" idx="3"/>
            </p:cNvCxnSpPr>
            <p:nvPr/>
          </p:nvCxnSpPr>
          <p:spPr>
            <a:xfrm flipH="1">
              <a:off x="14839093" y="1645557"/>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9712001-A157-44E2-B7DB-61600B1232EB}"/>
                </a:ext>
              </a:extLst>
            </p:cNvPr>
            <p:cNvCxnSpPr>
              <a:stCxn id="4" idx="3"/>
              <a:endCxn id="11" idx="1"/>
            </p:cNvCxnSpPr>
            <p:nvPr/>
          </p:nvCxnSpPr>
          <p:spPr>
            <a:xfrm flipV="1">
              <a:off x="8299513" y="939829"/>
              <a:ext cx="2795606" cy="36651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5ADF0396-7B58-4FF0-89CF-FB230EFDD3A8}"/>
                </a:ext>
              </a:extLst>
            </p:cNvPr>
            <p:cNvCxnSpPr>
              <a:stCxn id="10" idx="1"/>
              <a:endCxn id="5" idx="3"/>
            </p:cNvCxnSpPr>
            <p:nvPr/>
          </p:nvCxnSpPr>
          <p:spPr>
            <a:xfrm rot="10800000">
              <a:off x="7265783" y="477055"/>
              <a:ext cx="3558561" cy="3302783"/>
            </a:xfrm>
            <a:prstGeom prst="bentConnector3">
              <a:avLst/>
            </a:prstGeom>
            <a:ln>
              <a:prstDash val="sysDash"/>
              <a:tailEnd type="triangle"/>
            </a:ln>
          </p:spPr>
          <p:style>
            <a:lnRef idx="3">
              <a:schemeClr val="dk1"/>
            </a:lnRef>
            <a:fillRef idx="0">
              <a:schemeClr val="dk1"/>
            </a:fillRef>
            <a:effectRef idx="2">
              <a:schemeClr val="dk1"/>
            </a:effectRef>
            <a:fontRef idx="minor">
              <a:schemeClr val="tx1"/>
            </a:fontRef>
          </p:style>
        </p:cxnSp>
      </p:grpSp>
      <p:sp>
        <p:nvSpPr>
          <p:cNvPr id="19" name="Rectangle 18">
            <a:extLst>
              <a:ext uri="{FF2B5EF4-FFF2-40B4-BE49-F238E27FC236}">
                <a16:creationId xmlns:a16="http://schemas.microsoft.com/office/drawing/2014/main" id="{21F55F4F-2C07-4EDF-A6B7-809990719991}"/>
              </a:ext>
            </a:extLst>
          </p:cNvPr>
          <p:cNvSpPr/>
          <p:nvPr/>
        </p:nvSpPr>
        <p:spPr>
          <a:xfrm>
            <a:off x="-4291566" y="5075981"/>
            <a:ext cx="2905497" cy="308819"/>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Freeform: Shape 21">
            <a:extLst>
              <a:ext uri="{FF2B5EF4-FFF2-40B4-BE49-F238E27FC236}">
                <a16:creationId xmlns:a16="http://schemas.microsoft.com/office/drawing/2014/main" id="{C19CAD57-4FF0-406F-B23E-C0E00DAE5D01}"/>
              </a:ext>
            </a:extLst>
          </p:cNvPr>
          <p:cNvSpPr/>
          <p:nvPr/>
        </p:nvSpPr>
        <p:spPr>
          <a:xfrm>
            <a:off x="4163177" y="1161143"/>
            <a:ext cx="2666408" cy="3458241"/>
          </a:xfrm>
          <a:custGeom>
            <a:avLst/>
            <a:gdLst>
              <a:gd name="connsiteX0" fmla="*/ 2651325 w 2666408"/>
              <a:gd name="connsiteY0" fmla="*/ 0 h 3458241"/>
              <a:gd name="connsiteX1" fmla="*/ 2535211 w 2666408"/>
              <a:gd name="connsiteY1" fmla="*/ 537028 h 3458241"/>
              <a:gd name="connsiteX2" fmla="*/ 1693383 w 2666408"/>
              <a:gd name="connsiteY2" fmla="*/ 725714 h 3458241"/>
              <a:gd name="connsiteX3" fmla="*/ 662868 w 2666408"/>
              <a:gd name="connsiteY3" fmla="*/ 943428 h 3458241"/>
              <a:gd name="connsiteX4" fmla="*/ 67783 w 2666408"/>
              <a:gd name="connsiteY4" fmla="*/ 2162628 h 3458241"/>
              <a:gd name="connsiteX5" fmla="*/ 140354 w 2666408"/>
              <a:gd name="connsiteY5" fmla="*/ 3352800 h 3458241"/>
              <a:gd name="connsiteX6" fmla="*/ 1199897 w 2666408"/>
              <a:gd name="connsiteY6" fmla="*/ 3323771 h 34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6408" h="3458241">
                <a:moveTo>
                  <a:pt x="2651325" y="0"/>
                </a:moveTo>
                <a:cubicBezTo>
                  <a:pt x="2673096" y="208038"/>
                  <a:pt x="2694868" y="416076"/>
                  <a:pt x="2535211" y="537028"/>
                </a:cubicBezTo>
                <a:cubicBezTo>
                  <a:pt x="2375554" y="657980"/>
                  <a:pt x="1693383" y="725714"/>
                  <a:pt x="1693383" y="725714"/>
                </a:cubicBezTo>
                <a:cubicBezTo>
                  <a:pt x="1381326" y="793447"/>
                  <a:pt x="933801" y="703942"/>
                  <a:pt x="662868" y="943428"/>
                </a:cubicBezTo>
                <a:cubicBezTo>
                  <a:pt x="391935" y="1182914"/>
                  <a:pt x="154869" y="1761066"/>
                  <a:pt x="67783" y="2162628"/>
                </a:cubicBezTo>
                <a:cubicBezTo>
                  <a:pt x="-19303" y="2564190"/>
                  <a:pt x="-48332" y="3159276"/>
                  <a:pt x="140354" y="3352800"/>
                </a:cubicBezTo>
                <a:cubicBezTo>
                  <a:pt x="329040" y="3546324"/>
                  <a:pt x="764468" y="3435047"/>
                  <a:pt x="1199897" y="3323771"/>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90E22C9-5765-480C-9F6A-4946E41025BB}"/>
              </a:ext>
            </a:extLst>
          </p:cNvPr>
          <p:cNvCxnSpPr/>
          <p:nvPr/>
        </p:nvCxnSpPr>
        <p:spPr>
          <a:xfrm flipV="1">
            <a:off x="-1332787" y="1161143"/>
            <a:ext cx="7103615" cy="40428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Freeform: Shape 24">
            <a:extLst>
              <a:ext uri="{FF2B5EF4-FFF2-40B4-BE49-F238E27FC236}">
                <a16:creationId xmlns:a16="http://schemas.microsoft.com/office/drawing/2014/main" id="{958F175F-A5CE-458A-ABF8-D7712540F565}"/>
              </a:ext>
            </a:extLst>
          </p:cNvPr>
          <p:cNvSpPr/>
          <p:nvPr/>
        </p:nvSpPr>
        <p:spPr>
          <a:xfrm>
            <a:off x="61470" y="770093"/>
            <a:ext cx="5863771" cy="4333619"/>
          </a:xfrm>
          <a:custGeom>
            <a:avLst/>
            <a:gdLst>
              <a:gd name="connsiteX0" fmla="*/ 5863771 w 5863771"/>
              <a:gd name="connsiteY0" fmla="*/ 4064000 h 4333619"/>
              <a:gd name="connsiteX1" fmla="*/ 4441371 w 5863771"/>
              <a:gd name="connsiteY1" fmla="*/ 4267200 h 4333619"/>
              <a:gd name="connsiteX2" fmla="*/ 3135086 w 5863771"/>
              <a:gd name="connsiteY2" fmla="*/ 3048000 h 4333619"/>
              <a:gd name="connsiteX3" fmla="*/ 2844800 w 5863771"/>
              <a:gd name="connsiteY3" fmla="*/ 899886 h 4333619"/>
              <a:gd name="connsiteX4" fmla="*/ 0 w 5863771"/>
              <a:gd name="connsiteY4" fmla="*/ 0 h 433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771" h="4333619">
                <a:moveTo>
                  <a:pt x="5863771" y="4064000"/>
                </a:moveTo>
                <a:cubicBezTo>
                  <a:pt x="5379961" y="4250266"/>
                  <a:pt x="4896152" y="4436533"/>
                  <a:pt x="4441371" y="4267200"/>
                </a:cubicBezTo>
                <a:cubicBezTo>
                  <a:pt x="3986590" y="4097867"/>
                  <a:pt x="3401181" y="3609219"/>
                  <a:pt x="3135086" y="3048000"/>
                </a:cubicBezTo>
                <a:cubicBezTo>
                  <a:pt x="2868991" y="2486781"/>
                  <a:pt x="3367314" y="1407886"/>
                  <a:pt x="2844800" y="899886"/>
                </a:cubicBezTo>
                <a:cubicBezTo>
                  <a:pt x="2322286" y="391886"/>
                  <a:pt x="1161143" y="195943"/>
                  <a:pt x="0" y="0"/>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6022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B72E888-2935-42DD-8D5E-D31A4D02B194}"/>
              </a:ext>
            </a:extLst>
          </p:cNvPr>
          <p:cNvGrpSpPr/>
          <p:nvPr/>
        </p:nvGrpSpPr>
        <p:grpSpPr>
          <a:xfrm>
            <a:off x="172930" y="0"/>
            <a:ext cx="19004341" cy="7559675"/>
            <a:chOff x="167159" y="0"/>
            <a:chExt cx="19004341" cy="7559675"/>
          </a:xfrm>
        </p:grpSpPr>
        <p:sp>
          <p:nvSpPr>
            <p:cNvPr id="4" name="Rectangle 1">
              <a:extLst>
                <a:ext uri="{FF2B5EF4-FFF2-40B4-BE49-F238E27FC236}">
                  <a16:creationId xmlns:a16="http://schemas.microsoft.com/office/drawing/2014/main" id="{F244611D-E1E8-4857-AE41-96719C2F96B5}"/>
                </a:ext>
              </a:extLst>
            </p:cNvPr>
            <p:cNvSpPr>
              <a:spLocks noChangeArrowheads="1"/>
            </p:cNvSpPr>
            <p:nvPr/>
          </p:nvSpPr>
          <p:spPr bwMode="auto">
            <a:xfrm>
              <a:off x="167159" y="1650365"/>
              <a:ext cx="8132354" cy="5909310"/>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Registry registry = LocateRegistry.</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getRegistry</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"localhost"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1099</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(RemoteMessageList) registry.lookup(</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(NotBoundException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869C1FA-572E-441E-81C3-43D1FFA8891D}"/>
                </a:ext>
              </a:extLst>
            </p:cNvPr>
            <p:cNvSpPr>
              <a:spLocks noChangeArrowheads="1"/>
            </p:cNvSpPr>
            <p:nvPr/>
          </p:nvSpPr>
          <p:spPr bwMode="auto">
            <a:xfrm>
              <a:off x="959247" y="0"/>
              <a:ext cx="6306535"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6" name="Isosceles Triangle 5">
              <a:extLst>
                <a:ext uri="{FF2B5EF4-FFF2-40B4-BE49-F238E27FC236}">
                  <a16:creationId xmlns:a16="http://schemas.microsoft.com/office/drawing/2014/main" id="{E98CCCFA-44DB-4314-8DD0-E46191E5AE9E}"/>
                </a:ext>
              </a:extLst>
            </p:cNvPr>
            <p:cNvSpPr/>
            <p:nvPr/>
          </p:nvSpPr>
          <p:spPr>
            <a:xfrm>
              <a:off x="3767559" y="954107"/>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DDA120-F7D6-47AA-89DE-5B5D6B5575DE}"/>
                </a:ext>
              </a:extLst>
            </p:cNvPr>
            <p:cNvCxnSpPr>
              <a:cxnSpLocks/>
              <a:stCxn id="6" idx="3"/>
            </p:cNvCxnSpPr>
            <p:nvPr/>
          </p:nvCxnSpPr>
          <p:spPr>
            <a:xfrm flipH="1">
              <a:off x="3945835" y="1187549"/>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9FD6C4E7-D6EC-4D42-9356-324A4623A811}"/>
                </a:ext>
              </a:extLst>
            </p:cNvPr>
            <p:cNvSpPr>
              <a:spLocks noChangeArrowheads="1"/>
            </p:cNvSpPr>
            <p:nvPr/>
          </p:nvSpPr>
          <p:spPr bwMode="auto">
            <a:xfrm>
              <a:off x="10824343" y="2117843"/>
              <a:ext cx="8347157" cy="332398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ArrayList&lt;&gt;();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who.replyMessage(</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"Thank you for the message"</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10F2F7E-66B1-4B3A-848F-2DC2A642D1F9}"/>
                </a:ext>
              </a:extLst>
            </p:cNvPr>
            <p:cNvSpPr>
              <a:spLocks noChangeArrowheads="1"/>
            </p:cNvSpPr>
            <p:nvPr/>
          </p:nvSpPr>
          <p:spPr bwMode="auto">
            <a:xfrm>
              <a:off x="11095119" y="462775"/>
              <a:ext cx="7487947"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2" name="Isosceles Triangle 11">
              <a:extLst>
                <a:ext uri="{FF2B5EF4-FFF2-40B4-BE49-F238E27FC236}">
                  <a16:creationId xmlns:a16="http://schemas.microsoft.com/office/drawing/2014/main" id="{5924BDED-B24C-4318-8980-4865BBE79AB7}"/>
                </a:ext>
              </a:extLst>
            </p:cNvPr>
            <p:cNvSpPr/>
            <p:nvPr/>
          </p:nvSpPr>
          <p:spPr>
            <a:xfrm>
              <a:off x="14660817" y="1412115"/>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A176F56-4747-4BC9-ABFF-483F5C8ED069}"/>
                </a:ext>
              </a:extLst>
            </p:cNvPr>
            <p:cNvCxnSpPr>
              <a:cxnSpLocks/>
              <a:stCxn id="12" idx="3"/>
            </p:cNvCxnSpPr>
            <p:nvPr/>
          </p:nvCxnSpPr>
          <p:spPr>
            <a:xfrm flipH="1">
              <a:off x="14839093" y="1645557"/>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9712001-A157-44E2-B7DB-61600B1232EB}"/>
                </a:ext>
              </a:extLst>
            </p:cNvPr>
            <p:cNvCxnSpPr>
              <a:stCxn id="4" idx="3"/>
              <a:endCxn id="11" idx="1"/>
            </p:cNvCxnSpPr>
            <p:nvPr/>
          </p:nvCxnSpPr>
          <p:spPr>
            <a:xfrm flipV="1">
              <a:off x="8299513" y="939829"/>
              <a:ext cx="2795606" cy="36651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5ADF0396-7B58-4FF0-89CF-FB230EFDD3A8}"/>
                </a:ext>
              </a:extLst>
            </p:cNvPr>
            <p:cNvCxnSpPr>
              <a:stCxn id="10" idx="1"/>
              <a:endCxn id="5" idx="3"/>
            </p:cNvCxnSpPr>
            <p:nvPr/>
          </p:nvCxnSpPr>
          <p:spPr>
            <a:xfrm rot="10800000">
              <a:off x="7265783" y="477055"/>
              <a:ext cx="3558561" cy="3302783"/>
            </a:xfrm>
            <a:prstGeom prst="bentConnector3">
              <a:avLst/>
            </a:prstGeom>
            <a:ln>
              <a:prstDash val="sysDash"/>
              <a:tailEnd type="triangle"/>
            </a:ln>
          </p:spPr>
          <p:style>
            <a:lnRef idx="3">
              <a:schemeClr val="dk1"/>
            </a:lnRef>
            <a:fillRef idx="0">
              <a:schemeClr val="dk1"/>
            </a:fillRef>
            <a:effectRef idx="2">
              <a:schemeClr val="dk1"/>
            </a:effectRef>
            <a:fontRef idx="minor">
              <a:schemeClr val="tx1"/>
            </a:fontRef>
          </p:style>
        </p:cxnSp>
      </p:grpSp>
      <p:sp>
        <p:nvSpPr>
          <p:cNvPr id="22" name="Freeform: Shape 21">
            <a:extLst>
              <a:ext uri="{FF2B5EF4-FFF2-40B4-BE49-F238E27FC236}">
                <a16:creationId xmlns:a16="http://schemas.microsoft.com/office/drawing/2014/main" id="{C19CAD57-4FF0-406F-B23E-C0E00DAE5D01}"/>
              </a:ext>
            </a:extLst>
          </p:cNvPr>
          <p:cNvSpPr/>
          <p:nvPr/>
        </p:nvSpPr>
        <p:spPr>
          <a:xfrm>
            <a:off x="9923817" y="1161143"/>
            <a:ext cx="2666408" cy="3458241"/>
          </a:xfrm>
          <a:custGeom>
            <a:avLst/>
            <a:gdLst>
              <a:gd name="connsiteX0" fmla="*/ 2651325 w 2666408"/>
              <a:gd name="connsiteY0" fmla="*/ 0 h 3458241"/>
              <a:gd name="connsiteX1" fmla="*/ 2535211 w 2666408"/>
              <a:gd name="connsiteY1" fmla="*/ 537028 h 3458241"/>
              <a:gd name="connsiteX2" fmla="*/ 1693383 w 2666408"/>
              <a:gd name="connsiteY2" fmla="*/ 725714 h 3458241"/>
              <a:gd name="connsiteX3" fmla="*/ 662868 w 2666408"/>
              <a:gd name="connsiteY3" fmla="*/ 943428 h 3458241"/>
              <a:gd name="connsiteX4" fmla="*/ 67783 w 2666408"/>
              <a:gd name="connsiteY4" fmla="*/ 2162628 h 3458241"/>
              <a:gd name="connsiteX5" fmla="*/ 140354 w 2666408"/>
              <a:gd name="connsiteY5" fmla="*/ 3352800 h 3458241"/>
              <a:gd name="connsiteX6" fmla="*/ 1199897 w 2666408"/>
              <a:gd name="connsiteY6" fmla="*/ 3323771 h 34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6408" h="3458241">
                <a:moveTo>
                  <a:pt x="2651325" y="0"/>
                </a:moveTo>
                <a:cubicBezTo>
                  <a:pt x="2673096" y="208038"/>
                  <a:pt x="2694868" y="416076"/>
                  <a:pt x="2535211" y="537028"/>
                </a:cubicBezTo>
                <a:cubicBezTo>
                  <a:pt x="2375554" y="657980"/>
                  <a:pt x="1693383" y="725714"/>
                  <a:pt x="1693383" y="725714"/>
                </a:cubicBezTo>
                <a:cubicBezTo>
                  <a:pt x="1381326" y="793447"/>
                  <a:pt x="933801" y="703942"/>
                  <a:pt x="662868" y="943428"/>
                </a:cubicBezTo>
                <a:cubicBezTo>
                  <a:pt x="391935" y="1182914"/>
                  <a:pt x="154869" y="1761066"/>
                  <a:pt x="67783" y="2162628"/>
                </a:cubicBezTo>
                <a:cubicBezTo>
                  <a:pt x="-19303" y="2564190"/>
                  <a:pt x="-48332" y="3159276"/>
                  <a:pt x="140354" y="3352800"/>
                </a:cubicBezTo>
                <a:cubicBezTo>
                  <a:pt x="329040" y="3546324"/>
                  <a:pt x="764468" y="3435047"/>
                  <a:pt x="1199897" y="3323771"/>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E53DAB89-3BE8-4D6F-8124-83612CC4DCCD}"/>
              </a:ext>
            </a:extLst>
          </p:cNvPr>
          <p:cNvSpPr/>
          <p:nvPr/>
        </p:nvSpPr>
        <p:spPr>
          <a:xfrm>
            <a:off x="5796971" y="769257"/>
            <a:ext cx="5863771" cy="4333619"/>
          </a:xfrm>
          <a:custGeom>
            <a:avLst/>
            <a:gdLst>
              <a:gd name="connsiteX0" fmla="*/ 5863771 w 5863771"/>
              <a:gd name="connsiteY0" fmla="*/ 4064000 h 4333619"/>
              <a:gd name="connsiteX1" fmla="*/ 4441371 w 5863771"/>
              <a:gd name="connsiteY1" fmla="*/ 4267200 h 4333619"/>
              <a:gd name="connsiteX2" fmla="*/ 3135086 w 5863771"/>
              <a:gd name="connsiteY2" fmla="*/ 3048000 h 4333619"/>
              <a:gd name="connsiteX3" fmla="*/ 2844800 w 5863771"/>
              <a:gd name="connsiteY3" fmla="*/ 899886 h 4333619"/>
              <a:gd name="connsiteX4" fmla="*/ 0 w 5863771"/>
              <a:gd name="connsiteY4" fmla="*/ 0 h 433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771" h="4333619">
                <a:moveTo>
                  <a:pt x="5863771" y="4064000"/>
                </a:moveTo>
                <a:cubicBezTo>
                  <a:pt x="5379961" y="4250266"/>
                  <a:pt x="4896152" y="4436533"/>
                  <a:pt x="4441371" y="4267200"/>
                </a:cubicBezTo>
                <a:cubicBezTo>
                  <a:pt x="3986590" y="4097867"/>
                  <a:pt x="3401181" y="3609219"/>
                  <a:pt x="3135086" y="3048000"/>
                </a:cubicBezTo>
                <a:cubicBezTo>
                  <a:pt x="2868991" y="2486781"/>
                  <a:pt x="3367314" y="1407886"/>
                  <a:pt x="2844800" y="899886"/>
                </a:cubicBezTo>
                <a:cubicBezTo>
                  <a:pt x="2322286" y="391886"/>
                  <a:pt x="1161143" y="195943"/>
                  <a:pt x="0" y="0"/>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16293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B72E888-2935-42DD-8D5E-D31A4D02B194}"/>
              </a:ext>
            </a:extLst>
          </p:cNvPr>
          <p:cNvGrpSpPr/>
          <p:nvPr/>
        </p:nvGrpSpPr>
        <p:grpSpPr>
          <a:xfrm>
            <a:off x="172930" y="0"/>
            <a:ext cx="19004341" cy="7559675"/>
            <a:chOff x="167159" y="0"/>
            <a:chExt cx="19004341" cy="7559675"/>
          </a:xfrm>
        </p:grpSpPr>
        <p:sp>
          <p:nvSpPr>
            <p:cNvPr id="4" name="Rectangle 1">
              <a:extLst>
                <a:ext uri="{FF2B5EF4-FFF2-40B4-BE49-F238E27FC236}">
                  <a16:creationId xmlns:a16="http://schemas.microsoft.com/office/drawing/2014/main" id="{F244611D-E1E8-4857-AE41-96719C2F96B5}"/>
                </a:ext>
              </a:extLst>
            </p:cNvPr>
            <p:cNvSpPr>
              <a:spLocks noChangeArrowheads="1"/>
            </p:cNvSpPr>
            <p:nvPr/>
          </p:nvSpPr>
          <p:spPr bwMode="auto">
            <a:xfrm>
              <a:off x="167159" y="1650365"/>
              <a:ext cx="8132354" cy="5909310"/>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RemoteMessageClient()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Registry registry = LocateRegistry.</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getRegistry</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"localhost"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1099</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(RemoteMessageList) registry.lookup(</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(NotBoundException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rml</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e.printStackTrace();</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System.</a:t>
              </a:r>
              <a:r>
                <a:rPr kumimoji="0" lang="da-DK" altLang="da-DK"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out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869C1FA-572E-441E-81C3-43D1FFA8891D}"/>
                </a:ext>
              </a:extLst>
            </p:cNvPr>
            <p:cNvSpPr>
              <a:spLocks noChangeArrowheads="1"/>
            </p:cNvSpPr>
            <p:nvPr/>
          </p:nvSpPr>
          <p:spPr bwMode="auto">
            <a:xfrm>
              <a:off x="959247" y="0"/>
              <a:ext cx="6306535"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ReplyTo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replyMessage(String msg)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3200" b="0" i="0" u="none" strike="noStrike" cap="none" normalizeH="0" baseline="0" dirty="0">
                <a:ln>
                  <a:noFill/>
                </a:ln>
                <a:solidFill>
                  <a:schemeClr val="tx1"/>
                </a:solidFill>
                <a:effectLst/>
                <a:latin typeface="Arial" panose="020B0604020202020204" pitchFamily="34" charset="0"/>
              </a:endParaRPr>
            </a:p>
          </p:txBody>
        </p:sp>
        <p:sp>
          <p:nvSpPr>
            <p:cNvPr id="6" name="Isosceles Triangle 5">
              <a:extLst>
                <a:ext uri="{FF2B5EF4-FFF2-40B4-BE49-F238E27FC236}">
                  <a16:creationId xmlns:a16="http://schemas.microsoft.com/office/drawing/2014/main" id="{E98CCCFA-44DB-4314-8DD0-E46191E5AE9E}"/>
                </a:ext>
              </a:extLst>
            </p:cNvPr>
            <p:cNvSpPr/>
            <p:nvPr/>
          </p:nvSpPr>
          <p:spPr>
            <a:xfrm>
              <a:off x="3767559" y="954107"/>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DDA120-F7D6-47AA-89DE-5B5D6B5575DE}"/>
                </a:ext>
              </a:extLst>
            </p:cNvPr>
            <p:cNvCxnSpPr>
              <a:cxnSpLocks/>
              <a:stCxn id="6" idx="3"/>
            </p:cNvCxnSpPr>
            <p:nvPr/>
          </p:nvCxnSpPr>
          <p:spPr>
            <a:xfrm flipH="1">
              <a:off x="3945835" y="1187549"/>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9FD6C4E7-D6EC-4D42-9356-324A4623A811}"/>
                </a:ext>
              </a:extLst>
            </p:cNvPr>
            <p:cNvSpPr>
              <a:spLocks noChangeArrowheads="1"/>
            </p:cNvSpPr>
            <p:nvPr/>
          </p:nvSpPr>
          <p:spPr bwMode="auto">
            <a:xfrm>
              <a:off x="10824343" y="2117843"/>
              <a:ext cx="8347157" cy="332398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RemoteMessageServer()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UnicastRemoteObject.</a:t>
              </a:r>
              <a:r>
                <a:rPr kumimoji="0" lang="da-DK" altLang="da-DK"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exportObject</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ArrayList&lt;&gt;();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msgs</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.add(msg);</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who.replyMessage(</a:t>
              </a:r>
              <a:r>
                <a:rPr kumimoji="0" lang="da-DK" altLang="da-DK"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"Thank you for the message"</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10F2F7E-66B1-4B3A-848F-2DC2A642D1F9}"/>
                </a:ext>
              </a:extLst>
            </p:cNvPr>
            <p:cNvSpPr>
              <a:spLocks noChangeArrowheads="1"/>
            </p:cNvSpPr>
            <p:nvPr/>
          </p:nvSpPr>
          <p:spPr bwMode="auto">
            <a:xfrm>
              <a:off x="11095119" y="462775"/>
              <a:ext cx="7487947" cy="954107"/>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RemoteMessageList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extends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 {</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void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addMessage(String msg, ReplyTo who) </a:t>
              </a:r>
              <a:r>
                <a:rPr kumimoji="0" lang="da-DK" altLang="da-DK"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RemoteException;</a:t>
              </a:r>
              <a:b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a-DK" altLang="da-DK"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a-DK" altLang="da-DK" sz="1400" b="0" i="0" u="none" strike="noStrike" cap="none" normalizeH="0" baseline="0" dirty="0">
                <a:ln>
                  <a:noFill/>
                </a:ln>
                <a:solidFill>
                  <a:schemeClr val="tx1"/>
                </a:solidFill>
                <a:effectLst/>
                <a:latin typeface="Arial" panose="020B0604020202020204" pitchFamily="34" charset="0"/>
              </a:endParaRPr>
            </a:p>
          </p:txBody>
        </p:sp>
        <p:sp>
          <p:nvSpPr>
            <p:cNvPr id="12" name="Isosceles Triangle 11">
              <a:extLst>
                <a:ext uri="{FF2B5EF4-FFF2-40B4-BE49-F238E27FC236}">
                  <a16:creationId xmlns:a16="http://schemas.microsoft.com/office/drawing/2014/main" id="{5924BDED-B24C-4318-8980-4865BBE79AB7}"/>
                </a:ext>
              </a:extLst>
            </p:cNvPr>
            <p:cNvSpPr/>
            <p:nvPr/>
          </p:nvSpPr>
          <p:spPr>
            <a:xfrm>
              <a:off x="14660817" y="1412115"/>
              <a:ext cx="360040" cy="23344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A176F56-4747-4BC9-ABFF-483F5C8ED069}"/>
                </a:ext>
              </a:extLst>
            </p:cNvPr>
            <p:cNvCxnSpPr>
              <a:cxnSpLocks/>
              <a:stCxn id="12" idx="3"/>
            </p:cNvCxnSpPr>
            <p:nvPr/>
          </p:nvCxnSpPr>
          <p:spPr>
            <a:xfrm flipH="1">
              <a:off x="14839093" y="1645557"/>
              <a:ext cx="1744" cy="47228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9712001-A157-44E2-B7DB-61600B1232EB}"/>
                </a:ext>
              </a:extLst>
            </p:cNvPr>
            <p:cNvCxnSpPr>
              <a:stCxn id="4" idx="3"/>
              <a:endCxn id="11" idx="1"/>
            </p:cNvCxnSpPr>
            <p:nvPr/>
          </p:nvCxnSpPr>
          <p:spPr>
            <a:xfrm flipV="1">
              <a:off x="8299513" y="939829"/>
              <a:ext cx="2795606" cy="366519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5ADF0396-7B58-4FF0-89CF-FB230EFDD3A8}"/>
                </a:ext>
              </a:extLst>
            </p:cNvPr>
            <p:cNvCxnSpPr>
              <a:stCxn id="10" idx="1"/>
              <a:endCxn id="5" idx="3"/>
            </p:cNvCxnSpPr>
            <p:nvPr/>
          </p:nvCxnSpPr>
          <p:spPr>
            <a:xfrm rot="10800000">
              <a:off x="7265783" y="477055"/>
              <a:ext cx="3558561" cy="3302783"/>
            </a:xfrm>
            <a:prstGeom prst="bentConnector3">
              <a:avLst/>
            </a:prstGeom>
            <a:ln>
              <a:prstDash val="sysDash"/>
              <a:tailEnd type="triangle"/>
            </a:ln>
          </p:spPr>
          <p:style>
            <a:lnRef idx="3">
              <a:schemeClr val="dk1"/>
            </a:lnRef>
            <a:fillRef idx="0">
              <a:schemeClr val="dk1"/>
            </a:fillRef>
            <a:effectRef idx="2">
              <a:schemeClr val="dk1"/>
            </a:effectRef>
            <a:fontRef idx="minor">
              <a:schemeClr val="tx1"/>
            </a:fontRef>
          </p:style>
        </p:cxnSp>
      </p:grpSp>
      <p:sp>
        <p:nvSpPr>
          <p:cNvPr id="23" name="Freeform: Shape 22">
            <a:extLst>
              <a:ext uri="{FF2B5EF4-FFF2-40B4-BE49-F238E27FC236}">
                <a16:creationId xmlns:a16="http://schemas.microsoft.com/office/drawing/2014/main" id="{E53DAB89-3BE8-4D6F-8124-83612CC4DCCD}"/>
              </a:ext>
            </a:extLst>
          </p:cNvPr>
          <p:cNvSpPr/>
          <p:nvPr/>
        </p:nvSpPr>
        <p:spPr>
          <a:xfrm>
            <a:off x="5796971" y="769257"/>
            <a:ext cx="5863771" cy="4333619"/>
          </a:xfrm>
          <a:custGeom>
            <a:avLst/>
            <a:gdLst>
              <a:gd name="connsiteX0" fmla="*/ 5863771 w 5863771"/>
              <a:gd name="connsiteY0" fmla="*/ 4064000 h 4333619"/>
              <a:gd name="connsiteX1" fmla="*/ 4441371 w 5863771"/>
              <a:gd name="connsiteY1" fmla="*/ 4267200 h 4333619"/>
              <a:gd name="connsiteX2" fmla="*/ 3135086 w 5863771"/>
              <a:gd name="connsiteY2" fmla="*/ 3048000 h 4333619"/>
              <a:gd name="connsiteX3" fmla="*/ 2844800 w 5863771"/>
              <a:gd name="connsiteY3" fmla="*/ 899886 h 4333619"/>
              <a:gd name="connsiteX4" fmla="*/ 0 w 5863771"/>
              <a:gd name="connsiteY4" fmla="*/ 0 h 433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771" h="4333619">
                <a:moveTo>
                  <a:pt x="5863771" y="4064000"/>
                </a:moveTo>
                <a:cubicBezTo>
                  <a:pt x="5379961" y="4250266"/>
                  <a:pt x="4896152" y="4436533"/>
                  <a:pt x="4441371" y="4267200"/>
                </a:cubicBezTo>
                <a:cubicBezTo>
                  <a:pt x="3986590" y="4097867"/>
                  <a:pt x="3401181" y="3609219"/>
                  <a:pt x="3135086" y="3048000"/>
                </a:cubicBezTo>
                <a:cubicBezTo>
                  <a:pt x="2868991" y="2486781"/>
                  <a:pt x="3367314" y="1407886"/>
                  <a:pt x="2844800" y="899886"/>
                </a:cubicBezTo>
                <a:cubicBezTo>
                  <a:pt x="2322286" y="391886"/>
                  <a:pt x="1161143" y="195943"/>
                  <a:pt x="0" y="0"/>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0F3F02AB-A77E-4D49-B9FA-6CBF15436B70}"/>
              </a:ext>
            </a:extLst>
          </p:cNvPr>
          <p:cNvSpPr/>
          <p:nvPr/>
        </p:nvSpPr>
        <p:spPr>
          <a:xfrm>
            <a:off x="-256893" y="754743"/>
            <a:ext cx="2179654" cy="6244978"/>
          </a:xfrm>
          <a:custGeom>
            <a:avLst/>
            <a:gdLst>
              <a:gd name="connsiteX0" fmla="*/ 2149521 w 2179654"/>
              <a:gd name="connsiteY0" fmla="*/ 0 h 6244978"/>
              <a:gd name="connsiteX1" fmla="*/ 2047921 w 2179654"/>
              <a:gd name="connsiteY1" fmla="*/ 493486 h 6244978"/>
              <a:gd name="connsiteX2" fmla="*/ 1104493 w 2179654"/>
              <a:gd name="connsiteY2" fmla="*/ 595086 h 6244978"/>
              <a:gd name="connsiteX3" fmla="*/ 306207 w 2179654"/>
              <a:gd name="connsiteY3" fmla="*/ 957943 h 6244978"/>
              <a:gd name="connsiteX4" fmla="*/ 1407 w 2179654"/>
              <a:gd name="connsiteY4" fmla="*/ 4484914 h 6244978"/>
              <a:gd name="connsiteX5" fmla="*/ 407807 w 2179654"/>
              <a:gd name="connsiteY5" fmla="*/ 6066971 h 6244978"/>
              <a:gd name="connsiteX6" fmla="*/ 814207 w 2179654"/>
              <a:gd name="connsiteY6" fmla="*/ 6139543 h 624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9654" h="6244978">
                <a:moveTo>
                  <a:pt x="2149521" y="0"/>
                </a:moveTo>
                <a:cubicBezTo>
                  <a:pt x="2185806" y="197152"/>
                  <a:pt x="2222092" y="394305"/>
                  <a:pt x="2047921" y="493486"/>
                </a:cubicBezTo>
                <a:cubicBezTo>
                  <a:pt x="1873750" y="592667"/>
                  <a:pt x="1394779" y="517677"/>
                  <a:pt x="1104493" y="595086"/>
                </a:cubicBezTo>
                <a:cubicBezTo>
                  <a:pt x="814207" y="672495"/>
                  <a:pt x="490055" y="309638"/>
                  <a:pt x="306207" y="957943"/>
                </a:cubicBezTo>
                <a:cubicBezTo>
                  <a:pt x="122359" y="1606248"/>
                  <a:pt x="-15526" y="3633409"/>
                  <a:pt x="1407" y="4484914"/>
                </a:cubicBezTo>
                <a:cubicBezTo>
                  <a:pt x="18340" y="5336419"/>
                  <a:pt x="272340" y="5791200"/>
                  <a:pt x="407807" y="6066971"/>
                </a:cubicBezTo>
                <a:cubicBezTo>
                  <a:pt x="543274" y="6342743"/>
                  <a:pt x="678740" y="6241143"/>
                  <a:pt x="814207" y="6139543"/>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05266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0" descr="Relateret billede">
            <a:extLst>
              <a:ext uri="{FF2B5EF4-FFF2-40B4-BE49-F238E27FC236}">
                <a16:creationId xmlns:a16="http://schemas.microsoft.com/office/drawing/2014/main" id="{C3C390FF-B8BC-4E4E-830B-B4EE906D1A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3611" y="525442"/>
            <a:ext cx="8334426" cy="625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434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Text Placeholder 2"/>
          <p:cNvSpPr>
            <a:spLocks noGrp="1"/>
          </p:cNvSpPr>
          <p:nvPr>
            <p:ph type="body" sz="quarter" idx="10"/>
          </p:nvPr>
        </p:nvSpPr>
        <p:spPr/>
        <p:txBody>
          <a:bodyPr/>
          <a:lstStyle/>
          <a:p>
            <a:r>
              <a:rPr lang="en-US" dirty="0"/>
              <a:t>Often you initially register one object in the registry. </a:t>
            </a:r>
          </a:p>
          <a:p>
            <a:r>
              <a:rPr lang="en-US" dirty="0"/>
              <a:t>Through this object, other serializable objects/stubs can be returned to the client.</a:t>
            </a:r>
          </a:p>
          <a:p>
            <a:endParaRPr lang="en-US" dirty="0"/>
          </a:p>
          <a:p>
            <a:endParaRPr lang="en-US" dirty="0"/>
          </a:p>
        </p:txBody>
      </p:sp>
    </p:spTree>
    <p:extLst>
      <p:ext uri="{BB962C8B-B14F-4D97-AF65-F5344CB8AC3E}">
        <p14:creationId xmlns:p14="http://schemas.microsoft.com/office/powerpoint/2010/main" val="1944257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591010-7EE1-4C1B-B8DB-692773D69795}"/>
              </a:ext>
            </a:extLst>
          </p:cNvPr>
          <p:cNvSpPr/>
          <p:nvPr/>
        </p:nvSpPr>
        <p:spPr>
          <a:xfrm>
            <a:off x="2903463" y="395461"/>
            <a:ext cx="17281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5" name="Rectangle: Rounded Corners 4">
            <a:extLst>
              <a:ext uri="{FF2B5EF4-FFF2-40B4-BE49-F238E27FC236}">
                <a16:creationId xmlns:a16="http://schemas.microsoft.com/office/drawing/2014/main" id="{8EDBFB8C-49EB-4B49-A266-9E446D95AB23}"/>
              </a:ext>
            </a:extLst>
          </p:cNvPr>
          <p:cNvSpPr/>
          <p:nvPr/>
        </p:nvSpPr>
        <p:spPr>
          <a:xfrm>
            <a:off x="8376071" y="395461"/>
            <a:ext cx="1728192"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cxnSp>
        <p:nvCxnSpPr>
          <p:cNvPr id="6" name="Straight Connector 5">
            <a:extLst>
              <a:ext uri="{FF2B5EF4-FFF2-40B4-BE49-F238E27FC236}">
                <a16:creationId xmlns:a16="http://schemas.microsoft.com/office/drawing/2014/main" id="{F1142ADA-DEF6-43BA-AEB2-D45B57D65A1C}"/>
              </a:ext>
            </a:extLst>
          </p:cNvPr>
          <p:cNvCxnSpPr>
            <a:stCxn id="4" idx="3"/>
            <a:endCxn id="5" idx="1"/>
          </p:cNvCxnSpPr>
          <p:nvPr/>
        </p:nvCxnSpPr>
        <p:spPr>
          <a:xfrm>
            <a:off x="4631655" y="971525"/>
            <a:ext cx="3744416" cy="0"/>
          </a:xfrm>
          <a:prstGeom prst="line">
            <a:avLst/>
          </a:prstGeom>
          <a:ln w="571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DEEE1177-597E-40C5-B8D2-570B641D8B5F}"/>
              </a:ext>
            </a:extLst>
          </p:cNvPr>
          <p:cNvSpPr txBox="1"/>
          <p:nvPr/>
        </p:nvSpPr>
        <p:spPr>
          <a:xfrm>
            <a:off x="6182561" y="683494"/>
            <a:ext cx="537327"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Sockets</a:t>
            </a:r>
          </a:p>
        </p:txBody>
      </p:sp>
      <p:sp>
        <p:nvSpPr>
          <p:cNvPr id="8" name="Rectangle: Rounded Corners 7">
            <a:extLst>
              <a:ext uri="{FF2B5EF4-FFF2-40B4-BE49-F238E27FC236}">
                <a16:creationId xmlns:a16="http://schemas.microsoft.com/office/drawing/2014/main" id="{B5D11EE8-1797-43D7-B087-308F2260AB60}"/>
              </a:ext>
            </a:extLst>
          </p:cNvPr>
          <p:cNvSpPr/>
          <p:nvPr/>
        </p:nvSpPr>
        <p:spPr>
          <a:xfrm>
            <a:off x="2903463" y="3275781"/>
            <a:ext cx="1728192" cy="1152128"/>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p:txBody>
      </p:sp>
      <p:sp>
        <p:nvSpPr>
          <p:cNvPr id="9" name="Rectangle: Rounded Corners 8">
            <a:extLst>
              <a:ext uri="{FF2B5EF4-FFF2-40B4-BE49-F238E27FC236}">
                <a16:creationId xmlns:a16="http://schemas.microsoft.com/office/drawing/2014/main" id="{C754E7C8-7DB0-4188-B6CE-AF47910F1F02}"/>
              </a:ext>
            </a:extLst>
          </p:cNvPr>
          <p:cNvSpPr/>
          <p:nvPr/>
        </p:nvSpPr>
        <p:spPr>
          <a:xfrm>
            <a:off x="8376071" y="3275781"/>
            <a:ext cx="1728192" cy="1152128"/>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cxnSp>
        <p:nvCxnSpPr>
          <p:cNvPr id="10" name="Straight Connector 9">
            <a:extLst>
              <a:ext uri="{FF2B5EF4-FFF2-40B4-BE49-F238E27FC236}">
                <a16:creationId xmlns:a16="http://schemas.microsoft.com/office/drawing/2014/main" id="{95EEACD1-4B8C-4608-8B56-DC49CA88B869}"/>
              </a:ext>
            </a:extLst>
          </p:cNvPr>
          <p:cNvCxnSpPr>
            <a:stCxn id="8" idx="3"/>
            <a:endCxn id="9" idx="1"/>
          </p:cNvCxnSpPr>
          <p:nvPr/>
        </p:nvCxnSpPr>
        <p:spPr>
          <a:xfrm>
            <a:off x="4631655" y="3851845"/>
            <a:ext cx="3744416" cy="0"/>
          </a:xfrm>
          <a:prstGeom prst="line">
            <a:avLst/>
          </a:prstGeom>
          <a:ln w="57150" cap="flat" cmpd="sng" algn="ctr">
            <a:solidFill>
              <a:schemeClr val="tx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0FAD5C40-0319-4472-9D33-E00BCF1A2186}"/>
              </a:ext>
            </a:extLst>
          </p:cNvPr>
          <p:cNvSpPr txBox="1"/>
          <p:nvPr/>
        </p:nvSpPr>
        <p:spPr>
          <a:xfrm>
            <a:off x="6182560" y="3563814"/>
            <a:ext cx="299762" cy="207429"/>
          </a:xfrm>
          <a:prstGeom prst="rect">
            <a:avLst/>
          </a:prstGeom>
          <a:noFill/>
        </p:spPr>
        <p:txBody>
          <a:bodyPr wrap="none" lIns="0" tIns="0" rIns="0" bIns="0" rtlCol="0">
            <a:spAutoFit/>
          </a:bodyPr>
          <a:lstStyle/>
          <a:p>
            <a:pPr defTabSz="914400">
              <a:lnSpc>
                <a:spcPct val="83000"/>
              </a:lnSpc>
              <a:spcBef>
                <a:spcPct val="20000"/>
              </a:spcBef>
            </a:pPr>
            <a:r>
              <a:rPr lang="en-US" sz="1600" spc="-100" dirty="0">
                <a:latin typeface="Via Light Office" panose="02000503000000020004" pitchFamily="2" charset="0"/>
              </a:rPr>
              <a:t>RMI</a:t>
            </a:r>
          </a:p>
        </p:txBody>
      </p:sp>
      <p:sp>
        <p:nvSpPr>
          <p:cNvPr id="13" name="Rectangle: Rounded Corners 12">
            <a:extLst>
              <a:ext uri="{FF2B5EF4-FFF2-40B4-BE49-F238E27FC236}">
                <a16:creationId xmlns:a16="http://schemas.microsoft.com/office/drawing/2014/main" id="{3402C4B4-CF82-4936-9FCF-AE7426CA0A0F}"/>
              </a:ext>
            </a:extLst>
          </p:cNvPr>
          <p:cNvSpPr/>
          <p:nvPr/>
        </p:nvSpPr>
        <p:spPr>
          <a:xfrm>
            <a:off x="8376071" y="4715941"/>
            <a:ext cx="1728192" cy="1152128"/>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PersonData</a:t>
            </a:r>
            <a:endParaRPr lang="en-US" dirty="0">
              <a:solidFill>
                <a:schemeClr val="tx1"/>
              </a:solidFill>
            </a:endParaRPr>
          </a:p>
        </p:txBody>
      </p:sp>
      <p:sp>
        <p:nvSpPr>
          <p:cNvPr id="14" name="Rectangle: Rounded Corners 13">
            <a:extLst>
              <a:ext uri="{FF2B5EF4-FFF2-40B4-BE49-F238E27FC236}">
                <a16:creationId xmlns:a16="http://schemas.microsoft.com/office/drawing/2014/main" id="{EB6387F7-8830-412C-8C58-48605E31F567}"/>
              </a:ext>
            </a:extLst>
          </p:cNvPr>
          <p:cNvSpPr/>
          <p:nvPr/>
        </p:nvSpPr>
        <p:spPr>
          <a:xfrm>
            <a:off x="8376071" y="6136394"/>
            <a:ext cx="1872208" cy="1152128"/>
          </a:xfrm>
          <a:prstGeom prst="round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CustomerData</a:t>
            </a:r>
            <a:endParaRPr lang="en-US" dirty="0">
              <a:solidFill>
                <a:schemeClr val="tx1"/>
              </a:solidFill>
            </a:endParaRPr>
          </a:p>
        </p:txBody>
      </p:sp>
      <p:cxnSp>
        <p:nvCxnSpPr>
          <p:cNvPr id="15" name="Straight Connector 14">
            <a:extLst>
              <a:ext uri="{FF2B5EF4-FFF2-40B4-BE49-F238E27FC236}">
                <a16:creationId xmlns:a16="http://schemas.microsoft.com/office/drawing/2014/main" id="{5CC7886E-9631-4919-B38B-CCE6CCB80C73}"/>
              </a:ext>
            </a:extLst>
          </p:cNvPr>
          <p:cNvCxnSpPr>
            <a:cxnSpLocks/>
            <a:endCxn id="13" idx="1"/>
          </p:cNvCxnSpPr>
          <p:nvPr/>
        </p:nvCxnSpPr>
        <p:spPr>
          <a:xfrm>
            <a:off x="4631655" y="3995861"/>
            <a:ext cx="3744416" cy="1296144"/>
          </a:xfrm>
          <a:prstGeom prst="line">
            <a:avLst/>
          </a:prstGeom>
          <a:ln w="57150" cap="flat" cmpd="sng" algn="ctr">
            <a:solidFill>
              <a:schemeClr val="tx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5B65B7A1-0C93-4D89-8D00-1084B7F16B2A}"/>
              </a:ext>
            </a:extLst>
          </p:cNvPr>
          <p:cNvCxnSpPr>
            <a:cxnSpLocks/>
            <a:endCxn id="14" idx="1"/>
          </p:cNvCxnSpPr>
          <p:nvPr/>
        </p:nvCxnSpPr>
        <p:spPr>
          <a:xfrm>
            <a:off x="4579016" y="4347307"/>
            <a:ext cx="3797055" cy="2365151"/>
          </a:xfrm>
          <a:prstGeom prst="line">
            <a:avLst/>
          </a:prstGeom>
          <a:ln w="57150" cap="flat" cmpd="sng" algn="ctr">
            <a:solidFill>
              <a:schemeClr val="tx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36FD406-0757-406F-83F5-757F525047C5}"/>
              </a:ext>
            </a:extLst>
          </p:cNvPr>
          <p:cNvSpPr txBox="1"/>
          <p:nvPr/>
        </p:nvSpPr>
        <p:spPr>
          <a:xfrm>
            <a:off x="3911575" y="1990406"/>
            <a:ext cx="3363100" cy="801501"/>
          </a:xfrm>
          <a:prstGeom prst="rect">
            <a:avLst/>
          </a:prstGeom>
          <a:noFill/>
        </p:spPr>
        <p:txBody>
          <a:bodyPr wrap="none" lIns="0" tIns="0" rIns="0" bIns="0" rtlCol="0">
            <a:spAutoFit/>
          </a:bodyPr>
          <a:lstStyle/>
          <a:p>
            <a:pPr defTabSz="914400">
              <a:lnSpc>
                <a:spcPct val="83000"/>
              </a:lnSpc>
              <a:spcBef>
                <a:spcPct val="20000"/>
              </a:spcBef>
            </a:pPr>
            <a:r>
              <a:rPr lang="en-US" sz="2800" kern="1200" spc="-100" baseline="0" dirty="0">
                <a:solidFill>
                  <a:schemeClr val="tx1"/>
                </a:solidFill>
                <a:latin typeface="Arial" panose="020B0604020202020204" pitchFamily="34" charset="0"/>
                <a:cs typeface="Arial" panose="020B0604020202020204" pitchFamily="34" charset="0"/>
              </a:rPr>
              <a:t>Sockets: One “Bridge”</a:t>
            </a:r>
          </a:p>
          <a:p>
            <a:pPr defTabSz="914400">
              <a:lnSpc>
                <a:spcPct val="83000"/>
              </a:lnSpc>
              <a:spcBef>
                <a:spcPct val="20000"/>
              </a:spcBef>
            </a:pPr>
            <a:r>
              <a:rPr lang="en-US" sz="2800" spc="-100" dirty="0">
                <a:latin typeface="Arial" panose="020B0604020202020204" pitchFamily="34" charset="0"/>
                <a:cs typeface="Arial" panose="020B0604020202020204" pitchFamily="34" charset="0"/>
              </a:rPr>
              <a:t>RMI: Multiple “Bridges”</a:t>
            </a:r>
            <a:endParaRPr lang="en-US" sz="2800" kern="1200" spc="-100" baseline="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BD70953-264E-4A86-B1D6-61CF444A840A}"/>
              </a:ext>
            </a:extLst>
          </p:cNvPr>
          <p:cNvSpPr txBox="1"/>
          <p:nvPr/>
        </p:nvSpPr>
        <p:spPr>
          <a:xfrm>
            <a:off x="533551" y="5755349"/>
            <a:ext cx="5970312" cy="1430648"/>
          </a:xfrm>
          <a:prstGeom prst="rect">
            <a:avLst/>
          </a:prstGeom>
          <a:noFill/>
        </p:spPr>
        <p:txBody>
          <a:bodyPr wrap="square" lIns="0" tIns="0" rIns="0" bIns="0" rtlCol="0">
            <a:spAutoFit/>
          </a:bodyPr>
          <a:lstStyle/>
          <a:p>
            <a:pPr defTabSz="914400">
              <a:lnSpc>
                <a:spcPct val="83000"/>
              </a:lnSpc>
              <a:spcBef>
                <a:spcPct val="20000"/>
              </a:spcBef>
            </a:pPr>
            <a:r>
              <a:rPr lang="en-US" sz="2800" kern="1200" spc="-100" baseline="0" dirty="0" err="1">
                <a:solidFill>
                  <a:schemeClr val="tx1"/>
                </a:solidFill>
                <a:latin typeface="Arial" panose="020B0604020202020204" pitchFamily="34" charset="0"/>
                <a:cs typeface="Arial" panose="020B0604020202020204" pitchFamily="34" charset="0"/>
              </a:rPr>
              <a:t>PersonData</a:t>
            </a:r>
            <a:r>
              <a:rPr lang="en-US" sz="2800" kern="1200" spc="-100" baseline="0" dirty="0">
                <a:solidFill>
                  <a:schemeClr val="tx1"/>
                </a:solidFill>
                <a:latin typeface="Arial" panose="020B0604020202020204" pitchFamily="34" charset="0"/>
                <a:cs typeface="Arial" panose="020B0604020202020204" pitchFamily="34" charset="0"/>
              </a:rPr>
              <a:t> and </a:t>
            </a:r>
            <a:r>
              <a:rPr lang="en-US" sz="2800" kern="1200" spc="-100" baseline="0" dirty="0" err="1">
                <a:solidFill>
                  <a:schemeClr val="tx1"/>
                </a:solidFill>
                <a:latin typeface="Arial" panose="020B0604020202020204" pitchFamily="34" charset="0"/>
                <a:cs typeface="Arial" panose="020B0604020202020204" pitchFamily="34" charset="0"/>
              </a:rPr>
              <a:t>CustomerData</a:t>
            </a:r>
            <a:r>
              <a:rPr lang="en-US" sz="2800" kern="1200" spc="-100" baseline="0" dirty="0">
                <a:solidFill>
                  <a:schemeClr val="tx1"/>
                </a:solidFill>
                <a:latin typeface="Arial" panose="020B0604020202020204" pitchFamily="34" charset="0"/>
                <a:cs typeface="Arial" panose="020B0604020202020204" pitchFamily="34" charset="0"/>
              </a:rPr>
              <a:t> must b</a:t>
            </a:r>
            <a:r>
              <a:rPr lang="en-US" sz="2800" spc="-100" dirty="0">
                <a:latin typeface="Arial" panose="020B0604020202020204" pitchFamily="34" charset="0"/>
                <a:cs typeface="Arial" panose="020B0604020202020204" pitchFamily="34" charset="0"/>
              </a:rPr>
              <a:t>oth implement an interface, which extends Remote. The Client can call the Server, and request the other objects</a:t>
            </a:r>
            <a:endParaRPr lang="en-US" sz="2800" kern="1200" spc="-100" baseline="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60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3" grpId="0" animBg="1"/>
      <p:bldP spid="14" grpId="0" animBg="1"/>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values / values to send over network</a:t>
            </a:r>
          </a:p>
        </p:txBody>
      </p:sp>
      <p:sp>
        <p:nvSpPr>
          <p:cNvPr id="3" name="Text Placeholder 2"/>
          <p:cNvSpPr>
            <a:spLocks noGrp="1"/>
          </p:cNvSpPr>
          <p:nvPr>
            <p:ph type="body" sz="quarter" idx="10"/>
          </p:nvPr>
        </p:nvSpPr>
        <p:spPr/>
        <p:txBody>
          <a:bodyPr/>
          <a:lstStyle/>
          <a:p>
            <a:r>
              <a:rPr lang="en-US" dirty="0"/>
              <a:t>Remote objects (implements Remote) and non-remote objects</a:t>
            </a:r>
          </a:p>
          <a:p>
            <a:endParaRPr lang="en-US" dirty="0"/>
          </a:p>
          <a:p>
            <a:r>
              <a:rPr lang="en-US" b="1" dirty="0"/>
              <a:t>Remote objects</a:t>
            </a:r>
            <a:r>
              <a:rPr lang="en-US" dirty="0"/>
              <a:t> are stubs/interfaces. These represent a link between server and client: remote references to an object on the server.</a:t>
            </a:r>
          </a:p>
          <a:p>
            <a:endParaRPr lang="en-US" dirty="0"/>
          </a:p>
          <a:p>
            <a:r>
              <a:rPr lang="en-US" b="1" dirty="0"/>
              <a:t>Non-remote objects implements Serializable</a:t>
            </a:r>
            <a:r>
              <a:rPr lang="en-US" dirty="0"/>
              <a:t>. The server instantiates such an object, and the client receives it. Just containers for data. Like our Request class, we have used before.</a:t>
            </a:r>
          </a:p>
        </p:txBody>
      </p:sp>
    </p:spTree>
    <p:extLst>
      <p:ext uri="{BB962C8B-B14F-4D97-AF65-F5344CB8AC3E}">
        <p14:creationId xmlns:p14="http://schemas.microsoft.com/office/powerpoint/2010/main" val="2365765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Man with question mark clipart 2">
            <a:extLst>
              <a:ext uri="{FF2B5EF4-FFF2-40B4-BE49-F238E27FC236}">
                <a16:creationId xmlns:a16="http://schemas.microsoft.com/office/drawing/2014/main" id="{7D21EF1B-8308-4066-864C-0B2A7DAC0D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3187" y="389415"/>
            <a:ext cx="5159407" cy="678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731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p:cNvPicPr>
            <a:picLocks noChangeAspect="1"/>
          </p:cNvPicPr>
          <p:nvPr/>
        </p:nvPicPr>
        <p:blipFill rotWithShape="1">
          <a:blip r:embed="rId2"/>
          <a:srcRect b="28253"/>
          <a:stretch/>
        </p:blipFill>
        <p:spPr>
          <a:xfrm>
            <a:off x="1879882" y="2504489"/>
            <a:ext cx="9664541" cy="3291572"/>
          </a:xfrm>
          <a:prstGeom prst="rect">
            <a:avLst/>
          </a:prstGeom>
        </p:spPr>
      </p:pic>
      <p:sp>
        <p:nvSpPr>
          <p:cNvPr id="2" name="Title 1"/>
          <p:cNvSpPr>
            <a:spLocks noGrp="1"/>
          </p:cNvSpPr>
          <p:nvPr>
            <p:ph type="title"/>
          </p:nvPr>
        </p:nvSpPr>
        <p:spPr/>
        <p:txBody>
          <a:bodyPr/>
          <a:lstStyle/>
          <a:p>
            <a:r>
              <a:rPr lang="en-GB" dirty="0"/>
              <a:t>Dynamic class downloading</a:t>
            </a:r>
          </a:p>
        </p:txBody>
      </p:sp>
      <p:sp>
        <p:nvSpPr>
          <p:cNvPr id="8" name="Pladsholder til tekst 7"/>
          <p:cNvSpPr>
            <a:spLocks noGrp="1"/>
          </p:cNvSpPr>
          <p:nvPr>
            <p:ph type="body" sz="quarter" idx="10"/>
          </p:nvPr>
        </p:nvSpPr>
        <p:spPr/>
        <p:txBody>
          <a:bodyPr/>
          <a:lstStyle/>
          <a:p>
            <a:r>
              <a:rPr lang="en-GB" dirty="0"/>
              <a:t>Client side (</a:t>
            </a:r>
            <a:r>
              <a:rPr lang="en-GB" dirty="0" err="1"/>
              <a:t>RmiTaskClient</a:t>
            </a:r>
            <a:r>
              <a:rPr lang="en-GB" dirty="0"/>
              <a:t>, </a:t>
            </a:r>
            <a:r>
              <a:rPr lang="en-GB" dirty="0" err="1"/>
              <a:t>RemoteTaskList</a:t>
            </a:r>
            <a:r>
              <a:rPr lang="en-GB" dirty="0"/>
              <a:t>, Task)</a:t>
            </a:r>
          </a:p>
          <a:p>
            <a:pPr lvl="1"/>
            <a:r>
              <a:rPr lang="en-GB" dirty="0"/>
              <a:t>What about </a:t>
            </a:r>
            <a:r>
              <a:rPr lang="en-GB" dirty="0" err="1"/>
              <a:t>SignedTask</a:t>
            </a:r>
            <a:r>
              <a:rPr lang="en-GB" dirty="0"/>
              <a:t>?</a:t>
            </a:r>
          </a:p>
        </p:txBody>
      </p:sp>
      <p:pic>
        <p:nvPicPr>
          <p:cNvPr id="5" name="Billede 4"/>
          <p:cNvPicPr>
            <a:picLocks noChangeAspect="1"/>
          </p:cNvPicPr>
          <p:nvPr/>
        </p:nvPicPr>
        <p:blipFill>
          <a:blip r:embed="rId3"/>
          <a:stretch>
            <a:fillRect/>
          </a:stretch>
        </p:blipFill>
        <p:spPr>
          <a:xfrm>
            <a:off x="1879883" y="2504489"/>
            <a:ext cx="9664541" cy="4587716"/>
          </a:xfrm>
          <a:prstGeom prst="rect">
            <a:avLst/>
          </a:prstGeom>
        </p:spPr>
      </p:pic>
      <p:sp>
        <p:nvSpPr>
          <p:cNvPr id="3" name="Freeform: Shape 2">
            <a:extLst>
              <a:ext uri="{FF2B5EF4-FFF2-40B4-BE49-F238E27FC236}">
                <a16:creationId xmlns:a16="http://schemas.microsoft.com/office/drawing/2014/main" id="{B79854A8-570D-41E8-9397-9ED03DAE0E92}"/>
              </a:ext>
            </a:extLst>
          </p:cNvPr>
          <p:cNvSpPr/>
          <p:nvPr/>
        </p:nvSpPr>
        <p:spPr>
          <a:xfrm>
            <a:off x="628665" y="2360141"/>
            <a:ext cx="7440297" cy="4772137"/>
          </a:xfrm>
          <a:custGeom>
            <a:avLst/>
            <a:gdLst>
              <a:gd name="connsiteX0" fmla="*/ 2028038 w 7440297"/>
              <a:gd name="connsiteY0" fmla="*/ 0 h 4772137"/>
              <a:gd name="connsiteX1" fmla="*/ 1966254 w 7440297"/>
              <a:gd name="connsiteY1" fmla="*/ 691978 h 4772137"/>
              <a:gd name="connsiteX2" fmla="*/ 1076567 w 7440297"/>
              <a:gd name="connsiteY2" fmla="*/ 1322173 h 4772137"/>
              <a:gd name="connsiteX3" fmla="*/ 1530 w 7440297"/>
              <a:gd name="connsiteY3" fmla="*/ 2384854 h 4772137"/>
              <a:gd name="connsiteX4" fmla="*/ 841789 w 7440297"/>
              <a:gd name="connsiteY4" fmla="*/ 3484605 h 4772137"/>
              <a:gd name="connsiteX5" fmla="*/ 940643 w 7440297"/>
              <a:gd name="connsiteY5" fmla="*/ 4448432 h 4772137"/>
              <a:gd name="connsiteX6" fmla="*/ 2126892 w 7440297"/>
              <a:gd name="connsiteY6" fmla="*/ 4720281 h 4772137"/>
              <a:gd name="connsiteX7" fmla="*/ 3127789 w 7440297"/>
              <a:gd name="connsiteY7" fmla="*/ 4114800 h 4772137"/>
              <a:gd name="connsiteX8" fmla="*/ 4190470 w 7440297"/>
              <a:gd name="connsiteY8" fmla="*/ 4757351 h 4772137"/>
              <a:gd name="connsiteX9" fmla="*/ 4845378 w 7440297"/>
              <a:gd name="connsiteY9" fmla="*/ 3842951 h 4772137"/>
              <a:gd name="connsiteX10" fmla="*/ 5636211 w 7440297"/>
              <a:gd name="connsiteY10" fmla="*/ 4077729 h 4772137"/>
              <a:gd name="connsiteX11" fmla="*/ 6118124 w 7440297"/>
              <a:gd name="connsiteY11" fmla="*/ 4757351 h 4772137"/>
              <a:gd name="connsiteX12" fmla="*/ 6884243 w 7440297"/>
              <a:gd name="connsiteY12" fmla="*/ 4522573 h 4772137"/>
              <a:gd name="connsiteX13" fmla="*/ 7440297 w 7440297"/>
              <a:gd name="connsiteY13" fmla="*/ 4250724 h 477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40297" h="4772137">
                <a:moveTo>
                  <a:pt x="2028038" y="0"/>
                </a:moveTo>
                <a:cubicBezTo>
                  <a:pt x="2076435" y="235808"/>
                  <a:pt x="2124832" y="471616"/>
                  <a:pt x="1966254" y="691978"/>
                </a:cubicBezTo>
                <a:cubicBezTo>
                  <a:pt x="1807676" y="912340"/>
                  <a:pt x="1404021" y="1040027"/>
                  <a:pt x="1076567" y="1322173"/>
                </a:cubicBezTo>
                <a:cubicBezTo>
                  <a:pt x="749113" y="1604319"/>
                  <a:pt x="40660" y="2024449"/>
                  <a:pt x="1530" y="2384854"/>
                </a:cubicBezTo>
                <a:cubicBezTo>
                  <a:pt x="-37600" y="2745259"/>
                  <a:pt x="685270" y="3140675"/>
                  <a:pt x="841789" y="3484605"/>
                </a:cubicBezTo>
                <a:cubicBezTo>
                  <a:pt x="998308" y="3828535"/>
                  <a:pt x="726459" y="4242486"/>
                  <a:pt x="940643" y="4448432"/>
                </a:cubicBezTo>
                <a:cubicBezTo>
                  <a:pt x="1154827" y="4654378"/>
                  <a:pt x="1762368" y="4775886"/>
                  <a:pt x="2126892" y="4720281"/>
                </a:cubicBezTo>
                <a:cubicBezTo>
                  <a:pt x="2491416" y="4664676"/>
                  <a:pt x="2783859" y="4108622"/>
                  <a:pt x="3127789" y="4114800"/>
                </a:cubicBezTo>
                <a:cubicBezTo>
                  <a:pt x="3471719" y="4120978"/>
                  <a:pt x="3904205" y="4802659"/>
                  <a:pt x="4190470" y="4757351"/>
                </a:cubicBezTo>
                <a:cubicBezTo>
                  <a:pt x="4476735" y="4712043"/>
                  <a:pt x="4604421" y="3956221"/>
                  <a:pt x="4845378" y="3842951"/>
                </a:cubicBezTo>
                <a:cubicBezTo>
                  <a:pt x="5086335" y="3729681"/>
                  <a:pt x="5424087" y="3925329"/>
                  <a:pt x="5636211" y="4077729"/>
                </a:cubicBezTo>
                <a:cubicBezTo>
                  <a:pt x="5848335" y="4230129"/>
                  <a:pt x="5910119" y="4683210"/>
                  <a:pt x="6118124" y="4757351"/>
                </a:cubicBezTo>
                <a:cubicBezTo>
                  <a:pt x="6326129" y="4831492"/>
                  <a:pt x="6663881" y="4607011"/>
                  <a:pt x="6884243" y="4522573"/>
                </a:cubicBezTo>
                <a:cubicBezTo>
                  <a:pt x="7104605" y="4438135"/>
                  <a:pt x="7341443" y="4302210"/>
                  <a:pt x="7440297" y="4250724"/>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41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class downloading</a:t>
            </a:r>
          </a:p>
        </p:txBody>
      </p:sp>
      <p:sp>
        <p:nvSpPr>
          <p:cNvPr id="3" name="Content Placeholder 2"/>
          <p:cNvSpPr>
            <a:spLocks noGrp="1"/>
          </p:cNvSpPr>
          <p:nvPr>
            <p:ph type="body" sz="quarter" idx="10"/>
          </p:nvPr>
        </p:nvSpPr>
        <p:spPr>
          <a:xfrm>
            <a:off x="575687" y="1475581"/>
            <a:ext cx="12864087" cy="5472608"/>
          </a:xfrm>
        </p:spPr>
        <p:txBody>
          <a:bodyPr/>
          <a:lstStyle/>
          <a:p>
            <a:pPr marL="0" indent="0">
              <a:buNone/>
            </a:pPr>
            <a:r>
              <a:rPr lang="en-GB" sz="2800" i="1" dirty="0" err="1">
                <a:solidFill>
                  <a:srgbClr val="9900CC"/>
                </a:solidFill>
                <a:cs typeface="Courier New" pitchFamily="49" charset="0"/>
              </a:rPr>
              <a:t>java.rmi.UnmarshalException</a:t>
            </a:r>
            <a:r>
              <a:rPr lang="en-GB" sz="2800" i="1" dirty="0">
                <a:solidFill>
                  <a:srgbClr val="9900CC"/>
                </a:solidFill>
                <a:cs typeface="Courier New" pitchFamily="49" charset="0"/>
              </a:rPr>
              <a:t>: error </a:t>
            </a:r>
            <a:r>
              <a:rPr lang="en-GB" sz="2800" i="1" dirty="0" err="1">
                <a:solidFill>
                  <a:srgbClr val="9900CC"/>
                </a:solidFill>
                <a:cs typeface="Courier New" pitchFamily="49" charset="0"/>
              </a:rPr>
              <a:t>unmarshalling</a:t>
            </a:r>
            <a:r>
              <a:rPr lang="en-GB" sz="2800" i="1" dirty="0">
                <a:solidFill>
                  <a:srgbClr val="9900CC"/>
                </a:solidFill>
                <a:cs typeface="Courier New" pitchFamily="49" charset="0"/>
              </a:rPr>
              <a:t> return; nested exception is:</a:t>
            </a:r>
          </a:p>
          <a:p>
            <a:pPr marL="0" indent="0">
              <a:buNone/>
            </a:pPr>
            <a:r>
              <a:rPr lang="en-GB" sz="2800" i="1" dirty="0">
                <a:solidFill>
                  <a:srgbClr val="9900CC"/>
                </a:solidFill>
                <a:cs typeface="Courier New" pitchFamily="49" charset="0"/>
              </a:rPr>
              <a:t>        </a:t>
            </a:r>
            <a:r>
              <a:rPr lang="en-GB" sz="2800" i="1" dirty="0" err="1">
                <a:solidFill>
                  <a:srgbClr val="9900CC"/>
                </a:solidFill>
                <a:cs typeface="Courier New" pitchFamily="49" charset="0"/>
              </a:rPr>
              <a:t>java.lang.ClassNotFoundException</a:t>
            </a:r>
            <a:r>
              <a:rPr lang="en-GB" sz="2800" i="1" dirty="0">
                <a:solidFill>
                  <a:srgbClr val="9900CC"/>
                </a:solidFill>
                <a:cs typeface="Courier New" pitchFamily="49" charset="0"/>
              </a:rPr>
              <a:t>: </a:t>
            </a:r>
            <a:r>
              <a:rPr lang="en-GB" sz="2800" b="1" i="1" dirty="0" err="1">
                <a:solidFill>
                  <a:srgbClr val="9900CC"/>
                </a:solidFill>
                <a:cs typeface="Courier New" pitchFamily="49" charset="0"/>
              </a:rPr>
              <a:t>model.SignedTask</a:t>
            </a:r>
            <a:endParaRPr lang="en-GB" sz="2800" b="1" i="1" dirty="0">
              <a:solidFill>
                <a:srgbClr val="9900CC"/>
              </a:solidFill>
              <a:cs typeface="Courier New" pitchFamily="49" charset="0"/>
            </a:endParaRPr>
          </a:p>
          <a:p>
            <a:pPr marL="0" indent="0">
              <a:buNone/>
            </a:pPr>
            <a:r>
              <a:rPr lang="en-GB" sz="2800" i="1" dirty="0">
                <a:solidFill>
                  <a:srgbClr val="9900CC"/>
                </a:solidFill>
                <a:cs typeface="Courier New" pitchFamily="49" charset="0"/>
              </a:rPr>
              <a:t>        at </a:t>
            </a:r>
            <a:r>
              <a:rPr lang="en-GB" sz="2800" i="1" dirty="0" err="1">
                <a:solidFill>
                  <a:srgbClr val="9900CC"/>
                </a:solidFill>
                <a:cs typeface="Courier New" pitchFamily="49" charset="0"/>
              </a:rPr>
              <a:t>java.rmi</a:t>
            </a:r>
            <a:r>
              <a:rPr lang="en-GB" sz="2800" i="1" dirty="0">
                <a:solidFill>
                  <a:srgbClr val="9900CC"/>
                </a:solidFill>
                <a:cs typeface="Courier New" pitchFamily="49" charset="0"/>
              </a:rPr>
              <a:t>/</a:t>
            </a:r>
            <a:r>
              <a:rPr lang="en-GB" sz="2800" i="1" dirty="0" err="1">
                <a:solidFill>
                  <a:srgbClr val="9900CC"/>
                </a:solidFill>
                <a:cs typeface="Courier New" pitchFamily="49" charset="0"/>
              </a:rPr>
              <a:t>sun.rmi.server.UnicastRef.invoke</a:t>
            </a:r>
            <a:r>
              <a:rPr lang="en-GB" sz="2800" i="1" dirty="0">
                <a:solidFill>
                  <a:srgbClr val="9900CC"/>
                </a:solidFill>
                <a:cs typeface="Courier New" pitchFamily="49" charset="0"/>
              </a:rPr>
              <a:t>(UnicastRef.java:194)</a:t>
            </a:r>
          </a:p>
          <a:p>
            <a:pPr marL="0" indent="0">
              <a:buNone/>
            </a:pPr>
            <a:r>
              <a:rPr lang="en-GB" sz="2800" i="1" dirty="0">
                <a:solidFill>
                  <a:srgbClr val="9900CC"/>
                </a:solidFill>
                <a:cs typeface="Courier New" pitchFamily="49" charset="0"/>
              </a:rPr>
              <a:t>…</a:t>
            </a:r>
          </a:p>
          <a:p>
            <a:pPr marL="0" indent="0">
              <a:buNone/>
            </a:pPr>
            <a:endParaRPr lang="en-GB" sz="2800" i="1" dirty="0">
              <a:solidFill>
                <a:srgbClr val="9900CC"/>
              </a:solidFill>
              <a:cs typeface="Courier New" pitchFamily="49" charset="0"/>
            </a:endParaRPr>
          </a:p>
          <a:p>
            <a:pPr marL="0" indent="0">
              <a:buNone/>
            </a:pPr>
            <a:endParaRPr lang="en-GB" sz="2756" dirty="0">
              <a:cs typeface="Courier New" pitchFamily="49" charset="0"/>
            </a:endParaRPr>
          </a:p>
          <a:p>
            <a:pPr marL="0" indent="0">
              <a:buNone/>
            </a:pPr>
            <a:endParaRPr lang="en-GB" sz="2756" dirty="0">
              <a:cs typeface="Courier New" pitchFamily="49" charset="0"/>
            </a:endParaRPr>
          </a:p>
        </p:txBody>
      </p:sp>
    </p:spTree>
    <p:extLst>
      <p:ext uri="{BB962C8B-B14F-4D97-AF65-F5344CB8AC3E}">
        <p14:creationId xmlns:p14="http://schemas.microsoft.com/office/powerpoint/2010/main" val="328052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51B2-1C18-4FC9-AD65-BDD6A5873708}"/>
              </a:ext>
            </a:extLst>
          </p:cNvPr>
          <p:cNvSpPr>
            <a:spLocks noGrp="1"/>
          </p:cNvSpPr>
          <p:nvPr>
            <p:ph type="title"/>
          </p:nvPr>
        </p:nvSpPr>
        <p:spPr/>
        <p:txBody>
          <a:bodyPr/>
          <a:lstStyle/>
          <a:p>
            <a:r>
              <a:rPr lang="en-US" dirty="0"/>
              <a:t>Package structure</a:t>
            </a:r>
          </a:p>
        </p:txBody>
      </p:sp>
      <p:sp>
        <p:nvSpPr>
          <p:cNvPr id="3" name="Text Placeholder 2">
            <a:extLst>
              <a:ext uri="{FF2B5EF4-FFF2-40B4-BE49-F238E27FC236}">
                <a16:creationId xmlns:a16="http://schemas.microsoft.com/office/drawing/2014/main" id="{BD9A8697-4B36-46A7-9363-EEE30AA1023B}"/>
              </a:ext>
            </a:extLst>
          </p:cNvPr>
          <p:cNvSpPr>
            <a:spLocks noGrp="1"/>
          </p:cNvSpPr>
          <p:nvPr>
            <p:ph type="body" sz="quarter" idx="10"/>
          </p:nvPr>
        </p:nvSpPr>
        <p:spPr>
          <a:xfrm>
            <a:off x="575688" y="1475581"/>
            <a:ext cx="6504240" cy="5472608"/>
          </a:xfrm>
        </p:spPr>
        <p:txBody>
          <a:bodyPr>
            <a:normAutofit/>
          </a:bodyPr>
          <a:lstStyle/>
          <a:p>
            <a:r>
              <a:rPr lang="en-US" dirty="0"/>
              <a:t>client</a:t>
            </a:r>
          </a:p>
          <a:p>
            <a:pPr lvl="1"/>
            <a:r>
              <a:rPr lang="en-US" dirty="0"/>
              <a:t>view</a:t>
            </a:r>
          </a:p>
          <a:p>
            <a:pPr lvl="1"/>
            <a:r>
              <a:rPr lang="en-US" dirty="0" err="1"/>
              <a:t>viewmodel</a:t>
            </a:r>
            <a:endParaRPr lang="en-US" dirty="0"/>
          </a:p>
          <a:p>
            <a:pPr lvl="1"/>
            <a:r>
              <a:rPr lang="en-US" dirty="0"/>
              <a:t>model</a:t>
            </a:r>
          </a:p>
          <a:p>
            <a:pPr lvl="1"/>
            <a:r>
              <a:rPr lang="en-US" dirty="0"/>
              <a:t>networking</a:t>
            </a:r>
          </a:p>
          <a:p>
            <a:r>
              <a:rPr lang="en-US" dirty="0"/>
              <a:t>server</a:t>
            </a:r>
          </a:p>
          <a:p>
            <a:pPr lvl="1"/>
            <a:r>
              <a:rPr lang="en-US" dirty="0"/>
              <a:t>model</a:t>
            </a:r>
          </a:p>
          <a:p>
            <a:pPr lvl="1"/>
            <a:r>
              <a:rPr lang="en-US" dirty="0"/>
              <a:t>networking</a:t>
            </a:r>
          </a:p>
          <a:p>
            <a:r>
              <a:rPr lang="en-US" dirty="0"/>
              <a:t>shared</a:t>
            </a:r>
          </a:p>
          <a:p>
            <a:pPr lvl="1"/>
            <a:r>
              <a:rPr lang="en-US" dirty="0" err="1"/>
              <a:t>util</a:t>
            </a:r>
            <a:endParaRPr lang="en-US" dirty="0"/>
          </a:p>
          <a:p>
            <a:pPr lvl="1"/>
            <a:r>
              <a:rPr lang="en-US" dirty="0" err="1"/>
              <a:t>datatransferobject</a:t>
            </a:r>
            <a:endParaRPr lang="en-US" dirty="0"/>
          </a:p>
        </p:txBody>
      </p:sp>
      <p:sp>
        <p:nvSpPr>
          <p:cNvPr id="4" name="Rectangle: Rounded Corners 3">
            <a:extLst>
              <a:ext uri="{FF2B5EF4-FFF2-40B4-BE49-F238E27FC236}">
                <a16:creationId xmlns:a16="http://schemas.microsoft.com/office/drawing/2014/main" id="{B49114F3-EE29-4E7E-94FC-ED17E6D5200F}"/>
              </a:ext>
            </a:extLst>
          </p:cNvPr>
          <p:cNvSpPr/>
          <p:nvPr/>
        </p:nvSpPr>
        <p:spPr>
          <a:xfrm>
            <a:off x="7872015" y="611485"/>
            <a:ext cx="4464496" cy="187220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shouldn’t import anything from the server, and this structure makes it easier to see, when you’re messing up</a:t>
            </a:r>
          </a:p>
        </p:txBody>
      </p:sp>
    </p:spTree>
    <p:extLst>
      <p:ext uri="{BB962C8B-B14F-4D97-AF65-F5344CB8AC3E}">
        <p14:creationId xmlns:p14="http://schemas.microsoft.com/office/powerpoint/2010/main" val="45595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 – main method</a:t>
            </a:r>
          </a:p>
        </p:txBody>
      </p:sp>
      <p:sp>
        <p:nvSpPr>
          <p:cNvPr id="3" name="Content Placeholder 2"/>
          <p:cNvSpPr>
            <a:spLocks noGrp="1"/>
          </p:cNvSpPr>
          <p:nvPr>
            <p:ph type="body" sz="quarter" idx="10"/>
          </p:nvPr>
        </p:nvSpPr>
        <p:spPr>
          <a:xfrm>
            <a:off x="1751336" y="1475581"/>
            <a:ext cx="10008864" cy="5472608"/>
          </a:xfrm>
        </p:spPr>
        <p:txBody>
          <a:bodyPr>
            <a:normAutofit/>
          </a:bodyPr>
          <a:lstStyle/>
          <a:p>
            <a:pPr marL="0" indent="0">
              <a:buNone/>
            </a:pPr>
            <a:endParaRPr lang="en-GB" sz="1984" dirty="0">
              <a:latin typeface="Calibri" panose="020F0502020204030204" pitchFamily="34" charset="0"/>
              <a:cs typeface="Courier New" pitchFamily="49" charset="0"/>
            </a:endParaRPr>
          </a:p>
          <a:p>
            <a:pPr marL="0" indent="0">
              <a:buNone/>
            </a:pPr>
            <a:r>
              <a:rPr lang="en-GB" sz="2400" dirty="0">
                <a:latin typeface="Calibri" panose="020F0502020204030204" pitchFamily="34" charset="0"/>
                <a:cs typeface="Courier New" pitchFamily="49" charset="0"/>
              </a:rPr>
              <a:t>When you want to connect a computer to a different computer, you need to specify a security file, </a:t>
            </a:r>
            <a:r>
              <a:rPr lang="en-GB" sz="4000" b="1" u="sng" dirty="0">
                <a:latin typeface="Calibri" panose="020F0502020204030204" pitchFamily="34" charset="0"/>
                <a:cs typeface="Courier New" pitchFamily="49" charset="0"/>
              </a:rPr>
              <a:t>client side</a:t>
            </a:r>
            <a:r>
              <a:rPr lang="en-GB" sz="2400" dirty="0">
                <a:latin typeface="Calibri" panose="020F0502020204030204" pitchFamily="34" charset="0"/>
                <a:cs typeface="Courier New" pitchFamily="49" charset="0"/>
              </a:rPr>
              <a:t>.</a:t>
            </a:r>
          </a:p>
          <a:p>
            <a:pPr marL="0" indent="0">
              <a:buNone/>
            </a:pPr>
            <a:endParaRPr lang="en-GB" sz="1984" dirty="0">
              <a:latin typeface="Courier New" pitchFamily="49" charset="0"/>
              <a:cs typeface="Courier New" pitchFamily="49" charset="0"/>
            </a:endParaRPr>
          </a:p>
          <a:p>
            <a:pPr marL="0" indent="0">
              <a:buNone/>
            </a:pPr>
            <a:endParaRPr lang="en-GB" sz="1984" dirty="0">
              <a:latin typeface="Courier New" pitchFamily="49" charset="0"/>
              <a:cs typeface="Courier New" pitchFamily="49" charset="0"/>
            </a:endParaRPr>
          </a:p>
          <a:p>
            <a:pPr marL="0" indent="0">
              <a:buNone/>
            </a:pPr>
            <a:endParaRPr lang="en-GB" sz="1984" dirty="0">
              <a:latin typeface="Courier New" pitchFamily="49" charset="0"/>
              <a:cs typeface="Courier New" pitchFamily="49" charset="0"/>
            </a:endParaRPr>
          </a:p>
          <a:p>
            <a:pPr marL="0" indent="0">
              <a:buNone/>
            </a:pPr>
            <a:r>
              <a:rPr lang="en-GB" sz="1984" dirty="0">
                <a:latin typeface="Courier New" pitchFamily="49" charset="0"/>
                <a:cs typeface="Courier New" pitchFamily="49" charset="0"/>
              </a:rPr>
              <a:t>public static void main(String[] </a:t>
            </a:r>
            <a:r>
              <a:rPr lang="en-GB" sz="1984" dirty="0" err="1">
                <a:latin typeface="Courier New" pitchFamily="49" charset="0"/>
                <a:cs typeface="Courier New" pitchFamily="49" charset="0"/>
              </a:rPr>
              <a:t>args</a:t>
            </a:r>
            <a:r>
              <a:rPr lang="en-GB" sz="1984" dirty="0">
                <a:latin typeface="Courier New" pitchFamily="49" charset="0"/>
                <a:cs typeface="Courier New" pitchFamily="49" charset="0"/>
              </a:rPr>
              <a:t>) throws </a:t>
            </a:r>
            <a:r>
              <a:rPr lang="en-GB" sz="1984" dirty="0" err="1">
                <a:latin typeface="Courier New" pitchFamily="49" charset="0"/>
                <a:cs typeface="Courier New" pitchFamily="49" charset="0"/>
              </a:rPr>
              <a:t>RemoteException</a:t>
            </a:r>
            <a:endParaRPr lang="en-GB" sz="1984" dirty="0">
              <a:latin typeface="Courier New" pitchFamily="49" charset="0"/>
              <a:cs typeface="Courier New" pitchFamily="49" charset="0"/>
            </a:endParaRPr>
          </a:p>
          <a:p>
            <a:pPr marL="0" indent="0">
              <a:buNone/>
            </a:pPr>
            <a:r>
              <a:rPr lang="en-GB" sz="1984" dirty="0">
                <a:latin typeface="Courier New" pitchFamily="49" charset="0"/>
                <a:cs typeface="Courier New" pitchFamily="49" charset="0"/>
              </a:rPr>
              <a:t>{</a:t>
            </a:r>
          </a:p>
          <a:p>
            <a:pPr marL="0" indent="0">
              <a:buNone/>
            </a:pPr>
            <a:r>
              <a:rPr lang="en-GB" sz="1984" dirty="0">
                <a:latin typeface="Courier New" pitchFamily="49" charset="0"/>
                <a:cs typeface="Courier New" pitchFamily="49" charset="0"/>
              </a:rPr>
              <a:t>  </a:t>
            </a:r>
            <a:r>
              <a:rPr lang="en-GB" sz="1984" dirty="0" err="1">
                <a:latin typeface="Courier New" pitchFamily="49" charset="0"/>
                <a:cs typeface="Courier New" pitchFamily="49" charset="0"/>
              </a:rPr>
              <a:t>System.setProperty</a:t>
            </a:r>
            <a:r>
              <a:rPr lang="en-GB" sz="1984" dirty="0">
                <a:latin typeface="Courier New" pitchFamily="49" charset="0"/>
                <a:cs typeface="Courier New" pitchFamily="49" charset="0"/>
              </a:rPr>
              <a:t>(“</a:t>
            </a:r>
            <a:r>
              <a:rPr lang="en-GB" sz="1984" dirty="0" err="1">
                <a:latin typeface="Courier New" pitchFamily="49" charset="0"/>
                <a:cs typeface="Courier New" pitchFamily="49" charset="0"/>
              </a:rPr>
              <a:t>java.security.policy</a:t>
            </a:r>
            <a:r>
              <a:rPr lang="en-GB" sz="1984" dirty="0">
                <a:latin typeface="Courier New" pitchFamily="49" charset="0"/>
                <a:cs typeface="Courier New" pitchFamily="49" charset="0"/>
              </a:rPr>
              <a:t>”, “</a:t>
            </a:r>
            <a:r>
              <a:rPr lang="en-GB" sz="1984" dirty="0" err="1">
                <a:latin typeface="Courier New" pitchFamily="49" charset="0"/>
                <a:cs typeface="Courier New" pitchFamily="49" charset="0"/>
              </a:rPr>
              <a:t>security.policy</a:t>
            </a:r>
            <a:r>
              <a:rPr lang="en-GB" sz="1984" dirty="0">
                <a:latin typeface="Courier New" pitchFamily="49" charset="0"/>
                <a:cs typeface="Courier New" pitchFamily="49" charset="0"/>
              </a:rPr>
              <a:t>”);</a:t>
            </a:r>
          </a:p>
          <a:p>
            <a:pPr marL="0" indent="0">
              <a:buNone/>
            </a:pPr>
            <a:endParaRPr lang="en-GB" sz="1984" dirty="0">
              <a:solidFill>
                <a:srgbClr val="FF0000"/>
              </a:solidFill>
              <a:latin typeface="Courier New" pitchFamily="49" charset="0"/>
              <a:cs typeface="Courier New" pitchFamily="49" charset="0"/>
            </a:endParaRPr>
          </a:p>
          <a:p>
            <a:pPr marL="0" indent="0">
              <a:buNone/>
            </a:pPr>
            <a:r>
              <a:rPr lang="en-GB" sz="1984" dirty="0">
                <a:solidFill>
                  <a:srgbClr val="FF0000"/>
                </a:solidFill>
                <a:latin typeface="Courier New" pitchFamily="49" charset="0"/>
                <a:cs typeface="Courier New" pitchFamily="49" charset="0"/>
              </a:rPr>
              <a:t>   if (</a:t>
            </a:r>
            <a:r>
              <a:rPr lang="en-GB" sz="1984" dirty="0" err="1">
                <a:solidFill>
                  <a:srgbClr val="FF0000"/>
                </a:solidFill>
                <a:latin typeface="Courier New" pitchFamily="49" charset="0"/>
                <a:cs typeface="Courier New" pitchFamily="49" charset="0"/>
              </a:rPr>
              <a:t>System.getSecurityManager</a:t>
            </a:r>
            <a:r>
              <a:rPr lang="en-GB" sz="1984" dirty="0">
                <a:solidFill>
                  <a:srgbClr val="FF0000"/>
                </a:solidFill>
                <a:latin typeface="Courier New" pitchFamily="49" charset="0"/>
                <a:cs typeface="Courier New" pitchFamily="49" charset="0"/>
              </a:rPr>
              <a:t>() == null)</a:t>
            </a:r>
          </a:p>
          <a:p>
            <a:pPr marL="0" indent="0">
              <a:buNone/>
            </a:pPr>
            <a:r>
              <a:rPr lang="en-GB" sz="1984" dirty="0">
                <a:solidFill>
                  <a:srgbClr val="FF0000"/>
                </a:solidFill>
                <a:latin typeface="Courier New" pitchFamily="49" charset="0"/>
                <a:cs typeface="Courier New" pitchFamily="49" charset="0"/>
              </a:rPr>
              <a:t>   {</a:t>
            </a:r>
          </a:p>
          <a:p>
            <a:pPr marL="0" indent="0">
              <a:buNone/>
            </a:pPr>
            <a:r>
              <a:rPr lang="en-GB" sz="1984" dirty="0">
                <a:solidFill>
                  <a:srgbClr val="FF0000"/>
                </a:solidFill>
                <a:latin typeface="Courier New" pitchFamily="49" charset="0"/>
                <a:cs typeface="Courier New" pitchFamily="49" charset="0"/>
              </a:rPr>
              <a:t>      </a:t>
            </a:r>
            <a:r>
              <a:rPr lang="en-GB" sz="1984" dirty="0" err="1">
                <a:solidFill>
                  <a:srgbClr val="FF0000"/>
                </a:solidFill>
                <a:latin typeface="Courier New" pitchFamily="49" charset="0"/>
                <a:cs typeface="Courier New" pitchFamily="49" charset="0"/>
              </a:rPr>
              <a:t>System.setSecurityManager</a:t>
            </a:r>
            <a:r>
              <a:rPr lang="en-GB" sz="1984" dirty="0">
                <a:solidFill>
                  <a:srgbClr val="FF0000"/>
                </a:solidFill>
                <a:latin typeface="Courier New" pitchFamily="49" charset="0"/>
                <a:cs typeface="Courier New" pitchFamily="49" charset="0"/>
              </a:rPr>
              <a:t>(new </a:t>
            </a:r>
            <a:r>
              <a:rPr lang="en-GB" sz="1984" dirty="0" err="1">
                <a:solidFill>
                  <a:srgbClr val="FF0000"/>
                </a:solidFill>
                <a:latin typeface="Courier New" pitchFamily="49" charset="0"/>
                <a:cs typeface="Courier New" pitchFamily="49" charset="0"/>
              </a:rPr>
              <a:t>RMISecurityManager</a:t>
            </a:r>
            <a:r>
              <a:rPr lang="en-GB" sz="1984" dirty="0">
                <a:solidFill>
                  <a:srgbClr val="FF0000"/>
                </a:solidFill>
                <a:latin typeface="Courier New" pitchFamily="49" charset="0"/>
                <a:cs typeface="Courier New" pitchFamily="49" charset="0"/>
              </a:rPr>
              <a:t>());</a:t>
            </a:r>
          </a:p>
          <a:p>
            <a:pPr marL="0" indent="0">
              <a:buNone/>
            </a:pPr>
            <a:r>
              <a:rPr lang="en-GB" sz="1984" dirty="0">
                <a:solidFill>
                  <a:srgbClr val="FF0000"/>
                </a:solidFill>
                <a:latin typeface="Courier New" pitchFamily="49" charset="0"/>
                <a:cs typeface="Courier New" pitchFamily="49" charset="0"/>
              </a:rPr>
              <a:t>   }   </a:t>
            </a:r>
          </a:p>
          <a:p>
            <a:pPr marL="0" indent="0">
              <a:buNone/>
            </a:pPr>
            <a:r>
              <a:rPr lang="en-GB" sz="1984" dirty="0">
                <a:latin typeface="Courier New" pitchFamily="49" charset="0"/>
                <a:cs typeface="Courier New" pitchFamily="49" charset="0"/>
              </a:rPr>
              <a:t>   </a:t>
            </a:r>
            <a:r>
              <a:rPr lang="en-GB" sz="1984" dirty="0" err="1">
                <a:latin typeface="Courier New" pitchFamily="49" charset="0"/>
                <a:cs typeface="Courier New" pitchFamily="49" charset="0"/>
              </a:rPr>
              <a:t>RmiClient</a:t>
            </a:r>
            <a:r>
              <a:rPr lang="en-GB" sz="1984" dirty="0">
                <a:latin typeface="Courier New" pitchFamily="49" charset="0"/>
                <a:cs typeface="Courier New" pitchFamily="49" charset="0"/>
              </a:rPr>
              <a:t> client = new </a:t>
            </a:r>
            <a:r>
              <a:rPr lang="en-GB" sz="1984" dirty="0" err="1">
                <a:latin typeface="Courier New" pitchFamily="49" charset="0"/>
                <a:cs typeface="Courier New" pitchFamily="49" charset="0"/>
              </a:rPr>
              <a:t>RmiClient</a:t>
            </a:r>
            <a:r>
              <a:rPr lang="en-GB" sz="1984" dirty="0">
                <a:latin typeface="Courier New" pitchFamily="49" charset="0"/>
                <a:cs typeface="Courier New" pitchFamily="49" charset="0"/>
              </a:rPr>
              <a:t>();</a:t>
            </a:r>
          </a:p>
          <a:p>
            <a:pPr marL="0" indent="0">
              <a:buNone/>
            </a:pPr>
            <a:r>
              <a:rPr lang="en-GB" sz="1984" dirty="0">
                <a:latin typeface="Courier New" pitchFamily="49" charset="0"/>
                <a:cs typeface="Courier New" pitchFamily="49" charset="0"/>
              </a:rPr>
              <a:t>}</a:t>
            </a:r>
          </a:p>
        </p:txBody>
      </p:sp>
      <p:sp>
        <p:nvSpPr>
          <p:cNvPr id="4" name="Speech Bubble: Rectangle with Corners Rounded 3">
            <a:extLst>
              <a:ext uri="{FF2B5EF4-FFF2-40B4-BE49-F238E27FC236}">
                <a16:creationId xmlns:a16="http://schemas.microsoft.com/office/drawing/2014/main" id="{0790250F-BAC7-407C-813D-7370D2116793}"/>
              </a:ext>
            </a:extLst>
          </p:cNvPr>
          <p:cNvSpPr/>
          <p:nvPr/>
        </p:nvSpPr>
        <p:spPr>
          <a:xfrm>
            <a:off x="10464303" y="2483693"/>
            <a:ext cx="1944216" cy="936105"/>
          </a:xfrm>
          <a:prstGeom prst="wedgeRoundRectCallout">
            <a:avLst>
              <a:gd name="adj1" fmla="val -60238"/>
              <a:gd name="adj2" fmla="val 902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Sometimes you need absolute path here</a:t>
            </a:r>
          </a:p>
        </p:txBody>
      </p:sp>
    </p:spTree>
    <p:extLst>
      <p:ext uri="{BB962C8B-B14F-4D97-AF65-F5344CB8AC3E}">
        <p14:creationId xmlns:p14="http://schemas.microsoft.com/office/powerpoint/2010/main" val="2106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Security</a:t>
            </a:r>
          </a:p>
        </p:txBody>
      </p:sp>
      <p:sp>
        <p:nvSpPr>
          <p:cNvPr id="3" name="Content Placeholder 2"/>
          <p:cNvSpPr>
            <a:spLocks noGrp="1"/>
          </p:cNvSpPr>
          <p:nvPr>
            <p:ph type="body" sz="quarter" idx="10"/>
          </p:nvPr>
        </p:nvSpPr>
        <p:spPr>
          <a:xfrm>
            <a:off x="2111375" y="1475581"/>
            <a:ext cx="9648825" cy="5472608"/>
          </a:xfrm>
        </p:spPr>
        <p:txBody>
          <a:bodyPr/>
          <a:lstStyle/>
          <a:p>
            <a:pPr marL="0" indent="0">
              <a:buNone/>
            </a:pPr>
            <a:endParaRPr lang="en-GB" sz="992" dirty="0">
              <a:cs typeface="Courier New" pitchFamily="49" charset="0"/>
            </a:endParaRPr>
          </a:p>
          <a:p>
            <a:pPr marL="0" indent="0">
              <a:buNone/>
            </a:pPr>
            <a:endParaRPr lang="en-GB" sz="2756" dirty="0">
              <a:cs typeface="Courier New" pitchFamily="49" charset="0"/>
            </a:endParaRPr>
          </a:p>
          <a:p>
            <a:pPr marL="0" indent="0">
              <a:buNone/>
            </a:pPr>
            <a:r>
              <a:rPr lang="en-GB" sz="2756" dirty="0" err="1">
                <a:cs typeface="Courier New" pitchFamily="49" charset="0"/>
              </a:rPr>
              <a:t>rmi.policy</a:t>
            </a:r>
            <a:endParaRPr lang="en-GB" sz="2756" dirty="0">
              <a:cs typeface="Courier New" pitchFamily="49" charset="0"/>
            </a:endParaRPr>
          </a:p>
          <a:p>
            <a:pPr marL="0" indent="0">
              <a:buNone/>
            </a:pPr>
            <a:r>
              <a:rPr lang="en-GB" sz="1984" dirty="0">
                <a:cs typeface="Courier New" pitchFamily="49" charset="0"/>
              </a:rPr>
              <a:t>grant {</a:t>
            </a:r>
          </a:p>
          <a:p>
            <a:pPr marL="0" indent="0">
              <a:buNone/>
            </a:pPr>
            <a:r>
              <a:rPr lang="en-GB" sz="1984" dirty="0">
                <a:cs typeface="Courier New" pitchFamily="49" charset="0"/>
              </a:rPr>
              <a:t>    permission </a:t>
            </a:r>
            <a:r>
              <a:rPr lang="en-GB" sz="1984" dirty="0" err="1">
                <a:cs typeface="Courier New" pitchFamily="49" charset="0"/>
              </a:rPr>
              <a:t>java.net.SocketPermission</a:t>
            </a:r>
            <a:r>
              <a:rPr lang="en-GB" sz="1984" dirty="0">
                <a:cs typeface="Courier New" pitchFamily="49" charset="0"/>
              </a:rPr>
              <a:t> "*:1024-65535", "</a:t>
            </a:r>
            <a:r>
              <a:rPr lang="en-GB" sz="1984" dirty="0" err="1">
                <a:cs typeface="Courier New" pitchFamily="49" charset="0"/>
              </a:rPr>
              <a:t>connect,accept</a:t>
            </a:r>
            <a:r>
              <a:rPr lang="en-GB" sz="1984" dirty="0">
                <a:cs typeface="Courier New" pitchFamily="49" charset="0"/>
              </a:rPr>
              <a:t>";</a:t>
            </a:r>
          </a:p>
          <a:p>
            <a:pPr marL="0" indent="0">
              <a:buNone/>
            </a:pPr>
            <a:r>
              <a:rPr lang="en-GB" sz="1984" dirty="0">
                <a:cs typeface="Courier New" pitchFamily="49" charset="0"/>
              </a:rPr>
              <a:t>    permission </a:t>
            </a:r>
            <a:r>
              <a:rPr lang="en-GB" sz="1984" dirty="0" err="1">
                <a:cs typeface="Courier New" pitchFamily="49" charset="0"/>
              </a:rPr>
              <a:t>java.net.SocketPermission</a:t>
            </a:r>
            <a:r>
              <a:rPr lang="en-GB" sz="1984" dirty="0">
                <a:cs typeface="Courier New" pitchFamily="49" charset="0"/>
              </a:rPr>
              <a:t> "*:80", "connect";</a:t>
            </a:r>
          </a:p>
          <a:p>
            <a:pPr marL="0" indent="0">
              <a:buNone/>
            </a:pPr>
            <a:r>
              <a:rPr lang="en-GB" sz="1984" dirty="0">
                <a:cs typeface="Courier New" pitchFamily="49" charset="0"/>
              </a:rPr>
              <a:t>};</a:t>
            </a:r>
          </a:p>
          <a:p>
            <a:pPr marL="0" indent="0">
              <a:buNone/>
            </a:pPr>
            <a:endParaRPr lang="en-GB" sz="772" dirty="0">
              <a:cs typeface="Courier New" pitchFamily="49" charset="0"/>
            </a:endParaRPr>
          </a:p>
          <a:p>
            <a:pPr marL="0" indent="0">
              <a:buNone/>
            </a:pPr>
            <a:endParaRPr lang="en-GB" sz="2756" dirty="0">
              <a:solidFill>
                <a:srgbClr val="FF0000"/>
              </a:solidFill>
              <a:cs typeface="Courier New" pitchFamily="49" charset="0"/>
            </a:endParaRPr>
          </a:p>
          <a:p>
            <a:pPr marL="0" indent="0">
              <a:buNone/>
            </a:pPr>
            <a:r>
              <a:rPr lang="en-GB" sz="2756" dirty="0" err="1">
                <a:solidFill>
                  <a:srgbClr val="FF0000"/>
                </a:solidFill>
                <a:cs typeface="Courier New" pitchFamily="49" charset="0"/>
              </a:rPr>
              <a:t>all.policy</a:t>
            </a:r>
            <a:endParaRPr lang="en-GB" sz="2756" dirty="0">
              <a:solidFill>
                <a:srgbClr val="FF0000"/>
              </a:solidFill>
              <a:cs typeface="Courier New" pitchFamily="49" charset="0"/>
            </a:endParaRPr>
          </a:p>
          <a:p>
            <a:pPr marL="0" indent="0">
              <a:buNone/>
            </a:pPr>
            <a:r>
              <a:rPr lang="en-GB" sz="1984" dirty="0">
                <a:solidFill>
                  <a:srgbClr val="FF0000"/>
                </a:solidFill>
                <a:cs typeface="Courier New" pitchFamily="49" charset="0"/>
              </a:rPr>
              <a:t>grant {</a:t>
            </a:r>
          </a:p>
          <a:p>
            <a:pPr marL="0" indent="0">
              <a:buNone/>
            </a:pPr>
            <a:r>
              <a:rPr lang="en-GB" sz="1984" dirty="0">
                <a:solidFill>
                  <a:srgbClr val="FF0000"/>
                </a:solidFill>
                <a:cs typeface="Courier New" pitchFamily="49" charset="0"/>
              </a:rPr>
              <a:t>   permission </a:t>
            </a:r>
            <a:r>
              <a:rPr lang="en-GB" sz="1984" dirty="0" err="1">
                <a:solidFill>
                  <a:srgbClr val="FF0000"/>
                </a:solidFill>
                <a:cs typeface="Courier New" pitchFamily="49" charset="0"/>
              </a:rPr>
              <a:t>java.security.AllPermission</a:t>
            </a:r>
            <a:r>
              <a:rPr lang="en-GB" sz="1984" dirty="0">
                <a:solidFill>
                  <a:srgbClr val="FF0000"/>
                </a:solidFill>
                <a:cs typeface="Courier New" pitchFamily="49" charset="0"/>
              </a:rPr>
              <a:t>;</a:t>
            </a:r>
          </a:p>
          <a:p>
            <a:pPr marL="0" indent="0">
              <a:buNone/>
            </a:pPr>
            <a:r>
              <a:rPr lang="en-GB" sz="1984" dirty="0">
                <a:solidFill>
                  <a:srgbClr val="FF0000"/>
                </a:solidFill>
                <a:cs typeface="Courier New" pitchFamily="49" charset="0"/>
              </a:rPr>
              <a:t>};</a:t>
            </a:r>
            <a:endParaRPr lang="en-GB" sz="110" dirty="0">
              <a:solidFill>
                <a:srgbClr val="FF0000"/>
              </a:solidFill>
              <a:cs typeface="Courier New" pitchFamily="49" charset="0"/>
            </a:endParaRPr>
          </a:p>
          <a:p>
            <a:pPr marL="0" indent="0">
              <a:buNone/>
            </a:pPr>
            <a:endParaRPr lang="en-GB" sz="110" dirty="0">
              <a:cs typeface="Courier New" pitchFamily="49" charset="0"/>
            </a:endParaRPr>
          </a:p>
          <a:p>
            <a:pPr marL="0" indent="0">
              <a:buNone/>
            </a:pPr>
            <a:endParaRPr lang="en-GB" sz="772" dirty="0">
              <a:cs typeface="Courier New" pitchFamily="49" charset="0"/>
            </a:endParaRPr>
          </a:p>
          <a:p>
            <a:pPr marL="0" indent="0">
              <a:buNone/>
            </a:pPr>
            <a:endParaRPr lang="en-GB" sz="2756" dirty="0">
              <a:cs typeface="Courier New" pitchFamily="49" charset="0"/>
            </a:endParaRPr>
          </a:p>
          <a:p>
            <a:pPr marL="0" indent="0">
              <a:buNone/>
            </a:pPr>
            <a:endParaRPr lang="en-GB" sz="2756" dirty="0">
              <a:cs typeface="Courier New" pitchFamily="49" charset="0"/>
            </a:endParaRPr>
          </a:p>
        </p:txBody>
      </p:sp>
      <p:sp>
        <p:nvSpPr>
          <p:cNvPr id="5" name="Rectangle 4"/>
          <p:cNvSpPr/>
          <p:nvPr/>
        </p:nvSpPr>
        <p:spPr>
          <a:xfrm>
            <a:off x="2111375" y="2483693"/>
            <a:ext cx="9217025"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GB"/>
          </a:p>
        </p:txBody>
      </p:sp>
      <p:sp>
        <p:nvSpPr>
          <p:cNvPr id="6" name="Rectangle 5"/>
          <p:cNvSpPr/>
          <p:nvPr/>
        </p:nvSpPr>
        <p:spPr>
          <a:xfrm>
            <a:off x="2091077" y="4715941"/>
            <a:ext cx="9237322"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GB"/>
          </a:p>
        </p:txBody>
      </p:sp>
      <p:sp>
        <p:nvSpPr>
          <p:cNvPr id="7" name="Rounded Rectangle 6"/>
          <p:cNvSpPr/>
          <p:nvPr/>
        </p:nvSpPr>
        <p:spPr>
          <a:xfrm>
            <a:off x="4991695" y="4067869"/>
            <a:ext cx="259228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Put in file</a:t>
            </a:r>
          </a:p>
        </p:txBody>
      </p:sp>
      <p:sp>
        <p:nvSpPr>
          <p:cNvPr id="8" name="Rounded Rectangle 7"/>
          <p:cNvSpPr/>
          <p:nvPr/>
        </p:nvSpPr>
        <p:spPr>
          <a:xfrm>
            <a:off x="4271615" y="1763613"/>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name</a:t>
            </a:r>
          </a:p>
        </p:txBody>
      </p:sp>
      <p:cxnSp>
        <p:nvCxnSpPr>
          <p:cNvPr id="10" name="Straight Arrow Connector 9"/>
          <p:cNvCxnSpPr/>
          <p:nvPr/>
        </p:nvCxnSpPr>
        <p:spPr>
          <a:xfrm flipH="1">
            <a:off x="3767559" y="2123653"/>
            <a:ext cx="504056" cy="1440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Speech Bubble: Rectangle with Corners Rounded 3">
            <a:extLst>
              <a:ext uri="{FF2B5EF4-FFF2-40B4-BE49-F238E27FC236}">
                <a16:creationId xmlns:a16="http://schemas.microsoft.com/office/drawing/2014/main" id="{920FCF6D-492F-4AE9-8C80-C7F2FAB33EB4}"/>
              </a:ext>
            </a:extLst>
          </p:cNvPr>
          <p:cNvSpPr/>
          <p:nvPr/>
        </p:nvSpPr>
        <p:spPr>
          <a:xfrm>
            <a:off x="7583983" y="395461"/>
            <a:ext cx="1944216" cy="1080120"/>
          </a:xfrm>
          <a:prstGeom prst="wedgeRoundRectCallout">
            <a:avLst>
              <a:gd name="adj1" fmla="val -58331"/>
              <a:gd name="adj2" fmla="val 138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 can put specific stuff</a:t>
            </a:r>
          </a:p>
        </p:txBody>
      </p:sp>
      <p:sp>
        <p:nvSpPr>
          <p:cNvPr id="11" name="Speech Bubble: Rectangle with Corners Rounded 10">
            <a:extLst>
              <a:ext uri="{FF2B5EF4-FFF2-40B4-BE49-F238E27FC236}">
                <a16:creationId xmlns:a16="http://schemas.microsoft.com/office/drawing/2014/main" id="{3B2D412C-3DFA-45B9-8116-E28F694E11A0}"/>
              </a:ext>
            </a:extLst>
          </p:cNvPr>
          <p:cNvSpPr/>
          <p:nvPr/>
        </p:nvSpPr>
        <p:spPr>
          <a:xfrm>
            <a:off x="5099707" y="5904073"/>
            <a:ext cx="1944216" cy="1080120"/>
          </a:xfrm>
          <a:prstGeom prst="wedgeRoundRectCallout">
            <a:avLst>
              <a:gd name="adj1" fmla="val -64687"/>
              <a:gd name="adj2" fmla="val -919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 should just give all access for now</a:t>
            </a:r>
          </a:p>
        </p:txBody>
      </p:sp>
    </p:spTree>
    <p:extLst>
      <p:ext uri="{BB962C8B-B14F-4D97-AF65-F5344CB8AC3E}">
        <p14:creationId xmlns:p14="http://schemas.microsoft.com/office/powerpoint/2010/main" val="28347635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Text Placeholder 2"/>
          <p:cNvSpPr>
            <a:spLocks noGrp="1"/>
          </p:cNvSpPr>
          <p:nvPr>
            <p:ph type="body" sz="quarter" idx="10"/>
          </p:nvPr>
        </p:nvSpPr>
        <p:spPr>
          <a:xfrm>
            <a:off x="269721" y="1043533"/>
            <a:ext cx="7008296" cy="5472608"/>
          </a:xfrm>
        </p:spPr>
        <p:txBody>
          <a:bodyPr/>
          <a:lstStyle/>
          <a:p>
            <a:r>
              <a:rPr lang="en-US" dirty="0"/>
              <a:t>Place the security file in the root of your project</a:t>
            </a:r>
          </a:p>
          <a:p>
            <a:endParaRPr lang="en-US" dirty="0"/>
          </a:p>
        </p:txBody>
      </p:sp>
      <p:pic>
        <p:nvPicPr>
          <p:cNvPr id="4" name="Picture 3"/>
          <p:cNvPicPr>
            <a:picLocks noChangeAspect="1"/>
          </p:cNvPicPr>
          <p:nvPr/>
        </p:nvPicPr>
        <p:blipFill>
          <a:blip r:embed="rId2"/>
          <a:stretch>
            <a:fillRect/>
          </a:stretch>
        </p:blipFill>
        <p:spPr>
          <a:xfrm>
            <a:off x="455191" y="2411685"/>
            <a:ext cx="4392488" cy="5399100"/>
          </a:xfrm>
          <a:prstGeom prst="rect">
            <a:avLst/>
          </a:prstGeom>
        </p:spPr>
      </p:pic>
      <p:sp>
        <p:nvSpPr>
          <p:cNvPr id="5" name="Oval 4"/>
          <p:cNvSpPr/>
          <p:nvPr/>
        </p:nvSpPr>
        <p:spPr>
          <a:xfrm>
            <a:off x="4991695" y="5467250"/>
            <a:ext cx="2304256"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Here</a:t>
            </a:r>
          </a:p>
        </p:txBody>
      </p:sp>
      <p:cxnSp>
        <p:nvCxnSpPr>
          <p:cNvPr id="7" name="Straight Arrow Connector 6"/>
          <p:cNvCxnSpPr>
            <a:stCxn id="5" idx="2"/>
          </p:cNvCxnSpPr>
          <p:nvPr/>
        </p:nvCxnSpPr>
        <p:spPr>
          <a:xfrm flipH="1" flipV="1">
            <a:off x="2687439" y="5683274"/>
            <a:ext cx="2304256" cy="4320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B9DBBDC-E658-41FC-B879-1587DB393C10}"/>
              </a:ext>
            </a:extLst>
          </p:cNvPr>
          <p:cNvPicPr>
            <a:picLocks noChangeAspect="1"/>
          </p:cNvPicPr>
          <p:nvPr/>
        </p:nvPicPr>
        <p:blipFill>
          <a:blip r:embed="rId3"/>
          <a:stretch>
            <a:fillRect/>
          </a:stretch>
        </p:blipFill>
        <p:spPr>
          <a:xfrm>
            <a:off x="7684219" y="-6025697"/>
            <a:ext cx="4586855" cy="13585372"/>
          </a:xfrm>
          <a:prstGeom prst="rect">
            <a:avLst/>
          </a:prstGeom>
        </p:spPr>
      </p:pic>
      <p:cxnSp>
        <p:nvCxnSpPr>
          <p:cNvPr id="8" name="Straight Arrow Connector 7">
            <a:extLst>
              <a:ext uri="{FF2B5EF4-FFF2-40B4-BE49-F238E27FC236}">
                <a16:creationId xmlns:a16="http://schemas.microsoft.com/office/drawing/2014/main" id="{E63A2B10-02E0-4DF2-A8C3-9FEC2B831AC1}"/>
              </a:ext>
            </a:extLst>
          </p:cNvPr>
          <p:cNvCxnSpPr>
            <a:cxnSpLocks/>
            <a:stCxn id="5" idx="6"/>
          </p:cNvCxnSpPr>
          <p:nvPr/>
        </p:nvCxnSpPr>
        <p:spPr>
          <a:xfrm flipV="1">
            <a:off x="7295951" y="6084094"/>
            <a:ext cx="1152130" cy="312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945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Text Placeholder 2"/>
          <p:cNvSpPr>
            <a:spLocks noGrp="1"/>
          </p:cNvSpPr>
          <p:nvPr>
            <p:ph type="body" sz="quarter" idx="10"/>
          </p:nvPr>
        </p:nvSpPr>
        <p:spPr/>
        <p:txBody>
          <a:bodyPr/>
          <a:lstStyle/>
          <a:p>
            <a:r>
              <a:rPr lang="en-US" dirty="0"/>
              <a:t>Probably not needed for the exercises</a:t>
            </a:r>
          </a:p>
          <a:p>
            <a:r>
              <a:rPr lang="en-US" dirty="0"/>
              <a:t>Needed for your projects to connect two computers</a:t>
            </a:r>
          </a:p>
        </p:txBody>
      </p:sp>
    </p:spTree>
    <p:extLst>
      <p:ext uri="{BB962C8B-B14F-4D97-AF65-F5344CB8AC3E}">
        <p14:creationId xmlns:p14="http://schemas.microsoft.com/office/powerpoint/2010/main" val="113697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Relateret billede">
            <a:extLst>
              <a:ext uri="{FF2B5EF4-FFF2-40B4-BE49-F238E27FC236}">
                <a16:creationId xmlns:a16="http://schemas.microsoft.com/office/drawing/2014/main" id="{A9D3333A-93DF-44A1-B200-6D535C2A7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47" y="443209"/>
            <a:ext cx="4921280" cy="667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2528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RMI sum up / check-list</a:t>
            </a:r>
          </a:p>
        </p:txBody>
      </p:sp>
      <p:sp>
        <p:nvSpPr>
          <p:cNvPr id="3" name="Text Placeholder 2"/>
          <p:cNvSpPr>
            <a:spLocks noGrp="1"/>
          </p:cNvSpPr>
          <p:nvPr>
            <p:ph type="body" sz="quarter" idx="10"/>
          </p:nvPr>
        </p:nvSpPr>
        <p:spPr/>
        <p:txBody>
          <a:bodyPr/>
          <a:lstStyle/>
          <a:p>
            <a:r>
              <a:rPr lang="en-US" dirty="0"/>
              <a:t>Objects, which are invoked remotely, needs:</a:t>
            </a:r>
          </a:p>
          <a:p>
            <a:pPr lvl="1"/>
            <a:r>
              <a:rPr lang="en-US" dirty="0" err="1"/>
              <a:t>UnicastRemoteObject.exportObject</a:t>
            </a:r>
            <a:r>
              <a:rPr lang="en-US" dirty="0"/>
              <a:t>(this, 0) in the constructor</a:t>
            </a:r>
          </a:p>
          <a:p>
            <a:pPr lvl="1"/>
            <a:r>
              <a:rPr lang="en-US" dirty="0"/>
              <a:t>A constructor, which throws </a:t>
            </a:r>
            <a:r>
              <a:rPr lang="en-US" dirty="0" err="1"/>
              <a:t>RemoteException</a:t>
            </a:r>
            <a:endParaRPr lang="en-US" dirty="0"/>
          </a:p>
          <a:p>
            <a:pPr lvl="1"/>
            <a:r>
              <a:rPr lang="en-US" dirty="0"/>
              <a:t>Implement an interface which extends Remote.</a:t>
            </a:r>
          </a:p>
          <a:p>
            <a:pPr lvl="1"/>
            <a:r>
              <a:rPr lang="en-US" dirty="0"/>
              <a:t>All methods in interface must be declared “throws </a:t>
            </a:r>
            <a:r>
              <a:rPr lang="en-US" dirty="0" err="1"/>
              <a:t>RemoteException</a:t>
            </a:r>
            <a:r>
              <a:rPr lang="en-US" dirty="0"/>
              <a:t>”</a:t>
            </a:r>
          </a:p>
          <a:p>
            <a:endParaRPr lang="en-US" dirty="0"/>
          </a:p>
          <a:p>
            <a:r>
              <a:rPr lang="en-US" dirty="0"/>
              <a:t>Return values in Remote interfaces either:</a:t>
            </a:r>
          </a:p>
          <a:p>
            <a:pPr lvl="1"/>
            <a:r>
              <a:rPr lang="en-US" dirty="0"/>
              <a:t>Implements a Remote interface</a:t>
            </a:r>
          </a:p>
          <a:p>
            <a:pPr lvl="1"/>
            <a:r>
              <a:rPr lang="en-US" dirty="0"/>
              <a:t>Implements Serializable</a:t>
            </a:r>
          </a:p>
          <a:p>
            <a:pPr lvl="1"/>
            <a:endParaRPr lang="en-US" dirty="0"/>
          </a:p>
          <a:p>
            <a:endParaRPr lang="en-US" dirty="0"/>
          </a:p>
        </p:txBody>
      </p:sp>
    </p:spTree>
    <p:extLst>
      <p:ext uri="{BB962C8B-B14F-4D97-AF65-F5344CB8AC3E}">
        <p14:creationId xmlns:p14="http://schemas.microsoft.com/office/powerpoint/2010/main" val="764532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dirty="0"/>
              <a:t>Sockets versus RMI</a:t>
            </a:r>
          </a:p>
        </p:txBody>
      </p:sp>
      <p:cxnSp>
        <p:nvCxnSpPr>
          <p:cNvPr id="10" name="Straight Arrow Connector 9"/>
          <p:cNvCxnSpPr/>
          <p:nvPr/>
        </p:nvCxnSpPr>
        <p:spPr>
          <a:xfrm>
            <a:off x="2160516" y="1907629"/>
            <a:ext cx="0" cy="3816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4898807" y="2051645"/>
            <a:ext cx="0" cy="3816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583983" y="2051645"/>
            <a:ext cx="0" cy="3816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9168159" y="2051645"/>
            <a:ext cx="0" cy="3816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135913" y="1385046"/>
            <a:ext cx="643125" cy="311175"/>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Via Light Office" panose="02000503000000020004" pitchFamily="2" charset="0"/>
              </a:rPr>
              <a:t>Client</a:t>
            </a:r>
          </a:p>
        </p:txBody>
      </p:sp>
      <p:sp>
        <p:nvSpPr>
          <p:cNvPr id="34" name="TextBox 33"/>
          <p:cNvSpPr txBox="1"/>
          <p:nvPr/>
        </p:nvSpPr>
        <p:spPr>
          <a:xfrm>
            <a:off x="7206476" y="1326382"/>
            <a:ext cx="643125" cy="311175"/>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Via Light Office" panose="02000503000000020004" pitchFamily="2" charset="0"/>
              </a:rPr>
              <a:t>Client</a:t>
            </a:r>
          </a:p>
        </p:txBody>
      </p:sp>
      <p:sp>
        <p:nvSpPr>
          <p:cNvPr id="35" name="TextBox 34"/>
          <p:cNvSpPr txBox="1"/>
          <p:nvPr/>
        </p:nvSpPr>
        <p:spPr>
          <a:xfrm>
            <a:off x="4809861" y="1676129"/>
            <a:ext cx="726033" cy="311175"/>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Via Light Office" panose="02000503000000020004" pitchFamily="2" charset="0"/>
              </a:rPr>
              <a:t>Server</a:t>
            </a:r>
          </a:p>
        </p:txBody>
      </p:sp>
      <p:sp>
        <p:nvSpPr>
          <p:cNvPr id="36" name="TextBox 35"/>
          <p:cNvSpPr txBox="1"/>
          <p:nvPr/>
        </p:nvSpPr>
        <p:spPr>
          <a:xfrm>
            <a:off x="8753206" y="1326382"/>
            <a:ext cx="726033" cy="311175"/>
          </a:xfrm>
          <a:prstGeom prst="rect">
            <a:avLst/>
          </a:prstGeom>
          <a:noFill/>
        </p:spPr>
        <p:txBody>
          <a:bodyPr wrap="none" lIns="0" tIns="0" rIns="0" bIns="0" rtlCol="0">
            <a:spAutoFit/>
          </a:bodyPr>
          <a:lstStyle/>
          <a:p>
            <a:pPr defTabSz="914400">
              <a:lnSpc>
                <a:spcPct val="83000"/>
              </a:lnSpc>
              <a:spcBef>
                <a:spcPct val="20000"/>
              </a:spcBef>
            </a:pPr>
            <a:r>
              <a:rPr lang="en-US" sz="2400" spc="-100" dirty="0">
                <a:latin typeface="Via Light Office" panose="02000503000000020004" pitchFamily="2" charset="0"/>
              </a:rPr>
              <a:t>Server</a:t>
            </a:r>
          </a:p>
        </p:txBody>
      </p:sp>
      <p:cxnSp>
        <p:nvCxnSpPr>
          <p:cNvPr id="37" name="Straight Arrow Connector 36"/>
          <p:cNvCxnSpPr/>
          <p:nvPr/>
        </p:nvCxnSpPr>
        <p:spPr>
          <a:xfrm>
            <a:off x="2687439" y="2915741"/>
            <a:ext cx="0" cy="20162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2039367" y="2051645"/>
            <a:ext cx="216024" cy="10801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79429" y="3203773"/>
            <a:ext cx="247876" cy="1224136"/>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39368" y="4283893"/>
            <a:ext cx="242299" cy="9361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54790" y="2485525"/>
            <a:ext cx="288032" cy="13681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475970" y="2375681"/>
            <a:ext cx="216024" cy="16201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024140" y="2375681"/>
            <a:ext cx="288036" cy="10801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2281667" y="2485525"/>
            <a:ext cx="17739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7691994" y="2485525"/>
            <a:ext cx="13321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691995" y="3347789"/>
            <a:ext cx="12241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H="1">
            <a:off x="2890929" y="3419797"/>
            <a:ext cx="11646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H="1">
            <a:off x="2308597" y="4355901"/>
            <a:ext cx="270833" cy="37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Rounded Rectangle 51"/>
          <p:cNvSpPr/>
          <p:nvPr/>
        </p:nvSpPr>
        <p:spPr>
          <a:xfrm>
            <a:off x="2579429" y="6588149"/>
            <a:ext cx="131467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Different thread</a:t>
            </a:r>
          </a:p>
        </p:txBody>
      </p:sp>
      <p:cxnSp>
        <p:nvCxnSpPr>
          <p:cNvPr id="54" name="Straight Arrow Connector 53"/>
          <p:cNvCxnSpPr>
            <a:stCxn id="52" idx="0"/>
          </p:cNvCxnSpPr>
          <p:nvPr/>
        </p:nvCxnSpPr>
        <p:spPr>
          <a:xfrm flipH="1" flipV="1">
            <a:off x="2890928" y="4715941"/>
            <a:ext cx="345841" cy="187220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Rounded Rectangle 24"/>
          <p:cNvSpPr/>
          <p:nvPr/>
        </p:nvSpPr>
        <p:spPr>
          <a:xfrm>
            <a:off x="6935915" y="6372125"/>
            <a:ext cx="2859598" cy="936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apparent threads. Hidden from us</a:t>
            </a:r>
          </a:p>
        </p:txBody>
      </p:sp>
      <p:cxnSp>
        <p:nvCxnSpPr>
          <p:cNvPr id="26" name="Straight Arrow Connector 25">
            <a:extLst>
              <a:ext uri="{FF2B5EF4-FFF2-40B4-BE49-F238E27FC236}">
                <a16:creationId xmlns:a16="http://schemas.microsoft.com/office/drawing/2014/main" id="{4E4AA83B-F6E1-4FC0-8F0B-DF35DF9078E4}"/>
              </a:ext>
            </a:extLst>
          </p:cNvPr>
          <p:cNvCxnSpPr/>
          <p:nvPr/>
        </p:nvCxnSpPr>
        <p:spPr>
          <a:xfrm>
            <a:off x="4284968" y="2123653"/>
            <a:ext cx="0" cy="20162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75E2C90E-1413-43A7-BF4B-A539A23AC733}"/>
              </a:ext>
            </a:extLst>
          </p:cNvPr>
          <p:cNvSpPr/>
          <p:nvPr/>
        </p:nvSpPr>
        <p:spPr>
          <a:xfrm>
            <a:off x="4176958" y="2411685"/>
            <a:ext cx="247876" cy="1224136"/>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50671A39-5554-40D3-B3E6-7E87E42E224C}"/>
              </a:ext>
            </a:extLst>
          </p:cNvPr>
          <p:cNvCxnSpPr>
            <a:cxnSpLocks/>
          </p:cNvCxnSpPr>
          <p:nvPr/>
        </p:nvCxnSpPr>
        <p:spPr>
          <a:xfrm>
            <a:off x="4476263" y="2568039"/>
            <a:ext cx="277359" cy="77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A2F7183-A748-4051-8491-AC3BB0B99E3D}"/>
              </a:ext>
            </a:extLst>
          </p:cNvPr>
          <p:cNvCxnSpPr/>
          <p:nvPr/>
        </p:nvCxnSpPr>
        <p:spPr>
          <a:xfrm flipH="1">
            <a:off x="4429951" y="3236642"/>
            <a:ext cx="270833" cy="37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EC463212-6EE6-4D47-A0E2-A99DA14530BC}"/>
              </a:ext>
            </a:extLst>
          </p:cNvPr>
          <p:cNvCxnSpPr>
            <a:cxnSpLocks/>
          </p:cNvCxnSpPr>
          <p:nvPr/>
        </p:nvCxnSpPr>
        <p:spPr>
          <a:xfrm flipV="1">
            <a:off x="3266135" y="3853677"/>
            <a:ext cx="789457" cy="27344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07313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vs RMI</a:t>
            </a:r>
          </a:p>
        </p:txBody>
      </p:sp>
      <p:sp>
        <p:nvSpPr>
          <p:cNvPr id="3" name="Text Placeholder 2"/>
          <p:cNvSpPr>
            <a:spLocks noGrp="1"/>
          </p:cNvSpPr>
          <p:nvPr>
            <p:ph type="body" sz="quarter" idx="10"/>
          </p:nvPr>
        </p:nvSpPr>
        <p:spPr/>
        <p:txBody>
          <a:bodyPr/>
          <a:lstStyle/>
          <a:p>
            <a:r>
              <a:rPr lang="en-US" dirty="0"/>
              <a:t>RMI is easier if it’s on the same network</a:t>
            </a:r>
          </a:p>
          <a:p>
            <a:pPr lvl="1"/>
            <a:r>
              <a:rPr lang="en-US" dirty="0"/>
              <a:t>Outside LAN, it requires all kinds of firewall and port setup.</a:t>
            </a:r>
          </a:p>
          <a:p>
            <a:pPr lvl="1"/>
            <a:r>
              <a:rPr lang="en-US" dirty="0"/>
              <a:t>Probably more intuitive, once you familiarize yourself.</a:t>
            </a:r>
          </a:p>
          <a:p>
            <a:pPr lvl="1"/>
            <a:r>
              <a:rPr lang="en-US" dirty="0"/>
              <a:t>Very much like your normal object-method-calling</a:t>
            </a:r>
          </a:p>
          <a:p>
            <a:pPr lvl="1"/>
            <a:r>
              <a:rPr lang="en-US" dirty="0"/>
              <a:t>Multiple “bridges” from client to server</a:t>
            </a:r>
          </a:p>
          <a:p>
            <a:endParaRPr lang="en-US" dirty="0"/>
          </a:p>
          <a:p>
            <a:r>
              <a:rPr lang="en-US" dirty="0"/>
              <a:t>Use sockets outside of LAN</a:t>
            </a:r>
          </a:p>
          <a:p>
            <a:pPr lvl="1"/>
            <a:r>
              <a:rPr lang="en-US"/>
              <a:t>Needs explicit threads</a:t>
            </a:r>
            <a:endParaRPr lang="en-US" dirty="0"/>
          </a:p>
          <a:p>
            <a:pPr lvl="1"/>
            <a:r>
              <a:rPr lang="en-US" dirty="0"/>
              <a:t>More connection-handling required by programmer</a:t>
            </a:r>
          </a:p>
          <a:p>
            <a:pPr lvl="1"/>
            <a:r>
              <a:rPr lang="en-US" dirty="0"/>
              <a:t>More difficult to set up client-server protocol</a:t>
            </a:r>
          </a:p>
          <a:p>
            <a:pPr lvl="1"/>
            <a:r>
              <a:rPr lang="en-US" dirty="0"/>
              <a:t>Single “bridged”, meaning you need to do a lot of if-else-if in the </a:t>
            </a:r>
            <a:r>
              <a:rPr lang="en-US" dirty="0" err="1"/>
              <a:t>SocketHandler</a:t>
            </a:r>
            <a:r>
              <a:rPr lang="en-US" dirty="0"/>
              <a:t> Thread</a:t>
            </a:r>
          </a:p>
        </p:txBody>
      </p:sp>
    </p:spTree>
    <p:extLst>
      <p:ext uri="{BB962C8B-B14F-4D97-AF65-F5344CB8AC3E}">
        <p14:creationId xmlns:p14="http://schemas.microsoft.com/office/powerpoint/2010/main" val="1231628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Relateret billede">
            <a:extLst>
              <a:ext uri="{FF2B5EF4-FFF2-40B4-BE49-F238E27FC236}">
                <a16:creationId xmlns:a16="http://schemas.microsoft.com/office/drawing/2014/main" id="{41A04FBD-92C6-43BC-B78E-355269CB1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745" y="311642"/>
            <a:ext cx="5556284" cy="693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09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21E4-0E8E-4787-8FF3-4F0FC02DB94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12C4223-B43F-40E2-9B5B-C593FECA35FA}"/>
              </a:ext>
            </a:extLst>
          </p:cNvPr>
          <p:cNvSpPr>
            <a:spLocks noGrp="1"/>
          </p:cNvSpPr>
          <p:nvPr>
            <p:ph type="body" sz="quarter" idx="10"/>
          </p:nvPr>
        </p:nvSpPr>
        <p:spPr/>
        <p:txBody>
          <a:bodyPr/>
          <a:lstStyle/>
          <a:p>
            <a:r>
              <a:rPr lang="en-US" dirty="0"/>
              <a:t>Who’s here</a:t>
            </a:r>
          </a:p>
        </p:txBody>
      </p:sp>
    </p:spTree>
    <p:extLst>
      <p:ext uri="{BB962C8B-B14F-4D97-AF65-F5344CB8AC3E}">
        <p14:creationId xmlns:p14="http://schemas.microsoft.com/office/powerpoint/2010/main" val="155134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588B-D7D7-4E49-B12B-8730CC72C859}"/>
              </a:ext>
            </a:extLst>
          </p:cNvPr>
          <p:cNvSpPr>
            <a:spLocks noGrp="1"/>
          </p:cNvSpPr>
          <p:nvPr>
            <p:ph type="title"/>
          </p:nvPr>
        </p:nvSpPr>
        <p:spPr/>
        <p:txBody>
          <a:bodyPr/>
          <a:lstStyle/>
          <a:p>
            <a:r>
              <a:rPr lang="en-US" dirty="0"/>
              <a:t>Too ambitious</a:t>
            </a:r>
          </a:p>
        </p:txBody>
      </p:sp>
      <p:sp>
        <p:nvSpPr>
          <p:cNvPr id="3" name="Text Placeholder 2">
            <a:extLst>
              <a:ext uri="{FF2B5EF4-FFF2-40B4-BE49-F238E27FC236}">
                <a16:creationId xmlns:a16="http://schemas.microsoft.com/office/drawing/2014/main" id="{5726CD84-3868-4356-B749-21BCD805C668}"/>
              </a:ext>
            </a:extLst>
          </p:cNvPr>
          <p:cNvSpPr>
            <a:spLocks noGrp="1"/>
          </p:cNvSpPr>
          <p:nvPr>
            <p:ph type="body" sz="quarter" idx="10"/>
          </p:nvPr>
        </p:nvSpPr>
        <p:spPr/>
        <p:txBody>
          <a:bodyPr/>
          <a:lstStyle/>
          <a:p>
            <a:r>
              <a:rPr lang="en-US" dirty="0"/>
              <a:t>Planning way too many features</a:t>
            </a:r>
          </a:p>
          <a:p>
            <a:r>
              <a:rPr lang="en-US" dirty="0"/>
              <a:t>Thinking you have time to implement them all</a:t>
            </a:r>
          </a:p>
        </p:txBody>
      </p:sp>
    </p:spTree>
    <p:extLst>
      <p:ext uri="{BB962C8B-B14F-4D97-AF65-F5344CB8AC3E}">
        <p14:creationId xmlns:p14="http://schemas.microsoft.com/office/powerpoint/2010/main" val="42293429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9602-2D13-46BD-8C7C-93A3D4D5EA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BA594F0-5294-40A7-9DBE-A18E4617FBD5}"/>
              </a:ext>
            </a:extLst>
          </p:cNvPr>
          <p:cNvSpPr>
            <a:spLocks noGrp="1"/>
          </p:cNvSpPr>
          <p:nvPr>
            <p:ph type="body" sz="quarter" idx="10"/>
          </p:nvPr>
        </p:nvSpPr>
        <p:spPr/>
        <p:txBody>
          <a:bodyPr/>
          <a:lstStyle/>
          <a:p>
            <a:r>
              <a:rPr lang="en-US" dirty="0"/>
              <a:t>Exercises</a:t>
            </a:r>
          </a:p>
        </p:txBody>
      </p:sp>
    </p:spTree>
    <p:extLst>
      <p:ext uri="{BB962C8B-B14F-4D97-AF65-F5344CB8AC3E}">
        <p14:creationId xmlns:p14="http://schemas.microsoft.com/office/powerpoint/2010/main" val="14529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AC53-94BD-4AC8-8229-C8CF64B5EEA7}"/>
              </a:ext>
            </a:extLst>
          </p:cNvPr>
          <p:cNvSpPr>
            <a:spLocks noGrp="1"/>
          </p:cNvSpPr>
          <p:nvPr>
            <p:ph type="title"/>
          </p:nvPr>
        </p:nvSpPr>
        <p:spPr/>
        <p:txBody>
          <a:bodyPr/>
          <a:lstStyle/>
          <a:p>
            <a:r>
              <a:rPr lang="en-US" dirty="0"/>
              <a:t>Critical parts</a:t>
            </a:r>
          </a:p>
        </p:txBody>
      </p:sp>
      <p:sp>
        <p:nvSpPr>
          <p:cNvPr id="3" name="Text Placeholder 2">
            <a:extLst>
              <a:ext uri="{FF2B5EF4-FFF2-40B4-BE49-F238E27FC236}">
                <a16:creationId xmlns:a16="http://schemas.microsoft.com/office/drawing/2014/main" id="{FA83A809-0BFB-45EE-980E-83D73634C1BF}"/>
              </a:ext>
            </a:extLst>
          </p:cNvPr>
          <p:cNvSpPr>
            <a:spLocks noGrp="1"/>
          </p:cNvSpPr>
          <p:nvPr>
            <p:ph type="body" sz="quarter" idx="10"/>
          </p:nvPr>
        </p:nvSpPr>
        <p:spPr/>
        <p:txBody>
          <a:bodyPr/>
          <a:lstStyle/>
          <a:p>
            <a:r>
              <a:rPr lang="en-US" dirty="0"/>
              <a:t>Just working on the GUI until the last minute, and then thinking it’s quick to slap on some networking.</a:t>
            </a:r>
          </a:p>
        </p:txBody>
      </p:sp>
      <p:pic>
        <p:nvPicPr>
          <p:cNvPr id="1028" name="Picture 4" descr="Billedresultat for slap on clipart">
            <a:extLst>
              <a:ext uri="{FF2B5EF4-FFF2-40B4-BE49-F238E27FC236}">
                <a16:creationId xmlns:a16="http://schemas.microsoft.com/office/drawing/2014/main" id="{81D0F52D-8AA0-40EA-A58D-4B6C0FC57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765" y="3131765"/>
            <a:ext cx="5178153" cy="361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18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a:themeElements>
    <a:clrScheme name="VIA University College">
      <a:dk1>
        <a:srgbClr val="414141"/>
      </a:dk1>
      <a:lt1>
        <a:sysClr val="window" lastClr="FFFFFF"/>
      </a:lt1>
      <a:dk2>
        <a:srgbClr val="8CC35A"/>
      </a:dk2>
      <a:lt2>
        <a:srgbClr val="AFAFAF"/>
      </a:lt2>
      <a:accent1>
        <a:srgbClr val="FFBE50"/>
      </a:accent1>
      <a:accent2>
        <a:srgbClr val="FF9164"/>
      </a:accent2>
      <a:accent3>
        <a:srgbClr val="FF7369"/>
      </a:accent3>
      <a:accent4>
        <a:srgbClr val="A0A0DC"/>
      </a:accent4>
      <a:accent5>
        <a:srgbClr val="78B4DC"/>
      </a:accent5>
      <a:accent6>
        <a:srgbClr val="32C8AA"/>
      </a:accent6>
      <a:hlink>
        <a:srgbClr val="0000FF"/>
      </a:hlink>
      <a:folHlink>
        <a:srgbClr val="800080"/>
      </a:folHlink>
    </a:clrScheme>
    <a:fontScheme name="VIA University College">
      <a:majorFont>
        <a:latin typeface="VIA Type Office"/>
        <a:ea typeface=""/>
        <a:cs typeface=""/>
      </a:majorFont>
      <a:minorFont>
        <a:latin typeface="VIA Type Offi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marL="0" indent="0" algn="l" defTabSz="914400" rtl="0" eaLnBrk="1" latinLnBrk="0" hangingPunct="1">
          <a:lnSpc>
            <a:spcPct val="83000"/>
          </a:lnSpc>
          <a:spcBef>
            <a:spcPct val="20000"/>
          </a:spcBef>
          <a:buFont typeface="VIA Type Office" panose="02000503000000020004" pitchFamily="2" charset="0"/>
          <a:buNone/>
          <a:defRPr sz="1600" kern="1200" spc="-100" baseline="0" dirty="0" smtClean="0">
            <a:solidFill>
              <a:schemeClr val="tx1"/>
            </a:solidFill>
            <a:latin typeface="Via Light Office" panose="02000503000000020004" pitchFamily="2" charset="0"/>
            <a:ea typeface="+mn-ea"/>
            <a:cs typeface="+mn-cs"/>
          </a:defRPr>
        </a:defPPr>
      </a:lstStyle>
    </a:txDef>
  </a:objectDefaults>
  <a:extraClrSchemeLst/>
  <a:extLst>
    <a:ext uri="{05A4C25C-085E-4340-85A3-A5531E510DB2}">
      <thm15:themeFamily xmlns:thm15="http://schemas.microsoft.com/office/thememl/2012/main" name="Blank.potx" id="{C26487BB-FE3D-494A-A9C6-8C15B9D85F6B}" vid="{C65DB066-AEC4-4B55-8D0A-EA00B4BE1B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23641</TotalTime>
  <Words>2299</Words>
  <Application>Microsoft Office PowerPoint</Application>
  <PresentationFormat>Custom</PresentationFormat>
  <Paragraphs>401</Paragraphs>
  <Slides>80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Arial</vt:lpstr>
      <vt:lpstr>Calibri</vt:lpstr>
      <vt:lpstr>Courier New</vt:lpstr>
      <vt:lpstr>Tahoma</vt:lpstr>
      <vt:lpstr>Times New Roman</vt:lpstr>
      <vt:lpstr>Via Light Office</vt:lpstr>
      <vt:lpstr>VIA Type Office</vt:lpstr>
      <vt:lpstr>Wingdings</vt:lpstr>
      <vt:lpstr>Blank</vt:lpstr>
      <vt:lpstr>Software Development with UML and Java 2</vt:lpstr>
      <vt:lpstr>Advisory board</vt:lpstr>
      <vt:lpstr>General assignment feedback</vt:lpstr>
      <vt:lpstr>Try-catch outside of while loop</vt:lpstr>
      <vt:lpstr>Graceful shutdown</vt:lpstr>
      <vt:lpstr>Package structure</vt:lpstr>
      <vt:lpstr>Package structure</vt:lpstr>
      <vt:lpstr>Too ambitious</vt:lpstr>
      <vt:lpstr>Critical parts</vt:lpstr>
      <vt:lpstr>Focused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knows about the ViewHandler?</vt:lpstr>
      <vt:lpstr>Who knows about the ViewHandler?</vt:lpstr>
      <vt:lpstr>Who knows about the ViewHandler?</vt:lpstr>
      <vt:lpstr>Who knows about the ViewHandler?</vt:lpstr>
      <vt:lpstr>Who knows about the ViewHandler?</vt:lpstr>
      <vt:lpstr>PowerPoint Presentation</vt:lpstr>
      <vt:lpstr>Remote Method Invocation</vt:lpstr>
      <vt:lpstr>PowerPoint Presentation</vt:lpstr>
      <vt:lpstr>RMI</vt:lpstr>
      <vt:lpstr>RMI</vt:lpstr>
      <vt:lpstr>RMI</vt:lpstr>
      <vt:lpstr>PowerPoint Presentation</vt:lpstr>
      <vt:lpstr>PowerPoint Presentation</vt:lpstr>
      <vt:lpstr>First some concepts</vt:lpstr>
      <vt:lpstr>PowerPoint Presentation</vt:lpstr>
      <vt:lpstr>PowerPoint Presentation</vt:lpstr>
      <vt:lpstr>PowerPoint Presentation</vt:lpstr>
      <vt:lpstr>Example</vt:lpstr>
      <vt:lpstr>RMI example</vt:lpstr>
      <vt:lpstr>PowerPoint Presentation</vt:lpstr>
      <vt:lpstr>PowerPoint Presentation</vt:lpstr>
      <vt:lpstr>PowerPoint Presentation</vt:lpstr>
      <vt:lpstr>PowerPoint Presentation</vt:lpstr>
      <vt:lpstr>PowerPoint Presentation</vt:lpstr>
      <vt:lpstr>Client</vt:lpstr>
      <vt:lpstr>Client Main</vt:lpstr>
      <vt:lpstr>PowerPoint Presentation</vt:lpstr>
      <vt:lpstr>Demonstration</vt:lpstr>
      <vt:lpstr>Steps</vt:lpstr>
      <vt:lpstr>Steps</vt:lpstr>
      <vt:lpstr>PowerPoint Presentation</vt:lpstr>
      <vt:lpstr>Previous setup</vt:lpstr>
      <vt:lpstr>PowerPoint Presentation</vt:lpstr>
      <vt:lpstr>RMI callback, the server calls methods on the client</vt:lpstr>
      <vt:lpstr>RMI callback, the server calls methods on the client</vt:lpstr>
      <vt:lpstr>RMI callback, the server calls methods on the client</vt:lpstr>
      <vt:lpstr>The Server can call methods on the Client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Initialization</vt:lpstr>
      <vt:lpstr>PowerPoint Presentation</vt:lpstr>
      <vt:lpstr>Return values / values to send over network</vt:lpstr>
      <vt:lpstr>PowerPoint Presentation</vt:lpstr>
      <vt:lpstr>Dynamic class downloading</vt:lpstr>
      <vt:lpstr>Dynamic class downloading</vt:lpstr>
      <vt:lpstr>Security – main method</vt:lpstr>
      <vt:lpstr>Security</vt:lpstr>
      <vt:lpstr>Security</vt:lpstr>
      <vt:lpstr>Security</vt:lpstr>
      <vt:lpstr>PowerPoint Presentation</vt:lpstr>
      <vt:lpstr>RMI sum up / check-list</vt:lpstr>
      <vt:lpstr>Sockets versus RMI</vt:lpstr>
      <vt:lpstr>Socket vs RMI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Steffen Vissing Andersen</dc:creator>
  <cp:lastModifiedBy>Vasek Dvorak</cp:lastModifiedBy>
  <cp:revision>730</cp:revision>
  <cp:lastPrinted>2012-01-10T08:46:13Z</cp:lastPrinted>
  <dcterms:modified xsi:type="dcterms:W3CDTF">2020-01-09T10:41:16Z</dcterms:modified>
</cp:coreProperties>
</file>