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 dirty="0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 dirty="0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 dirty="0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 dirty="0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 dirty="0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 dirty="0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819400" y="2067305"/>
            <a:ext cx="7315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Vadapalli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Jahnavi</a:t>
            </a:r>
            <a:endParaRPr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object 8"/>
          <p:cNvSpPr txBox="1"/>
          <p:nvPr/>
        </p:nvSpPr>
        <p:spPr>
          <a:xfrm>
            <a:off x="6477000" y="26289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0452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9" name="object 7"/>
          <p:cNvSpPr txBox="1"/>
          <p:nvPr/>
        </p:nvSpPr>
        <p:spPr>
          <a:xfrm>
            <a:off x="752474" y="1261110"/>
            <a:ext cx="9229725" cy="464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functioning keylogger.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and logged keystrokes in real-time.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efficient and user-friendly interface.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100% keystroke capture.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Real-time logging with no noticeable lag.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 Positive initial user testing results indicating ease of use and utility.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0487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50F17-0002-C9EC-32EA-F6876D94225B}"/>
              </a:ext>
            </a:extLst>
          </p:cNvPr>
          <p:cNvSpPr txBox="1"/>
          <p:nvPr/>
        </p:nvSpPr>
        <p:spPr>
          <a:xfrm>
            <a:off x="755332" y="1600200"/>
            <a:ext cx="907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hlinkClick r:id="rId2" action="ppaction://hlinksldjump"/>
              </a:rPr>
              <a:t>https://github.com/Vadapalli-Jahnavi/Cybersecurity--keylogger-ppt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3124200" y="2621043"/>
            <a:ext cx="7471791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Keylogger Application</a:t>
            </a:r>
            <a:endParaRPr dirty="0"/>
          </a:p>
        </p:txBody>
      </p:sp>
      <p:grpSp>
        <p:nvGrpSpPr>
          <p:cNvPr id="2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-7654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1973431" y="475109"/>
            <a:ext cx="7448611" cy="6185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br>
              <a:rPr lang="en-US" dirty="0"/>
            </a:b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Project Overview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End Users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Solution and Value Proposition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The Wow Factor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Modelling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7) Results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sz="2800" dirty="0"/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305800" y="2904532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6"/>
          <p:cNvSpPr/>
          <p:nvPr/>
        </p:nvSpPr>
        <p:spPr>
          <a:xfrm>
            <a:off x="6553200" y="14425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595312" y="664802"/>
            <a:ext cx="7300278" cy="14135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2400" b="0" spc="10" dirty="0"/>
            </a:br>
            <a:br>
              <a:rPr lang="en-US" sz="2400" b="0" spc="10" dirty="0"/>
            </a:br>
            <a:r>
              <a:rPr lang="en-US" sz="2800" b="1" dirty="0"/>
              <a:t>The Challenge:</a:t>
            </a:r>
            <a:endParaRPr sz="2800" b="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5" name="object 9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7" name="object 7"/>
          <p:cNvSpPr txBox="1"/>
          <p:nvPr/>
        </p:nvSpPr>
        <p:spPr>
          <a:xfrm>
            <a:off x="676275" y="2362200"/>
            <a:ext cx="7629525" cy="2112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spcBef>
                <a:spcPts val="130"/>
              </a:spcBef>
              <a:tabLst>
                <a:tab pos="2727960" algn="l"/>
              </a:tabLst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keystrokes for security, research, or productivity analysis purposes can be cumbersome and inefficient without the right tools. Existing solutions may lack user-friendliness or detailed logging capabilities.</a:t>
            </a:r>
            <a:endParaRPr lang="en-IN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956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9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object 7"/>
          <p:cNvSpPr txBox="1"/>
          <p:nvPr/>
        </p:nvSpPr>
        <p:spPr>
          <a:xfrm>
            <a:off x="739775" y="1905000"/>
            <a:ext cx="8099425" cy="2112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spcBef>
                <a:spcPts val="130"/>
              </a:spcBef>
              <a:tabLst>
                <a:tab pos="2642870" algn="l"/>
              </a:tabLst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developing a keylogger application using Python and Tkinter. The keylogger captures keystrokes, logs them in text and JSON formats, and offers a user-friendly interface to start and stop the logging process.</a:t>
            </a:r>
            <a:endParaRPr lang="en-IN" sz="2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838200" y="971962"/>
            <a:ext cx="6019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7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object 5"/>
          <p:cNvSpPr txBox="1"/>
          <p:nvPr/>
        </p:nvSpPr>
        <p:spPr>
          <a:xfrm>
            <a:off x="739775" y="1905000"/>
            <a:ext cx="9699625" cy="3826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Analysts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and detect unauthorized activity.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studies requiring data on user interaction.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Analysts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assess and improve typing efficiency.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Professionals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troubleshooting and debugging.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049083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8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8" name="object 6"/>
          <p:cNvSpPr txBox="1"/>
          <p:nvPr/>
        </p:nvSpPr>
        <p:spPr>
          <a:xfrm>
            <a:off x="2895600" y="1695449"/>
            <a:ext cx="7425690" cy="5347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just"/>
            <a:r>
              <a:rPr lang="en-US" sz="2400" dirty="0"/>
              <a:t>Keylogger Solution: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interface to start and stop logging.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Logging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keystrokes in both text and JSON formats for versatile usage.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Immediate feedback on the keylogger's status.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Value Proposition: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Quickly deploy and manage keystroke logging.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Detail-Oriented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thorough and structured logs.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Applicable in various professional and research contexts.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52474" y="343854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5" name="object 7"/>
          <p:cNvSpPr txBox="1"/>
          <p:nvPr/>
        </p:nvSpPr>
        <p:spPr>
          <a:xfrm>
            <a:off x="752474" y="1215074"/>
            <a:ext cx="7543165" cy="26835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Intuitive GUI built with Tkinter.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Logs: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JSON and text formats for easy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Immediate visual feedback on keylogger status.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6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13</a:t>
            </a: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spc="130" dirty="0">
                <a:solidFill>
                  <a:srgbClr val="2D83C3"/>
                </a:solidFill>
                <a:latin typeface="Trebuchet MS"/>
                <a:cs typeface="Trebuchet MS"/>
              </a:rPr>
              <a:t>Ann</a:t>
            </a:r>
            <a:r>
              <a:rPr sz="1100" b="1" spc="15" dirty="0" err="1">
                <a:solidFill>
                  <a:srgbClr val="2D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 err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48464" y="312717"/>
            <a:ext cx="466173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2" name="Rectangle 1"/>
          <p:cNvSpPr>
            <a:spLocks noChangeArrowheads="1"/>
          </p:cNvSpPr>
          <p:nvPr/>
        </p:nvSpPr>
        <p:spPr bwMode="auto">
          <a:xfrm>
            <a:off x="748464" y="643930"/>
            <a:ext cx="12877800" cy="5831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Implementation: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Languages and Libraries: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Python, Tkinter, pynput, json.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generate_text_log(key)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generate_json_file(keys_used)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on_press(key)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on_release(key)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 keystrokes in multiple formats.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start/stop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Office Theme</vt:lpstr>
      <vt:lpstr>Vadapalli Jahnavi</vt:lpstr>
      <vt:lpstr>Keylogger Application</vt:lpstr>
      <vt:lpstr>AGENDA 1) Problem Statement 2) Project Overview 3) End Users 4) Solution and Value Proposition 5) The Wow Factor 6) Modelling 7) Results </vt:lpstr>
      <vt:lpstr>PROBLEM STATEMENT  The Challenge: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Midathada Layasri</dc:creator>
  <cp:lastModifiedBy>Layasri Midathada</cp:lastModifiedBy>
  <cp:revision>1</cp:revision>
  <dcterms:created xsi:type="dcterms:W3CDTF">2024-06-02T18:48:59Z</dcterms:created>
  <dcterms:modified xsi:type="dcterms:W3CDTF">2024-06-20T14:15:34Z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