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1309350" cx="20104100"/>
  <p:notesSz cx="20104100" cy="113093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0" roundtripDataSignature="AMtx7mgt9aSvle7cMXrDelNF0Y+hOH32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6a265c946_0_52: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316a265c946_0_52: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6a265c946_0_73: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316a265c946_0_73: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6a265c946_0_68: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316a265c946_0_68: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6a265c946_0_63: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316a265c946_0_63: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d3716750be_1_4: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d3716750be_1_4: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3716750be_0_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d3716750be_0_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3fd9e3797_1_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313fd9e3797_1_0: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3fd9e3797_1_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313fd9e3797_1_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5f9f7d1f3_0_8: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315f9f7d1f3_0_8: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5f9f7d1f3_0_1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315f9f7d1f3_0_1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6a265c946_0_29: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316a265c946_0_29: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6a265c946_0_3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316a265c946_0_3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6a265c946_0_47: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316a265c946_0_47: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pic>
        <p:nvPicPr>
          <p:cNvPr id="12" name="Google Shape;12;p10"/>
          <p:cNvPicPr preferRelativeResize="0"/>
          <p:nvPr/>
        </p:nvPicPr>
        <p:blipFill rotWithShape="1">
          <a:blip r:embed="rId2">
            <a:alphaModFix/>
          </a:blip>
          <a:srcRect b="0" l="0" r="0" t="0"/>
          <a:stretch/>
        </p:blipFill>
        <p:spPr>
          <a:xfrm>
            <a:off x="0" y="-28036"/>
            <a:ext cx="20152520" cy="11337386"/>
          </a:xfrm>
          <a:prstGeom prst="rect">
            <a:avLst/>
          </a:prstGeom>
          <a:noFill/>
          <a:ln>
            <a:noFill/>
          </a:ln>
        </p:spPr>
      </p:pic>
      <p:grpSp>
        <p:nvGrpSpPr>
          <p:cNvPr id="13" name="Google Shape;13;p10"/>
          <p:cNvGrpSpPr/>
          <p:nvPr/>
        </p:nvGrpSpPr>
        <p:grpSpPr>
          <a:xfrm>
            <a:off x="8375650" y="10531475"/>
            <a:ext cx="3894979" cy="335915"/>
            <a:chOff x="8592670" y="10723202"/>
            <a:chExt cx="3894979" cy="335915"/>
          </a:xfrm>
        </p:grpSpPr>
        <p:sp>
          <p:nvSpPr>
            <p:cNvPr id="14" name="Google Shape;14;p10"/>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0"/>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0"/>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0"/>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0"/>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0"/>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0"/>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10"/>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10"/>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 name="Google Shape;23;p10"/>
          <p:cNvSpPr/>
          <p:nvPr/>
        </p:nvSpPr>
        <p:spPr>
          <a:xfrm>
            <a:off x="5092767" y="7254875"/>
            <a:ext cx="10694670" cy="53340"/>
          </a:xfrm>
          <a:custGeom>
            <a:rect b="b" l="l" r="r" t="t"/>
            <a:pathLst>
              <a:path extrusionOk="0" h="53340" w="10694669">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10"/>
          <p:cNvSpPr/>
          <p:nvPr/>
        </p:nvSpPr>
        <p:spPr>
          <a:xfrm>
            <a:off x="5092767" y="6209204"/>
            <a:ext cx="10694670" cy="1045671"/>
          </a:xfrm>
          <a:custGeom>
            <a:rect b="b" l="l" r="r" t="t"/>
            <a:pathLst>
              <a:path extrusionOk="0" h="1025525" w="10694669">
                <a:moveTo>
                  <a:pt x="10694197" y="0"/>
                </a:moveTo>
                <a:lnTo>
                  <a:pt x="0" y="0"/>
                </a:lnTo>
                <a:lnTo>
                  <a:pt x="0" y="1025330"/>
                </a:lnTo>
                <a:lnTo>
                  <a:pt x="10694197" y="1025330"/>
                </a:lnTo>
                <a:lnTo>
                  <a:pt x="10694197"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10"/>
          <p:cNvSpPr/>
          <p:nvPr/>
        </p:nvSpPr>
        <p:spPr>
          <a:xfrm>
            <a:off x="7815028" y="9029006"/>
            <a:ext cx="3477895" cy="864869"/>
          </a:xfrm>
          <a:custGeom>
            <a:rect b="b" l="l" r="r" t="t"/>
            <a:pathLst>
              <a:path extrusionOk="0" h="864870" w="3477895">
                <a:moveTo>
                  <a:pt x="743635" y="406793"/>
                </a:moveTo>
                <a:lnTo>
                  <a:pt x="740346" y="345351"/>
                </a:lnTo>
                <a:lnTo>
                  <a:pt x="730719" y="289318"/>
                </a:lnTo>
                <a:lnTo>
                  <a:pt x="715162" y="238620"/>
                </a:lnTo>
                <a:lnTo>
                  <a:pt x="694055" y="193154"/>
                </a:lnTo>
                <a:lnTo>
                  <a:pt x="667804" y="152844"/>
                </a:lnTo>
                <a:lnTo>
                  <a:pt x="636803" y="117602"/>
                </a:lnTo>
                <a:lnTo>
                  <a:pt x="601421" y="87325"/>
                </a:lnTo>
                <a:lnTo>
                  <a:pt x="565569" y="63233"/>
                </a:lnTo>
                <a:lnTo>
                  <a:pt x="542772" y="51714"/>
                </a:lnTo>
                <a:lnTo>
                  <a:pt x="542772" y="413016"/>
                </a:lnTo>
                <a:lnTo>
                  <a:pt x="539419" y="470103"/>
                </a:lnTo>
                <a:lnTo>
                  <a:pt x="529577" y="520890"/>
                </a:lnTo>
                <a:lnTo>
                  <a:pt x="513562" y="565442"/>
                </a:lnTo>
                <a:lnTo>
                  <a:pt x="491693" y="603796"/>
                </a:lnTo>
                <a:lnTo>
                  <a:pt x="464312" y="636041"/>
                </a:lnTo>
                <a:lnTo>
                  <a:pt x="431723" y="662216"/>
                </a:lnTo>
                <a:lnTo>
                  <a:pt x="394246" y="682383"/>
                </a:lnTo>
                <a:lnTo>
                  <a:pt x="352221" y="696620"/>
                </a:lnTo>
                <a:lnTo>
                  <a:pt x="305955" y="704964"/>
                </a:lnTo>
                <a:lnTo>
                  <a:pt x="255765" y="707478"/>
                </a:lnTo>
                <a:lnTo>
                  <a:pt x="238239" y="707415"/>
                </a:lnTo>
                <a:lnTo>
                  <a:pt x="220370" y="707009"/>
                </a:lnTo>
                <a:lnTo>
                  <a:pt x="203644" y="705891"/>
                </a:lnTo>
                <a:lnTo>
                  <a:pt x="189598" y="703707"/>
                </a:lnTo>
                <a:lnTo>
                  <a:pt x="189598" y="153466"/>
                </a:lnTo>
                <a:lnTo>
                  <a:pt x="204139" y="150698"/>
                </a:lnTo>
                <a:lnTo>
                  <a:pt x="223329" y="148285"/>
                </a:lnTo>
                <a:lnTo>
                  <a:pt x="247205" y="146583"/>
                </a:lnTo>
                <a:lnTo>
                  <a:pt x="275742" y="145935"/>
                </a:lnTo>
                <a:lnTo>
                  <a:pt x="328282" y="149136"/>
                </a:lnTo>
                <a:lnTo>
                  <a:pt x="375869" y="158788"/>
                </a:lnTo>
                <a:lnTo>
                  <a:pt x="418185" y="174967"/>
                </a:lnTo>
                <a:lnTo>
                  <a:pt x="454888" y="197739"/>
                </a:lnTo>
                <a:lnTo>
                  <a:pt x="485648" y="227177"/>
                </a:lnTo>
                <a:lnTo>
                  <a:pt x="510146" y="263347"/>
                </a:lnTo>
                <a:lnTo>
                  <a:pt x="528053" y="306336"/>
                </a:lnTo>
                <a:lnTo>
                  <a:pt x="539038" y="356196"/>
                </a:lnTo>
                <a:lnTo>
                  <a:pt x="542772" y="413016"/>
                </a:lnTo>
                <a:lnTo>
                  <a:pt x="542772" y="51714"/>
                </a:lnTo>
                <a:lnTo>
                  <a:pt x="482523" y="27292"/>
                </a:lnTo>
                <a:lnTo>
                  <a:pt x="434238" y="15125"/>
                </a:lnTo>
                <a:lnTo>
                  <a:pt x="380707" y="6616"/>
                </a:lnTo>
                <a:lnTo>
                  <a:pt x="321398" y="1625"/>
                </a:lnTo>
                <a:lnTo>
                  <a:pt x="255765" y="0"/>
                </a:lnTo>
                <a:lnTo>
                  <a:pt x="199453" y="749"/>
                </a:lnTo>
                <a:lnTo>
                  <a:pt x="144881" y="2997"/>
                </a:lnTo>
                <a:lnTo>
                  <a:pt x="92887" y="6743"/>
                </a:lnTo>
                <a:lnTo>
                  <a:pt x="44323" y="11976"/>
                </a:lnTo>
                <a:lnTo>
                  <a:pt x="0" y="18719"/>
                </a:lnTo>
                <a:lnTo>
                  <a:pt x="0" y="843470"/>
                </a:lnTo>
                <a:lnTo>
                  <a:pt x="39331" y="848067"/>
                </a:lnTo>
                <a:lnTo>
                  <a:pt x="88277" y="852055"/>
                </a:lnTo>
                <a:lnTo>
                  <a:pt x="147027" y="854887"/>
                </a:lnTo>
                <a:lnTo>
                  <a:pt x="215836" y="855954"/>
                </a:lnTo>
                <a:lnTo>
                  <a:pt x="276225" y="854316"/>
                </a:lnTo>
                <a:lnTo>
                  <a:pt x="333705" y="849350"/>
                </a:lnTo>
                <a:lnTo>
                  <a:pt x="388048" y="841019"/>
                </a:lnTo>
                <a:lnTo>
                  <a:pt x="439051" y="829284"/>
                </a:lnTo>
                <a:lnTo>
                  <a:pt x="486473" y="814108"/>
                </a:lnTo>
                <a:lnTo>
                  <a:pt x="530123" y="795426"/>
                </a:lnTo>
                <a:lnTo>
                  <a:pt x="569747" y="773214"/>
                </a:lnTo>
                <a:lnTo>
                  <a:pt x="605155" y="747420"/>
                </a:lnTo>
                <a:lnTo>
                  <a:pt x="634022" y="719683"/>
                </a:lnTo>
                <a:lnTo>
                  <a:pt x="644169" y="707478"/>
                </a:lnTo>
                <a:lnTo>
                  <a:pt x="660463" y="687882"/>
                </a:lnTo>
                <a:lnTo>
                  <a:pt x="684047" y="651916"/>
                </a:lnTo>
                <a:lnTo>
                  <a:pt x="704329" y="611720"/>
                </a:lnTo>
                <a:lnTo>
                  <a:pt x="720864" y="567194"/>
                </a:lnTo>
                <a:lnTo>
                  <a:pt x="733221" y="518261"/>
                </a:lnTo>
                <a:lnTo>
                  <a:pt x="740968" y="464820"/>
                </a:lnTo>
                <a:lnTo>
                  <a:pt x="743635" y="406793"/>
                </a:lnTo>
                <a:close/>
              </a:path>
              <a:path extrusionOk="0" h="864870" w="3477895">
                <a:moveTo>
                  <a:pt x="1394968" y="847204"/>
                </a:moveTo>
                <a:lnTo>
                  <a:pt x="1393126" y="806246"/>
                </a:lnTo>
                <a:lnTo>
                  <a:pt x="1391513" y="760018"/>
                </a:lnTo>
                <a:lnTo>
                  <a:pt x="1390370" y="708418"/>
                </a:lnTo>
                <a:lnTo>
                  <a:pt x="1389938" y="651319"/>
                </a:lnTo>
                <a:lnTo>
                  <a:pt x="1389938" y="237070"/>
                </a:lnTo>
                <a:lnTo>
                  <a:pt x="1200277" y="237070"/>
                </a:lnTo>
                <a:lnTo>
                  <a:pt x="1200277" y="600151"/>
                </a:lnTo>
                <a:lnTo>
                  <a:pt x="1199819" y="611860"/>
                </a:lnTo>
                <a:lnTo>
                  <a:pt x="1180630" y="664324"/>
                </a:lnTo>
                <a:lnTo>
                  <a:pt x="1133335" y="701357"/>
                </a:lnTo>
                <a:lnTo>
                  <a:pt x="1097978" y="707478"/>
                </a:lnTo>
                <a:lnTo>
                  <a:pt x="1054544" y="697712"/>
                </a:lnTo>
                <a:lnTo>
                  <a:pt x="1024686" y="669582"/>
                </a:lnTo>
                <a:lnTo>
                  <a:pt x="1007452" y="624840"/>
                </a:lnTo>
                <a:lnTo>
                  <a:pt x="1001915" y="565238"/>
                </a:lnTo>
                <a:lnTo>
                  <a:pt x="1001915" y="237070"/>
                </a:lnTo>
                <a:lnTo>
                  <a:pt x="812266" y="237070"/>
                </a:lnTo>
                <a:lnTo>
                  <a:pt x="812266" y="595160"/>
                </a:lnTo>
                <a:lnTo>
                  <a:pt x="816368" y="660679"/>
                </a:lnTo>
                <a:lnTo>
                  <a:pt x="828255" y="716178"/>
                </a:lnTo>
                <a:lnTo>
                  <a:pt x="847267" y="762063"/>
                </a:lnTo>
                <a:lnTo>
                  <a:pt x="872769" y="798715"/>
                </a:lnTo>
                <a:lnTo>
                  <a:pt x="904125" y="826541"/>
                </a:lnTo>
                <a:lnTo>
                  <a:pt x="940689" y="845921"/>
                </a:lnTo>
                <a:lnTo>
                  <a:pt x="981811" y="857275"/>
                </a:lnTo>
                <a:lnTo>
                  <a:pt x="1026845" y="860958"/>
                </a:lnTo>
                <a:lnTo>
                  <a:pt x="1086599" y="854176"/>
                </a:lnTo>
                <a:lnTo>
                  <a:pt x="1134656" y="836599"/>
                </a:lnTo>
                <a:lnTo>
                  <a:pt x="1171943" y="812444"/>
                </a:lnTo>
                <a:lnTo>
                  <a:pt x="1199349" y="785888"/>
                </a:lnTo>
                <a:lnTo>
                  <a:pt x="1217764" y="761123"/>
                </a:lnTo>
                <a:lnTo>
                  <a:pt x="1221486" y="761123"/>
                </a:lnTo>
                <a:lnTo>
                  <a:pt x="1230261" y="847204"/>
                </a:lnTo>
                <a:lnTo>
                  <a:pt x="1394968" y="847204"/>
                </a:lnTo>
                <a:close/>
              </a:path>
              <a:path extrusionOk="0" h="864870" w="3477895">
                <a:moveTo>
                  <a:pt x="2097112" y="536511"/>
                </a:moveTo>
                <a:lnTo>
                  <a:pt x="2094064" y="487603"/>
                </a:lnTo>
                <a:lnTo>
                  <a:pt x="2085124" y="441807"/>
                </a:lnTo>
                <a:lnTo>
                  <a:pt x="2070569" y="399427"/>
                </a:lnTo>
                <a:lnTo>
                  <a:pt x="2050681" y="360819"/>
                </a:lnTo>
                <a:lnTo>
                  <a:pt x="2049614" y="359359"/>
                </a:lnTo>
                <a:lnTo>
                  <a:pt x="2025751" y="326301"/>
                </a:lnTo>
                <a:lnTo>
                  <a:pt x="1996071" y="296202"/>
                </a:lnTo>
                <a:lnTo>
                  <a:pt x="1961934" y="270840"/>
                </a:lnTo>
                <a:lnTo>
                  <a:pt x="1923605" y="250532"/>
                </a:lnTo>
                <a:lnTo>
                  <a:pt x="1899958" y="242189"/>
                </a:lnTo>
                <a:lnTo>
                  <a:pt x="1899958" y="541528"/>
                </a:lnTo>
                <a:lnTo>
                  <a:pt x="1894560" y="602767"/>
                </a:lnTo>
                <a:lnTo>
                  <a:pt x="1878926" y="653516"/>
                </a:lnTo>
                <a:lnTo>
                  <a:pt x="1853895" y="691984"/>
                </a:lnTo>
                <a:lnTo>
                  <a:pt x="1820291" y="716381"/>
                </a:lnTo>
                <a:lnTo>
                  <a:pt x="1778939" y="724916"/>
                </a:lnTo>
                <a:lnTo>
                  <a:pt x="1777720" y="724916"/>
                </a:lnTo>
                <a:lnTo>
                  <a:pt x="1734197" y="715911"/>
                </a:lnTo>
                <a:lnTo>
                  <a:pt x="1699729" y="690626"/>
                </a:lnTo>
                <a:lnTo>
                  <a:pt x="1674660" y="651637"/>
                </a:lnTo>
                <a:lnTo>
                  <a:pt x="1659369" y="601484"/>
                </a:lnTo>
                <a:lnTo>
                  <a:pt x="1654187" y="542772"/>
                </a:lnTo>
                <a:lnTo>
                  <a:pt x="1657184" y="497560"/>
                </a:lnTo>
                <a:lnTo>
                  <a:pt x="1666570" y="454748"/>
                </a:lnTo>
                <a:lnTo>
                  <a:pt x="1682877" y="416915"/>
                </a:lnTo>
                <a:lnTo>
                  <a:pt x="1706676" y="386676"/>
                </a:lnTo>
                <a:lnTo>
                  <a:pt x="1778939" y="359359"/>
                </a:lnTo>
                <a:lnTo>
                  <a:pt x="1824596" y="369684"/>
                </a:lnTo>
                <a:lnTo>
                  <a:pt x="1858733" y="397611"/>
                </a:lnTo>
                <a:lnTo>
                  <a:pt x="1882152" y="438594"/>
                </a:lnTo>
                <a:lnTo>
                  <a:pt x="1895640" y="488086"/>
                </a:lnTo>
                <a:lnTo>
                  <a:pt x="1899958" y="541528"/>
                </a:lnTo>
                <a:lnTo>
                  <a:pt x="1899958" y="242189"/>
                </a:lnTo>
                <a:lnTo>
                  <a:pt x="1881390" y="235635"/>
                </a:lnTo>
                <a:lnTo>
                  <a:pt x="1835569" y="226453"/>
                </a:lnTo>
                <a:lnTo>
                  <a:pt x="1786420" y="223316"/>
                </a:lnTo>
                <a:lnTo>
                  <a:pt x="1734375" y="226402"/>
                </a:lnTo>
                <a:lnTo>
                  <a:pt x="1685937" y="235483"/>
                </a:lnTo>
                <a:lnTo>
                  <a:pt x="1641424" y="250329"/>
                </a:lnTo>
                <a:lnTo>
                  <a:pt x="1601089" y="270675"/>
                </a:lnTo>
                <a:lnTo>
                  <a:pt x="1565224" y="296278"/>
                </a:lnTo>
                <a:lnTo>
                  <a:pt x="1534109" y="326898"/>
                </a:lnTo>
                <a:lnTo>
                  <a:pt x="1508010" y="362280"/>
                </a:lnTo>
                <a:lnTo>
                  <a:pt x="1487233" y="402170"/>
                </a:lnTo>
                <a:lnTo>
                  <a:pt x="1472044" y="446328"/>
                </a:lnTo>
                <a:lnTo>
                  <a:pt x="1462722" y="494512"/>
                </a:lnTo>
                <a:lnTo>
                  <a:pt x="1459547" y="546468"/>
                </a:lnTo>
                <a:lnTo>
                  <a:pt x="1462874" y="598233"/>
                </a:lnTo>
                <a:lnTo>
                  <a:pt x="1472590" y="645896"/>
                </a:lnTo>
                <a:lnTo>
                  <a:pt x="1488224" y="689216"/>
                </a:lnTo>
                <a:lnTo>
                  <a:pt x="1509369" y="728091"/>
                </a:lnTo>
                <a:lnTo>
                  <a:pt x="1535582" y="762330"/>
                </a:lnTo>
                <a:lnTo>
                  <a:pt x="1566443" y="791756"/>
                </a:lnTo>
                <a:lnTo>
                  <a:pt x="1601508" y="816216"/>
                </a:lnTo>
                <a:lnTo>
                  <a:pt x="1640344" y="835533"/>
                </a:lnTo>
                <a:lnTo>
                  <a:pt x="1682521" y="849541"/>
                </a:lnTo>
                <a:lnTo>
                  <a:pt x="1727619" y="858075"/>
                </a:lnTo>
                <a:lnTo>
                  <a:pt x="1775180" y="860958"/>
                </a:lnTo>
                <a:lnTo>
                  <a:pt x="1776425" y="860958"/>
                </a:lnTo>
                <a:lnTo>
                  <a:pt x="1820456" y="858405"/>
                </a:lnTo>
                <a:lnTo>
                  <a:pt x="1863610" y="850696"/>
                </a:lnTo>
                <a:lnTo>
                  <a:pt x="1905177" y="837768"/>
                </a:lnTo>
                <a:lnTo>
                  <a:pt x="1944458" y="819518"/>
                </a:lnTo>
                <a:lnTo>
                  <a:pt x="1980780" y="795896"/>
                </a:lnTo>
                <a:lnTo>
                  <a:pt x="2013419" y="766787"/>
                </a:lnTo>
                <a:lnTo>
                  <a:pt x="2041690" y="732142"/>
                </a:lnTo>
                <a:lnTo>
                  <a:pt x="2064893" y="691870"/>
                </a:lnTo>
                <a:lnTo>
                  <a:pt x="2082330" y="645871"/>
                </a:lnTo>
                <a:lnTo>
                  <a:pt x="2093302" y="594131"/>
                </a:lnTo>
                <a:lnTo>
                  <a:pt x="2097112" y="536511"/>
                </a:lnTo>
                <a:close/>
              </a:path>
              <a:path extrusionOk="0" h="864870" w="3477895">
                <a:moveTo>
                  <a:pt x="2656205" y="247065"/>
                </a:moveTo>
                <a:lnTo>
                  <a:pt x="2623756" y="237032"/>
                </a:lnTo>
                <a:lnTo>
                  <a:pt x="2587587" y="229565"/>
                </a:lnTo>
                <a:lnTo>
                  <a:pt x="2549537" y="224917"/>
                </a:lnTo>
                <a:lnTo>
                  <a:pt x="2511463" y="223316"/>
                </a:lnTo>
                <a:lnTo>
                  <a:pt x="2456891" y="226301"/>
                </a:lnTo>
                <a:lnTo>
                  <a:pt x="2406751" y="234962"/>
                </a:lnTo>
                <a:lnTo>
                  <a:pt x="2361095" y="248920"/>
                </a:lnTo>
                <a:lnTo>
                  <a:pt x="2319985" y="267779"/>
                </a:lnTo>
                <a:lnTo>
                  <a:pt x="2283485" y="291147"/>
                </a:lnTo>
                <a:lnTo>
                  <a:pt x="2251646" y="318617"/>
                </a:lnTo>
                <a:lnTo>
                  <a:pt x="2224557" y="349808"/>
                </a:lnTo>
                <a:lnTo>
                  <a:pt x="2202243" y="384327"/>
                </a:lnTo>
                <a:lnTo>
                  <a:pt x="2184781" y="421779"/>
                </a:lnTo>
                <a:lnTo>
                  <a:pt x="2172246" y="461759"/>
                </a:lnTo>
                <a:lnTo>
                  <a:pt x="2164664" y="503885"/>
                </a:lnTo>
                <a:lnTo>
                  <a:pt x="2162137" y="547763"/>
                </a:lnTo>
                <a:lnTo>
                  <a:pt x="2165210" y="598373"/>
                </a:lnTo>
                <a:lnTo>
                  <a:pt x="2174303" y="645236"/>
                </a:lnTo>
                <a:lnTo>
                  <a:pt x="2189137" y="688111"/>
                </a:lnTo>
                <a:lnTo>
                  <a:pt x="2209482" y="726795"/>
                </a:lnTo>
                <a:lnTo>
                  <a:pt x="2235085" y="761034"/>
                </a:lnTo>
                <a:lnTo>
                  <a:pt x="2265692" y="790625"/>
                </a:lnTo>
                <a:lnTo>
                  <a:pt x="2301075" y="815352"/>
                </a:lnTo>
                <a:lnTo>
                  <a:pt x="2340965" y="834961"/>
                </a:lnTo>
                <a:lnTo>
                  <a:pt x="2385123" y="849249"/>
                </a:lnTo>
                <a:lnTo>
                  <a:pt x="2433320" y="857986"/>
                </a:lnTo>
                <a:lnTo>
                  <a:pt x="2485275" y="860958"/>
                </a:lnTo>
                <a:lnTo>
                  <a:pt x="2537599" y="858761"/>
                </a:lnTo>
                <a:lnTo>
                  <a:pt x="2584640" y="852703"/>
                </a:lnTo>
                <a:lnTo>
                  <a:pt x="2624442" y="843597"/>
                </a:lnTo>
                <a:lnTo>
                  <a:pt x="2632506" y="692505"/>
                </a:lnTo>
                <a:lnTo>
                  <a:pt x="2609748" y="700887"/>
                </a:lnTo>
                <a:lnTo>
                  <a:pt x="2584310" y="707174"/>
                </a:lnTo>
                <a:lnTo>
                  <a:pt x="2555811" y="711098"/>
                </a:lnTo>
                <a:lnTo>
                  <a:pt x="2523909" y="712470"/>
                </a:lnTo>
                <a:lnTo>
                  <a:pt x="2479484" y="707517"/>
                </a:lnTo>
                <a:lnTo>
                  <a:pt x="2439555" y="692785"/>
                </a:lnTo>
                <a:lnTo>
                  <a:pt x="2405710" y="668489"/>
                </a:lnTo>
                <a:lnTo>
                  <a:pt x="2379548" y="634834"/>
                </a:lnTo>
                <a:lnTo>
                  <a:pt x="2362695" y="592023"/>
                </a:lnTo>
                <a:lnTo>
                  <a:pt x="2356713" y="540283"/>
                </a:lnTo>
                <a:lnTo>
                  <a:pt x="2361463" y="492950"/>
                </a:lnTo>
                <a:lnTo>
                  <a:pt x="2376360" y="451586"/>
                </a:lnTo>
                <a:lnTo>
                  <a:pt x="2400566" y="417360"/>
                </a:lnTo>
                <a:lnTo>
                  <a:pt x="2433180" y="391452"/>
                </a:lnTo>
                <a:lnTo>
                  <a:pt x="2473350" y="375043"/>
                </a:lnTo>
                <a:lnTo>
                  <a:pt x="2520213" y="369303"/>
                </a:lnTo>
                <a:lnTo>
                  <a:pt x="2554694" y="370827"/>
                </a:lnTo>
                <a:lnTo>
                  <a:pt x="2583548" y="374929"/>
                </a:lnTo>
                <a:lnTo>
                  <a:pt x="2607246" y="380911"/>
                </a:lnTo>
                <a:lnTo>
                  <a:pt x="2626271" y="388061"/>
                </a:lnTo>
                <a:lnTo>
                  <a:pt x="2656205" y="247065"/>
                </a:lnTo>
                <a:close/>
              </a:path>
              <a:path extrusionOk="0" h="864870" w="3477895">
                <a:moveTo>
                  <a:pt x="3477476" y="72466"/>
                </a:moveTo>
                <a:lnTo>
                  <a:pt x="3301720" y="72466"/>
                </a:lnTo>
                <a:lnTo>
                  <a:pt x="3301720" y="521081"/>
                </a:lnTo>
                <a:lnTo>
                  <a:pt x="3297517" y="583844"/>
                </a:lnTo>
                <a:lnTo>
                  <a:pt x="3285109" y="634695"/>
                </a:lnTo>
                <a:lnTo>
                  <a:pt x="3264738" y="673836"/>
                </a:lnTo>
                <a:lnTo>
                  <a:pt x="3236658" y="701522"/>
                </a:lnTo>
                <a:lnTo>
                  <a:pt x="3201111" y="717969"/>
                </a:lnTo>
                <a:lnTo>
                  <a:pt x="3158363" y="723404"/>
                </a:lnTo>
                <a:lnTo>
                  <a:pt x="3116605" y="717727"/>
                </a:lnTo>
                <a:lnTo>
                  <a:pt x="3081705" y="700760"/>
                </a:lnTo>
                <a:lnTo>
                  <a:pt x="3054019" y="672541"/>
                </a:lnTo>
                <a:lnTo>
                  <a:pt x="3033852" y="633145"/>
                </a:lnTo>
                <a:lnTo>
                  <a:pt x="3021507" y="582637"/>
                </a:lnTo>
                <a:lnTo>
                  <a:pt x="3017329" y="521081"/>
                </a:lnTo>
                <a:lnTo>
                  <a:pt x="3017329" y="72466"/>
                </a:lnTo>
                <a:lnTo>
                  <a:pt x="2840393" y="72466"/>
                </a:lnTo>
                <a:lnTo>
                  <a:pt x="2840393" y="507225"/>
                </a:lnTo>
                <a:lnTo>
                  <a:pt x="2842780" y="566483"/>
                </a:lnTo>
                <a:lnTo>
                  <a:pt x="2849867" y="620014"/>
                </a:lnTo>
                <a:lnTo>
                  <a:pt x="2861526" y="667931"/>
                </a:lnTo>
                <a:lnTo>
                  <a:pt x="2877655" y="710349"/>
                </a:lnTo>
                <a:lnTo>
                  <a:pt x="2898114" y="747369"/>
                </a:lnTo>
                <a:lnTo>
                  <a:pt x="2922778" y="779094"/>
                </a:lnTo>
                <a:lnTo>
                  <a:pt x="2951556" y="805637"/>
                </a:lnTo>
                <a:lnTo>
                  <a:pt x="2984296" y="827125"/>
                </a:lnTo>
                <a:lnTo>
                  <a:pt x="3020885" y="843635"/>
                </a:lnTo>
                <a:lnTo>
                  <a:pt x="3061220" y="855294"/>
                </a:lnTo>
                <a:lnTo>
                  <a:pt x="3105162" y="862215"/>
                </a:lnTo>
                <a:lnTo>
                  <a:pt x="3152584" y="864501"/>
                </a:lnTo>
                <a:lnTo>
                  <a:pt x="3201733" y="862114"/>
                </a:lnTo>
                <a:lnTo>
                  <a:pt x="3247313" y="854900"/>
                </a:lnTo>
                <a:lnTo>
                  <a:pt x="3289198" y="842860"/>
                </a:lnTo>
                <a:lnTo>
                  <a:pt x="3327260" y="825919"/>
                </a:lnTo>
                <a:lnTo>
                  <a:pt x="3361347" y="804037"/>
                </a:lnTo>
                <a:lnTo>
                  <a:pt x="3391344" y="777201"/>
                </a:lnTo>
                <a:lnTo>
                  <a:pt x="3417100" y="745350"/>
                </a:lnTo>
                <a:lnTo>
                  <a:pt x="3438474" y="708444"/>
                </a:lnTo>
                <a:lnTo>
                  <a:pt x="3455327" y="666445"/>
                </a:lnTo>
                <a:lnTo>
                  <a:pt x="3467544" y="619328"/>
                </a:lnTo>
                <a:lnTo>
                  <a:pt x="3474974" y="567029"/>
                </a:lnTo>
                <a:lnTo>
                  <a:pt x="3477476" y="509524"/>
                </a:lnTo>
                <a:lnTo>
                  <a:pt x="3477476" y="7246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6" name="Google Shape;26;p10"/>
          <p:cNvPicPr preferRelativeResize="0"/>
          <p:nvPr/>
        </p:nvPicPr>
        <p:blipFill rotWithShape="1">
          <a:blip r:embed="rId3">
            <a:alphaModFix/>
          </a:blip>
          <a:srcRect b="0" l="0" r="0" t="0"/>
          <a:stretch/>
        </p:blipFill>
        <p:spPr>
          <a:xfrm>
            <a:off x="11380876" y="8778875"/>
            <a:ext cx="1554405" cy="1150620"/>
          </a:xfrm>
          <a:prstGeom prst="rect">
            <a:avLst/>
          </a:prstGeom>
          <a:noFill/>
          <a:ln>
            <a:noFill/>
          </a:ln>
        </p:spPr>
      </p:pic>
      <p:sp>
        <p:nvSpPr>
          <p:cNvPr id="27" name="Google Shape;27;p10"/>
          <p:cNvSpPr txBox="1"/>
          <p:nvPr>
            <p:ph idx="1" type="body"/>
          </p:nvPr>
        </p:nvSpPr>
        <p:spPr>
          <a:xfrm>
            <a:off x="5138402" y="6287962"/>
            <a:ext cx="10649035" cy="83099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54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10"/>
          <p:cNvSpPr txBox="1"/>
          <p:nvPr>
            <p:ph idx="2" type="body"/>
          </p:nvPr>
        </p:nvSpPr>
        <p:spPr>
          <a:xfrm>
            <a:off x="4718050" y="5133092"/>
            <a:ext cx="11429999" cy="92333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6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10"/>
          <p:cNvSpPr txBox="1"/>
          <p:nvPr>
            <p:ph idx="3" type="body"/>
          </p:nvPr>
        </p:nvSpPr>
        <p:spPr>
          <a:xfrm>
            <a:off x="5092767" y="7563485"/>
            <a:ext cx="10694988" cy="492443"/>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sz="32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10"/>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32" name="Shape 32"/>
        <p:cNvGrpSpPr/>
        <p:nvPr/>
      </p:nvGrpSpPr>
      <p:grpSpPr>
        <a:xfrm>
          <a:off x="0" y="0"/>
          <a:ext cx="0" cy="0"/>
          <a:chOff x="0" y="0"/>
          <a:chExt cx="0" cy="0"/>
        </a:xfrm>
      </p:grpSpPr>
      <p:sp>
        <p:nvSpPr>
          <p:cNvPr id="33" name="Google Shape;33;p12"/>
          <p:cNvSpPr/>
          <p:nvPr/>
        </p:nvSpPr>
        <p:spPr>
          <a:xfrm>
            <a:off x="1" y="828729"/>
            <a:ext cx="4946650" cy="116834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 name="Google Shape;34;p12"/>
          <p:cNvSpPr/>
          <p:nvPr/>
        </p:nvSpPr>
        <p:spPr>
          <a:xfrm>
            <a:off x="4998572" y="828729"/>
            <a:ext cx="152400" cy="1168346"/>
          </a:xfrm>
          <a:custGeom>
            <a:rect b="b" l="l" r="r" t="t"/>
            <a:pathLst>
              <a:path extrusionOk="0" h="6827520" w="53339">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12"/>
          <p:cNvSpPr txBox="1"/>
          <p:nvPr>
            <p:ph idx="1" type="body"/>
          </p:nvPr>
        </p:nvSpPr>
        <p:spPr>
          <a:xfrm>
            <a:off x="574040" y="1258411"/>
            <a:ext cx="4343400" cy="147732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sz="48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12"/>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12"/>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8" name="Google Shape;38;p12"/>
          <p:cNvGrpSpPr/>
          <p:nvPr/>
        </p:nvGrpSpPr>
        <p:grpSpPr>
          <a:xfrm>
            <a:off x="19131280" y="10355374"/>
            <a:ext cx="445703" cy="598161"/>
            <a:chOff x="18406074" y="10234089"/>
            <a:chExt cx="445703" cy="598161"/>
          </a:xfrm>
        </p:grpSpPr>
        <p:sp>
          <p:nvSpPr>
            <p:cNvPr id="39" name="Google Shape;39;p12"/>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0" name="Google Shape;40;p12"/>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grpSp>
        <p:nvGrpSpPr>
          <p:cNvPr id="41" name="Google Shape;41;p12"/>
          <p:cNvGrpSpPr/>
          <p:nvPr/>
        </p:nvGrpSpPr>
        <p:grpSpPr>
          <a:xfrm>
            <a:off x="12509606" y="10652760"/>
            <a:ext cx="3894979" cy="335915"/>
            <a:chOff x="8592670" y="10723202"/>
            <a:chExt cx="3894979" cy="335915"/>
          </a:xfrm>
        </p:grpSpPr>
        <p:sp>
          <p:nvSpPr>
            <p:cNvPr id="42" name="Google Shape;42;p12"/>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12"/>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12"/>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12"/>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12"/>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 name="Google Shape;47;p12"/>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12"/>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2"/>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12"/>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1" name="Google Shape;51;p12"/>
          <p:cNvSpPr txBox="1"/>
          <p:nvPr>
            <p:ph idx="2" type="body"/>
          </p:nvPr>
        </p:nvSpPr>
        <p:spPr>
          <a:xfrm>
            <a:off x="574675" y="2911475"/>
            <a:ext cx="4343400" cy="1231106"/>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sz="20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52" name="Shape 52"/>
        <p:cNvGrpSpPr/>
        <p:nvPr/>
      </p:nvGrpSpPr>
      <p:grpSpPr>
        <a:xfrm>
          <a:off x="0" y="0"/>
          <a:ext cx="0" cy="0"/>
          <a:chOff x="0" y="0"/>
          <a:chExt cx="0" cy="0"/>
        </a:xfrm>
      </p:grpSpPr>
      <p:sp>
        <p:nvSpPr>
          <p:cNvPr id="53" name="Google Shape;53;p11"/>
          <p:cNvSpPr/>
          <p:nvPr/>
        </p:nvSpPr>
        <p:spPr>
          <a:xfrm>
            <a:off x="14603006" y="1768475"/>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11"/>
          <p:cNvSpPr/>
          <p:nvPr/>
        </p:nvSpPr>
        <p:spPr>
          <a:xfrm>
            <a:off x="10415337" y="1768476"/>
            <a:ext cx="3392804" cy="7616568"/>
          </a:xfrm>
          <a:custGeom>
            <a:rect b="b" l="l" r="r" t="t"/>
            <a:pathLst>
              <a:path extrusionOk="0" h="7564755" w="3392805">
                <a:moveTo>
                  <a:pt x="3392671" y="0"/>
                </a:moveTo>
                <a:lnTo>
                  <a:pt x="0" y="0"/>
                </a:lnTo>
                <a:lnTo>
                  <a:pt x="0" y="7564701"/>
                </a:lnTo>
                <a:lnTo>
                  <a:pt x="3392671" y="7564701"/>
                </a:lnTo>
                <a:lnTo>
                  <a:pt x="339267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11"/>
          <p:cNvSpPr/>
          <p:nvPr/>
        </p:nvSpPr>
        <p:spPr>
          <a:xfrm>
            <a:off x="6347214" y="1813303"/>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11"/>
          <p:cNvSpPr/>
          <p:nvPr/>
        </p:nvSpPr>
        <p:spPr>
          <a:xfrm>
            <a:off x="2235659" y="1820288"/>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11"/>
          <p:cNvSpPr txBox="1"/>
          <p:nvPr>
            <p:ph idx="1" type="body"/>
          </p:nvPr>
        </p:nvSpPr>
        <p:spPr>
          <a:xfrm>
            <a:off x="2432050"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11"/>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11"/>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0" name="Google Shape;60;p11"/>
          <p:cNvGrpSpPr/>
          <p:nvPr/>
        </p:nvGrpSpPr>
        <p:grpSpPr>
          <a:xfrm>
            <a:off x="19131280" y="10355374"/>
            <a:ext cx="445703" cy="598161"/>
            <a:chOff x="18406074" y="10234089"/>
            <a:chExt cx="445703" cy="598161"/>
          </a:xfrm>
        </p:grpSpPr>
        <p:sp>
          <p:nvSpPr>
            <p:cNvPr id="61" name="Google Shape;61;p11"/>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2" name="Google Shape;62;p11"/>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grpSp>
        <p:nvGrpSpPr>
          <p:cNvPr id="63" name="Google Shape;63;p11"/>
          <p:cNvGrpSpPr/>
          <p:nvPr/>
        </p:nvGrpSpPr>
        <p:grpSpPr>
          <a:xfrm>
            <a:off x="12509606" y="10652760"/>
            <a:ext cx="3894979" cy="335915"/>
            <a:chOff x="8592670" y="10723202"/>
            <a:chExt cx="3894979" cy="335915"/>
          </a:xfrm>
        </p:grpSpPr>
        <p:sp>
          <p:nvSpPr>
            <p:cNvPr id="64" name="Google Shape;64;p11"/>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11"/>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11"/>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11"/>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11"/>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11"/>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11"/>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11"/>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11"/>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3" name="Google Shape;73;p11"/>
          <p:cNvSpPr txBox="1"/>
          <p:nvPr>
            <p:ph idx="2" type="body"/>
          </p:nvPr>
        </p:nvSpPr>
        <p:spPr>
          <a:xfrm>
            <a:off x="2432050"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4" name="Google Shape;74;p11"/>
          <p:cNvSpPr txBox="1"/>
          <p:nvPr>
            <p:ph idx="3" type="body"/>
          </p:nvPr>
        </p:nvSpPr>
        <p:spPr>
          <a:xfrm>
            <a:off x="2520907"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5" name="Google Shape;75;p11"/>
          <p:cNvSpPr txBox="1"/>
          <p:nvPr>
            <p:ph idx="4" type="body"/>
          </p:nvPr>
        </p:nvSpPr>
        <p:spPr>
          <a:xfrm>
            <a:off x="6569873"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6" name="Google Shape;76;p11"/>
          <p:cNvSpPr txBox="1"/>
          <p:nvPr>
            <p:ph idx="5" type="body"/>
          </p:nvPr>
        </p:nvSpPr>
        <p:spPr>
          <a:xfrm>
            <a:off x="6569873"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7" name="Google Shape;77;p11"/>
          <p:cNvSpPr txBox="1"/>
          <p:nvPr>
            <p:ph idx="6" type="body"/>
          </p:nvPr>
        </p:nvSpPr>
        <p:spPr>
          <a:xfrm>
            <a:off x="6658730"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8" name="Google Shape;78;p11"/>
          <p:cNvSpPr txBox="1"/>
          <p:nvPr>
            <p:ph idx="7" type="body"/>
          </p:nvPr>
        </p:nvSpPr>
        <p:spPr>
          <a:xfrm>
            <a:off x="10642730"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9" name="Google Shape;79;p11"/>
          <p:cNvSpPr txBox="1"/>
          <p:nvPr>
            <p:ph idx="8" type="body"/>
          </p:nvPr>
        </p:nvSpPr>
        <p:spPr>
          <a:xfrm>
            <a:off x="10642730"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0" name="Google Shape;80;p11"/>
          <p:cNvSpPr txBox="1"/>
          <p:nvPr>
            <p:ph idx="9" type="body"/>
          </p:nvPr>
        </p:nvSpPr>
        <p:spPr>
          <a:xfrm>
            <a:off x="10731587"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1" name="Google Shape;81;p11"/>
          <p:cNvSpPr txBox="1"/>
          <p:nvPr>
            <p:ph idx="13" type="body"/>
          </p:nvPr>
        </p:nvSpPr>
        <p:spPr>
          <a:xfrm>
            <a:off x="14844104"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2" name="Google Shape;82;p11"/>
          <p:cNvSpPr txBox="1"/>
          <p:nvPr>
            <p:ph idx="14" type="body"/>
          </p:nvPr>
        </p:nvSpPr>
        <p:spPr>
          <a:xfrm>
            <a:off x="14844104"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3" name="Google Shape;83;p11"/>
          <p:cNvSpPr txBox="1"/>
          <p:nvPr>
            <p:ph idx="15" type="body"/>
          </p:nvPr>
        </p:nvSpPr>
        <p:spPr>
          <a:xfrm>
            <a:off x="14932961"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4" name="Google Shape;84;p11"/>
          <p:cNvSpPr/>
          <p:nvPr/>
        </p:nvSpPr>
        <p:spPr>
          <a:xfrm>
            <a:off x="3579241"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11"/>
          <p:cNvSpPr/>
          <p:nvPr/>
        </p:nvSpPr>
        <p:spPr>
          <a:xfrm>
            <a:off x="7667696"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11"/>
          <p:cNvSpPr/>
          <p:nvPr/>
        </p:nvSpPr>
        <p:spPr>
          <a:xfrm>
            <a:off x="15995650"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11"/>
          <p:cNvSpPr/>
          <p:nvPr/>
        </p:nvSpPr>
        <p:spPr>
          <a:xfrm>
            <a:off x="11728450" y="571988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8" name="Shape 88"/>
        <p:cNvGrpSpPr/>
        <p:nvPr/>
      </p:nvGrpSpPr>
      <p:grpSpPr>
        <a:xfrm>
          <a:off x="0" y="0"/>
          <a:ext cx="0" cy="0"/>
          <a:chOff x="0" y="0"/>
          <a:chExt cx="0" cy="0"/>
        </a:xfrm>
      </p:grpSpPr>
      <p:sp>
        <p:nvSpPr>
          <p:cNvPr id="89" name="Google Shape;89;p13"/>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90" name="Google Shape;90;p13"/>
          <p:cNvGrpSpPr/>
          <p:nvPr/>
        </p:nvGrpSpPr>
        <p:grpSpPr>
          <a:xfrm>
            <a:off x="1278903" y="7528560"/>
            <a:ext cx="3894979" cy="335915"/>
            <a:chOff x="8592670" y="10723202"/>
            <a:chExt cx="3894979" cy="335915"/>
          </a:xfrm>
        </p:grpSpPr>
        <p:sp>
          <p:nvSpPr>
            <p:cNvPr id="91" name="Google Shape;91;p13"/>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13"/>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13"/>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13"/>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13"/>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13"/>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13"/>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13"/>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13"/>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13"/>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13"/>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02" name="Google Shape;102;p13"/>
          <p:cNvGrpSpPr/>
          <p:nvPr/>
        </p:nvGrpSpPr>
        <p:grpSpPr>
          <a:xfrm>
            <a:off x="19131280" y="10355374"/>
            <a:ext cx="445703" cy="598161"/>
            <a:chOff x="18406074" y="10234089"/>
            <a:chExt cx="445703" cy="598161"/>
          </a:xfrm>
        </p:grpSpPr>
        <p:sp>
          <p:nvSpPr>
            <p:cNvPr id="103" name="Google Shape;103;p13"/>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4" name="Google Shape;104;p13"/>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cxnSp>
        <p:nvCxnSpPr>
          <p:cNvPr id="105" name="Google Shape;105;p13"/>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06" name="Google Shape;106;p13"/>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07" name="Google Shape;107;p13"/>
          <p:cNvPicPr preferRelativeResize="0"/>
          <p:nvPr/>
        </p:nvPicPr>
        <p:blipFill rotWithShape="1">
          <a:blip r:embed="rId3">
            <a:alphaModFix/>
          </a:blip>
          <a:srcRect b="0" l="0" r="0" t="0"/>
          <a:stretch/>
        </p:blipFill>
        <p:spPr>
          <a:xfrm>
            <a:off x="-1" y="0"/>
            <a:ext cx="20104101" cy="733901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8" name="Shape 108"/>
        <p:cNvGrpSpPr/>
        <p:nvPr/>
      </p:nvGrpSpPr>
      <p:grpSpPr>
        <a:xfrm>
          <a:off x="0" y="0"/>
          <a:ext cx="0" cy="0"/>
          <a:chOff x="0" y="0"/>
          <a:chExt cx="0" cy="0"/>
        </a:xfrm>
      </p:grpSpPr>
      <p:grpSp>
        <p:nvGrpSpPr>
          <p:cNvPr id="109" name="Google Shape;109;p14"/>
          <p:cNvGrpSpPr/>
          <p:nvPr/>
        </p:nvGrpSpPr>
        <p:grpSpPr>
          <a:xfrm>
            <a:off x="1278903" y="7528560"/>
            <a:ext cx="3894979" cy="335915"/>
            <a:chOff x="8592670" y="10723202"/>
            <a:chExt cx="3894979" cy="335915"/>
          </a:xfrm>
        </p:grpSpPr>
        <p:sp>
          <p:nvSpPr>
            <p:cNvPr id="110" name="Google Shape;110;p14"/>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14"/>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14"/>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14"/>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14"/>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14"/>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14"/>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14"/>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14"/>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9" name="Google Shape;119;p14"/>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14"/>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21" name="Google Shape;121;p14"/>
          <p:cNvGrpSpPr/>
          <p:nvPr/>
        </p:nvGrpSpPr>
        <p:grpSpPr>
          <a:xfrm>
            <a:off x="19131280" y="10355374"/>
            <a:ext cx="445703" cy="598161"/>
            <a:chOff x="18406074" y="10234089"/>
            <a:chExt cx="445703" cy="598161"/>
          </a:xfrm>
        </p:grpSpPr>
        <p:sp>
          <p:nvSpPr>
            <p:cNvPr id="122" name="Google Shape;122;p14"/>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3" name="Google Shape;123;p14"/>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sp>
        <p:nvSpPr>
          <p:cNvPr id="124" name="Google Shape;124;p14"/>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5" name="Google Shape;125;p14"/>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26" name="Google Shape;126;p14"/>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27" name="Google Shape;127;p14"/>
          <p:cNvPicPr preferRelativeResize="0"/>
          <p:nvPr/>
        </p:nvPicPr>
        <p:blipFill rotWithShape="1">
          <a:blip r:embed="rId3">
            <a:alphaModFix/>
          </a:blip>
          <a:srcRect b="0" l="0" r="0" t="0"/>
          <a:stretch/>
        </p:blipFill>
        <p:spPr>
          <a:xfrm>
            <a:off x="-16926" y="0"/>
            <a:ext cx="20121026" cy="73259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28" name="Shape 128"/>
        <p:cNvGrpSpPr/>
        <p:nvPr/>
      </p:nvGrpSpPr>
      <p:grpSpPr>
        <a:xfrm>
          <a:off x="0" y="0"/>
          <a:ext cx="0" cy="0"/>
          <a:chOff x="0" y="0"/>
          <a:chExt cx="0" cy="0"/>
        </a:xfrm>
      </p:grpSpPr>
      <p:pic>
        <p:nvPicPr>
          <p:cNvPr id="129" name="Google Shape;129;p15"/>
          <p:cNvPicPr preferRelativeResize="0"/>
          <p:nvPr/>
        </p:nvPicPr>
        <p:blipFill rotWithShape="1">
          <a:blip r:embed="rId2">
            <a:alphaModFix/>
          </a:blip>
          <a:srcRect b="0" l="0" r="0" t="0"/>
          <a:stretch/>
        </p:blipFill>
        <p:spPr>
          <a:xfrm>
            <a:off x="0" y="-22872"/>
            <a:ext cx="20143340" cy="11332222"/>
          </a:xfrm>
          <a:prstGeom prst="rect">
            <a:avLst/>
          </a:prstGeom>
          <a:noFill/>
          <a:ln>
            <a:noFill/>
          </a:ln>
        </p:spPr>
      </p:pic>
      <p:grpSp>
        <p:nvGrpSpPr>
          <p:cNvPr id="130" name="Google Shape;130;p15"/>
          <p:cNvGrpSpPr/>
          <p:nvPr/>
        </p:nvGrpSpPr>
        <p:grpSpPr>
          <a:xfrm>
            <a:off x="8375650" y="10531475"/>
            <a:ext cx="3894979" cy="335915"/>
            <a:chOff x="8592670" y="10723202"/>
            <a:chExt cx="3894979" cy="335915"/>
          </a:xfrm>
        </p:grpSpPr>
        <p:sp>
          <p:nvSpPr>
            <p:cNvPr id="131" name="Google Shape;131;p15"/>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15"/>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15"/>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15"/>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15"/>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15"/>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5"/>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15"/>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15"/>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0" name="Google Shape;140;p15"/>
          <p:cNvSpPr/>
          <p:nvPr/>
        </p:nvSpPr>
        <p:spPr>
          <a:xfrm>
            <a:off x="5092767" y="7254875"/>
            <a:ext cx="10694670" cy="53340"/>
          </a:xfrm>
          <a:custGeom>
            <a:rect b="b" l="l" r="r" t="t"/>
            <a:pathLst>
              <a:path extrusionOk="0" h="53340" w="10694669">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15"/>
          <p:cNvSpPr/>
          <p:nvPr/>
        </p:nvSpPr>
        <p:spPr>
          <a:xfrm>
            <a:off x="5092767" y="6209204"/>
            <a:ext cx="10694670" cy="1045671"/>
          </a:xfrm>
          <a:custGeom>
            <a:rect b="b" l="l" r="r" t="t"/>
            <a:pathLst>
              <a:path extrusionOk="0" h="1025525" w="10694669">
                <a:moveTo>
                  <a:pt x="10694197" y="0"/>
                </a:moveTo>
                <a:lnTo>
                  <a:pt x="0" y="0"/>
                </a:lnTo>
                <a:lnTo>
                  <a:pt x="0" y="1025330"/>
                </a:lnTo>
                <a:lnTo>
                  <a:pt x="10694197" y="1025330"/>
                </a:lnTo>
                <a:lnTo>
                  <a:pt x="10694197"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15"/>
          <p:cNvSpPr/>
          <p:nvPr/>
        </p:nvSpPr>
        <p:spPr>
          <a:xfrm>
            <a:off x="7815028" y="9029006"/>
            <a:ext cx="3477895" cy="864869"/>
          </a:xfrm>
          <a:custGeom>
            <a:rect b="b" l="l" r="r" t="t"/>
            <a:pathLst>
              <a:path extrusionOk="0" h="864870" w="3477895">
                <a:moveTo>
                  <a:pt x="743635" y="406793"/>
                </a:moveTo>
                <a:lnTo>
                  <a:pt x="740346" y="345351"/>
                </a:lnTo>
                <a:lnTo>
                  <a:pt x="730719" y="289318"/>
                </a:lnTo>
                <a:lnTo>
                  <a:pt x="715162" y="238620"/>
                </a:lnTo>
                <a:lnTo>
                  <a:pt x="694055" y="193154"/>
                </a:lnTo>
                <a:lnTo>
                  <a:pt x="667804" y="152844"/>
                </a:lnTo>
                <a:lnTo>
                  <a:pt x="636803" y="117602"/>
                </a:lnTo>
                <a:lnTo>
                  <a:pt x="601421" y="87325"/>
                </a:lnTo>
                <a:lnTo>
                  <a:pt x="565569" y="63233"/>
                </a:lnTo>
                <a:lnTo>
                  <a:pt x="542772" y="51714"/>
                </a:lnTo>
                <a:lnTo>
                  <a:pt x="542772" y="413016"/>
                </a:lnTo>
                <a:lnTo>
                  <a:pt x="539419" y="470103"/>
                </a:lnTo>
                <a:lnTo>
                  <a:pt x="529577" y="520890"/>
                </a:lnTo>
                <a:lnTo>
                  <a:pt x="513562" y="565442"/>
                </a:lnTo>
                <a:lnTo>
                  <a:pt x="491693" y="603796"/>
                </a:lnTo>
                <a:lnTo>
                  <a:pt x="464312" y="636041"/>
                </a:lnTo>
                <a:lnTo>
                  <a:pt x="431723" y="662216"/>
                </a:lnTo>
                <a:lnTo>
                  <a:pt x="394246" y="682383"/>
                </a:lnTo>
                <a:lnTo>
                  <a:pt x="352221" y="696620"/>
                </a:lnTo>
                <a:lnTo>
                  <a:pt x="305955" y="704964"/>
                </a:lnTo>
                <a:lnTo>
                  <a:pt x="255765" y="707478"/>
                </a:lnTo>
                <a:lnTo>
                  <a:pt x="238239" y="707415"/>
                </a:lnTo>
                <a:lnTo>
                  <a:pt x="220370" y="707009"/>
                </a:lnTo>
                <a:lnTo>
                  <a:pt x="203644" y="705891"/>
                </a:lnTo>
                <a:lnTo>
                  <a:pt x="189598" y="703707"/>
                </a:lnTo>
                <a:lnTo>
                  <a:pt x="189598" y="153466"/>
                </a:lnTo>
                <a:lnTo>
                  <a:pt x="204139" y="150698"/>
                </a:lnTo>
                <a:lnTo>
                  <a:pt x="223329" y="148285"/>
                </a:lnTo>
                <a:lnTo>
                  <a:pt x="247205" y="146583"/>
                </a:lnTo>
                <a:lnTo>
                  <a:pt x="275742" y="145935"/>
                </a:lnTo>
                <a:lnTo>
                  <a:pt x="328282" y="149136"/>
                </a:lnTo>
                <a:lnTo>
                  <a:pt x="375869" y="158788"/>
                </a:lnTo>
                <a:lnTo>
                  <a:pt x="418185" y="174967"/>
                </a:lnTo>
                <a:lnTo>
                  <a:pt x="454888" y="197739"/>
                </a:lnTo>
                <a:lnTo>
                  <a:pt x="485648" y="227177"/>
                </a:lnTo>
                <a:lnTo>
                  <a:pt x="510146" y="263347"/>
                </a:lnTo>
                <a:lnTo>
                  <a:pt x="528053" y="306336"/>
                </a:lnTo>
                <a:lnTo>
                  <a:pt x="539038" y="356196"/>
                </a:lnTo>
                <a:lnTo>
                  <a:pt x="542772" y="413016"/>
                </a:lnTo>
                <a:lnTo>
                  <a:pt x="542772" y="51714"/>
                </a:lnTo>
                <a:lnTo>
                  <a:pt x="482523" y="27292"/>
                </a:lnTo>
                <a:lnTo>
                  <a:pt x="434238" y="15125"/>
                </a:lnTo>
                <a:lnTo>
                  <a:pt x="380707" y="6616"/>
                </a:lnTo>
                <a:lnTo>
                  <a:pt x="321398" y="1625"/>
                </a:lnTo>
                <a:lnTo>
                  <a:pt x="255765" y="0"/>
                </a:lnTo>
                <a:lnTo>
                  <a:pt x="199453" y="749"/>
                </a:lnTo>
                <a:lnTo>
                  <a:pt x="144881" y="2997"/>
                </a:lnTo>
                <a:lnTo>
                  <a:pt x="92887" y="6743"/>
                </a:lnTo>
                <a:lnTo>
                  <a:pt x="44323" y="11976"/>
                </a:lnTo>
                <a:lnTo>
                  <a:pt x="0" y="18719"/>
                </a:lnTo>
                <a:lnTo>
                  <a:pt x="0" y="843470"/>
                </a:lnTo>
                <a:lnTo>
                  <a:pt x="39331" y="848067"/>
                </a:lnTo>
                <a:lnTo>
                  <a:pt x="88277" y="852055"/>
                </a:lnTo>
                <a:lnTo>
                  <a:pt x="147027" y="854887"/>
                </a:lnTo>
                <a:lnTo>
                  <a:pt x="215836" y="855954"/>
                </a:lnTo>
                <a:lnTo>
                  <a:pt x="276225" y="854316"/>
                </a:lnTo>
                <a:lnTo>
                  <a:pt x="333705" y="849350"/>
                </a:lnTo>
                <a:lnTo>
                  <a:pt x="388048" y="841019"/>
                </a:lnTo>
                <a:lnTo>
                  <a:pt x="439051" y="829284"/>
                </a:lnTo>
                <a:lnTo>
                  <a:pt x="486473" y="814108"/>
                </a:lnTo>
                <a:lnTo>
                  <a:pt x="530123" y="795426"/>
                </a:lnTo>
                <a:lnTo>
                  <a:pt x="569747" y="773214"/>
                </a:lnTo>
                <a:lnTo>
                  <a:pt x="605155" y="747420"/>
                </a:lnTo>
                <a:lnTo>
                  <a:pt x="634022" y="719683"/>
                </a:lnTo>
                <a:lnTo>
                  <a:pt x="644169" y="707478"/>
                </a:lnTo>
                <a:lnTo>
                  <a:pt x="660463" y="687882"/>
                </a:lnTo>
                <a:lnTo>
                  <a:pt x="684047" y="651916"/>
                </a:lnTo>
                <a:lnTo>
                  <a:pt x="704329" y="611720"/>
                </a:lnTo>
                <a:lnTo>
                  <a:pt x="720864" y="567194"/>
                </a:lnTo>
                <a:lnTo>
                  <a:pt x="733221" y="518261"/>
                </a:lnTo>
                <a:lnTo>
                  <a:pt x="740968" y="464820"/>
                </a:lnTo>
                <a:lnTo>
                  <a:pt x="743635" y="406793"/>
                </a:lnTo>
                <a:close/>
              </a:path>
              <a:path extrusionOk="0" h="864870" w="3477895">
                <a:moveTo>
                  <a:pt x="1394968" y="847204"/>
                </a:moveTo>
                <a:lnTo>
                  <a:pt x="1393126" y="806246"/>
                </a:lnTo>
                <a:lnTo>
                  <a:pt x="1391513" y="760018"/>
                </a:lnTo>
                <a:lnTo>
                  <a:pt x="1390370" y="708418"/>
                </a:lnTo>
                <a:lnTo>
                  <a:pt x="1389938" y="651319"/>
                </a:lnTo>
                <a:lnTo>
                  <a:pt x="1389938" y="237070"/>
                </a:lnTo>
                <a:lnTo>
                  <a:pt x="1200277" y="237070"/>
                </a:lnTo>
                <a:lnTo>
                  <a:pt x="1200277" y="600151"/>
                </a:lnTo>
                <a:lnTo>
                  <a:pt x="1199819" y="611860"/>
                </a:lnTo>
                <a:lnTo>
                  <a:pt x="1180630" y="664324"/>
                </a:lnTo>
                <a:lnTo>
                  <a:pt x="1133335" y="701357"/>
                </a:lnTo>
                <a:lnTo>
                  <a:pt x="1097978" y="707478"/>
                </a:lnTo>
                <a:lnTo>
                  <a:pt x="1054544" y="697712"/>
                </a:lnTo>
                <a:lnTo>
                  <a:pt x="1024686" y="669582"/>
                </a:lnTo>
                <a:lnTo>
                  <a:pt x="1007452" y="624840"/>
                </a:lnTo>
                <a:lnTo>
                  <a:pt x="1001915" y="565238"/>
                </a:lnTo>
                <a:lnTo>
                  <a:pt x="1001915" y="237070"/>
                </a:lnTo>
                <a:lnTo>
                  <a:pt x="812266" y="237070"/>
                </a:lnTo>
                <a:lnTo>
                  <a:pt x="812266" y="595160"/>
                </a:lnTo>
                <a:lnTo>
                  <a:pt x="816368" y="660679"/>
                </a:lnTo>
                <a:lnTo>
                  <a:pt x="828255" y="716178"/>
                </a:lnTo>
                <a:lnTo>
                  <a:pt x="847267" y="762063"/>
                </a:lnTo>
                <a:lnTo>
                  <a:pt x="872769" y="798715"/>
                </a:lnTo>
                <a:lnTo>
                  <a:pt x="904125" y="826541"/>
                </a:lnTo>
                <a:lnTo>
                  <a:pt x="940689" y="845921"/>
                </a:lnTo>
                <a:lnTo>
                  <a:pt x="981811" y="857275"/>
                </a:lnTo>
                <a:lnTo>
                  <a:pt x="1026845" y="860958"/>
                </a:lnTo>
                <a:lnTo>
                  <a:pt x="1086599" y="854176"/>
                </a:lnTo>
                <a:lnTo>
                  <a:pt x="1134656" y="836599"/>
                </a:lnTo>
                <a:lnTo>
                  <a:pt x="1171943" y="812444"/>
                </a:lnTo>
                <a:lnTo>
                  <a:pt x="1199349" y="785888"/>
                </a:lnTo>
                <a:lnTo>
                  <a:pt x="1217764" y="761123"/>
                </a:lnTo>
                <a:lnTo>
                  <a:pt x="1221486" y="761123"/>
                </a:lnTo>
                <a:lnTo>
                  <a:pt x="1230261" y="847204"/>
                </a:lnTo>
                <a:lnTo>
                  <a:pt x="1394968" y="847204"/>
                </a:lnTo>
                <a:close/>
              </a:path>
              <a:path extrusionOk="0" h="864870" w="3477895">
                <a:moveTo>
                  <a:pt x="2097112" y="536511"/>
                </a:moveTo>
                <a:lnTo>
                  <a:pt x="2094064" y="487603"/>
                </a:lnTo>
                <a:lnTo>
                  <a:pt x="2085124" y="441807"/>
                </a:lnTo>
                <a:lnTo>
                  <a:pt x="2070569" y="399427"/>
                </a:lnTo>
                <a:lnTo>
                  <a:pt x="2050681" y="360819"/>
                </a:lnTo>
                <a:lnTo>
                  <a:pt x="2049614" y="359359"/>
                </a:lnTo>
                <a:lnTo>
                  <a:pt x="2025751" y="326301"/>
                </a:lnTo>
                <a:lnTo>
                  <a:pt x="1996071" y="296202"/>
                </a:lnTo>
                <a:lnTo>
                  <a:pt x="1961934" y="270840"/>
                </a:lnTo>
                <a:lnTo>
                  <a:pt x="1923605" y="250532"/>
                </a:lnTo>
                <a:lnTo>
                  <a:pt x="1899958" y="242189"/>
                </a:lnTo>
                <a:lnTo>
                  <a:pt x="1899958" y="541528"/>
                </a:lnTo>
                <a:lnTo>
                  <a:pt x="1894560" y="602767"/>
                </a:lnTo>
                <a:lnTo>
                  <a:pt x="1878926" y="653516"/>
                </a:lnTo>
                <a:lnTo>
                  <a:pt x="1853895" y="691984"/>
                </a:lnTo>
                <a:lnTo>
                  <a:pt x="1820291" y="716381"/>
                </a:lnTo>
                <a:lnTo>
                  <a:pt x="1778939" y="724916"/>
                </a:lnTo>
                <a:lnTo>
                  <a:pt x="1777720" y="724916"/>
                </a:lnTo>
                <a:lnTo>
                  <a:pt x="1734197" y="715911"/>
                </a:lnTo>
                <a:lnTo>
                  <a:pt x="1699729" y="690626"/>
                </a:lnTo>
                <a:lnTo>
                  <a:pt x="1674660" y="651637"/>
                </a:lnTo>
                <a:lnTo>
                  <a:pt x="1659369" y="601484"/>
                </a:lnTo>
                <a:lnTo>
                  <a:pt x="1654187" y="542772"/>
                </a:lnTo>
                <a:lnTo>
                  <a:pt x="1657184" y="497560"/>
                </a:lnTo>
                <a:lnTo>
                  <a:pt x="1666570" y="454748"/>
                </a:lnTo>
                <a:lnTo>
                  <a:pt x="1682877" y="416915"/>
                </a:lnTo>
                <a:lnTo>
                  <a:pt x="1706676" y="386676"/>
                </a:lnTo>
                <a:lnTo>
                  <a:pt x="1778939" y="359359"/>
                </a:lnTo>
                <a:lnTo>
                  <a:pt x="1824596" y="369684"/>
                </a:lnTo>
                <a:lnTo>
                  <a:pt x="1858733" y="397611"/>
                </a:lnTo>
                <a:lnTo>
                  <a:pt x="1882152" y="438594"/>
                </a:lnTo>
                <a:lnTo>
                  <a:pt x="1895640" y="488086"/>
                </a:lnTo>
                <a:lnTo>
                  <a:pt x="1899958" y="541528"/>
                </a:lnTo>
                <a:lnTo>
                  <a:pt x="1899958" y="242189"/>
                </a:lnTo>
                <a:lnTo>
                  <a:pt x="1881390" y="235635"/>
                </a:lnTo>
                <a:lnTo>
                  <a:pt x="1835569" y="226453"/>
                </a:lnTo>
                <a:lnTo>
                  <a:pt x="1786420" y="223316"/>
                </a:lnTo>
                <a:lnTo>
                  <a:pt x="1734375" y="226402"/>
                </a:lnTo>
                <a:lnTo>
                  <a:pt x="1685937" y="235483"/>
                </a:lnTo>
                <a:lnTo>
                  <a:pt x="1641424" y="250329"/>
                </a:lnTo>
                <a:lnTo>
                  <a:pt x="1601089" y="270675"/>
                </a:lnTo>
                <a:lnTo>
                  <a:pt x="1565224" y="296278"/>
                </a:lnTo>
                <a:lnTo>
                  <a:pt x="1534109" y="326898"/>
                </a:lnTo>
                <a:lnTo>
                  <a:pt x="1508010" y="362280"/>
                </a:lnTo>
                <a:lnTo>
                  <a:pt x="1487233" y="402170"/>
                </a:lnTo>
                <a:lnTo>
                  <a:pt x="1472044" y="446328"/>
                </a:lnTo>
                <a:lnTo>
                  <a:pt x="1462722" y="494512"/>
                </a:lnTo>
                <a:lnTo>
                  <a:pt x="1459547" y="546468"/>
                </a:lnTo>
                <a:lnTo>
                  <a:pt x="1462874" y="598233"/>
                </a:lnTo>
                <a:lnTo>
                  <a:pt x="1472590" y="645896"/>
                </a:lnTo>
                <a:lnTo>
                  <a:pt x="1488224" y="689216"/>
                </a:lnTo>
                <a:lnTo>
                  <a:pt x="1509369" y="728091"/>
                </a:lnTo>
                <a:lnTo>
                  <a:pt x="1535582" y="762330"/>
                </a:lnTo>
                <a:lnTo>
                  <a:pt x="1566443" y="791756"/>
                </a:lnTo>
                <a:lnTo>
                  <a:pt x="1601508" y="816216"/>
                </a:lnTo>
                <a:lnTo>
                  <a:pt x="1640344" y="835533"/>
                </a:lnTo>
                <a:lnTo>
                  <a:pt x="1682521" y="849541"/>
                </a:lnTo>
                <a:lnTo>
                  <a:pt x="1727619" y="858075"/>
                </a:lnTo>
                <a:lnTo>
                  <a:pt x="1775180" y="860958"/>
                </a:lnTo>
                <a:lnTo>
                  <a:pt x="1776425" y="860958"/>
                </a:lnTo>
                <a:lnTo>
                  <a:pt x="1820456" y="858405"/>
                </a:lnTo>
                <a:lnTo>
                  <a:pt x="1863610" y="850696"/>
                </a:lnTo>
                <a:lnTo>
                  <a:pt x="1905177" y="837768"/>
                </a:lnTo>
                <a:lnTo>
                  <a:pt x="1944458" y="819518"/>
                </a:lnTo>
                <a:lnTo>
                  <a:pt x="1980780" y="795896"/>
                </a:lnTo>
                <a:lnTo>
                  <a:pt x="2013419" y="766787"/>
                </a:lnTo>
                <a:lnTo>
                  <a:pt x="2041690" y="732142"/>
                </a:lnTo>
                <a:lnTo>
                  <a:pt x="2064893" y="691870"/>
                </a:lnTo>
                <a:lnTo>
                  <a:pt x="2082330" y="645871"/>
                </a:lnTo>
                <a:lnTo>
                  <a:pt x="2093302" y="594131"/>
                </a:lnTo>
                <a:lnTo>
                  <a:pt x="2097112" y="536511"/>
                </a:lnTo>
                <a:close/>
              </a:path>
              <a:path extrusionOk="0" h="864870" w="3477895">
                <a:moveTo>
                  <a:pt x="2656205" y="247065"/>
                </a:moveTo>
                <a:lnTo>
                  <a:pt x="2623756" y="237032"/>
                </a:lnTo>
                <a:lnTo>
                  <a:pt x="2587587" y="229565"/>
                </a:lnTo>
                <a:lnTo>
                  <a:pt x="2549537" y="224917"/>
                </a:lnTo>
                <a:lnTo>
                  <a:pt x="2511463" y="223316"/>
                </a:lnTo>
                <a:lnTo>
                  <a:pt x="2456891" y="226301"/>
                </a:lnTo>
                <a:lnTo>
                  <a:pt x="2406751" y="234962"/>
                </a:lnTo>
                <a:lnTo>
                  <a:pt x="2361095" y="248920"/>
                </a:lnTo>
                <a:lnTo>
                  <a:pt x="2319985" y="267779"/>
                </a:lnTo>
                <a:lnTo>
                  <a:pt x="2283485" y="291147"/>
                </a:lnTo>
                <a:lnTo>
                  <a:pt x="2251646" y="318617"/>
                </a:lnTo>
                <a:lnTo>
                  <a:pt x="2224557" y="349808"/>
                </a:lnTo>
                <a:lnTo>
                  <a:pt x="2202243" y="384327"/>
                </a:lnTo>
                <a:lnTo>
                  <a:pt x="2184781" y="421779"/>
                </a:lnTo>
                <a:lnTo>
                  <a:pt x="2172246" y="461759"/>
                </a:lnTo>
                <a:lnTo>
                  <a:pt x="2164664" y="503885"/>
                </a:lnTo>
                <a:lnTo>
                  <a:pt x="2162137" y="547763"/>
                </a:lnTo>
                <a:lnTo>
                  <a:pt x="2165210" y="598373"/>
                </a:lnTo>
                <a:lnTo>
                  <a:pt x="2174303" y="645236"/>
                </a:lnTo>
                <a:lnTo>
                  <a:pt x="2189137" y="688111"/>
                </a:lnTo>
                <a:lnTo>
                  <a:pt x="2209482" y="726795"/>
                </a:lnTo>
                <a:lnTo>
                  <a:pt x="2235085" y="761034"/>
                </a:lnTo>
                <a:lnTo>
                  <a:pt x="2265692" y="790625"/>
                </a:lnTo>
                <a:lnTo>
                  <a:pt x="2301075" y="815352"/>
                </a:lnTo>
                <a:lnTo>
                  <a:pt x="2340965" y="834961"/>
                </a:lnTo>
                <a:lnTo>
                  <a:pt x="2385123" y="849249"/>
                </a:lnTo>
                <a:lnTo>
                  <a:pt x="2433320" y="857986"/>
                </a:lnTo>
                <a:lnTo>
                  <a:pt x="2485275" y="860958"/>
                </a:lnTo>
                <a:lnTo>
                  <a:pt x="2537599" y="858761"/>
                </a:lnTo>
                <a:lnTo>
                  <a:pt x="2584640" y="852703"/>
                </a:lnTo>
                <a:lnTo>
                  <a:pt x="2624442" y="843597"/>
                </a:lnTo>
                <a:lnTo>
                  <a:pt x="2632506" y="692505"/>
                </a:lnTo>
                <a:lnTo>
                  <a:pt x="2609748" y="700887"/>
                </a:lnTo>
                <a:lnTo>
                  <a:pt x="2584310" y="707174"/>
                </a:lnTo>
                <a:lnTo>
                  <a:pt x="2555811" y="711098"/>
                </a:lnTo>
                <a:lnTo>
                  <a:pt x="2523909" y="712470"/>
                </a:lnTo>
                <a:lnTo>
                  <a:pt x="2479484" y="707517"/>
                </a:lnTo>
                <a:lnTo>
                  <a:pt x="2439555" y="692785"/>
                </a:lnTo>
                <a:lnTo>
                  <a:pt x="2405710" y="668489"/>
                </a:lnTo>
                <a:lnTo>
                  <a:pt x="2379548" y="634834"/>
                </a:lnTo>
                <a:lnTo>
                  <a:pt x="2362695" y="592023"/>
                </a:lnTo>
                <a:lnTo>
                  <a:pt x="2356713" y="540283"/>
                </a:lnTo>
                <a:lnTo>
                  <a:pt x="2361463" y="492950"/>
                </a:lnTo>
                <a:lnTo>
                  <a:pt x="2376360" y="451586"/>
                </a:lnTo>
                <a:lnTo>
                  <a:pt x="2400566" y="417360"/>
                </a:lnTo>
                <a:lnTo>
                  <a:pt x="2433180" y="391452"/>
                </a:lnTo>
                <a:lnTo>
                  <a:pt x="2473350" y="375043"/>
                </a:lnTo>
                <a:lnTo>
                  <a:pt x="2520213" y="369303"/>
                </a:lnTo>
                <a:lnTo>
                  <a:pt x="2554694" y="370827"/>
                </a:lnTo>
                <a:lnTo>
                  <a:pt x="2583548" y="374929"/>
                </a:lnTo>
                <a:lnTo>
                  <a:pt x="2607246" y="380911"/>
                </a:lnTo>
                <a:lnTo>
                  <a:pt x="2626271" y="388061"/>
                </a:lnTo>
                <a:lnTo>
                  <a:pt x="2656205" y="247065"/>
                </a:lnTo>
                <a:close/>
              </a:path>
              <a:path extrusionOk="0" h="864870" w="3477895">
                <a:moveTo>
                  <a:pt x="3477476" y="72466"/>
                </a:moveTo>
                <a:lnTo>
                  <a:pt x="3301720" y="72466"/>
                </a:lnTo>
                <a:lnTo>
                  <a:pt x="3301720" y="521081"/>
                </a:lnTo>
                <a:lnTo>
                  <a:pt x="3297517" y="583844"/>
                </a:lnTo>
                <a:lnTo>
                  <a:pt x="3285109" y="634695"/>
                </a:lnTo>
                <a:lnTo>
                  <a:pt x="3264738" y="673836"/>
                </a:lnTo>
                <a:lnTo>
                  <a:pt x="3236658" y="701522"/>
                </a:lnTo>
                <a:lnTo>
                  <a:pt x="3201111" y="717969"/>
                </a:lnTo>
                <a:lnTo>
                  <a:pt x="3158363" y="723404"/>
                </a:lnTo>
                <a:lnTo>
                  <a:pt x="3116605" y="717727"/>
                </a:lnTo>
                <a:lnTo>
                  <a:pt x="3081705" y="700760"/>
                </a:lnTo>
                <a:lnTo>
                  <a:pt x="3054019" y="672541"/>
                </a:lnTo>
                <a:lnTo>
                  <a:pt x="3033852" y="633145"/>
                </a:lnTo>
                <a:lnTo>
                  <a:pt x="3021507" y="582637"/>
                </a:lnTo>
                <a:lnTo>
                  <a:pt x="3017329" y="521081"/>
                </a:lnTo>
                <a:lnTo>
                  <a:pt x="3017329" y="72466"/>
                </a:lnTo>
                <a:lnTo>
                  <a:pt x="2840393" y="72466"/>
                </a:lnTo>
                <a:lnTo>
                  <a:pt x="2840393" y="507225"/>
                </a:lnTo>
                <a:lnTo>
                  <a:pt x="2842780" y="566483"/>
                </a:lnTo>
                <a:lnTo>
                  <a:pt x="2849867" y="620014"/>
                </a:lnTo>
                <a:lnTo>
                  <a:pt x="2861526" y="667931"/>
                </a:lnTo>
                <a:lnTo>
                  <a:pt x="2877655" y="710349"/>
                </a:lnTo>
                <a:lnTo>
                  <a:pt x="2898114" y="747369"/>
                </a:lnTo>
                <a:lnTo>
                  <a:pt x="2922778" y="779094"/>
                </a:lnTo>
                <a:lnTo>
                  <a:pt x="2951556" y="805637"/>
                </a:lnTo>
                <a:lnTo>
                  <a:pt x="2984296" y="827125"/>
                </a:lnTo>
                <a:lnTo>
                  <a:pt x="3020885" y="843635"/>
                </a:lnTo>
                <a:lnTo>
                  <a:pt x="3061220" y="855294"/>
                </a:lnTo>
                <a:lnTo>
                  <a:pt x="3105162" y="862215"/>
                </a:lnTo>
                <a:lnTo>
                  <a:pt x="3152584" y="864501"/>
                </a:lnTo>
                <a:lnTo>
                  <a:pt x="3201733" y="862114"/>
                </a:lnTo>
                <a:lnTo>
                  <a:pt x="3247313" y="854900"/>
                </a:lnTo>
                <a:lnTo>
                  <a:pt x="3289198" y="842860"/>
                </a:lnTo>
                <a:lnTo>
                  <a:pt x="3327260" y="825919"/>
                </a:lnTo>
                <a:lnTo>
                  <a:pt x="3361347" y="804037"/>
                </a:lnTo>
                <a:lnTo>
                  <a:pt x="3391344" y="777201"/>
                </a:lnTo>
                <a:lnTo>
                  <a:pt x="3417100" y="745350"/>
                </a:lnTo>
                <a:lnTo>
                  <a:pt x="3438474" y="708444"/>
                </a:lnTo>
                <a:lnTo>
                  <a:pt x="3455327" y="666445"/>
                </a:lnTo>
                <a:lnTo>
                  <a:pt x="3467544" y="619328"/>
                </a:lnTo>
                <a:lnTo>
                  <a:pt x="3474974" y="567029"/>
                </a:lnTo>
                <a:lnTo>
                  <a:pt x="3477476" y="509524"/>
                </a:lnTo>
                <a:lnTo>
                  <a:pt x="3477476" y="7246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3" name="Google Shape;143;p15"/>
          <p:cNvPicPr preferRelativeResize="0"/>
          <p:nvPr/>
        </p:nvPicPr>
        <p:blipFill rotWithShape="1">
          <a:blip r:embed="rId3">
            <a:alphaModFix/>
          </a:blip>
          <a:srcRect b="0" l="0" r="0" t="0"/>
          <a:stretch/>
        </p:blipFill>
        <p:spPr>
          <a:xfrm>
            <a:off x="11380876" y="8778875"/>
            <a:ext cx="1554405" cy="1150620"/>
          </a:xfrm>
          <a:prstGeom prst="rect">
            <a:avLst/>
          </a:prstGeom>
          <a:noFill/>
          <a:ln>
            <a:noFill/>
          </a:ln>
        </p:spPr>
      </p:pic>
      <p:sp>
        <p:nvSpPr>
          <p:cNvPr id="144" name="Google Shape;144;p15"/>
          <p:cNvSpPr txBox="1"/>
          <p:nvPr>
            <p:ph idx="1" type="body"/>
          </p:nvPr>
        </p:nvSpPr>
        <p:spPr>
          <a:xfrm>
            <a:off x="5138402" y="6287962"/>
            <a:ext cx="10649035" cy="83099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54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5" name="Google Shape;145;p15"/>
          <p:cNvSpPr txBox="1"/>
          <p:nvPr>
            <p:ph idx="2" type="body"/>
          </p:nvPr>
        </p:nvSpPr>
        <p:spPr>
          <a:xfrm>
            <a:off x="4718050" y="5133092"/>
            <a:ext cx="11429999" cy="92333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6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6" name="Google Shape;146;p15"/>
          <p:cNvSpPr txBox="1"/>
          <p:nvPr>
            <p:ph idx="3" type="body"/>
          </p:nvPr>
        </p:nvSpPr>
        <p:spPr>
          <a:xfrm>
            <a:off x="5092767" y="7563485"/>
            <a:ext cx="10694988" cy="492443"/>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sz="32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7" name="Google Shape;147;p15"/>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5"/>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seño personalizado">
  <p:cSld name="2_Diseño personalizado">
    <p:spTree>
      <p:nvGrpSpPr>
        <p:cNvPr id="149" name="Shape 149"/>
        <p:cNvGrpSpPr/>
        <p:nvPr/>
      </p:nvGrpSpPr>
      <p:grpSpPr>
        <a:xfrm>
          <a:off x="0" y="0"/>
          <a:ext cx="0" cy="0"/>
          <a:chOff x="0" y="0"/>
          <a:chExt cx="0" cy="0"/>
        </a:xfrm>
      </p:grpSpPr>
      <p:sp>
        <p:nvSpPr>
          <p:cNvPr id="150" name="Google Shape;150;p16"/>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16"/>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52" name="Google Shape;152;p16"/>
          <p:cNvGrpSpPr/>
          <p:nvPr/>
        </p:nvGrpSpPr>
        <p:grpSpPr>
          <a:xfrm>
            <a:off x="19131280" y="10355374"/>
            <a:ext cx="445703" cy="598161"/>
            <a:chOff x="18406074" y="10234089"/>
            <a:chExt cx="445703" cy="598161"/>
          </a:xfrm>
        </p:grpSpPr>
        <p:sp>
          <p:nvSpPr>
            <p:cNvPr id="153" name="Google Shape;153;p16"/>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4" name="Google Shape;154;p16"/>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grpSp>
        <p:nvGrpSpPr>
          <p:cNvPr id="155" name="Google Shape;155;p16"/>
          <p:cNvGrpSpPr/>
          <p:nvPr/>
        </p:nvGrpSpPr>
        <p:grpSpPr>
          <a:xfrm>
            <a:off x="12509606" y="10652760"/>
            <a:ext cx="3894979" cy="335915"/>
            <a:chOff x="8592670" y="10723202"/>
            <a:chExt cx="3894979" cy="335915"/>
          </a:xfrm>
        </p:grpSpPr>
        <p:sp>
          <p:nvSpPr>
            <p:cNvPr id="156" name="Google Shape;156;p16"/>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16"/>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16"/>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16"/>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16"/>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16"/>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16"/>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16"/>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16"/>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5" name="Shape 165"/>
        <p:cNvGrpSpPr/>
        <p:nvPr/>
      </p:nvGrpSpPr>
      <p:grpSpPr>
        <a:xfrm>
          <a:off x="0" y="0"/>
          <a:ext cx="0" cy="0"/>
          <a:chOff x="0" y="0"/>
          <a:chExt cx="0" cy="0"/>
        </a:xfrm>
      </p:grpSpPr>
      <p:grpSp>
        <p:nvGrpSpPr>
          <p:cNvPr id="166" name="Google Shape;166;p17"/>
          <p:cNvGrpSpPr/>
          <p:nvPr/>
        </p:nvGrpSpPr>
        <p:grpSpPr>
          <a:xfrm>
            <a:off x="1278903" y="7528560"/>
            <a:ext cx="3894979" cy="335915"/>
            <a:chOff x="8592670" y="10723202"/>
            <a:chExt cx="3894979" cy="335915"/>
          </a:xfrm>
        </p:grpSpPr>
        <p:sp>
          <p:nvSpPr>
            <p:cNvPr id="167" name="Google Shape;167;p17"/>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17"/>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17"/>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17"/>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p17"/>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17"/>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17"/>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17"/>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17"/>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6" name="Google Shape;176;p17"/>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17"/>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78" name="Google Shape;178;p17"/>
          <p:cNvGrpSpPr/>
          <p:nvPr/>
        </p:nvGrpSpPr>
        <p:grpSpPr>
          <a:xfrm>
            <a:off x="19131280" y="10355374"/>
            <a:ext cx="445703" cy="598161"/>
            <a:chOff x="18406074" y="10234089"/>
            <a:chExt cx="445703" cy="598161"/>
          </a:xfrm>
        </p:grpSpPr>
        <p:sp>
          <p:nvSpPr>
            <p:cNvPr id="179" name="Google Shape;179;p17"/>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0" name="Google Shape;180;p17"/>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sp>
        <p:nvSpPr>
          <p:cNvPr id="181" name="Google Shape;181;p17"/>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2" name="Google Shape;182;p17"/>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83" name="Google Shape;183;p17"/>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84" name="Google Shape;184;p17"/>
          <p:cNvPicPr preferRelativeResize="0"/>
          <p:nvPr/>
        </p:nvPicPr>
        <p:blipFill rotWithShape="1">
          <a:blip r:embed="rId3">
            <a:alphaModFix/>
          </a:blip>
          <a:srcRect b="0" l="0" r="0" t="0"/>
          <a:stretch/>
        </p:blipFill>
        <p:spPr>
          <a:xfrm>
            <a:off x="-16927" y="-1"/>
            <a:ext cx="20121027" cy="732598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80393" y="2411901"/>
            <a:ext cx="3956050" cy="133159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85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9"/>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20.png"/><Relationship Id="rId7" Type="http://schemas.openxmlformats.org/officeDocument/2006/relationships/image" Target="../media/image16.png"/><Relationship Id="rId8"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
          <p:cNvSpPr txBox="1"/>
          <p:nvPr>
            <p:ph idx="1" type="body"/>
          </p:nvPr>
        </p:nvSpPr>
        <p:spPr>
          <a:xfrm>
            <a:off x="5138402" y="6287962"/>
            <a:ext cx="10649100" cy="8313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CL"/>
              <a:t>“Muro de Información”</a:t>
            </a:r>
            <a:endParaRPr/>
          </a:p>
        </p:txBody>
      </p:sp>
      <p:sp>
        <p:nvSpPr>
          <p:cNvPr id="190" name="Google Shape;190;p1"/>
          <p:cNvSpPr txBox="1"/>
          <p:nvPr>
            <p:ph idx="2" type="body"/>
          </p:nvPr>
        </p:nvSpPr>
        <p:spPr>
          <a:xfrm>
            <a:off x="4718050" y="5133092"/>
            <a:ext cx="11429999" cy="92333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CL"/>
              <a:t>Avance de proyecto: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g316a265c946_0_52"/>
          <p:cNvPicPr preferRelativeResize="0"/>
          <p:nvPr/>
        </p:nvPicPr>
        <p:blipFill rotWithShape="1">
          <a:blip r:embed="rId3">
            <a:alphaModFix/>
          </a:blip>
          <a:srcRect b="0" l="0" r="0" t="0"/>
          <a:stretch/>
        </p:blipFill>
        <p:spPr>
          <a:xfrm>
            <a:off x="10274950" y="60512"/>
            <a:ext cx="5017252" cy="3933476"/>
          </a:xfrm>
          <a:prstGeom prst="rect">
            <a:avLst/>
          </a:prstGeom>
          <a:noFill/>
          <a:ln>
            <a:noFill/>
          </a:ln>
        </p:spPr>
      </p:pic>
      <p:pic>
        <p:nvPicPr>
          <p:cNvPr id="271" name="Google Shape;271;g316a265c946_0_52"/>
          <p:cNvPicPr preferRelativeResize="0"/>
          <p:nvPr/>
        </p:nvPicPr>
        <p:blipFill rotWithShape="1">
          <a:blip r:embed="rId4">
            <a:alphaModFix/>
          </a:blip>
          <a:srcRect b="0" l="0" r="0" t="0"/>
          <a:stretch/>
        </p:blipFill>
        <p:spPr>
          <a:xfrm>
            <a:off x="15562822" y="3756275"/>
            <a:ext cx="2785225" cy="3273769"/>
          </a:xfrm>
          <a:prstGeom prst="rect">
            <a:avLst/>
          </a:prstGeom>
          <a:noFill/>
          <a:ln>
            <a:noFill/>
          </a:ln>
        </p:spPr>
      </p:pic>
      <p:sp>
        <p:nvSpPr>
          <p:cNvPr id="272" name="Google Shape;272;g316a265c946_0_52"/>
          <p:cNvSpPr txBox="1"/>
          <p:nvPr>
            <p:ph idx="1" type="body"/>
          </p:nvPr>
        </p:nvSpPr>
        <p:spPr>
          <a:xfrm>
            <a:off x="148977" y="664475"/>
            <a:ext cx="5337600" cy="147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Tecnologías Utilizadas</a:t>
            </a:r>
            <a:endParaRPr/>
          </a:p>
        </p:txBody>
      </p:sp>
      <p:pic>
        <p:nvPicPr>
          <p:cNvPr id="273" name="Google Shape;273;g316a265c946_0_52"/>
          <p:cNvPicPr preferRelativeResize="0"/>
          <p:nvPr/>
        </p:nvPicPr>
        <p:blipFill>
          <a:blip r:embed="rId5">
            <a:alphaModFix/>
          </a:blip>
          <a:stretch>
            <a:fillRect/>
          </a:stretch>
        </p:blipFill>
        <p:spPr>
          <a:xfrm>
            <a:off x="16209925" y="99300"/>
            <a:ext cx="3513351" cy="3855899"/>
          </a:xfrm>
          <a:prstGeom prst="rect">
            <a:avLst/>
          </a:prstGeom>
          <a:noFill/>
          <a:ln>
            <a:noFill/>
          </a:ln>
        </p:spPr>
      </p:pic>
      <p:pic>
        <p:nvPicPr>
          <p:cNvPr id="274" name="Google Shape;274;g316a265c946_0_52"/>
          <p:cNvPicPr preferRelativeResize="0"/>
          <p:nvPr/>
        </p:nvPicPr>
        <p:blipFill>
          <a:blip r:embed="rId6">
            <a:alphaModFix/>
          </a:blip>
          <a:stretch>
            <a:fillRect/>
          </a:stretch>
        </p:blipFill>
        <p:spPr>
          <a:xfrm>
            <a:off x="10146487" y="4447250"/>
            <a:ext cx="5274175" cy="3516125"/>
          </a:xfrm>
          <a:prstGeom prst="rect">
            <a:avLst/>
          </a:prstGeom>
          <a:noFill/>
          <a:ln>
            <a:noFill/>
          </a:ln>
        </p:spPr>
      </p:pic>
      <p:sp>
        <p:nvSpPr>
          <p:cNvPr id="275" name="Google Shape;275;g316a265c946_0_52"/>
          <p:cNvSpPr txBox="1"/>
          <p:nvPr/>
        </p:nvSpPr>
        <p:spPr>
          <a:xfrm>
            <a:off x="732425" y="3154800"/>
            <a:ext cx="8538300" cy="51078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SzPts val="3200"/>
              <a:buFont typeface="Calibri"/>
              <a:buChar char="●"/>
            </a:pPr>
            <a:r>
              <a:rPr lang="es-CL" sz="3200">
                <a:latin typeface="Calibri"/>
                <a:ea typeface="Calibri"/>
                <a:cs typeface="Calibri"/>
                <a:sym typeface="Calibri"/>
              </a:rPr>
              <a:t>Python/Django (Framework)</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s-CL" sz="3200">
                <a:latin typeface="Calibri"/>
                <a:ea typeface="Calibri"/>
                <a:cs typeface="Calibri"/>
                <a:sym typeface="Calibri"/>
              </a:rPr>
              <a:t>Github (Control de versiones, Kanban)</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s-CL" sz="3200">
                <a:latin typeface="Calibri"/>
                <a:ea typeface="Calibri"/>
                <a:cs typeface="Calibri"/>
                <a:sym typeface="Calibri"/>
              </a:rPr>
              <a:t>Motor de base de datos Oracle</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s-CL" sz="3200">
                <a:latin typeface="Calibri"/>
                <a:ea typeface="Calibri"/>
                <a:cs typeface="Calibri"/>
                <a:sym typeface="Calibri"/>
              </a:rPr>
              <a:t>Draw.io (Creacion de diagramas UML)</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s-CL" sz="3200">
                <a:latin typeface="Calibri"/>
                <a:ea typeface="Calibri"/>
                <a:cs typeface="Calibri"/>
                <a:sym typeface="Calibri"/>
              </a:rPr>
              <a:t>Data Modeler (Modelamiento base de datos)</a:t>
            </a:r>
            <a:endParaRPr sz="3200">
              <a:latin typeface="Calibri"/>
              <a:ea typeface="Calibri"/>
              <a:cs typeface="Calibri"/>
              <a:sym typeface="Calibri"/>
            </a:endParaRPr>
          </a:p>
        </p:txBody>
      </p:sp>
      <p:pic>
        <p:nvPicPr>
          <p:cNvPr id="276" name="Google Shape;276;g316a265c946_0_52"/>
          <p:cNvPicPr preferRelativeResize="0"/>
          <p:nvPr/>
        </p:nvPicPr>
        <p:blipFill>
          <a:blip r:embed="rId7">
            <a:alphaModFix/>
          </a:blip>
          <a:stretch>
            <a:fillRect/>
          </a:stretch>
        </p:blipFill>
        <p:spPr>
          <a:xfrm>
            <a:off x="10772675" y="6834725"/>
            <a:ext cx="4384750" cy="4384750"/>
          </a:xfrm>
          <a:prstGeom prst="rect">
            <a:avLst/>
          </a:prstGeom>
          <a:noFill/>
          <a:ln>
            <a:noFill/>
          </a:ln>
        </p:spPr>
      </p:pic>
      <p:pic>
        <p:nvPicPr>
          <p:cNvPr id="277" name="Google Shape;277;g316a265c946_0_52"/>
          <p:cNvPicPr preferRelativeResize="0"/>
          <p:nvPr/>
        </p:nvPicPr>
        <p:blipFill>
          <a:blip r:embed="rId8">
            <a:alphaModFix/>
          </a:blip>
          <a:stretch>
            <a:fillRect/>
          </a:stretch>
        </p:blipFill>
        <p:spPr>
          <a:xfrm>
            <a:off x="17479375" y="6940725"/>
            <a:ext cx="2423650" cy="275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316a265c946_0_73"/>
          <p:cNvSpPr txBox="1"/>
          <p:nvPr>
            <p:ph idx="1" type="body"/>
          </p:nvPr>
        </p:nvSpPr>
        <p:spPr>
          <a:xfrm>
            <a:off x="274165" y="687236"/>
            <a:ext cx="4343400" cy="147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Resultados obtenidos</a:t>
            </a:r>
            <a:endParaRPr/>
          </a:p>
        </p:txBody>
      </p:sp>
      <p:sp>
        <p:nvSpPr>
          <p:cNvPr id="283" name="Google Shape;283;g316a265c946_0_73"/>
          <p:cNvSpPr txBox="1"/>
          <p:nvPr/>
        </p:nvSpPr>
        <p:spPr>
          <a:xfrm>
            <a:off x="1139876" y="2822920"/>
            <a:ext cx="12192000" cy="5320200"/>
          </a:xfrm>
          <a:prstGeom prst="rect">
            <a:avLst/>
          </a:prstGeom>
          <a:noFill/>
          <a:ln>
            <a:noFill/>
          </a:ln>
        </p:spPr>
        <p:txBody>
          <a:bodyPr anchorCtr="0" anchor="t" bIns="45700" lIns="91425" spcFirstLastPara="1" rIns="91425" wrap="square" tIns="45700">
            <a:spAutoFit/>
          </a:bodyPr>
          <a:lstStyle/>
          <a:p>
            <a:pPr indent="-431800" lvl="0" marL="457200" rtl="0" algn="l">
              <a:lnSpc>
                <a:spcPct val="115000"/>
              </a:lnSpc>
              <a:spcBef>
                <a:spcPts val="1200"/>
              </a:spcBef>
              <a:spcAft>
                <a:spcPts val="0"/>
              </a:spcAft>
              <a:buClr>
                <a:schemeClr val="dk1"/>
              </a:buClr>
              <a:buSzPts val="3200"/>
              <a:buChar char="●"/>
            </a:pPr>
            <a:r>
              <a:rPr lang="es-CL" sz="3200">
                <a:solidFill>
                  <a:schemeClr val="dk1"/>
                </a:solidFill>
              </a:rPr>
              <a:t>El sistema cumplió con los requerimientos establecidos.</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s-CL" sz="3200">
                <a:solidFill>
                  <a:schemeClr val="dk1"/>
                </a:solidFill>
              </a:rPr>
              <a:t>El sistema se </a:t>
            </a:r>
            <a:r>
              <a:rPr lang="es-CL" sz="3200">
                <a:solidFill>
                  <a:schemeClr val="dk1"/>
                </a:solidFill>
              </a:rPr>
              <a:t>completó</a:t>
            </a:r>
            <a:r>
              <a:rPr lang="es-CL" sz="3200">
                <a:solidFill>
                  <a:schemeClr val="dk1"/>
                </a:solidFill>
              </a:rPr>
              <a:t> dentro del plazo asignado.</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s-CL" sz="3200">
                <a:solidFill>
                  <a:schemeClr val="dk1"/>
                </a:solidFill>
              </a:rPr>
              <a:t>El sistema </a:t>
            </a:r>
            <a:r>
              <a:rPr lang="es-CL" sz="3200">
                <a:solidFill>
                  <a:schemeClr val="dk1"/>
                </a:solidFill>
              </a:rPr>
              <a:t>logró</a:t>
            </a:r>
            <a:r>
              <a:rPr lang="es-CL" sz="3200">
                <a:solidFill>
                  <a:schemeClr val="dk1"/>
                </a:solidFill>
              </a:rPr>
              <a:t> mejorar la comunicación entre profesores y apoderados optimizando la gestión de información, mejorando </a:t>
            </a:r>
            <a:r>
              <a:rPr lang="es-CL" sz="3200">
                <a:solidFill>
                  <a:schemeClr val="dk1"/>
                </a:solidFill>
              </a:rPr>
              <a:t>así</a:t>
            </a:r>
            <a:r>
              <a:rPr lang="es-CL" sz="3200">
                <a:solidFill>
                  <a:schemeClr val="dk1"/>
                </a:solidFill>
              </a:rPr>
              <a:t> la experiencia de los usuarios en el entorno escolar.</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s-CL" sz="3200">
                <a:solidFill>
                  <a:schemeClr val="dk1"/>
                </a:solidFill>
              </a:rPr>
              <a:t>A pesar del cambio de motor de base de datos durante el proceso, el proyecto se completó con éxito. </a:t>
            </a:r>
            <a:endParaRPr sz="3200">
              <a:solidFill>
                <a:schemeClr val="dk1"/>
              </a:solidFill>
            </a:endParaRPr>
          </a:p>
          <a:p>
            <a:pPr indent="0" lvl="0" marL="914400" rtl="0" algn="l">
              <a:lnSpc>
                <a:spcPct val="115000"/>
              </a:lnSpc>
              <a:spcBef>
                <a:spcPts val="1200"/>
              </a:spcBef>
              <a:spcAft>
                <a:spcPts val="0"/>
              </a:spcAft>
              <a:buNone/>
            </a:pPr>
            <a:r>
              <a:t/>
            </a:r>
            <a:endParaRPr sz="2700">
              <a:solidFill>
                <a:schemeClr val="dk1"/>
              </a:solidFill>
            </a:endParaRPr>
          </a:p>
          <a:p>
            <a:pPr indent="0" lvl="0" marL="457200" marR="0" rtl="0" algn="l">
              <a:lnSpc>
                <a:spcPct val="115000"/>
              </a:lnSpc>
              <a:spcBef>
                <a:spcPts val="1200"/>
              </a:spcBef>
              <a:spcAft>
                <a:spcPts val="0"/>
              </a:spcAft>
              <a:buNone/>
            </a:pPr>
            <a:r>
              <a:t/>
            </a:r>
            <a:endParaRPr b="1" sz="3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316a265c946_0_68"/>
          <p:cNvSpPr txBox="1"/>
          <p:nvPr/>
        </p:nvSpPr>
        <p:spPr>
          <a:xfrm>
            <a:off x="-50" y="2156200"/>
            <a:ext cx="201042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s-CL" sz="4800" u="none" cap="none" strike="noStrike">
                <a:solidFill>
                  <a:srgbClr val="000000"/>
                </a:solidFill>
                <a:latin typeface="Calibri"/>
                <a:ea typeface="Calibri"/>
                <a:cs typeface="Calibri"/>
                <a:sym typeface="Calibri"/>
              </a:rPr>
              <a:t>Obstáculos presentados durante el desarrollo</a:t>
            </a:r>
            <a:endParaRPr b="0" i="0" sz="1800" u="none" cap="none" strike="noStrike">
              <a:solidFill>
                <a:srgbClr val="000000"/>
              </a:solidFill>
              <a:latin typeface="Arial"/>
              <a:ea typeface="Arial"/>
              <a:cs typeface="Arial"/>
              <a:sym typeface="Arial"/>
            </a:endParaRPr>
          </a:p>
        </p:txBody>
      </p:sp>
      <p:sp>
        <p:nvSpPr>
          <p:cNvPr id="289" name="Google Shape;289;g316a265c946_0_68"/>
          <p:cNvSpPr txBox="1"/>
          <p:nvPr/>
        </p:nvSpPr>
        <p:spPr>
          <a:xfrm>
            <a:off x="2106175" y="3578925"/>
            <a:ext cx="11961600" cy="57000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00000"/>
              </a:lnSpc>
              <a:spcBef>
                <a:spcPts val="0"/>
              </a:spcBef>
              <a:spcAft>
                <a:spcPts val="0"/>
              </a:spcAft>
              <a:buClr>
                <a:srgbClr val="000000"/>
              </a:buClr>
              <a:buSzPts val="3200"/>
              <a:buFont typeface="Calibri"/>
              <a:buChar char="●"/>
            </a:pPr>
            <a:r>
              <a:rPr b="0" i="0" lang="es-CL" sz="3200" u="none" cap="none" strike="noStrike">
                <a:solidFill>
                  <a:srgbClr val="000000"/>
                </a:solidFill>
                <a:latin typeface="Calibri"/>
                <a:ea typeface="Calibri"/>
                <a:cs typeface="Calibri"/>
                <a:sym typeface="Calibri"/>
              </a:rPr>
              <a:t>La mala aplicación de la metodología ágil </a:t>
            </a:r>
            <a:r>
              <a:rPr lang="es-CL" sz="3200">
                <a:latin typeface="Calibri"/>
                <a:ea typeface="Calibri"/>
                <a:cs typeface="Calibri"/>
                <a:sym typeface="Calibri"/>
              </a:rPr>
              <a:t>dificulta</a:t>
            </a:r>
            <a:r>
              <a:rPr b="0" i="0" lang="es-CL" sz="3200" u="none" cap="none" strike="noStrike">
                <a:solidFill>
                  <a:srgbClr val="000000"/>
                </a:solidFill>
                <a:latin typeface="Calibri"/>
                <a:ea typeface="Calibri"/>
                <a:cs typeface="Calibri"/>
                <a:sym typeface="Calibri"/>
              </a:rPr>
              <a:t> la comunicación y el seguimiento de tareas.</a:t>
            </a:r>
            <a:endParaRPr b="0" i="0" sz="32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600"/>
              <a:buFont typeface="Arial"/>
              <a:buNone/>
            </a:pPr>
            <a:r>
              <a:t/>
            </a:r>
            <a:endParaRPr b="0" i="0" sz="3200" u="none" cap="none" strike="noStrike">
              <a:solidFill>
                <a:srgbClr val="000000"/>
              </a:solidFill>
              <a:latin typeface="Calibri"/>
              <a:ea typeface="Calibri"/>
              <a:cs typeface="Calibri"/>
              <a:sym typeface="Calibri"/>
            </a:endParaRPr>
          </a:p>
          <a:p>
            <a:pPr indent="-431800" lvl="0" marL="457200" marR="0" rtl="0" algn="l">
              <a:lnSpc>
                <a:spcPct val="100000"/>
              </a:lnSpc>
              <a:spcBef>
                <a:spcPts val="0"/>
              </a:spcBef>
              <a:spcAft>
                <a:spcPts val="0"/>
              </a:spcAft>
              <a:buClr>
                <a:srgbClr val="000000"/>
              </a:buClr>
              <a:buSzPts val="3200"/>
              <a:buFont typeface="Calibri"/>
              <a:buChar char="●"/>
            </a:pPr>
            <a:r>
              <a:rPr b="0" i="0" lang="es-CL" sz="3200" u="none" cap="none" strike="noStrike">
                <a:solidFill>
                  <a:srgbClr val="000000"/>
                </a:solidFill>
                <a:latin typeface="Calibri"/>
                <a:ea typeface="Calibri"/>
                <a:cs typeface="Calibri"/>
                <a:sym typeface="Calibri"/>
              </a:rPr>
              <a:t>La falta de recursos económicos limitó el acceso a herramientas y funcionalidades clave como el host.</a:t>
            </a:r>
            <a:endParaRPr b="0" i="0" sz="32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3200">
              <a:latin typeface="Calibri"/>
              <a:ea typeface="Calibri"/>
              <a:cs typeface="Calibri"/>
              <a:sym typeface="Calibri"/>
            </a:endParaRPr>
          </a:p>
          <a:p>
            <a:pPr indent="-431800" lvl="0" marL="457200" marR="0" rtl="0" algn="l">
              <a:lnSpc>
                <a:spcPct val="115000"/>
              </a:lnSpc>
              <a:spcBef>
                <a:spcPts val="1200"/>
              </a:spcBef>
              <a:spcAft>
                <a:spcPts val="0"/>
              </a:spcAft>
              <a:buSzPts val="3200"/>
              <a:buFont typeface="Calibri"/>
              <a:buChar char="●"/>
            </a:pPr>
            <a:r>
              <a:rPr lang="es-CL" sz="3200">
                <a:latin typeface="Calibri"/>
                <a:ea typeface="Calibri"/>
                <a:cs typeface="Calibri"/>
                <a:sym typeface="Calibri"/>
              </a:rPr>
              <a:t> Durante el desarrollo del proyecto, se presentó la necesidad de cambiar el motor de base de datos, lo que afectó el cronograma y requirió ajustes en la estructura del sistema</a:t>
            </a:r>
            <a:endParaRPr sz="3200">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316a265c946_0_63"/>
          <p:cNvSpPr txBox="1"/>
          <p:nvPr/>
        </p:nvSpPr>
        <p:spPr>
          <a:xfrm>
            <a:off x="3956051" y="5085117"/>
            <a:ext cx="12192000" cy="1139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rgbClr val="000000"/>
                </a:solidFill>
                <a:latin typeface="Calibri"/>
                <a:ea typeface="Calibri"/>
                <a:cs typeface="Calibri"/>
                <a:sym typeface="Calibri"/>
              </a:rPr>
              <a:t>DEMOSTRACIÓN DEL RESULTADO DEL PROYECTO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s-CL" sz="2400" u="none" cap="none" strike="noStrike">
                <a:solidFill>
                  <a:srgbClr val="757070"/>
                </a:solidFill>
                <a:latin typeface="Calibri"/>
                <a:ea typeface="Calibri"/>
                <a:cs typeface="Calibri"/>
                <a:sym typeface="Calibri"/>
              </a:rPr>
              <a:t>*Exposición del sistema</a:t>
            </a:r>
            <a:endParaRPr b="0" i="0" sz="2400" u="none" cap="none" strike="noStrike">
              <a:solidFill>
                <a:srgbClr val="75707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d3716750be_1_4"/>
          <p:cNvSpPr txBox="1"/>
          <p:nvPr>
            <p:ph idx="2" type="body"/>
          </p:nvPr>
        </p:nvSpPr>
        <p:spPr>
          <a:xfrm>
            <a:off x="2629300" y="5046725"/>
            <a:ext cx="14845500" cy="754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1400"/>
              <a:buFont typeface="Arial"/>
              <a:buNone/>
            </a:pPr>
            <a:r>
              <a:rPr lang="es-CL" sz="4900">
                <a:solidFill>
                  <a:schemeClr val="dk1"/>
                </a:solidFill>
                <a:latin typeface="Calibri"/>
                <a:ea typeface="Calibri"/>
                <a:cs typeface="Calibri"/>
                <a:sym typeface="Calibri"/>
              </a:rPr>
              <a:t>PREGUNTAS DE LA COMISIÓN</a:t>
            </a:r>
            <a:endParaRPr b="1" sz="8400"/>
          </a:p>
        </p:txBody>
      </p:sp>
      <p:pic>
        <p:nvPicPr>
          <p:cNvPr id="300" name="Google Shape;300;g2d3716750be_1_4"/>
          <p:cNvPicPr preferRelativeResize="0"/>
          <p:nvPr/>
        </p:nvPicPr>
        <p:blipFill rotWithShape="1">
          <a:blip r:embed="rId3">
            <a:alphaModFix/>
          </a:blip>
          <a:srcRect b="0" l="0" r="0" t="0"/>
          <a:stretch/>
        </p:blipFill>
        <p:spPr>
          <a:xfrm>
            <a:off x="17066340" y="80825"/>
            <a:ext cx="2821601" cy="260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d3716750be_0_6"/>
          <p:cNvSpPr txBox="1"/>
          <p:nvPr>
            <p:ph idx="1" type="body"/>
          </p:nvPr>
        </p:nvSpPr>
        <p:spPr>
          <a:xfrm>
            <a:off x="388415" y="689986"/>
            <a:ext cx="4343400" cy="147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Integrantes del proyecto</a:t>
            </a:r>
            <a:endParaRPr/>
          </a:p>
        </p:txBody>
      </p:sp>
      <p:grpSp>
        <p:nvGrpSpPr>
          <p:cNvPr id="196" name="Google Shape;196;g2d3716750be_0_6"/>
          <p:cNvGrpSpPr/>
          <p:nvPr/>
        </p:nvGrpSpPr>
        <p:grpSpPr>
          <a:xfrm>
            <a:off x="5940277" y="842500"/>
            <a:ext cx="12194601" cy="8638996"/>
            <a:chOff x="0" y="0"/>
            <a:chExt cx="7633553" cy="4350605"/>
          </a:xfrm>
        </p:grpSpPr>
        <p:sp>
          <p:nvSpPr>
            <p:cNvPr id="197" name="Google Shape;197;g2d3716750be_0_6"/>
            <p:cNvSpPr/>
            <p:nvPr/>
          </p:nvSpPr>
          <p:spPr>
            <a:xfrm>
              <a:off x="0" y="0"/>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d3716750be_0_6"/>
            <p:cNvSpPr txBox="1"/>
            <p:nvPr/>
          </p:nvSpPr>
          <p:spPr>
            <a:xfrm>
              <a:off x="1662653" y="0"/>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rgbClr val="FFFFFF"/>
                </a:buClr>
                <a:buSzPts val="2600"/>
                <a:buFont typeface="Calibri"/>
                <a:buNone/>
              </a:pPr>
              <a:r>
                <a:rPr b="0" i="0" lang="es-CL" sz="2600" u="none" cap="none" strike="noStrike">
                  <a:solidFill>
                    <a:srgbClr val="FFFFFF"/>
                  </a:solidFill>
                  <a:latin typeface="Calibri"/>
                  <a:ea typeface="Calibri"/>
                  <a:cs typeface="Calibri"/>
                  <a:sym typeface="Calibri"/>
                </a:rPr>
                <a:t>Victor Adasme Carrasco</a:t>
              </a:r>
              <a:endParaRPr b="0" i="0" sz="2600" u="none" cap="none" strike="noStrike">
                <a:solidFill>
                  <a:srgbClr val="FFFFFF"/>
                </a:solidFill>
                <a:latin typeface="Calibri"/>
                <a:ea typeface="Calibri"/>
                <a:cs typeface="Calibri"/>
                <a:sym typeface="Calibri"/>
              </a:endParaRPr>
            </a:p>
            <a:p>
              <a:pPr indent="-228600" lvl="1" marL="228600" marR="0" rtl="0" algn="l">
                <a:lnSpc>
                  <a:spcPct val="90000"/>
                </a:lnSpc>
                <a:spcBef>
                  <a:spcPts val="91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Gerente de Proyecto</a:t>
              </a:r>
              <a:endParaRPr b="0" i="0" sz="2000" u="none" cap="none" strike="noStrike">
                <a:solidFill>
                  <a:srgbClr val="FFFFFF"/>
                </a:solidFill>
                <a:latin typeface="Calibri"/>
                <a:ea typeface="Calibri"/>
                <a:cs typeface="Calibri"/>
                <a:sym typeface="Calibri"/>
              </a:endParaRPr>
            </a:p>
            <a:p>
              <a:pPr indent="-228600" lvl="1" marL="228600" marR="0" rtl="0" algn="l">
                <a:lnSpc>
                  <a:spcPct val="90000"/>
                </a:lnSpc>
                <a:spcBef>
                  <a:spcPts val="30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Coordinación del trabajo en equipo</a:t>
              </a:r>
              <a:endParaRPr b="0" i="0" sz="2000" u="none" cap="none" strike="noStrike">
                <a:solidFill>
                  <a:srgbClr val="FFFFFF"/>
                </a:solidFill>
                <a:latin typeface="Calibri"/>
                <a:ea typeface="Calibri"/>
                <a:cs typeface="Calibri"/>
                <a:sym typeface="Calibri"/>
              </a:endParaRPr>
            </a:p>
          </p:txBody>
        </p:sp>
        <p:sp>
          <p:nvSpPr>
            <p:cNvPr id="199" name="Google Shape;199;g2d3716750be_0_6"/>
            <p:cNvSpPr/>
            <p:nvPr/>
          </p:nvSpPr>
          <p:spPr>
            <a:xfrm>
              <a:off x="135954" y="135954"/>
              <a:ext cx="1526700" cy="1087500"/>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2d3716750be_0_6"/>
            <p:cNvSpPr/>
            <p:nvPr/>
          </p:nvSpPr>
          <p:spPr>
            <a:xfrm>
              <a:off x="0" y="1495502"/>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2d3716750be_0_6"/>
            <p:cNvSpPr txBox="1"/>
            <p:nvPr/>
          </p:nvSpPr>
          <p:spPr>
            <a:xfrm>
              <a:off x="1662653" y="1495502"/>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rgbClr val="FFFFFF"/>
                </a:buClr>
                <a:buSzPts val="2600"/>
                <a:buFont typeface="Calibri"/>
                <a:buNone/>
              </a:pPr>
              <a:r>
                <a:rPr b="0" i="0" lang="es-CL" sz="2600" u="none" cap="none" strike="noStrike">
                  <a:solidFill>
                    <a:srgbClr val="FFFFFF"/>
                  </a:solidFill>
                  <a:latin typeface="Calibri"/>
                  <a:ea typeface="Calibri"/>
                  <a:cs typeface="Calibri"/>
                  <a:sym typeface="Calibri"/>
                </a:rPr>
                <a:t>Joaquin Oñate</a:t>
              </a:r>
              <a:endParaRPr b="0" i="0" sz="2600" u="none" cap="none" strike="noStrike">
                <a:solidFill>
                  <a:srgbClr val="FFFFFF"/>
                </a:solidFill>
                <a:latin typeface="Calibri"/>
                <a:ea typeface="Calibri"/>
                <a:cs typeface="Calibri"/>
                <a:sym typeface="Calibri"/>
              </a:endParaRPr>
            </a:p>
            <a:p>
              <a:pPr indent="-228600" lvl="1" marL="228600" marR="0" rtl="0" algn="l">
                <a:lnSpc>
                  <a:spcPct val="90000"/>
                </a:lnSpc>
                <a:spcBef>
                  <a:spcPts val="91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Desarrollador Backend</a:t>
              </a:r>
              <a:endParaRPr b="0" i="0" sz="2000" u="none" cap="none" strike="noStrike">
                <a:solidFill>
                  <a:srgbClr val="FFFFFF"/>
                </a:solidFill>
                <a:latin typeface="Calibri"/>
                <a:ea typeface="Calibri"/>
                <a:cs typeface="Calibri"/>
                <a:sym typeface="Calibri"/>
              </a:endParaRPr>
            </a:p>
            <a:p>
              <a:pPr indent="-228600" lvl="1" marL="228600" marR="0" rtl="0" algn="l">
                <a:lnSpc>
                  <a:spcPct val="90000"/>
                </a:lnSpc>
                <a:spcBef>
                  <a:spcPts val="300"/>
                </a:spcBef>
                <a:spcAft>
                  <a:spcPts val="0"/>
                </a:spcAft>
                <a:buClr>
                  <a:srgbClr val="FFFFFF"/>
                </a:buClr>
                <a:buSzPts val="2000"/>
                <a:buFont typeface="Calibri"/>
                <a:buChar char="•"/>
              </a:pPr>
              <a:r>
                <a:rPr lang="es-CL" sz="2000">
                  <a:solidFill>
                    <a:schemeClr val="lt1"/>
                  </a:solidFill>
                  <a:latin typeface="Calibri"/>
                  <a:ea typeface="Calibri"/>
                  <a:cs typeface="Calibri"/>
                  <a:sym typeface="Calibri"/>
                </a:rPr>
                <a:t>Analista de Pruebas</a:t>
              </a:r>
              <a:endParaRPr sz="2000">
                <a:solidFill>
                  <a:schemeClr val="lt1"/>
                </a:solidFill>
                <a:latin typeface="Calibri"/>
                <a:ea typeface="Calibri"/>
                <a:cs typeface="Calibri"/>
                <a:sym typeface="Calibri"/>
              </a:endParaRPr>
            </a:p>
            <a:p>
              <a:pPr indent="0" lvl="0" marL="914400" marR="0" rtl="0" algn="l">
                <a:lnSpc>
                  <a:spcPct val="90000"/>
                </a:lnSpc>
                <a:spcBef>
                  <a:spcPts val="300"/>
                </a:spcBef>
                <a:spcAft>
                  <a:spcPts val="0"/>
                </a:spcAft>
                <a:buNone/>
              </a:pPr>
              <a:r>
                <a:t/>
              </a:r>
              <a:endParaRPr sz="2000">
                <a:solidFill>
                  <a:srgbClr val="FFFFFF"/>
                </a:solidFill>
                <a:latin typeface="Calibri"/>
                <a:ea typeface="Calibri"/>
                <a:cs typeface="Calibri"/>
                <a:sym typeface="Calibri"/>
              </a:endParaRPr>
            </a:p>
          </p:txBody>
        </p:sp>
        <p:sp>
          <p:nvSpPr>
            <p:cNvPr id="202" name="Google Shape;202;g2d3716750be_0_6"/>
            <p:cNvSpPr/>
            <p:nvPr/>
          </p:nvSpPr>
          <p:spPr>
            <a:xfrm>
              <a:off x="135954" y="1631457"/>
              <a:ext cx="1526700" cy="1087500"/>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2d3716750be_0_6"/>
            <p:cNvSpPr/>
            <p:nvPr/>
          </p:nvSpPr>
          <p:spPr>
            <a:xfrm>
              <a:off x="0" y="2991005"/>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2d3716750be_0_6"/>
            <p:cNvSpPr txBox="1"/>
            <p:nvPr/>
          </p:nvSpPr>
          <p:spPr>
            <a:xfrm>
              <a:off x="1662653" y="2991005"/>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rgbClr val="FFFFFF"/>
                </a:buClr>
                <a:buSzPts val="2600"/>
                <a:buFont typeface="Calibri"/>
                <a:buNone/>
              </a:pPr>
              <a:r>
                <a:rPr b="0" i="0" lang="es-CL" sz="2600" u="none" cap="none" strike="noStrike">
                  <a:solidFill>
                    <a:srgbClr val="FFFFFF"/>
                  </a:solidFill>
                  <a:latin typeface="Calibri"/>
                  <a:ea typeface="Calibri"/>
                  <a:cs typeface="Calibri"/>
                  <a:sym typeface="Calibri"/>
                </a:rPr>
                <a:t>Karla Viedma</a:t>
              </a:r>
              <a:endParaRPr b="0" i="0" sz="2600" u="none" cap="none" strike="noStrike">
                <a:solidFill>
                  <a:srgbClr val="FFFFFF"/>
                </a:solidFill>
                <a:latin typeface="Calibri"/>
                <a:ea typeface="Calibri"/>
                <a:cs typeface="Calibri"/>
                <a:sym typeface="Calibri"/>
              </a:endParaRPr>
            </a:p>
            <a:p>
              <a:pPr indent="-228600" lvl="1" marL="228600" marR="0" rtl="0" algn="l">
                <a:lnSpc>
                  <a:spcPct val="90000"/>
                </a:lnSpc>
                <a:spcBef>
                  <a:spcPts val="91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Diseñador UI</a:t>
              </a:r>
              <a:endParaRPr b="0" i="0" sz="2000" u="none" cap="none" strike="noStrike">
                <a:solidFill>
                  <a:srgbClr val="FFFFFF"/>
                </a:solidFill>
                <a:latin typeface="Calibri"/>
                <a:ea typeface="Calibri"/>
                <a:cs typeface="Calibri"/>
                <a:sym typeface="Calibri"/>
              </a:endParaRPr>
            </a:p>
            <a:p>
              <a:pPr indent="-228600" lvl="1" marL="228600" marR="0" rtl="0" algn="l">
                <a:lnSpc>
                  <a:spcPct val="90000"/>
                </a:lnSpc>
                <a:spcBef>
                  <a:spcPts val="30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Diseño y desarrollo de interfaz</a:t>
              </a:r>
              <a:endParaRPr b="0" i="0" sz="2000" u="none" cap="none" strike="noStrike">
                <a:solidFill>
                  <a:srgbClr val="FFFFFF"/>
                </a:solidFill>
                <a:latin typeface="Calibri"/>
                <a:ea typeface="Calibri"/>
                <a:cs typeface="Calibri"/>
                <a:sym typeface="Calibri"/>
              </a:endParaRPr>
            </a:p>
          </p:txBody>
        </p:sp>
        <p:sp>
          <p:nvSpPr>
            <p:cNvPr id="205" name="Google Shape;205;g2d3716750be_0_6"/>
            <p:cNvSpPr/>
            <p:nvPr/>
          </p:nvSpPr>
          <p:spPr>
            <a:xfrm>
              <a:off x="135954" y="3126960"/>
              <a:ext cx="1526700" cy="1087500"/>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 name="Google Shape;206;g2d3716750be_0_6"/>
          <p:cNvSpPr txBox="1"/>
          <p:nvPr/>
        </p:nvSpPr>
        <p:spPr>
          <a:xfrm>
            <a:off x="5697526" y="4433555"/>
            <a:ext cx="38976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07" name="Google Shape;207;g2d3716750be_0_6"/>
          <p:cNvPicPr preferRelativeResize="0"/>
          <p:nvPr/>
        </p:nvPicPr>
        <p:blipFill rotWithShape="1">
          <a:blip r:embed="rId3">
            <a:alphaModFix/>
          </a:blip>
          <a:srcRect b="0" l="20127" r="0" t="30771"/>
          <a:stretch/>
        </p:blipFill>
        <p:spPr>
          <a:xfrm>
            <a:off x="6127075" y="7043300"/>
            <a:ext cx="2490925" cy="2195601"/>
          </a:xfrm>
          <a:prstGeom prst="rect">
            <a:avLst/>
          </a:prstGeom>
          <a:noFill/>
          <a:ln>
            <a:noFill/>
          </a:ln>
        </p:spPr>
      </p:pic>
      <p:pic>
        <p:nvPicPr>
          <p:cNvPr id="208" name="Google Shape;208;g2d3716750be_0_6"/>
          <p:cNvPicPr preferRelativeResize="0"/>
          <p:nvPr/>
        </p:nvPicPr>
        <p:blipFill>
          <a:blip r:embed="rId4">
            <a:alphaModFix/>
          </a:blip>
          <a:stretch>
            <a:fillRect/>
          </a:stretch>
        </p:blipFill>
        <p:spPr>
          <a:xfrm>
            <a:off x="6127075" y="3918200"/>
            <a:ext cx="2490925" cy="2394125"/>
          </a:xfrm>
          <a:prstGeom prst="rect">
            <a:avLst/>
          </a:prstGeom>
          <a:noFill/>
          <a:ln>
            <a:noFill/>
          </a:ln>
        </p:spPr>
      </p:pic>
      <p:pic>
        <p:nvPicPr>
          <p:cNvPr id="209" name="Google Shape;209;g2d3716750be_0_6"/>
          <p:cNvPicPr preferRelativeResize="0"/>
          <p:nvPr/>
        </p:nvPicPr>
        <p:blipFill rotWithShape="1">
          <a:blip r:embed="rId5">
            <a:alphaModFix/>
          </a:blip>
          <a:srcRect b="-4379" l="0" r="0" t="4380"/>
          <a:stretch/>
        </p:blipFill>
        <p:spPr>
          <a:xfrm>
            <a:off x="6334077" y="842500"/>
            <a:ext cx="2076900" cy="2769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13fd9e3797_1_0"/>
          <p:cNvSpPr txBox="1"/>
          <p:nvPr>
            <p:ph idx="1" type="body"/>
          </p:nvPr>
        </p:nvSpPr>
        <p:spPr>
          <a:xfrm>
            <a:off x="349340" y="775986"/>
            <a:ext cx="4343400" cy="147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Descripción del proyecto</a:t>
            </a:r>
            <a:endParaRPr/>
          </a:p>
        </p:txBody>
      </p:sp>
      <p:sp>
        <p:nvSpPr>
          <p:cNvPr id="215" name="Google Shape;215;g313fd9e3797_1_0"/>
          <p:cNvSpPr/>
          <p:nvPr/>
        </p:nvSpPr>
        <p:spPr>
          <a:xfrm>
            <a:off x="714900" y="2670275"/>
            <a:ext cx="6977400" cy="7311900"/>
          </a:xfrm>
          <a:prstGeom prst="roundRect">
            <a:avLst>
              <a:gd fmla="val 10901" name="adj"/>
            </a:avLst>
          </a:prstGeom>
          <a:solidFill>
            <a:srgbClr val="FFFFFF"/>
          </a:solidFill>
          <a:ln cap="flat" cmpd="sng" w="12700">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rgbClr val="000000"/>
                </a:solidFill>
                <a:latin typeface="Calibri"/>
                <a:ea typeface="Calibri"/>
                <a:cs typeface="Calibri"/>
                <a:sym typeface="Calibri"/>
              </a:rPr>
              <a:t>Problema o dolor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CL" sz="2400" u="none" cap="none" strike="noStrike">
                <a:solidFill>
                  <a:srgbClr val="000000"/>
                </a:solidFill>
                <a:latin typeface="Calibri"/>
                <a:ea typeface="Calibri"/>
                <a:cs typeface="Calibri"/>
                <a:sym typeface="Calibri"/>
              </a:rPr>
              <a:t>Descripción:</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CL" sz="2400" u="none" cap="none" strike="noStrike">
                <a:solidFill>
                  <a:srgbClr val="000000"/>
                </a:solidFill>
                <a:latin typeface="Calibri"/>
                <a:ea typeface="Calibri"/>
                <a:cs typeface="Calibri"/>
                <a:sym typeface="Calibri"/>
              </a:rPr>
              <a:t>Actualmente en los colegios se utilizan medios de comunicación dispersos (como notas en agendas, correos electrónicos o mensajes instantáneos) que dificultan la gestión de información clave. Esto genera malentendidos, retrasos en la entrega de información y una desconexión entre las partes involucradas.</a:t>
            </a:r>
            <a:endParaRPr b="0" i="0" sz="2400" u="none" cap="none" strike="noStrike">
              <a:solidFill>
                <a:srgbClr val="000000"/>
              </a:solidFill>
              <a:latin typeface="Calibri"/>
              <a:ea typeface="Calibri"/>
              <a:cs typeface="Calibri"/>
              <a:sym typeface="Calibri"/>
            </a:endParaRPr>
          </a:p>
        </p:txBody>
      </p:sp>
      <p:sp>
        <p:nvSpPr>
          <p:cNvPr id="216" name="Google Shape;216;g313fd9e3797_1_0"/>
          <p:cNvSpPr/>
          <p:nvPr/>
        </p:nvSpPr>
        <p:spPr>
          <a:xfrm>
            <a:off x="10657805" y="2683775"/>
            <a:ext cx="6977400" cy="7311900"/>
          </a:xfrm>
          <a:prstGeom prst="roundRect">
            <a:avLst>
              <a:gd fmla="val 10901" name="adj"/>
            </a:avLst>
          </a:prstGeom>
          <a:solidFill>
            <a:srgbClr val="FFFFFF"/>
          </a:solidFill>
          <a:ln cap="flat" cmpd="sng" w="12700">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rgbClr val="000000"/>
                </a:solidFill>
                <a:latin typeface="Calibri"/>
                <a:ea typeface="Calibri"/>
                <a:cs typeface="Calibri"/>
                <a:sym typeface="Calibri"/>
              </a:rPr>
              <a:t>Propuesta de solución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CL" sz="2400" u="none" cap="none" strike="noStrike">
                <a:solidFill>
                  <a:srgbClr val="000000"/>
                </a:solidFill>
                <a:latin typeface="Calibri"/>
                <a:ea typeface="Calibri"/>
                <a:cs typeface="Calibri"/>
                <a:sym typeface="Calibri"/>
              </a:rPr>
              <a:t>Descripción:</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lang="es-CL" sz="2400">
                <a:latin typeface="Calibri"/>
                <a:ea typeface="Calibri"/>
                <a:cs typeface="Calibri"/>
                <a:sym typeface="Calibri"/>
              </a:rPr>
              <a:t>O</a:t>
            </a:r>
            <a:r>
              <a:rPr b="0" i="0" lang="es-CL" sz="2400" u="none" cap="none" strike="noStrike">
                <a:solidFill>
                  <a:srgbClr val="000000"/>
                </a:solidFill>
                <a:latin typeface="Calibri"/>
                <a:ea typeface="Calibri"/>
                <a:cs typeface="Calibri"/>
                <a:sym typeface="Calibri"/>
              </a:rPr>
              <a:t>frece</a:t>
            </a:r>
            <a:r>
              <a:rPr lang="es-CL" sz="2400">
                <a:latin typeface="Calibri"/>
                <a:ea typeface="Calibri"/>
                <a:cs typeface="Calibri"/>
                <a:sym typeface="Calibri"/>
              </a:rPr>
              <a:t>mos un sistema que sea</a:t>
            </a:r>
            <a:r>
              <a:rPr b="0" i="0" lang="es-CL" sz="2400" u="none" cap="none" strike="noStrike">
                <a:solidFill>
                  <a:srgbClr val="000000"/>
                </a:solidFill>
                <a:latin typeface="Calibri"/>
                <a:ea typeface="Calibri"/>
                <a:cs typeface="Calibri"/>
                <a:sym typeface="Calibri"/>
              </a:rPr>
              <a:t> un espacio único y organizado donde profesores y apoderados pueden comunicarse de manera eficiente y efectiva. Esto reduce los malentendidos y retrasos ocasionados por el uso de múltiples medios dispersos, facilitando el acceso y la gestión de información importante.</a:t>
            </a:r>
            <a:endParaRPr b="0" i="0" sz="2400" u="none" cap="none" strike="noStrike">
              <a:solidFill>
                <a:srgbClr val="000000"/>
              </a:solidFill>
              <a:latin typeface="Calibri"/>
              <a:ea typeface="Calibri"/>
              <a:cs typeface="Calibri"/>
              <a:sym typeface="Calibri"/>
            </a:endParaRPr>
          </a:p>
        </p:txBody>
      </p:sp>
      <p:sp>
        <p:nvSpPr>
          <p:cNvPr id="217" name="Google Shape;217;g313fd9e3797_1_0"/>
          <p:cNvSpPr/>
          <p:nvPr/>
        </p:nvSpPr>
        <p:spPr>
          <a:xfrm>
            <a:off x="8323082" y="5468978"/>
            <a:ext cx="1830000" cy="1353000"/>
          </a:xfrm>
          <a:prstGeom prst="rightArrow">
            <a:avLst>
              <a:gd fmla="val 50000" name="adj1"/>
              <a:gd fmla="val 50000" name="adj2"/>
            </a:avLst>
          </a:prstGeom>
          <a:solidFill>
            <a:srgbClr val="4472C4"/>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13fd9e3797_1_6"/>
          <p:cNvSpPr txBox="1"/>
          <p:nvPr>
            <p:ph idx="1" type="body"/>
          </p:nvPr>
        </p:nvSpPr>
        <p:spPr>
          <a:xfrm>
            <a:off x="349340" y="1018736"/>
            <a:ext cx="4343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Objetivos</a:t>
            </a:r>
            <a:endParaRPr/>
          </a:p>
        </p:txBody>
      </p:sp>
      <p:sp>
        <p:nvSpPr>
          <p:cNvPr id="223" name="Google Shape;223;g313fd9e3797_1_6"/>
          <p:cNvSpPr txBox="1"/>
          <p:nvPr/>
        </p:nvSpPr>
        <p:spPr>
          <a:xfrm>
            <a:off x="349350" y="2110355"/>
            <a:ext cx="188424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rgbClr val="000000"/>
                </a:solidFill>
                <a:latin typeface="Calibri"/>
                <a:ea typeface="Calibri"/>
                <a:cs typeface="Calibri"/>
                <a:sym typeface="Calibri"/>
              </a:rPr>
              <a:t>Objetivo General</a:t>
            </a:r>
            <a:endParaRPr b="0" i="0" sz="2600" u="none" cap="none" strike="noStrike">
              <a:solidFill>
                <a:srgbClr val="000000"/>
              </a:solidFill>
              <a:latin typeface="Calibri"/>
              <a:ea typeface="Calibri"/>
              <a:cs typeface="Calibri"/>
              <a:sym typeface="Calibri"/>
            </a:endParaRPr>
          </a:p>
        </p:txBody>
      </p:sp>
      <p:sp>
        <p:nvSpPr>
          <p:cNvPr id="224" name="Google Shape;224;g313fd9e3797_1_6"/>
          <p:cNvSpPr txBox="1"/>
          <p:nvPr/>
        </p:nvSpPr>
        <p:spPr>
          <a:xfrm>
            <a:off x="349352" y="5957071"/>
            <a:ext cx="188424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rgbClr val="000000"/>
                </a:solidFill>
                <a:latin typeface="Calibri"/>
                <a:ea typeface="Calibri"/>
                <a:cs typeface="Calibri"/>
                <a:sym typeface="Calibri"/>
              </a:rPr>
              <a:t>Objetivos Específicos</a:t>
            </a:r>
            <a:endParaRPr b="0" i="0" sz="2600" u="none" cap="none" strike="noStrike">
              <a:solidFill>
                <a:srgbClr val="000000"/>
              </a:solidFill>
              <a:latin typeface="Calibri"/>
              <a:ea typeface="Calibri"/>
              <a:cs typeface="Calibri"/>
              <a:sym typeface="Calibri"/>
            </a:endParaRPr>
          </a:p>
        </p:txBody>
      </p:sp>
      <p:sp>
        <p:nvSpPr>
          <p:cNvPr id="225" name="Google Shape;225;g313fd9e3797_1_6"/>
          <p:cNvSpPr/>
          <p:nvPr/>
        </p:nvSpPr>
        <p:spPr>
          <a:xfrm>
            <a:off x="1299060" y="3170961"/>
            <a:ext cx="16942800" cy="25458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7916"/>
              </a:lnSpc>
              <a:spcBef>
                <a:spcPts val="0"/>
              </a:spcBef>
              <a:spcAft>
                <a:spcPts val="800"/>
              </a:spcAft>
              <a:buClr>
                <a:srgbClr val="000000"/>
              </a:buClr>
              <a:buSzPts val="1100"/>
              <a:buFont typeface="Arial"/>
              <a:buNone/>
            </a:pPr>
            <a:r>
              <a:rPr b="0" i="0" lang="es-CL" sz="2200" u="none" cap="none" strike="noStrike">
                <a:solidFill>
                  <a:srgbClr val="000000"/>
                </a:solidFill>
                <a:latin typeface="Calibri"/>
                <a:ea typeface="Calibri"/>
                <a:cs typeface="Calibri"/>
                <a:sym typeface="Calibri"/>
              </a:rPr>
              <a:t>Implementar una página web que permita la creación de un “Muro De Información” separado en los diversos cursos, el cual permita al Profesor crear publicaciones de distintos tipos. Estas serán vistas por los apoderados correspondientes, permitiendo la interacción en un foro. Mejorando así la comunicación efectiva entre apoderados y profesores</a:t>
            </a:r>
            <a:endParaRPr b="0" i="0" sz="3000" u="none" cap="none" strike="noStrike">
              <a:solidFill>
                <a:srgbClr val="000000"/>
              </a:solidFill>
              <a:latin typeface="Calibri"/>
              <a:ea typeface="Calibri"/>
              <a:cs typeface="Calibri"/>
              <a:sym typeface="Calibri"/>
            </a:endParaRPr>
          </a:p>
        </p:txBody>
      </p:sp>
      <p:sp>
        <p:nvSpPr>
          <p:cNvPr id="226" name="Google Shape;226;g313fd9e3797_1_6"/>
          <p:cNvSpPr/>
          <p:nvPr/>
        </p:nvSpPr>
        <p:spPr>
          <a:xfrm>
            <a:off x="1299075" y="7001898"/>
            <a:ext cx="16942800" cy="30651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2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2600" u="none" cap="none" strike="noStrike">
              <a:solidFill>
                <a:srgbClr val="000000"/>
              </a:solidFill>
              <a:latin typeface="Calibri"/>
              <a:ea typeface="Calibri"/>
              <a:cs typeface="Calibri"/>
              <a:sym typeface="Calibri"/>
            </a:endParaRPr>
          </a:p>
          <a:p>
            <a:pPr indent="-412750" lvl="0" marL="457200" marR="0" rtl="0" algn="l">
              <a:lnSpc>
                <a:spcPct val="100000"/>
              </a:lnSpc>
              <a:spcBef>
                <a:spcPts val="0"/>
              </a:spcBef>
              <a:spcAft>
                <a:spcPts val="0"/>
              </a:spcAft>
              <a:buClr>
                <a:srgbClr val="000000"/>
              </a:buClr>
              <a:buSzPts val="2900"/>
              <a:buFont typeface="Calibri"/>
              <a:buChar char="-"/>
            </a:pPr>
            <a:r>
              <a:rPr b="0" i="0" lang="es-CL" sz="2900" u="none" cap="none" strike="noStrike">
                <a:solidFill>
                  <a:srgbClr val="000000"/>
                </a:solidFill>
                <a:latin typeface="Calibri"/>
                <a:ea typeface="Calibri"/>
                <a:cs typeface="Calibri"/>
                <a:sym typeface="Calibri"/>
              </a:rPr>
              <a:t>Gestion de Notas</a:t>
            </a:r>
            <a:endParaRPr b="0" i="0" sz="2900" u="none" cap="none" strike="noStrike">
              <a:solidFill>
                <a:srgbClr val="000000"/>
              </a:solidFill>
              <a:latin typeface="Calibri"/>
              <a:ea typeface="Calibri"/>
              <a:cs typeface="Calibri"/>
              <a:sym typeface="Calibri"/>
            </a:endParaRPr>
          </a:p>
          <a:p>
            <a:pPr indent="-412750" lvl="0" marL="457200" marR="0" rtl="0" algn="l">
              <a:lnSpc>
                <a:spcPct val="100000"/>
              </a:lnSpc>
              <a:spcBef>
                <a:spcPts val="0"/>
              </a:spcBef>
              <a:spcAft>
                <a:spcPts val="0"/>
              </a:spcAft>
              <a:buClr>
                <a:srgbClr val="000000"/>
              </a:buClr>
              <a:buSzPts val="2900"/>
              <a:buFont typeface="Calibri"/>
              <a:buChar char="-"/>
            </a:pPr>
            <a:r>
              <a:rPr b="0" i="0" lang="es-CL" sz="2900" u="none" cap="none" strike="noStrike">
                <a:solidFill>
                  <a:schemeClr val="dk1"/>
                </a:solidFill>
                <a:latin typeface="Calibri"/>
                <a:ea typeface="Calibri"/>
                <a:cs typeface="Calibri"/>
                <a:sym typeface="Calibri"/>
              </a:rPr>
              <a:t>Gestion </a:t>
            </a:r>
            <a:r>
              <a:rPr b="0" i="0" lang="es-CL" sz="2900" u="none" cap="none" strike="noStrike">
                <a:solidFill>
                  <a:srgbClr val="000000"/>
                </a:solidFill>
                <a:latin typeface="Calibri"/>
                <a:ea typeface="Calibri"/>
                <a:cs typeface="Calibri"/>
                <a:sym typeface="Calibri"/>
              </a:rPr>
              <a:t>de Anotaciones </a:t>
            </a:r>
            <a:endParaRPr b="0" i="0" sz="2900" u="none" cap="none" strike="noStrike">
              <a:solidFill>
                <a:srgbClr val="000000"/>
              </a:solidFill>
              <a:latin typeface="Calibri"/>
              <a:ea typeface="Calibri"/>
              <a:cs typeface="Calibri"/>
              <a:sym typeface="Calibri"/>
            </a:endParaRPr>
          </a:p>
          <a:p>
            <a:pPr indent="-412750" lvl="0" marL="457200" marR="0" rtl="0" algn="l">
              <a:lnSpc>
                <a:spcPct val="100000"/>
              </a:lnSpc>
              <a:spcBef>
                <a:spcPts val="0"/>
              </a:spcBef>
              <a:spcAft>
                <a:spcPts val="0"/>
              </a:spcAft>
              <a:buClr>
                <a:srgbClr val="000000"/>
              </a:buClr>
              <a:buSzPts val="2900"/>
              <a:buFont typeface="Calibri"/>
              <a:buChar char="-"/>
            </a:pPr>
            <a:r>
              <a:rPr b="0" i="0" lang="es-CL" sz="2900" u="none" cap="none" strike="noStrike">
                <a:solidFill>
                  <a:schemeClr val="dk1"/>
                </a:solidFill>
                <a:latin typeface="Calibri"/>
                <a:ea typeface="Calibri"/>
                <a:cs typeface="Calibri"/>
                <a:sym typeface="Calibri"/>
              </a:rPr>
              <a:t>Gestion </a:t>
            </a:r>
            <a:r>
              <a:rPr b="0" i="0" lang="es-CL" sz="2900" u="none" cap="none" strike="noStrike">
                <a:solidFill>
                  <a:srgbClr val="000000"/>
                </a:solidFill>
                <a:latin typeface="Calibri"/>
                <a:ea typeface="Calibri"/>
                <a:cs typeface="Calibri"/>
                <a:sym typeface="Calibri"/>
              </a:rPr>
              <a:t>de Asistencias </a:t>
            </a:r>
            <a:endParaRPr b="0" i="0" sz="29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t/>
            </a:r>
            <a:endParaRPr b="0" i="0" sz="26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p:txBody>
      </p:sp>
      <p:sp>
        <p:nvSpPr>
          <p:cNvPr id="227" name="Google Shape;227;g313fd9e3797_1_6"/>
          <p:cNvSpPr txBox="1"/>
          <p:nvPr/>
        </p:nvSpPr>
        <p:spPr>
          <a:xfrm>
            <a:off x="9417075" y="7001900"/>
            <a:ext cx="8824800" cy="3065100"/>
          </a:xfrm>
          <a:prstGeom prst="rect">
            <a:avLst/>
          </a:prstGeom>
          <a:noFill/>
          <a:ln>
            <a:noFill/>
          </a:ln>
        </p:spPr>
        <p:txBody>
          <a:bodyPr anchorCtr="0" anchor="ctr"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s-CL" sz="2800" u="none" cap="none" strike="noStrike">
                <a:solidFill>
                  <a:schemeClr val="dk1"/>
                </a:solidFill>
                <a:latin typeface="Calibri"/>
                <a:ea typeface="Calibri"/>
                <a:cs typeface="Calibri"/>
                <a:sym typeface="Calibri"/>
              </a:rPr>
              <a:t>Manejo de perfiles</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0" i="0" lang="es-CL" sz="2800" u="none" cap="none" strike="noStrike">
                <a:solidFill>
                  <a:schemeClr val="dk1"/>
                </a:solidFill>
                <a:latin typeface="Calibri"/>
                <a:ea typeface="Calibri"/>
                <a:cs typeface="Calibri"/>
                <a:sym typeface="Calibri"/>
              </a:rPr>
              <a:t>Creación de publicaciones </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0" i="0" lang="es-CL" sz="2800" u="none" cap="none" strike="noStrike">
                <a:solidFill>
                  <a:schemeClr val="dk1"/>
                </a:solidFill>
                <a:latin typeface="Calibri"/>
                <a:ea typeface="Calibri"/>
                <a:cs typeface="Calibri"/>
                <a:sym typeface="Calibri"/>
              </a:rPr>
              <a:t>Edición de publicaciones</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15f9f7d1f3_0_8"/>
          <p:cNvSpPr txBox="1"/>
          <p:nvPr>
            <p:ph idx="1" type="body"/>
          </p:nvPr>
        </p:nvSpPr>
        <p:spPr>
          <a:xfrm>
            <a:off x="412204" y="1047275"/>
            <a:ext cx="60336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400"/>
              <a:buFont typeface="Arial"/>
              <a:buNone/>
            </a:pPr>
            <a:r>
              <a:rPr lang="es-CL"/>
              <a:t>Alcances</a:t>
            </a:r>
            <a:endParaRPr/>
          </a:p>
        </p:txBody>
      </p:sp>
      <p:sp>
        <p:nvSpPr>
          <p:cNvPr id="233" name="Google Shape;233;g315f9f7d1f3_0_8"/>
          <p:cNvSpPr txBox="1"/>
          <p:nvPr/>
        </p:nvSpPr>
        <p:spPr>
          <a:xfrm>
            <a:off x="1464141" y="3450449"/>
            <a:ext cx="7443000" cy="467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s-CL" sz="4000" u="none" cap="none" strike="noStrike">
                <a:solidFill>
                  <a:srgbClr val="000000"/>
                </a:solidFill>
                <a:latin typeface="Calibri"/>
                <a:ea typeface="Calibri"/>
                <a:cs typeface="Calibri"/>
                <a:sym typeface="Calibri"/>
              </a:rPr>
              <a:t>Alcance:</a:t>
            </a:r>
            <a:endParaRPr b="0" i="0" sz="4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i="0" lang="es-CL" sz="2800" u="none" cap="none" strike="noStrike">
                <a:solidFill>
                  <a:schemeClr val="dk1"/>
                </a:solidFill>
                <a:latin typeface="Calibri"/>
                <a:ea typeface="Calibri"/>
                <a:cs typeface="Calibri"/>
                <a:sym typeface="Calibri"/>
              </a:rPr>
              <a:t>Mejorar de forma efectiva la comunicación entre apoderados y profesores.</a:t>
            </a:r>
            <a:endParaRPr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t/>
            </a:r>
            <a:endParaRPr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Calibri"/>
              <a:ea typeface="Calibri"/>
              <a:cs typeface="Calibri"/>
              <a:sym typeface="Calibri"/>
            </a:endParaRPr>
          </a:p>
        </p:txBody>
      </p:sp>
      <p:sp>
        <p:nvSpPr>
          <p:cNvPr id="234" name="Google Shape;234;g315f9f7d1f3_0_8"/>
          <p:cNvSpPr txBox="1"/>
          <p:nvPr/>
        </p:nvSpPr>
        <p:spPr>
          <a:xfrm>
            <a:off x="9616859" y="3495263"/>
            <a:ext cx="9023100" cy="467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s-CL" sz="4000" u="none" cap="none" strike="noStrike">
                <a:solidFill>
                  <a:srgbClr val="000000"/>
                </a:solidFill>
                <a:latin typeface="Calibri"/>
                <a:ea typeface="Calibri"/>
                <a:cs typeface="Calibri"/>
                <a:sym typeface="Calibri"/>
              </a:rPr>
              <a:t>Limitaciones:</a:t>
            </a:r>
            <a:endParaRPr b="0" i="0" sz="26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1" i="0" lang="es-CL" sz="2800" u="none" cap="none" strike="noStrike">
                <a:solidFill>
                  <a:srgbClr val="000000"/>
                </a:solidFill>
                <a:latin typeface="Calibri"/>
                <a:ea typeface="Calibri"/>
                <a:cs typeface="Calibri"/>
                <a:sym typeface="Calibri"/>
              </a:rPr>
              <a:t>Recursos disponibles:</a:t>
            </a:r>
            <a:r>
              <a:rPr b="0" i="0" lang="es-CL" sz="2800" u="none" cap="none" strike="noStrike">
                <a:solidFill>
                  <a:srgbClr val="000000"/>
                </a:solidFill>
                <a:latin typeface="Calibri"/>
                <a:ea typeface="Calibri"/>
                <a:cs typeface="Calibri"/>
                <a:sym typeface="Calibri"/>
              </a:rPr>
              <a:t> El proyecto está limitado por el tiempo y los recursos asignados, lo que puede afectar la incorporación de funcionalidades adicionales o futuras mejoras.</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1" i="0" lang="es-CL" sz="2800" u="none" cap="none" strike="noStrike">
                <a:solidFill>
                  <a:srgbClr val="000000"/>
                </a:solidFill>
                <a:latin typeface="Calibri"/>
                <a:ea typeface="Calibri"/>
                <a:cs typeface="Calibri"/>
                <a:sym typeface="Calibri"/>
              </a:rPr>
              <a:t>Conectividad:</a:t>
            </a:r>
            <a:r>
              <a:rPr b="0" i="0" lang="es-CL" sz="2800" u="none" cap="none" strike="noStrike">
                <a:solidFill>
                  <a:srgbClr val="000000"/>
                </a:solidFill>
                <a:latin typeface="Calibri"/>
                <a:ea typeface="Calibri"/>
                <a:cs typeface="Calibri"/>
                <a:sym typeface="Calibri"/>
              </a:rPr>
              <a:t> Requiere acceso a internet, lo que podría ser un desafío en entornos con conectividad limitada.</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Calibri"/>
              <a:ea typeface="Calibri"/>
              <a:cs typeface="Calibri"/>
              <a:sym typeface="Calibri"/>
            </a:endParaRPr>
          </a:p>
        </p:txBody>
      </p:sp>
      <p:sp>
        <p:nvSpPr>
          <p:cNvPr id="235" name="Google Shape;235;g315f9f7d1f3_0_8"/>
          <p:cNvSpPr txBox="1"/>
          <p:nvPr/>
        </p:nvSpPr>
        <p:spPr>
          <a:xfrm>
            <a:off x="3956050" y="2260855"/>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rgbClr val="000000"/>
                </a:solidFill>
                <a:latin typeface="Calibri"/>
                <a:ea typeface="Calibri"/>
                <a:cs typeface="Calibri"/>
                <a:sym typeface="Calibri"/>
              </a:rPr>
              <a:t>Alcances y limitaciones del proyecto</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15f9f7d1f3_0_16"/>
          <p:cNvSpPr txBox="1"/>
          <p:nvPr>
            <p:ph idx="1" type="body"/>
          </p:nvPr>
        </p:nvSpPr>
        <p:spPr>
          <a:xfrm>
            <a:off x="349340" y="1018736"/>
            <a:ext cx="4343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Metodología</a:t>
            </a:r>
            <a:endParaRPr/>
          </a:p>
        </p:txBody>
      </p:sp>
      <p:sp>
        <p:nvSpPr>
          <p:cNvPr id="241" name="Google Shape;241;g315f9f7d1f3_0_16"/>
          <p:cNvSpPr txBox="1"/>
          <p:nvPr/>
        </p:nvSpPr>
        <p:spPr>
          <a:xfrm>
            <a:off x="4824375" y="3077850"/>
            <a:ext cx="5397000" cy="151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g315f9f7d1f3_0_16"/>
          <p:cNvSpPr txBox="1"/>
          <p:nvPr/>
        </p:nvSpPr>
        <p:spPr>
          <a:xfrm>
            <a:off x="-50" y="2498925"/>
            <a:ext cx="201042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s-CL" sz="4000" u="none" cap="none" strike="noStrike">
                <a:solidFill>
                  <a:srgbClr val="000000"/>
                </a:solidFill>
                <a:latin typeface="Calibri"/>
                <a:ea typeface="Calibri"/>
                <a:cs typeface="Calibri"/>
                <a:sym typeface="Calibri"/>
              </a:rPr>
              <a:t>Metodología de trabajo para el desarrollo del proyecto</a:t>
            </a:r>
            <a:endParaRPr b="0" i="0" sz="2200" u="none" cap="none" strike="noStrike">
              <a:solidFill>
                <a:srgbClr val="000000"/>
              </a:solidFill>
              <a:latin typeface="Calibri"/>
              <a:ea typeface="Calibri"/>
              <a:cs typeface="Calibri"/>
              <a:sym typeface="Calibri"/>
            </a:endParaRPr>
          </a:p>
        </p:txBody>
      </p:sp>
      <p:pic>
        <p:nvPicPr>
          <p:cNvPr id="243" name="Google Shape;243;g315f9f7d1f3_0_16"/>
          <p:cNvPicPr preferRelativeResize="0"/>
          <p:nvPr/>
        </p:nvPicPr>
        <p:blipFill rotWithShape="1">
          <a:blip r:embed="rId3">
            <a:alphaModFix/>
          </a:blip>
          <a:srcRect b="0" l="0" r="0" t="0"/>
          <a:stretch/>
        </p:blipFill>
        <p:spPr>
          <a:xfrm>
            <a:off x="1090402" y="3489219"/>
            <a:ext cx="6282531" cy="6222180"/>
          </a:xfrm>
          <a:prstGeom prst="rect">
            <a:avLst/>
          </a:prstGeom>
          <a:noFill/>
          <a:ln>
            <a:noFill/>
          </a:ln>
        </p:spPr>
      </p:pic>
      <p:pic>
        <p:nvPicPr>
          <p:cNvPr id="244" name="Google Shape;244;g315f9f7d1f3_0_16"/>
          <p:cNvPicPr preferRelativeResize="0"/>
          <p:nvPr/>
        </p:nvPicPr>
        <p:blipFill>
          <a:blip r:embed="rId4">
            <a:alphaModFix/>
          </a:blip>
          <a:stretch>
            <a:fillRect/>
          </a:stretch>
        </p:blipFill>
        <p:spPr>
          <a:xfrm>
            <a:off x="10370818" y="3967100"/>
            <a:ext cx="8732474" cy="476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16a265c946_0_29"/>
          <p:cNvSpPr txBox="1"/>
          <p:nvPr>
            <p:ph idx="1" type="body"/>
          </p:nvPr>
        </p:nvSpPr>
        <p:spPr>
          <a:xfrm>
            <a:off x="349340" y="1018736"/>
            <a:ext cx="4343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Carta Gantt</a:t>
            </a:r>
            <a:endParaRPr/>
          </a:p>
        </p:txBody>
      </p:sp>
      <p:sp>
        <p:nvSpPr>
          <p:cNvPr id="250" name="Google Shape;250;g316a265c946_0_29"/>
          <p:cNvSpPr txBox="1"/>
          <p:nvPr/>
        </p:nvSpPr>
        <p:spPr>
          <a:xfrm>
            <a:off x="0" y="2041974"/>
            <a:ext cx="20104200" cy="692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900"/>
              <a:buFont typeface="Arial"/>
              <a:buNone/>
            </a:pPr>
            <a:r>
              <a:rPr b="0" i="0" lang="es-CL" sz="3900" u="none" cap="none" strike="noStrike">
                <a:solidFill>
                  <a:srgbClr val="000000"/>
                </a:solidFill>
                <a:latin typeface="Calibri"/>
                <a:ea typeface="Calibri"/>
                <a:cs typeface="Calibri"/>
                <a:sym typeface="Calibri"/>
              </a:rPr>
              <a:t>Cronograma para el desarrollo del proyecto</a:t>
            </a:r>
            <a:endParaRPr b="0" i="0" sz="1300" u="none" cap="none" strike="noStrike">
              <a:solidFill>
                <a:srgbClr val="757070"/>
              </a:solidFill>
              <a:latin typeface="Calibri"/>
              <a:ea typeface="Calibri"/>
              <a:cs typeface="Calibri"/>
              <a:sym typeface="Calibri"/>
            </a:endParaRPr>
          </a:p>
        </p:txBody>
      </p:sp>
      <p:pic>
        <p:nvPicPr>
          <p:cNvPr id="251" name="Google Shape;251;g316a265c946_0_29"/>
          <p:cNvPicPr preferRelativeResize="0"/>
          <p:nvPr/>
        </p:nvPicPr>
        <p:blipFill rotWithShape="1">
          <a:blip r:embed="rId3">
            <a:alphaModFix/>
          </a:blip>
          <a:srcRect b="0" l="0" r="0" t="0"/>
          <a:stretch/>
        </p:blipFill>
        <p:spPr>
          <a:xfrm>
            <a:off x="3367790" y="2755526"/>
            <a:ext cx="13368519" cy="71544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316a265c946_0_36"/>
          <p:cNvSpPr txBox="1"/>
          <p:nvPr>
            <p:ph idx="1" type="body"/>
          </p:nvPr>
        </p:nvSpPr>
        <p:spPr>
          <a:xfrm>
            <a:off x="349340" y="1018736"/>
            <a:ext cx="4343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100"/>
              <a:buNone/>
            </a:pPr>
            <a:r>
              <a:rPr lang="es-CL"/>
              <a:t>Vista Física</a:t>
            </a:r>
            <a:endParaRPr/>
          </a:p>
        </p:txBody>
      </p:sp>
      <p:sp>
        <p:nvSpPr>
          <p:cNvPr id="257" name="Google Shape;257;g316a265c946_0_36"/>
          <p:cNvSpPr txBox="1"/>
          <p:nvPr/>
        </p:nvSpPr>
        <p:spPr>
          <a:xfrm>
            <a:off x="4824375" y="3792057"/>
            <a:ext cx="5397000" cy="13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g316a265c946_0_36"/>
          <p:cNvSpPr txBox="1"/>
          <p:nvPr/>
        </p:nvSpPr>
        <p:spPr>
          <a:xfrm>
            <a:off x="85900" y="957225"/>
            <a:ext cx="20104200" cy="86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rgbClr val="000000"/>
                </a:solidFill>
                <a:latin typeface="Calibri"/>
                <a:ea typeface="Calibri"/>
                <a:cs typeface="Calibri"/>
                <a:sym typeface="Calibri"/>
              </a:rPr>
              <a:t>Arquitectura del software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9" name="Google Shape;259;g316a265c946_0_36" title="bd y 4+1-vista fisica.drawio.png"/>
          <p:cNvPicPr preferRelativeResize="0"/>
          <p:nvPr/>
        </p:nvPicPr>
        <p:blipFill>
          <a:blip r:embed="rId3">
            <a:alphaModFix/>
          </a:blip>
          <a:stretch>
            <a:fillRect/>
          </a:stretch>
        </p:blipFill>
        <p:spPr>
          <a:xfrm>
            <a:off x="3679675" y="2003447"/>
            <a:ext cx="13681226" cy="8297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316a265c946_0_47"/>
          <p:cNvSpPr txBox="1"/>
          <p:nvPr>
            <p:ph idx="1" type="body"/>
          </p:nvPr>
        </p:nvSpPr>
        <p:spPr>
          <a:xfrm>
            <a:off x="77577" y="1092850"/>
            <a:ext cx="53376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Modelo de datos</a:t>
            </a:r>
            <a:endParaRPr/>
          </a:p>
        </p:txBody>
      </p:sp>
      <p:pic>
        <p:nvPicPr>
          <p:cNvPr id="265" name="Google Shape;265;g316a265c946_0_47"/>
          <p:cNvPicPr preferRelativeResize="0"/>
          <p:nvPr/>
        </p:nvPicPr>
        <p:blipFill rotWithShape="1">
          <a:blip r:embed="rId3">
            <a:alphaModFix/>
          </a:blip>
          <a:srcRect b="0" l="0" r="0" t="0"/>
          <a:stretch/>
        </p:blipFill>
        <p:spPr>
          <a:xfrm>
            <a:off x="1779323" y="1999988"/>
            <a:ext cx="16931506" cy="83669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2021-04-02T01:36:00Z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ies>
</file>