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handoutMasters/handoutMaster1.xml" ContentType="application/vnd.openxmlformats-officedocument.presentationml.handout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handoutMasterIdLst>
    <p:handoutMasterId r:id="rId3"/>
  </p:handoutMasterIdLst>
  <p:sldIdLst>
    <p:sldId id="256" r:id="rId5"/>
    <p:sldId id="257" r:id="rId6"/>
    <p:sldId id="258" r:id="rId7"/>
    <p:sldId id="259" r:id="rId8"/>
    <p:sldId id="260" r:id="rId9"/>
    <p:sldId id="261" r:id="rId10"/>
    <p:sldId id="262" r:id="rId11"/>
    <p:sldId id="263" r:id="rId12"/>
    <p:sldId id="264"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4" autoAdjust="0"/>
    <p:restoredTop sz="995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8" d="100"/>
          <a:sy n="68"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theme" Target="theme/theme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0"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10/11/2023</a:t>
            </a:fld>
            <a:endParaRPr lang="zh-CN" altLang="en-US" sz="1200">
              <a:latin typeface="Calibri" pitchFamily="0" charset="0"/>
              <a:ea typeface="等线" pitchFamily="0" charset="0"/>
              <a:cs typeface="Calibri" pitchFamily="0" charset="0"/>
            </a:endParaRPr>
          </a:p>
        </p:txBody>
      </p:sp>
      <p:sp>
        <p:nvSpPr>
          <p:cNvPr id="21" name="文本框"/>
          <p:cNvSpPr>
            <a:spLocks noGrp="1"/>
          </p:cNvSpPr>
          <p:nvPr>
            <p:ph type="ftr" idx="2"/>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2" name="文本框"/>
          <p:cNvSpPr>
            <a:spLocks noGrp="1"/>
          </p:cNvSpPr>
          <p:nvPr>
            <p:ph type="sldNum" idx="3"/>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7481880"/>
      </p:ext>
    </p:extLst>
  </p:cSld>
  <p:clrMap bg1="lt1" tx1="dk1" bg2="lt2" tx2="dk2" accent1="accent1" accent2="accent2" accent3="accent3" accent4="accent4" accent5="accent5" accent6="accent6" hlink="hlink" folHlink="folHlink"/>
  <p:hf sldNum="0" hdr="1" ftr="1" dt="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3"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4"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10/11/2023</a:t>
            </a:fld>
            <a:endParaRPr lang="zh-CN" altLang="en-US" sz="1200">
              <a:latin typeface="Calibri" pitchFamily="0" charset="0"/>
              <a:ea typeface="等线" pitchFamily="0" charset="0"/>
              <a:cs typeface="Calibri" pitchFamily="0" charset="0"/>
            </a:endParaRPr>
          </a:p>
        </p:txBody>
      </p:sp>
      <p:sp>
        <p:nvSpPr>
          <p:cNvPr id="15"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6"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7"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47327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7" name="对象"/>
          <p:cNvSpPr>
            <a:spLocks noGrp="1" noChangeAspect="1"/>
          </p:cNvSpPr>
          <p:nvPr>
            <p:ph type="sldImg"/>
          </p:nvPr>
        </p:nvSpPr>
        <p:spPr>
          <a:xfrm rot="0">
            <a:off x="685800" y="1143000"/>
            <a:ext cx="5486400" cy="3086100"/>
          </a:xfrm>
          <a:prstGeom prst="rect"/>
          <a:noFill/>
          <a:ln w="12700" cmpd="sng" cap="flat">
            <a:noFill/>
            <a:prstDash val="solid"/>
            <a:miter/>
          </a:ln>
        </p:spPr>
      </p:sp>
      <p:sp>
        <p:nvSpPr>
          <p:cNvPr id="3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961161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339495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879788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010001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564187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199647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448252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361916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9908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image" Target="../media/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blipFill>
          <a:blip r:embed="rId2">
            <a:duotone>
              <a:srgbClr val="072C3F"/>
              <a:srgbClr val="4C8E7E"/>
            </a:duotone>
          </a:blip>
          <a:stretch/>
        </a:blipFill>
      </p:bgPr>
    </p:bg>
    <p:spTree>
      <p:nvGrpSpPr>
        <p:cNvPr id="1" name=""/>
        <p:cNvGrpSpPr/>
        <p:nvPr/>
      </p:nvGrpSpPr>
      <p:grpSpPr>
        <a:xfrm>
          <a:off x="0" y="0"/>
          <a:ext cx="0" cy="0"/>
          <a:chOff x="0" y="0"/>
          <a:chExt cx="0" cy="0"/>
        </a:xfrm>
      </p:grpSpPr>
      <p:pic>
        <p:nvPicPr>
          <p:cNvPr id="33" name="图片"/>
          <p:cNvPicPr>
            <a:picLocks noChangeAspect="1"/>
          </p:cNvPicPr>
          <p:nvPr/>
        </p:nvPicPr>
        <p:blipFill>
          <a:blip r:embed="rId3" cstate="print"/>
          <a:srcRect l="3613"/>
          <a:stretch>
            <a:fillRect/>
          </a:stretch>
        </p:blipFill>
        <p:spPr>
          <a:xfrm rot="0">
            <a:off x="0" y="2669685"/>
            <a:ext cx="4037012" cy="4188315"/>
          </a:xfrm>
          <a:prstGeom prst="rect"/>
          <a:noFill/>
          <a:ln w="12700" cmpd="sng" cap="flat">
            <a:noFill/>
            <a:prstDash val="solid"/>
            <a:miter/>
          </a:ln>
        </p:spPr>
      </p:pic>
      <p:pic>
        <p:nvPicPr>
          <p:cNvPr id="32" name="图片"/>
          <p:cNvPicPr>
            <a:picLocks noChangeAspect="1"/>
          </p:cNvPicPr>
          <p:nvPr/>
        </p:nvPicPr>
        <p:blipFill>
          <a:blip r:embed="rId4" cstate="print"/>
          <a:srcRect l="35640"/>
          <a:stretch>
            <a:fillRect/>
          </a:stretch>
        </p:blipFill>
        <p:spPr>
          <a:xfrm rot="0">
            <a:off x="0" y="2892347"/>
            <a:ext cx="1522412" cy="2365453"/>
          </a:xfrm>
          <a:prstGeom prst="rect"/>
          <a:noFill/>
          <a:ln w="12700" cmpd="sng" cap="flat">
            <a:noFill/>
            <a:prstDash val="solid"/>
            <a:miter/>
          </a:ln>
        </p:spPr>
      </p:pic>
      <p:sp>
        <p:nvSpPr>
          <p:cNvPr id="31" name="椭圆"/>
          <p:cNvSpPr>
            <a:spLocks/>
          </p:cNvSpPr>
          <p:nvPr/>
        </p:nvSpPr>
        <p:spPr>
          <a:xfrm rot="0">
            <a:off x="8609012" y="1676400"/>
            <a:ext cx="2819400" cy="2819400"/>
          </a:xfrm>
          <a:prstGeom prst="ellipse"/>
          <a:gradFill rotWithShape="1">
            <a:gsLst>
              <a:gs pos="0">
                <a:srgbClr val="1E5155">
                  <a:lumMod val="60000"/>
                  <a:lumOff val="40000"/>
                  <a:alpha val="6666"/>
                </a:srgbClr>
              </a:gs>
              <a:gs pos="36000">
                <a:srgbClr val="1E5155">
                  <a:lumMod val="60000"/>
                  <a:lumOff val="40000"/>
                  <a:alpha val="5882"/>
                </a:srgbClr>
              </a:gs>
              <a:gs pos="69000">
                <a:srgbClr val="1E5155">
                  <a:lumMod val="60000"/>
                  <a:lumOff val="40000"/>
                  <a:alpha val="0"/>
                </a:srgbClr>
              </a:gs>
            </a:gsLst>
            <a:path path="circle">
              <a:fillToRect l="50000" t="50000" r="50000" b="50000"/>
            </a:path>
            <a:tileRect/>
          </a:gradFill>
          <a:ln w="9525" cmpd="sng" cap="flat">
            <a:noFill/>
            <a:prstDash val="solid"/>
            <a:round/>
          </a:ln>
        </p:spPr>
      </p:sp>
      <p:pic>
        <p:nvPicPr>
          <p:cNvPr id="30" name="图片"/>
          <p:cNvPicPr>
            <a:picLocks noChangeAspect="1"/>
          </p:cNvPicPr>
          <p:nvPr/>
        </p:nvPicPr>
        <p:blipFill>
          <a:blip r:embed="rId5" cstate="print"/>
          <a:srcRect t="28813"/>
          <a:stretch>
            <a:fillRect/>
          </a:stretch>
        </p:blipFill>
        <p:spPr>
          <a:xfrm rot="0">
            <a:off x="7999412" y="0"/>
            <a:ext cx="1603387" cy="1141407"/>
          </a:xfrm>
          <a:prstGeom prst="rect"/>
          <a:noFill/>
          <a:ln w="12700" cmpd="sng" cap="flat">
            <a:noFill/>
            <a:prstDash val="solid"/>
            <a:miter/>
          </a:ln>
        </p:spPr>
      </p:pic>
      <p:pic>
        <p:nvPicPr>
          <p:cNvPr id="29" name="图片"/>
          <p:cNvPicPr>
            <a:picLocks noChangeAspect="1"/>
          </p:cNvPicPr>
          <p:nvPr/>
        </p:nvPicPr>
        <p:blipFill>
          <a:blip r:embed="rId6" cstate="print"/>
          <a:srcRect b="23320"/>
          <a:stretch>
            <a:fillRect/>
          </a:stretch>
        </p:blipFill>
        <p:spPr>
          <a:xfrm rot="0">
            <a:off x="8605878" y="6096000"/>
            <a:ext cx="993734" cy="762000"/>
          </a:xfrm>
          <a:prstGeom prst="rect"/>
          <a:noFill/>
          <a:ln w="12700" cmpd="sng" cap="flat">
            <a:noFill/>
            <a:prstDash val="solid"/>
            <a:miter/>
          </a:ln>
        </p:spPr>
      </p:pic>
      <p:sp>
        <p:nvSpPr>
          <p:cNvPr id="28" name="矩形"/>
          <p:cNvSpPr>
            <a:spLocks/>
          </p:cNvSpPr>
          <p:nvPr/>
        </p:nvSpPr>
        <p:spPr>
          <a:xfrm rot="0">
            <a:off x="10437812" y="0"/>
            <a:ext cx="685800" cy="1143000"/>
          </a:xfrm>
          <a:prstGeom prst="rect"/>
          <a:solidFill>
            <a:schemeClr val="accent1"/>
          </a:solidFill>
          <a:ln w="9525" cmpd="sng" cap="flat">
            <a:noFill/>
            <a:prstDash val="solid"/>
            <a:round/>
          </a:ln>
          <a:effectLst>
            <a:outerShdw sx="100000" sy="100000" algn="b" rotWithShape="0" blurRad="38100" dist="25400" dir="5400000">
              <a:srgbClr val="000000">
                <a:alpha val="44705"/>
              </a:srgbClr>
            </a:outerShdw>
          </a:effectLst>
        </p:spPr>
      </p:sp>
      <p:sp>
        <p:nvSpPr>
          <p:cNvPr id="23" name="文本框"/>
          <p:cNvSpPr>
            <a:spLocks noGrp="1"/>
          </p:cNvSpPr>
          <p:nvPr>
            <p:ph type="ctrTitle"/>
          </p:nvPr>
        </p:nvSpPr>
        <p:spPr>
          <a:xfrm rot="0">
            <a:off x="1154955" y="1447800"/>
            <a:ext cx="8825659" cy="3329581"/>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7200" b="0" i="0" u="none" strike="noStrike" kern="1200" cap="none" spc="0" baseline="0">
                <a:solidFill>
                  <a:schemeClr val="tx2"/>
                </a:solidFill>
                <a:latin typeface="Century Gothic" pitchFamily="0" charset="0"/>
                <a:ea typeface="宋体" pitchFamily="0" charset="0"/>
                <a:cs typeface="Lucida Sans"/>
              </a:rPr>
              <a:t>Click to edit Master title style</a:t>
            </a:r>
            <a:endParaRPr lang="zh-CN" altLang="en-US" sz="7200" b="0" i="0" u="none" strike="noStrike" kern="1200" cap="none" spc="0" baseline="0">
              <a:solidFill>
                <a:schemeClr val="tx2"/>
              </a:solidFill>
              <a:latin typeface="Century Gothic" pitchFamily="0" charset="0"/>
              <a:ea typeface="宋体" pitchFamily="0" charset="0"/>
              <a:cs typeface="Lucida Sans"/>
            </a:endParaRPr>
          </a:p>
        </p:txBody>
      </p:sp>
      <p:sp>
        <p:nvSpPr>
          <p:cNvPr id="24" name="文本框"/>
          <p:cNvSpPr>
            <a:spLocks noGrp="1"/>
          </p:cNvSpPr>
          <p:nvPr>
            <p:ph type="subTitle" idx="1"/>
          </p:nvPr>
        </p:nvSpPr>
        <p:spPr>
          <a:xfrm rot="0">
            <a:off x="1154955" y="4777380"/>
            <a:ext cx="8825659" cy="861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all" spc="0" baseline="0">
                <a:solidFill>
                  <a:srgbClr val="8ACFD6"/>
                </a:solidFill>
                <a:latin typeface="Century Gothic" pitchFamily="0" charset="0"/>
                <a:ea typeface="宋体" pitchFamily="0" charset="0"/>
                <a:cs typeface="Lucida Sans"/>
              </a:rPr>
              <a:t>Click to edit Master subtitle style</a:t>
            </a:r>
            <a:endParaRPr lang="zh-CN" altLang="en-US" sz="2000" b="0" i="0" u="none" strike="noStrike" kern="1200" cap="all" spc="0" baseline="0">
              <a:solidFill>
                <a:srgbClr val="8ACFD6"/>
              </a:solidFill>
              <a:latin typeface="Century Gothic" pitchFamily="0" charset="0"/>
              <a:ea typeface="宋体" pitchFamily="0" charset="0"/>
              <a:cs typeface="Lucida Sans"/>
            </a:endParaRPr>
          </a:p>
        </p:txBody>
      </p:sp>
      <p:sp>
        <p:nvSpPr>
          <p:cNvPr id="25" name="文本框"/>
          <p:cNvSpPr>
            <a:spLocks noGrp="1"/>
          </p:cNvSpPr>
          <p:nvPr>
            <p:ph type="dt" idx="10"/>
          </p:nvPr>
        </p:nvSpPr>
        <p:spPr>
          <a:xfrm rot="0">
            <a:off x="10155640" y="1790701"/>
            <a:ext cx="990598" cy="304799"/>
          </a:xfrm>
          <a:prstGeom prst="rect"/>
          <a:noFill/>
          <a:ln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26" name="文本框"/>
          <p:cNvSpPr>
            <a:spLocks noGrp="1"/>
          </p:cNvSpPr>
          <p:nvPr>
            <p:ph type="ftr"/>
          </p:nvPr>
        </p:nvSpPr>
        <p:spPr>
          <a:xfrm rot="0">
            <a:off x="8951573" y="3225297"/>
            <a:ext cx="3859794" cy="304800"/>
          </a:xfrm>
          <a:prstGeom prst="rect"/>
          <a:noFill/>
          <a:ln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endParaRPr lang="zh-CN" altLang="en-US" sz="1100" b="0" i="0"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27" name="文本框"/>
          <p:cNvSpPr>
            <a:spLocks noGrp="1"/>
          </p:cNvSpPr>
          <p:nvPr>
            <p:ph type="sldNum"/>
          </p:nvPr>
        </p:nvSpPr>
        <p:spPr>
          <a:xfrm rot="0">
            <a:off x="10352541" y="295729"/>
            <a:ext cx="838198" cy="767686"/>
          </a:xfrm>
          <a:prstGeom prst="rect"/>
          <a:noFill/>
          <a:ln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fld id="{CAD2D6BD-DE1B-4B5F-8B41-2702339687B9}" type="slidenum">
              <a:rPr lang="en-US" altLang="zh-CN" sz="2800" b="0" i="0" u="none" strike="noStrike" kern="1200" cap="none" spc="0" baseline="0">
                <a:solidFill>
                  <a:srgbClr val="FFFFFF"/>
                </a:solidFill>
                <a:latin typeface="Century Gothic" pitchFamily="0" charset="0"/>
                <a:ea typeface="宋体" pitchFamily="0" charset="0"/>
                <a:cs typeface="Century Gothic" pitchFamily="0" charset="0"/>
              </a:rPr>
              <a:t>&lt;#&gt;</a:t>
            </a:fld>
            <a:endParaRPr lang="zh-CN" altLang="en-US" sz="2800" b="0" i="0" u="none" strike="noStrike" kern="1200" cap="none" spc="0" baseline="0">
              <a:solidFill>
                <a:srgbClr val="FFFFFF"/>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0138417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097506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458896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duotone>
              <a:srgbClr val="072C3F"/>
              <a:srgbClr val="4C8E7E"/>
            </a:duotone>
          </a:blip>
          <a:stretch/>
        </a:blipFill>
      </p:bgPr>
    </p:bg>
    <p:spTree>
      <p:nvGrpSpPr>
        <p:cNvPr id="1" name=""/>
        <p:cNvGrpSpPr/>
        <p:nvPr/>
      </p:nvGrpSpPr>
      <p:grpSpPr>
        <a:xfrm xmlns:a="http://schemas.openxmlformats.org/drawingml/2006/main">
          <a:off x="0" y="0"/>
          <a:ext cx="0" cy="0"/>
          <a:chOff x="0" y="0"/>
          <a:chExt cx="0" cy="0"/>
        </a:xfrm>
      </p:grpSpPr>
      <p:pic>
        <p:nvPicPr>
          <p:cNvPr id="49" name="图片"/>
          <p:cNvPicPr>
            <a:picLocks xmlns:a="http://schemas.openxmlformats.org/drawingml/2006/main" noChangeAspect="1"/>
          </p:cNvPicPr>
          <p:nvPr/>
        </p:nvPicPr>
        <p:blipFill>
          <a:blip xmlns:a="http://schemas.openxmlformats.org/drawingml/2006/main" xmlns:r="http://schemas.openxmlformats.org/officeDocument/2006/relationships" r:embed="rId3" cstate="print"/>
          <a:srcRect xmlns:a="http://schemas.openxmlformats.org/drawingml/2006/main" l="3613"/>
          <a:stretch xmlns:a="http://schemas.openxmlformats.org/drawingml/2006/main">
            <a:fillRect/>
          </a:stretch>
        </p:blipFill>
        <p:spPr>
          <a:xfrm xmlns:a="http://schemas.openxmlformats.org/drawingml/2006/main" rot="0">
            <a:off x="0" y="2669685"/>
            <a:ext cx="4037012" cy="4188315"/>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48" name="图片"/>
          <p:cNvPicPr>
            <a:picLocks xmlns:a="http://schemas.openxmlformats.org/drawingml/2006/main" noChangeAspect="1"/>
          </p:cNvPicPr>
          <p:nvPr/>
        </p:nvPicPr>
        <p:blipFill>
          <a:blip xmlns:a="http://schemas.openxmlformats.org/drawingml/2006/main" xmlns:r="http://schemas.openxmlformats.org/officeDocument/2006/relationships" r:embed="rId4" cstate="print"/>
          <a:srcRect xmlns:a="http://schemas.openxmlformats.org/drawingml/2006/main" l="35640"/>
          <a:stretch xmlns:a="http://schemas.openxmlformats.org/drawingml/2006/main">
            <a:fillRect/>
          </a:stretch>
        </p:blipFill>
        <p:spPr>
          <a:xfrm xmlns:a="http://schemas.openxmlformats.org/drawingml/2006/main" rot="0">
            <a:off x="0" y="2892347"/>
            <a:ext cx="1522412" cy="2365453"/>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椭圆"/>
          <p:cNvSpPr>
            <a:spLocks xmlns:a="http://schemas.openxmlformats.org/drawingml/2006/main"/>
          </p:cNvSpPr>
          <p:nvPr/>
        </p:nvSpPr>
        <p:spPr>
          <a:xfrm xmlns:a="http://schemas.openxmlformats.org/drawingml/2006/main" rot="0">
            <a:off x="8609012" y="1676400"/>
            <a:ext cx="2819400" cy="2819400"/>
          </a:xfrm>
          <a:prstGeom xmlns:a="http://schemas.openxmlformats.org/drawingml/2006/main" prst="ellipse"/>
          <a:gradFill xmlns:a="http://schemas.openxmlformats.org/drawingml/2006/main" rotWithShape="1">
            <a:gsLst>
              <a:gs pos="0">
                <a:srgbClr val="1E5155">
                  <a:lumMod val="60000"/>
                  <a:lumOff val="40000"/>
                  <a:alpha val="6666"/>
                </a:srgbClr>
              </a:gs>
              <a:gs pos="36000">
                <a:srgbClr val="1E5155">
                  <a:lumMod val="60000"/>
                  <a:lumOff val="40000"/>
                  <a:alpha val="5882"/>
                </a:srgbClr>
              </a:gs>
              <a:gs pos="69000">
                <a:srgbClr val="1E5155">
                  <a:lumMod val="60000"/>
                  <a:lumOff val="40000"/>
                  <a:alpha val="0"/>
                </a:srgbClr>
              </a:gs>
            </a:gsLst>
            <a:path path="circle">
              <a:fillToRect l="50000" t="50000" r="50000" b="50000"/>
            </a:path>
            <a:tileRect/>
          </a:gradFill>
          <a:ln xmlns:a="http://schemas.openxmlformats.org/drawingml/2006/main" w="9525" cmpd="sng" cap="flat">
            <a:noFill/>
            <a:prstDash val="solid"/>
            <a:round/>
          </a:ln>
        </p:spPr>
      </p:sp>
      <p:pic>
        <p:nvPicPr>
          <p:cNvPr id="46" name="图片"/>
          <p:cNvPicPr>
            <a:picLocks xmlns:a="http://schemas.openxmlformats.org/drawingml/2006/main" noChangeAspect="1"/>
          </p:cNvPicPr>
          <p:nvPr/>
        </p:nvPicPr>
        <p:blipFill>
          <a:blip xmlns:a="http://schemas.openxmlformats.org/drawingml/2006/main" xmlns:r="http://schemas.openxmlformats.org/officeDocument/2006/relationships" r:embed="rId5" cstate="print"/>
          <a:srcRect xmlns:a="http://schemas.openxmlformats.org/drawingml/2006/main" t="28813"/>
          <a:stretch xmlns:a="http://schemas.openxmlformats.org/drawingml/2006/main">
            <a:fillRect/>
          </a:stretch>
        </p:blipFill>
        <p:spPr>
          <a:xfrm xmlns:a="http://schemas.openxmlformats.org/drawingml/2006/main" rot="0">
            <a:off x="7999412" y="0"/>
            <a:ext cx="1603387" cy="1141407"/>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45" name="图片"/>
          <p:cNvPicPr>
            <a:picLocks xmlns:a="http://schemas.openxmlformats.org/drawingml/2006/main" noChangeAspect="1"/>
          </p:cNvPicPr>
          <p:nvPr/>
        </p:nvPicPr>
        <p:blipFill>
          <a:blip xmlns:a="http://schemas.openxmlformats.org/drawingml/2006/main" xmlns:r="http://schemas.openxmlformats.org/officeDocument/2006/relationships" r:embed="rId6" cstate="print"/>
          <a:srcRect xmlns:a="http://schemas.openxmlformats.org/drawingml/2006/main" b="23320"/>
          <a:stretch xmlns:a="http://schemas.openxmlformats.org/drawingml/2006/main">
            <a:fillRect/>
          </a:stretch>
        </p:blipFill>
        <p:spPr>
          <a:xfrm xmlns:a="http://schemas.openxmlformats.org/drawingml/2006/main" rot="0">
            <a:off x="8605878" y="6096000"/>
            <a:ext cx="993734" cy="76200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4" name="矩形"/>
          <p:cNvSpPr>
            <a:spLocks xmlns:a="http://schemas.openxmlformats.org/drawingml/2006/main"/>
          </p:cNvSpPr>
          <p:nvPr/>
        </p:nvSpPr>
        <p:spPr>
          <a:xfrm xmlns:a="http://schemas.openxmlformats.org/drawingml/2006/main" rot="0">
            <a:off x="10437812" y="0"/>
            <a:ext cx="685800" cy="1143000"/>
          </a:xfrm>
          <a:prstGeom xmlns:a="http://schemas.openxmlformats.org/drawingml/2006/main" prst="rect"/>
          <a:solidFill xmlns:a="http://schemas.openxmlformats.org/drawingml/2006/main">
            <a:schemeClr val="accent1"/>
          </a:solidFill>
          <a:ln xmlns:a="http://schemas.openxmlformats.org/drawingml/2006/main" w="9525" cmpd="sng" cap="flat">
            <a:noFill/>
            <a:prstDash val="solid"/>
            <a:round/>
          </a:ln>
          <a:effectLst xmlns:a="http://schemas.openxmlformats.org/drawingml/2006/main">
            <a:outerShdw sx="100000" sy="100000" algn="b" rotWithShape="0" blurRad="38100" dist="25400" dir="5400000">
              <a:srgbClr val="000000">
                <a:alpha val="44705"/>
              </a:srgbClr>
            </a:outerShdw>
          </a:effectLst>
        </p:spPr>
      </p:sp>
      <p:sp>
        <p:nvSpPr>
          <p:cNvPr id="39" name="文本框"/>
          <p:cNvSpPr>
            <a:spLocks xmlns:a="http://schemas.openxmlformats.org/drawingml/2006/main" noGrp="1"/>
          </p:cNvSpPr>
          <p:nvPr>
            <p:ph type="title"/>
          </p:nvPr>
        </p:nvSpPr>
        <p:spPr>
          <a:xfrm xmlns:a="http://schemas.openxmlformats.org/drawingml/2006/main" rot="0">
            <a:off x="646111" y="452718"/>
            <a:ext cx="9404723" cy="140053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0" name="文本框"/>
          <p:cNvSpPr>
            <a:spLocks xmlns:a="http://schemas.openxmlformats.org/drawingml/2006/main" noGrp="1"/>
          </p:cNvSpPr>
          <p:nvPr>
            <p:ph type="body" idx="1"/>
          </p:nvPr>
        </p:nvSpPr>
        <p:spPr>
          <a:xfrm xmlns:a="http://schemas.openxmlformats.org/drawingml/2006/main" rot="0">
            <a:off x="1103312" y="2052918"/>
            <a:ext cx="8946541" cy="41954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41" name="文本框"/>
          <p:cNvSpPr>
            <a:spLocks xmlns:a="http://schemas.openxmlformats.org/drawingml/2006/main" noGrp="1"/>
          </p:cNvSpPr>
          <p:nvPr>
            <p:ph type="dt" idx="10"/>
          </p:nvPr>
        </p:nvSpPr>
        <p:spPr>
          <a:xfrm xmlns:a="http://schemas.openxmlformats.org/drawingml/2006/main" rot="0">
            <a:off x="10155640" y="1790701"/>
            <a:ext cx="990598" cy="30479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42" name="文本框"/>
          <p:cNvSpPr>
            <a:spLocks xmlns:a="http://schemas.openxmlformats.org/drawingml/2006/main" noGrp="1"/>
          </p:cNvSpPr>
          <p:nvPr>
            <p:ph type="ftr"/>
          </p:nvPr>
        </p:nvSpPr>
        <p:spPr>
          <a:xfrm xmlns:a="http://schemas.openxmlformats.org/drawingml/2006/main" rot="0">
            <a:off x="8951573" y="3225297"/>
            <a:ext cx="3859794" cy="3048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43" name="文本框"/>
          <p:cNvSpPr>
            <a:spLocks xmlns:a="http://schemas.openxmlformats.org/drawingml/2006/main" noGrp="1"/>
          </p:cNvSpPr>
          <p:nvPr>
            <p:ph type="sldNum"/>
          </p:nvPr>
        </p:nvSpPr>
        <p:spPr>
          <a:xfrm xmlns:a="http://schemas.openxmlformats.org/drawingml/2006/main" rot="0">
            <a:off x="10352541" y="295729"/>
            <a:ext cx="838198" cy="767686"/>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ctr"/>
            <a:fld id="{CAD2D6BD-DE1B-4B5F-8B41-2702339687B9}" type="slidenum">
              <a:rPr lang="en-US" altLang="zh-CN" sz="2800" b="0" i="0" u="none" strike="noStrike" kern="1200" cap="none" spc="0" baseline="0">
                <a:solidFill>
                  <a:srgbClr val="FFFFFF"/>
                </a:solidFill>
                <a:latin typeface="Century Gothic" pitchFamily="0" charset="0"/>
                <a:ea typeface="宋体" pitchFamily="0" charset="0"/>
                <a:cs typeface="Century Gothic" pitchFamily="0" charset="0"/>
              </a:rPr>
              <a:t>&lt;#&gt;</a:t>
            </a:fld>
            <a:endParaRPr lang="zh-CN" altLang="en-US" sz="2800" b="0" i="0">
              <a:solidFill>
                <a:srgbClr val="FFFFFF"/>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1772430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306400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59353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074579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122904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627599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366709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474623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149925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4.png"/><Relationship Id="rId5" Type="http://schemas.openxmlformats.org/officeDocument/2006/relationships/image" Target="../media/5.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 Id="rId18"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pic>
        <p:nvPicPr>
          <p:cNvPr id="2" name="图片"/>
          <p:cNvPicPr>
            <a:picLocks noChangeAspect="1"/>
          </p:cNvPicPr>
          <p:nvPr/>
        </p:nvPicPr>
        <p:blipFill>
          <a:blip r:embed="rId2" cstate="print"/>
          <a:srcRect l="3613"/>
          <a:stretch>
            <a:fillRect/>
          </a:stretch>
        </p:blipFill>
        <p:spPr>
          <a:xfrm rot="0">
            <a:off x="0" y="2669685"/>
            <a:ext cx="4037012" cy="4188315"/>
          </a:xfrm>
          <a:prstGeom prst="rect"/>
          <a:noFill/>
          <a:ln w="12700" cmpd="sng" cap="flat">
            <a:noFill/>
            <a:prstDash val="solid"/>
            <a:miter/>
          </a:ln>
        </p:spPr>
      </p:pic>
      <p:pic>
        <p:nvPicPr>
          <p:cNvPr id="3" name="图片"/>
          <p:cNvPicPr>
            <a:picLocks noChangeAspect="1"/>
          </p:cNvPicPr>
          <p:nvPr/>
        </p:nvPicPr>
        <p:blipFill>
          <a:blip r:embed="rId3" cstate="print"/>
          <a:srcRect l="35640"/>
          <a:stretch>
            <a:fillRect/>
          </a:stretch>
        </p:blipFill>
        <p:spPr>
          <a:xfrm rot="0">
            <a:off x="0" y="2892347"/>
            <a:ext cx="1522412" cy="2365453"/>
          </a:xfrm>
          <a:prstGeom prst="rect"/>
          <a:noFill/>
          <a:ln w="12700" cmpd="sng" cap="flat">
            <a:noFill/>
            <a:prstDash val="solid"/>
            <a:miter/>
          </a:ln>
        </p:spPr>
      </p:pic>
      <p:sp>
        <p:nvSpPr>
          <p:cNvPr id="4" name="椭圆"/>
          <p:cNvSpPr>
            <a:spLocks/>
          </p:cNvSpPr>
          <p:nvPr/>
        </p:nvSpPr>
        <p:spPr>
          <a:xfrm rot="0">
            <a:off x="8609012" y="1676400"/>
            <a:ext cx="2819400" cy="2819400"/>
          </a:xfrm>
          <a:prstGeom prst="ellipse"/>
          <a:gradFill rotWithShape="1">
            <a:gsLst>
              <a:gs pos="0">
                <a:srgbClr val="1E5155">
                  <a:lumMod val="60000"/>
                  <a:lumOff val="40000"/>
                  <a:alpha val="6666"/>
                </a:srgbClr>
              </a:gs>
              <a:gs pos="36000">
                <a:srgbClr val="1E5155">
                  <a:lumMod val="60000"/>
                  <a:lumOff val="40000"/>
                  <a:alpha val="5882"/>
                </a:srgbClr>
              </a:gs>
              <a:gs pos="69000">
                <a:srgbClr val="1E5155">
                  <a:lumMod val="60000"/>
                  <a:lumOff val="40000"/>
                  <a:alpha val="0"/>
                </a:srgbClr>
              </a:gs>
            </a:gsLst>
            <a:path path="circle">
              <a:fillToRect l="50000" t="50000" r="50000" b="50000"/>
            </a:path>
            <a:tileRect/>
          </a:gradFill>
          <a:ln w="9525" cmpd="sng" cap="flat">
            <a:noFill/>
            <a:prstDash val="solid"/>
            <a:round/>
          </a:ln>
        </p:spPr>
      </p:sp>
      <p:pic>
        <p:nvPicPr>
          <p:cNvPr id="5" name="图片"/>
          <p:cNvPicPr>
            <a:picLocks noChangeAspect="1"/>
          </p:cNvPicPr>
          <p:nvPr/>
        </p:nvPicPr>
        <p:blipFill>
          <a:blip r:embed="rId4" cstate="print"/>
          <a:srcRect t="28813"/>
          <a:stretch>
            <a:fillRect/>
          </a:stretch>
        </p:blipFill>
        <p:spPr>
          <a:xfrm rot="0">
            <a:off x="7999412" y="0"/>
            <a:ext cx="1603387" cy="1141407"/>
          </a:xfrm>
          <a:prstGeom prst="rect"/>
          <a:noFill/>
          <a:ln w="12700" cmpd="sng" cap="flat">
            <a:noFill/>
            <a:prstDash val="solid"/>
            <a:miter/>
          </a:ln>
        </p:spPr>
      </p:pic>
      <p:pic>
        <p:nvPicPr>
          <p:cNvPr id="6" name="图片"/>
          <p:cNvPicPr>
            <a:picLocks noChangeAspect="1"/>
          </p:cNvPicPr>
          <p:nvPr/>
        </p:nvPicPr>
        <p:blipFill>
          <a:blip r:embed="rId5" cstate="print"/>
          <a:srcRect b="23320"/>
          <a:stretch>
            <a:fillRect/>
          </a:stretch>
        </p:blipFill>
        <p:spPr>
          <a:xfrm rot="0">
            <a:off x="8605878" y="6096000"/>
            <a:ext cx="993734" cy="762000"/>
          </a:xfrm>
          <a:prstGeom prst="rect"/>
          <a:noFill/>
          <a:ln w="12700" cmpd="sng" cap="flat">
            <a:noFill/>
            <a:prstDash val="solid"/>
            <a:miter/>
          </a:ln>
        </p:spPr>
      </p:pic>
      <p:sp>
        <p:nvSpPr>
          <p:cNvPr id="7" name="矩形"/>
          <p:cNvSpPr>
            <a:spLocks/>
          </p:cNvSpPr>
          <p:nvPr/>
        </p:nvSpPr>
        <p:spPr>
          <a:xfrm rot="0">
            <a:off x="10437812" y="0"/>
            <a:ext cx="685800" cy="1143000"/>
          </a:xfrm>
          <a:prstGeom prst="rect"/>
          <a:solidFill>
            <a:schemeClr val="accent1"/>
          </a:solidFill>
          <a:ln w="9525" cmpd="sng" cap="flat">
            <a:noFill/>
            <a:prstDash val="solid"/>
            <a:round/>
          </a:ln>
          <a:effectLst>
            <a:outerShdw sx="100000" sy="100000" algn="b" rotWithShape="0" blurRad="38100" dist="25400" dir="5400000">
              <a:srgbClr val="000000">
                <a:alpha val="44705"/>
              </a:srgbClr>
            </a:outerShdw>
          </a:effectLst>
        </p:spPr>
      </p:sp>
      <p:sp>
        <p:nvSpPr>
          <p:cNvPr id="8"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9" name="文本框"/>
          <p:cNvSpPr>
            <a:spLocks noGrp="1"/>
          </p:cNvSpPr>
          <p:nvPr>
            <p:ph type="body" idx="1"/>
          </p:nvPr>
        </p:nvSpPr>
        <p:spPr>
          <a:xfrm rot="0">
            <a:off x="1103312" y="2052918"/>
            <a:ext cx="8946541" cy="4195481"/>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0" name="文本框"/>
          <p:cNvSpPr>
            <a:spLocks noGrp="1"/>
          </p:cNvSpPr>
          <p:nvPr>
            <p:ph type="dt" idx="2"/>
          </p:nvPr>
        </p:nvSpPr>
        <p:spPr>
          <a:xfrm rot="5400000">
            <a:off x="10155640" y="1790701"/>
            <a:ext cx="990598" cy="304799"/>
          </a:xfrm>
          <a:prstGeom prst="rect"/>
          <a:noFill/>
          <a:ln w="12700" cmpd="sng" cap="flat">
            <a:noFill/>
            <a:prstDash val="solid"/>
            <a:miter/>
          </a:ln>
        </p:spPr>
        <p:txBody>
          <a:bodyPr vert="horz" wrap="square" lIns="91440" tIns="45720" rIns="91440" bIns="45720" anchor="t" anchorCtr="0">
            <a:prstTxWarp prst="textNoShape"/>
          </a:bodyPr>
          <a:lstStyle/>
          <a:p>
            <a:pPr algn="l"/>
            <a:fld id="{CAD2D6BD-DE1B-4B5F-8B41-2702339687B9}" type="datetime1">
              <a:rPr lang="en-US" altLang="zh-CN" sz="1100" b="0" i="0">
                <a:solidFill>
                  <a:srgbClr val="FFFFFF"/>
                </a:solidFill>
                <a:latin typeface="Century Gothic" pitchFamily="0" charset="0"/>
                <a:ea typeface="宋体" pitchFamily="0" charset="0"/>
                <a:cs typeface="Century Gothic" pitchFamily="0" charset="0"/>
              </a:rPr>
              <a:t>10/11/2023</a:t>
            </a:fld>
            <a:endParaRPr lang="zh-CN" altLang="en-US" sz="1100" b="0" i="0">
              <a:solidFill>
                <a:srgbClr val="FFFFFF"/>
              </a:solidFill>
              <a:latin typeface="Century Gothic" pitchFamily="0" charset="0"/>
              <a:ea typeface="宋体" pitchFamily="0" charset="0"/>
              <a:cs typeface="Century Gothic" pitchFamily="0" charset="0"/>
            </a:endParaRPr>
          </a:p>
        </p:txBody>
      </p:sp>
      <p:sp>
        <p:nvSpPr>
          <p:cNvPr id="11" name="文本框"/>
          <p:cNvSpPr>
            <a:spLocks noGrp="1"/>
          </p:cNvSpPr>
          <p:nvPr>
            <p:ph type="ftr" idx="3"/>
          </p:nvPr>
        </p:nvSpPr>
        <p:spPr>
          <a:xfrm rot="5400000">
            <a:off x="8951573" y="3225297"/>
            <a:ext cx="3859794" cy="304800"/>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100" b="0" i="0">
              <a:solidFill>
                <a:srgbClr val="FFFFFF"/>
              </a:solidFill>
              <a:latin typeface="Century Gothic" pitchFamily="0" charset="0"/>
              <a:ea typeface="宋体" pitchFamily="0" charset="0"/>
              <a:cs typeface="Century Gothic" pitchFamily="0" charset="0"/>
            </a:endParaRPr>
          </a:p>
        </p:txBody>
      </p:sp>
      <p:sp>
        <p:nvSpPr>
          <p:cNvPr id="12" name="文本框"/>
          <p:cNvSpPr>
            <a:spLocks noGrp="1"/>
          </p:cNvSpPr>
          <p:nvPr>
            <p:ph type="sldNum" idx="4"/>
          </p:nvPr>
        </p:nvSpPr>
        <p:spPr>
          <a:xfrm rot="0">
            <a:off x="10352541" y="295729"/>
            <a:ext cx="838198" cy="767686"/>
          </a:xfrm>
          <a:prstGeom prst="rect"/>
          <a:noFill/>
          <a:ln w="12700" cmpd="sng" cap="flat">
            <a:noFill/>
            <a:prstDash val="solid"/>
            <a:miter/>
          </a:ln>
        </p:spPr>
        <p:txBody>
          <a:bodyPr vert="horz" wrap="square" lIns="91440" tIns="45720" rIns="91440" bIns="45720" anchor="b" anchorCtr="0">
            <a:prstTxWarp prst="textNoShape"/>
          </a:bodyPr>
          <a:lstStyle/>
          <a:p>
            <a:pPr algn="ctr"/>
            <a:fld id="{CAD2D6BD-DE1B-4B5F-8B41-2702339687B9}" type="slidenum">
              <a:rPr lang="en-US" altLang="zh-CN" sz="2800" b="0" i="0" u="none" strike="noStrike" kern="1200" cap="none" spc="0" baseline="0">
                <a:solidFill>
                  <a:srgbClr val="FFFFFF"/>
                </a:solidFill>
                <a:latin typeface="Century Gothic" pitchFamily="0" charset="0"/>
                <a:ea typeface="宋体" pitchFamily="0" charset="0"/>
                <a:cs typeface="Century Gothic" pitchFamily="0" charset="0"/>
              </a:rPr>
              <a:t>&lt;#&gt;</a:t>
            </a:fld>
            <a:endParaRPr lang="zh-CN" altLang="en-US" sz="2800" b="0" i="0">
              <a:solidFill>
                <a:srgbClr val="FFFFFF"/>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740724088"/>
      </p:ext>
    </p:extLst>
  </p:cSld>
  <p:clrMap bg1="lt1" tx1="dk1" bg2="lt2" tx2="dk2" accent1="accent1" accent2="accent2" accent3="accent3" accent4="accent4" accent5="accent5" accent6="accent6" hlink="hlink" folHlink="fol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sldNum="0" hdr="0" ftr="0" dt="0"/>
  <p:txStyles>
    <p:titleStyle>
      <a:lvl1pPr algn="l" defTabSz="914400" eaLnBrk="1" fontAlgn="auto" latinLnBrk="0" hangingPunct="1">
        <a:spcBef>
          <a:spcPts val="0"/>
        </a:spcBef>
        <a:buNone/>
        <a:defRPr sz="4200" b="0" i="0" kern="1200">
          <a:solidFill>
            <a:schemeClr val="tx2"/>
          </a:solidFill>
          <a:latin typeface="Century Gothic" pitchFamily="0" charset="0"/>
          <a:ea typeface="宋体" pitchFamily="0" charset="0"/>
          <a:cs typeface="Century Gothic" pitchFamily="0" charset="0"/>
        </a:defRPr>
      </a:lvl1pPr>
    </p:titleStyle>
    <p:bodyStyle>
      <a:lvl1pPr marL="342900" indent="-342900" algn="l" defTabSz="914400" eaLnBrk="1" fontAlgn="auto" latinLnBrk="0" hangingPunct="1">
        <a:spcBef>
          <a:spcPts val="1000"/>
        </a:spcBef>
        <a:spcAft>
          <a:spcPts val="0"/>
        </a:spcAft>
        <a:buClr>
          <a:srgbClr val="8ACFD6"/>
        </a:buClr>
        <a:buSzPct val="80000"/>
        <a:buFont typeface="Wingdings 3" pitchFamily="0" charset="2"/>
        <a:buChar char=""/>
        <a:defRPr sz="2000" b="0" i="0" kern="1200">
          <a:solidFill>
            <a:schemeClr val="tx1"/>
          </a:solidFill>
          <a:latin typeface="Century Gothic" pitchFamily="0" charset="0"/>
          <a:ea typeface="宋体" pitchFamily="0" charset="0"/>
          <a:cs typeface="Century Gothic" pitchFamily="0" charset="0"/>
        </a:defRPr>
      </a:lvl1pPr>
      <a:lvl2pPr marL="742950" indent="-285750" algn="l" defTabSz="914400" eaLnBrk="1" fontAlgn="auto" latinLnBrk="0" hangingPunct="1">
        <a:spcBef>
          <a:spcPts val="1000"/>
        </a:spcBef>
        <a:spcAft>
          <a:spcPts val="0"/>
        </a:spcAft>
        <a:buClr>
          <a:srgbClr val="8ACFD6"/>
        </a:buClr>
        <a:buSzPct val="80000"/>
        <a:buFont typeface="Wingdings 3" pitchFamily="0" charset="2"/>
        <a:buChar char=""/>
        <a:defRPr sz="1800" b="0" i="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spcBef>
          <a:spcPts val="1000"/>
        </a:spcBef>
        <a:spcAft>
          <a:spcPts val="0"/>
        </a:spcAft>
        <a:buClr>
          <a:srgbClr val="8ACFD6"/>
        </a:buClr>
        <a:buSzPct val="80000"/>
        <a:buFont typeface="Wingdings 3" pitchFamily="0" charset="2"/>
        <a:buChar char=""/>
        <a:defRPr sz="1600" b="0" i="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spcBef>
          <a:spcPts val="1000"/>
        </a:spcBef>
        <a:spcAft>
          <a:spcPts val="0"/>
        </a:spcAft>
        <a:buClr>
          <a:srgbClr val="8ACFD6"/>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spcBef>
          <a:spcPts val="1000"/>
        </a:spcBef>
        <a:spcAft>
          <a:spcPts val="0"/>
        </a:spcAft>
        <a:buClr>
          <a:srgbClr val="8ACFD6"/>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5pPr>
      <a:lvl6pPr marL="2505964" indent="-228600" algn="l" defTabSz="914400" eaLnBrk="1" fontAlgn="auto" latinLnBrk="0" hangingPunct="1">
        <a:spcBef>
          <a:spcPts val="1000"/>
        </a:spcBef>
        <a:spcAft>
          <a:spcPts val="0"/>
        </a:spcAft>
        <a:buClr>
          <a:srgbClr val="8ACFD6"/>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spcBef>
          <a:spcPts val="1000"/>
        </a:spcBef>
        <a:spcAft>
          <a:spcPts val="0"/>
        </a:spcAft>
        <a:buClr>
          <a:srgbClr val="8ACFD6"/>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spcBef>
          <a:spcPts val="1000"/>
        </a:spcBef>
        <a:spcAft>
          <a:spcPts val="0"/>
        </a:spcAft>
        <a:buClr>
          <a:srgbClr val="8ACFD6"/>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spcBef>
          <a:spcPts val="1000"/>
        </a:spcBef>
        <a:spcAft>
          <a:spcPts val="0"/>
        </a:spcAft>
        <a:buClr>
          <a:srgbClr val="8ACFD6"/>
        </a:buClr>
        <a:buSzPct val="80000"/>
        <a:buFont typeface="Wingdings 3" pitchFamily="0" charset="2"/>
        <a:buChar char=""/>
        <a:defRPr sz="1400" b="0" i="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B01513"/>
            </a:gs>
            <a:gs pos="100000">
              <a:srgbClr val="B01513"/>
            </a:gs>
          </a:gsLst>
          <a:lin ang="2700000" scaled="1"/>
        </a:gradFill>
      </p:bgPr>
    </p:bg>
    <p:spTree>
      <p:nvGrpSpPr>
        <p:cNvPr id="1" name=""/>
        <p:cNvGrpSpPr/>
        <p:nvPr/>
      </p:nvGrpSpPr>
      <p:grpSpPr>
        <a:xfrm>
          <a:off x="0" y="0"/>
          <a:ext cx="0" cy="0"/>
          <a:chOff x="0" y="0"/>
          <a:chExt cx="0" cy="0"/>
        </a:xfrm>
      </p:grpSpPr>
      <p:pic>
        <p:nvPicPr>
          <p:cNvPr id="34" name="图片" descr="light spots"/>
          <p:cNvPicPr>
            <a:picLocks noChangeAspect="1"/>
          </p:cNvPicPr>
          <p:nvPr/>
        </p:nvPicPr>
        <p:blipFill>
          <a:blip r:embed="rId1" cstate="print">
            <a:duotone>
              <a:srgbClr val="0B3C40"/>
              <a:prstClr val="white"/>
            </a:duotone>
          </a:blip>
          <a:stretch>
            <a:fillRect/>
          </a:stretch>
        </p:blipFill>
        <p:spPr>
          <a:xfrm rot="0">
            <a:off x="-1" y="10"/>
            <a:ext cx="12192000" cy="6857990"/>
          </a:xfrm>
          <a:prstGeom prst="rect"/>
          <a:noFill/>
          <a:ln w="12700" cmpd="sng" cap="flat">
            <a:noFill/>
            <a:prstDash val="solid"/>
            <a:miter/>
          </a:ln>
        </p:spPr>
      </p:pic>
      <p:sp>
        <p:nvSpPr>
          <p:cNvPr id="35" name="文本框"/>
          <p:cNvSpPr>
            <a:spLocks noGrp="1"/>
          </p:cNvSpPr>
          <p:nvPr>
            <p:ph type="ctrTitle"/>
          </p:nvPr>
        </p:nvSpPr>
        <p:spPr>
          <a:xfrm rot="24755">
            <a:off x="1123115" y="262984"/>
            <a:ext cx="8612769" cy="40877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7200" b="0" i="0" u="none" strike="noStrike" kern="1200" cap="none" spc="0" baseline="0">
                <a:solidFill>
                  <a:schemeClr val="tx2"/>
                </a:solidFill>
                <a:latin typeface="Century Gothic" pitchFamily="0" charset="0"/>
                <a:ea typeface="宋体" pitchFamily="0" charset="0"/>
                <a:cs typeface="Lucida Sans"/>
              </a:rPr>
              <a:t>FUTURE SALES PREDICTION</a:t>
            </a:r>
            <a:br>
              <a:rPr lang="zh-CN" altLang="en-US" sz="7200" b="0" i="0" u="none" strike="noStrike" kern="1200" cap="none" spc="0" baseline="0">
                <a:solidFill>
                  <a:schemeClr val="tx2"/>
                </a:solidFill>
                <a:latin typeface="Century Gothic" pitchFamily="0" charset="0"/>
                <a:ea typeface="宋体" pitchFamily="0" charset="0"/>
                <a:cs typeface="Lucida Sans"/>
              </a:rPr>
            </a:br>
            <a:r>
              <a:rPr lang="en-US" altLang="zh-CN" sz="7200" b="0" i="0" u="none" strike="noStrike" kern="1200" cap="none" spc="0" baseline="0">
                <a:solidFill>
                  <a:schemeClr val="tx2"/>
                </a:solidFill>
                <a:latin typeface="Century Gothic" pitchFamily="0" charset="0"/>
                <a:ea typeface="宋体" pitchFamily="0" charset="0"/>
                <a:cs typeface="Lucida Sans"/>
              </a:rPr>
              <a:t>              PHASE-2</a:t>
            </a:r>
            <a:endParaRPr lang="zh-CN" altLang="en-US" sz="7200" b="0" i="0" u="none" strike="noStrike" kern="1200" cap="none" spc="0" baseline="0">
              <a:solidFill>
                <a:schemeClr val="tx2"/>
              </a:solidFill>
              <a:latin typeface="Century Gothic" pitchFamily="0" charset="0"/>
              <a:ea typeface="宋体" pitchFamily="0" charset="0"/>
              <a:cs typeface="Lucida Sans"/>
            </a:endParaRPr>
          </a:p>
        </p:txBody>
      </p:sp>
      <p:sp>
        <p:nvSpPr>
          <p:cNvPr id="36" name="文本框"/>
          <p:cNvSpPr>
            <a:spLocks noGrp="1"/>
          </p:cNvSpPr>
          <p:nvPr>
            <p:ph type="subTitle" idx="1"/>
          </p:nvPr>
        </p:nvSpPr>
        <p:spPr>
          <a:xfrm rot="0">
            <a:off x="3193094" y="5051348"/>
            <a:ext cx="10918249" cy="12092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3200" b="0" i="0" u="none" strike="noStrike" kern="1200" cap="all" spc="0" baseline="0">
                <a:solidFill>
                  <a:srgbClr val="8ACFD6"/>
                </a:solidFill>
                <a:latin typeface="Century Gothic" pitchFamily="0" charset="0"/>
                <a:ea typeface="宋体" pitchFamily="0" charset="0"/>
                <a:cs typeface="Lucida Sans"/>
              </a:rPr>
              <a:t>        </a:t>
            </a:r>
            <a:r>
              <a:rPr lang="en-US" altLang="zh-CN" sz="3200" b="0" i="0" u="none" strike="noStrike" kern="1200" cap="all" spc="0" baseline="0">
                <a:solidFill>
                  <a:srgbClr val="8ACFD6"/>
                </a:solidFill>
                <a:latin typeface="Century Gothic" pitchFamily="0" charset="0"/>
                <a:ea typeface="宋体" pitchFamily="0" charset="0"/>
                <a:cs typeface="Lucida Sans"/>
              </a:rPr>
              <a:t> Vaddi Harsha Vardhan(Team LEADER)</a:t>
            </a:r>
            <a:endParaRPr lang="zh-CN" altLang="en-US" sz="3200" b="0" i="0" u="none" strike="noStrike" kern="1200" cap="all" spc="0" baseline="0">
              <a:solidFill>
                <a:srgbClr val="8ACFD6"/>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30347781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1910993" y="382044"/>
            <a:ext cx="9593619" cy="92277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a:rPr>
              <a:t>Future sales prediction</a:t>
            </a:r>
            <a:endParaRPr lang="zh-CN" altLang="en-US" sz="4200" b="0" i="0" u="none" strike="noStrike" kern="1200" cap="none" spc="0" baseline="0">
              <a:solidFill>
                <a:schemeClr val="tx2"/>
              </a:solidFill>
              <a:latin typeface="Century Gothic" pitchFamily="0" charset="0"/>
              <a:ea typeface="宋体" pitchFamily="0" charset="0"/>
              <a:cs typeface="Lucida Sans"/>
            </a:endParaRPr>
          </a:p>
        </p:txBody>
      </p:sp>
      <p:sp>
        <p:nvSpPr>
          <p:cNvPr id="51" name="文本框"/>
          <p:cNvSpPr>
            <a:spLocks noGrp="1"/>
          </p:cNvSpPr>
          <p:nvPr>
            <p:ph type="body" idx="1"/>
          </p:nvPr>
        </p:nvSpPr>
        <p:spPr>
          <a:xfrm rot="0">
            <a:off x="1479480" y="1304818"/>
            <a:ext cx="9298111" cy="517113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90000"/>
              </a:lnSpc>
              <a:spcBef>
                <a:spcPts val="1000"/>
              </a:spcBef>
              <a:spcAft>
                <a:spcPts val="0"/>
              </a:spcAft>
              <a:buClr>
                <a:srgbClr val="8ACFD6"/>
              </a:buClr>
              <a:buSzPct val="80000"/>
              <a:buFont typeface="Wingdings 3" pitchFamily="0" charset="2"/>
              <a:buChar char=""/>
            </a:pPr>
            <a:r>
              <a:rPr lang="en-US" altLang="zh-CN" sz="1900" b="0" i="0" u="none" strike="noStrike" kern="1200" cap="none" spc="0" baseline="0">
                <a:solidFill>
                  <a:schemeClr val="tx1"/>
                </a:solidFill>
                <a:latin typeface="Century Gothic" pitchFamily="0" charset="0"/>
                <a:ea typeface="宋体" pitchFamily="0" charset="0"/>
                <a:cs typeface="Lucida Sans"/>
              </a:rPr>
              <a:t>Sales forecasting is the process of estimating future revenue by predicting how much of a product or service will sell in the next week, month, quarter, or year. </a:t>
            </a:r>
            <a:endParaRPr lang="en-US" altLang="zh-CN" sz="19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90000"/>
              </a:lnSpc>
              <a:spcBef>
                <a:spcPts val="1000"/>
              </a:spcBef>
              <a:spcAft>
                <a:spcPts val="0"/>
              </a:spcAft>
              <a:buClr>
                <a:srgbClr val="8ACFD6"/>
              </a:buClr>
              <a:buSzPct val="80000"/>
              <a:buFont typeface="Wingdings 3" pitchFamily="0" charset="2"/>
              <a:buChar char=""/>
            </a:pPr>
            <a:r>
              <a:rPr lang="en-US" altLang="zh-CN" sz="1900" b="0" i="0" u="none" strike="noStrike" kern="1200" cap="none" spc="0" baseline="0">
                <a:solidFill>
                  <a:schemeClr val="tx1"/>
                </a:solidFill>
                <a:latin typeface="Century Gothic" pitchFamily="0" charset="0"/>
                <a:ea typeface="宋体" pitchFamily="0" charset="0"/>
                <a:cs typeface="Lucida Sans"/>
              </a:rPr>
              <a:t>Forecasts are about the future. It’s hard to overstate how important it is for a company to produce an accurate sales forecast.</a:t>
            </a:r>
            <a:endParaRPr lang="en-US" altLang="zh-CN" sz="19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90000"/>
              </a:lnSpc>
              <a:spcBef>
                <a:spcPts val="1000"/>
              </a:spcBef>
              <a:spcAft>
                <a:spcPts val="0"/>
              </a:spcAft>
              <a:buClr>
                <a:srgbClr val="8ACFD6"/>
              </a:buClr>
              <a:buSzPct val="80000"/>
              <a:buFont typeface="Wingdings 3" pitchFamily="0" charset="2"/>
              <a:buChar char=""/>
            </a:pPr>
            <a:r>
              <a:rPr lang="en-US" altLang="zh-CN" sz="1900" b="0" i="0" u="none" strike="noStrike" kern="1200" cap="none" spc="0" baseline="0">
                <a:solidFill>
                  <a:schemeClr val="tx1"/>
                </a:solidFill>
                <a:latin typeface="Century Gothic" pitchFamily="0" charset="0"/>
                <a:ea typeface="宋体" pitchFamily="0" charset="0"/>
                <a:cs typeface="Lucida Sans"/>
              </a:rPr>
              <a:t> Privately held companies gain confidence in their business when leaders can trust forecasts. For publicly traded companies, accurate forecasts confer credibility in the market.</a:t>
            </a:r>
            <a:endParaRPr lang="en-US" altLang="zh-CN" sz="19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90000"/>
              </a:lnSpc>
              <a:spcBef>
                <a:spcPts val="1000"/>
              </a:spcBef>
              <a:spcAft>
                <a:spcPts val="0"/>
              </a:spcAft>
              <a:buClr>
                <a:srgbClr val="8ACFD6"/>
              </a:buClr>
              <a:buSzPct val="80000"/>
              <a:buFont typeface="Wingdings 3" pitchFamily="0" charset="2"/>
              <a:buChar char=""/>
            </a:pPr>
            <a:r>
              <a:rPr lang="en-US" altLang="zh-CN" sz="1900" b="0" i="0" u="none" strike="noStrike" kern="1200" cap="none" spc="0" baseline="0">
                <a:solidFill>
                  <a:schemeClr val="tx1"/>
                </a:solidFill>
                <a:latin typeface="Century Gothic" pitchFamily="0" charset="0"/>
                <a:ea typeface="宋体" pitchFamily="0" charset="0"/>
                <a:cs typeface="Lucida Sans"/>
              </a:rPr>
              <a:t>There are many types of sales forecasts depending on your go-to-market strategy such as:</a:t>
            </a:r>
            <a:endParaRPr lang="en-US" altLang="zh-CN" sz="19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90000"/>
              </a:lnSpc>
              <a:spcBef>
                <a:spcPts val="1000"/>
              </a:spcBef>
              <a:spcAft>
                <a:spcPts val="0"/>
              </a:spcAft>
              <a:buNone/>
            </a:pPr>
            <a:r>
              <a:rPr lang="en-US" altLang="zh-CN" sz="1900" b="0" i="0" u="none" strike="noStrike" kern="1200" cap="none" spc="0" baseline="0">
                <a:solidFill>
                  <a:schemeClr val="tx1"/>
                </a:solidFill>
                <a:latin typeface="Century Gothic" pitchFamily="0" charset="0"/>
                <a:ea typeface="宋体" pitchFamily="0" charset="0"/>
                <a:cs typeface="Lucida Sans"/>
              </a:rPr>
              <a:t>                                           1.opportunity forecasting</a:t>
            </a:r>
            <a:endParaRPr lang="en-US" altLang="zh-CN" sz="19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90000"/>
              </a:lnSpc>
              <a:spcBef>
                <a:spcPts val="1000"/>
              </a:spcBef>
              <a:spcAft>
                <a:spcPts val="0"/>
              </a:spcAft>
              <a:buNone/>
            </a:pPr>
            <a:r>
              <a:rPr lang="en-US" altLang="zh-CN" sz="1900" b="0" i="0" u="none" strike="noStrike" kern="1200" cap="none" spc="0" baseline="0">
                <a:solidFill>
                  <a:schemeClr val="tx1"/>
                </a:solidFill>
                <a:latin typeface="Century Gothic" pitchFamily="0" charset="0"/>
                <a:ea typeface="宋体" pitchFamily="0" charset="0"/>
                <a:cs typeface="Lucida Sans"/>
              </a:rPr>
              <a:t>                                           2.Retail sales forecasting</a:t>
            </a:r>
            <a:endParaRPr lang="en-US" altLang="zh-CN" sz="19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90000"/>
              </a:lnSpc>
              <a:spcBef>
                <a:spcPts val="1000"/>
              </a:spcBef>
              <a:spcAft>
                <a:spcPts val="0"/>
              </a:spcAft>
              <a:buNone/>
            </a:pPr>
            <a:r>
              <a:rPr lang="en-US" altLang="zh-CN" sz="1900" b="0" i="0" u="none" strike="noStrike" kern="1200" cap="none" spc="0" baseline="0">
                <a:solidFill>
                  <a:schemeClr val="tx1"/>
                </a:solidFill>
                <a:latin typeface="Century Gothic" pitchFamily="0" charset="0"/>
                <a:ea typeface="宋体" pitchFamily="0" charset="0"/>
                <a:cs typeface="Lucida Sans"/>
              </a:rPr>
              <a:t>                                           3.services forecasting</a:t>
            </a:r>
            <a:endParaRPr lang="en-US" altLang="zh-CN" sz="19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90000"/>
              </a:lnSpc>
              <a:spcBef>
                <a:spcPts val="1000"/>
              </a:spcBef>
              <a:spcAft>
                <a:spcPts val="0"/>
              </a:spcAft>
              <a:buNone/>
            </a:pPr>
            <a:r>
              <a:rPr lang="en-US" altLang="zh-CN" sz="1900" b="0" i="0" u="none" strike="noStrike" kern="1200" cap="none" spc="0" baseline="0">
                <a:solidFill>
                  <a:schemeClr val="tx1"/>
                </a:solidFill>
                <a:latin typeface="Century Gothic" pitchFamily="0" charset="0"/>
                <a:ea typeface="宋体" pitchFamily="0" charset="0"/>
                <a:cs typeface="Lucida Sans"/>
              </a:rPr>
              <a:t>                                           4.consumption-based forecasting</a:t>
            </a:r>
            <a:endParaRPr lang="zh-CN" altLang="en-US" sz="19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64095913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a:rPr>
              <a:t>DATASET AND ITS DETAILS</a:t>
            </a:r>
            <a:endParaRPr lang="zh-CN" altLang="en-US" sz="4200" b="0" i="0" u="none" strike="noStrike" kern="1200" cap="none" spc="0" baseline="0">
              <a:solidFill>
                <a:schemeClr val="tx2"/>
              </a:solidFill>
              <a:latin typeface="Century Gothic" pitchFamily="0" charset="0"/>
              <a:ea typeface="宋体" pitchFamily="0" charset="0"/>
              <a:cs typeface="Lucida Sans"/>
            </a:endParaRPr>
          </a:p>
        </p:txBody>
      </p:sp>
      <p:sp>
        <p:nvSpPr>
          <p:cNvPr id="53" name="文本框"/>
          <p:cNvSpPr>
            <a:spLocks noGrp="1"/>
          </p:cNvSpPr>
          <p:nvPr>
            <p:ph type="body" idx="1"/>
          </p:nvPr>
        </p:nvSpPr>
        <p:spPr>
          <a:xfrm rot="0">
            <a:off x="638978" y="1740665"/>
            <a:ext cx="9411486" cy="450773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To create a future sales prediction model, you would typically use a dataset that contains historical sales data and relevant features.(TV ,radio and newspaper)</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DataHere's</a:t>
            </a:r>
            <a:r>
              <a:rPr lang="en-US" altLang="zh-CN" sz="2000" b="0" i="0" u="none" strike="noStrike" kern="1200" cap="none" spc="0" baseline="0">
                <a:solidFill>
                  <a:schemeClr val="tx1"/>
                </a:solidFill>
                <a:latin typeface="Century Gothic" pitchFamily="0" charset="0"/>
                <a:ea typeface="宋体" pitchFamily="0" charset="0"/>
                <a:cs typeface="Lucida Sans"/>
              </a:rPr>
              <a:t> a description of the dataset and its key components for future sales prediction:</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                                        1.Sales data</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                                        2.Features</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                                        3.Target variables</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                                        4.Newspaper,Tv data</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                                        5.Data processing</a:t>
            </a:r>
            <a:endParaRPr lang="zh-CN" altLang="en-US" sz="20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117053656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a:rPr>
              <a:t>DETAIL ABOUT COLUMNS</a:t>
            </a:r>
            <a:endParaRPr lang="zh-CN" altLang="en-US" sz="4200" b="0" i="0" u="none" strike="noStrike" kern="1200" cap="none" spc="0" baseline="0">
              <a:solidFill>
                <a:schemeClr val="tx2"/>
              </a:solidFill>
              <a:latin typeface="Century Gothic" pitchFamily="0" charset="0"/>
              <a:ea typeface="宋体" pitchFamily="0" charset="0"/>
              <a:cs typeface="Lucida Sans"/>
            </a:endParaRPr>
          </a:p>
        </p:txBody>
      </p:sp>
      <p:sp>
        <p:nvSpPr>
          <p:cNvPr id="55" name="文本框"/>
          <p:cNvSpPr>
            <a:spLocks noGrp="1"/>
          </p:cNvSpPr>
          <p:nvPr>
            <p:ph type="body" idx="1"/>
          </p:nvPr>
        </p:nvSpPr>
        <p:spPr>
          <a:xfrm rot="0">
            <a:off x="646112" y="1377108"/>
            <a:ext cx="9403743" cy="487129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It is determining present-day or future sales using data like past sales, seasonality, festivities, economic conditions, </a:t>
            </a:r>
            <a:r>
              <a:rPr lang="en-US" altLang="zh-CN" sz="2000" b="0" i="0" u="none" strike="noStrike" kern="1200" cap="none" spc="0" baseline="0">
                <a:solidFill>
                  <a:schemeClr val="tx1"/>
                </a:solidFill>
                <a:latin typeface="Century Gothic" pitchFamily="0" charset="0"/>
                <a:ea typeface="宋体" pitchFamily="0" charset="0"/>
                <a:cs typeface="Lucida Sans"/>
              </a:rPr>
              <a:t>etc</a:t>
            </a:r>
            <a:r>
              <a:rPr lang="en-US" altLang="zh-CN" sz="2000" b="0" i="0" u="none" strike="noStrike" kern="1200" cap="none" spc="0" baseline="0">
                <a:solidFill>
                  <a:schemeClr val="tx1"/>
                </a:solidFill>
                <a:latin typeface="Century Gothic" pitchFamily="0" charset="0"/>
                <a:ea typeface="宋体" pitchFamily="0" charset="0"/>
                <a:cs typeface="Lucida Sans"/>
              </a:rPr>
              <a:t> .</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So, this model will predict sales on a certain day after being provided with a certain set of inputs .</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In this model 6 parameters were used as input :</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1.past seven day sales </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2.day of the week </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3.date – the date was transformed into 3 different inputs</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4.Season</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5.Festival or not</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6.sales on the same day in the previous year</a:t>
            </a:r>
            <a:endParaRPr lang="zh-CN" altLang="en-US" sz="20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137426796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a:rPr>
              <a:t>LIBRARIES UESD</a:t>
            </a:r>
            <a:endParaRPr lang="zh-CN" altLang="en-US" sz="4200" b="0" i="0" u="none" strike="noStrike" kern="1200" cap="none" spc="0" baseline="0">
              <a:solidFill>
                <a:schemeClr val="tx2"/>
              </a:solidFill>
              <a:latin typeface="Century Gothic" pitchFamily="0" charset="0"/>
              <a:ea typeface="宋体" pitchFamily="0" charset="0"/>
              <a:cs typeface="Lucida Sans"/>
            </a:endParaRPr>
          </a:p>
        </p:txBody>
      </p:sp>
      <p:sp>
        <p:nvSpPr>
          <p:cNvPr id="57" name="文本框"/>
          <p:cNvSpPr>
            <a:spLocks noGrp="1"/>
          </p:cNvSpPr>
          <p:nvPr>
            <p:ph type="body" idx="1"/>
          </p:nvPr>
        </p:nvSpPr>
        <p:spPr>
          <a:xfrm rot="0">
            <a:off x="645132" y="1751683"/>
            <a:ext cx="10382753" cy="432962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Required packages and Installation</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Numpy</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Pandas</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Keras</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Tensorflow</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matplotlib.pyplot</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Scikit-learn</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Seaborn</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Sql</a:t>
            </a:r>
            <a:endParaRPr lang="zh-CN" altLang="en-US" sz="20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109185863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000" b="0" i="0" u="none" strike="noStrike" kern="1200" cap="none" spc="0" baseline="0">
                <a:solidFill>
                  <a:schemeClr val="tx2"/>
                </a:solidFill>
                <a:latin typeface="Century Gothic" pitchFamily="0" charset="0"/>
                <a:ea typeface="宋体" pitchFamily="0" charset="0"/>
                <a:cs typeface="Lucida Sans"/>
              </a:rPr>
              <a:t>Train and test</a:t>
            </a:r>
            <a:endParaRPr lang="zh-CN" altLang="en-US" sz="4000" b="0" i="0" u="none" strike="noStrike" kern="1200" cap="none" spc="0" baseline="0">
              <a:solidFill>
                <a:schemeClr val="tx2"/>
              </a:solidFill>
              <a:latin typeface="Century Gothic" pitchFamily="0" charset="0"/>
              <a:ea typeface="宋体" pitchFamily="0" charset="0"/>
              <a:cs typeface="Lucida Sans"/>
            </a:endParaRPr>
          </a:p>
        </p:txBody>
      </p:sp>
      <p:sp>
        <p:nvSpPr>
          <p:cNvPr id="59" name="文本框"/>
          <p:cNvSpPr>
            <a:spLocks noGrp="1"/>
          </p:cNvSpPr>
          <p:nvPr>
            <p:ph type="body" idx="1"/>
          </p:nvPr>
        </p:nvSpPr>
        <p:spPr>
          <a:xfrm rot="0">
            <a:off x="815248" y="1266940"/>
            <a:ext cx="9234605" cy="4981459"/>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a:rPr>
              <a:t>To create an accurate future sales prediction model, you need to split your data into training and testing sets and follow a systematic process. Here's how to do it:</a:t>
            </a:r>
            <a:endParaRPr lang="en-US" altLang="zh-CN" sz="17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a:rPr>
              <a:t>Data Collection: Gather historical sales data, which should include information on sales figures and relevant features like time, marketing efforts, economic indicators, etc.</a:t>
            </a:r>
            <a:endParaRPr lang="en-US" altLang="zh-CN" sz="17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a:rPr>
              <a:t>Data Preprocessing : Clean the data: Handle missing values, outliers, and duplicates.</a:t>
            </a:r>
            <a:endParaRPr lang="en-US" altLang="zh-CN" sz="17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a:rPr>
              <a:t>Feature selection: Choose the most relevant features that impact sales.</a:t>
            </a:r>
            <a:endParaRPr lang="en-US" altLang="zh-CN" sz="17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a:rPr>
              <a:t>Feature engineering: Create new features if necessary (e.g., creating lag features to capture temporal dependencies).</a:t>
            </a:r>
            <a:endParaRPr lang="en-US" altLang="zh-CN" sz="17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a:rPr>
              <a:t>Data Splitting : Split your data into two parts: a training set and a testing set . A common split is 80% for training and 20% for testing, but this can vary depending on your dataset and goals</a:t>
            </a:r>
            <a:endParaRPr lang="en-US" altLang="zh-CN" sz="17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a:rPr>
              <a:t>.Model Selection : Choose an appropriate predictive model for your data. Common models include linear regression, decision trees, random forests, ARIMA for time series data, and machine learning models like XG Boost or LSTM for more complex patterns.</a:t>
            </a:r>
            <a:endParaRPr lang="en-US" altLang="zh-CN" sz="17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a:rPr>
              <a:t>Feature Scaling and Transformation : Normalize or standardize your features if needed to bring them to the same scale . Consider log transformations for data with exponential growth patterns</a:t>
            </a:r>
            <a:endParaRPr lang="en-US" altLang="zh-CN" sz="17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80000"/>
              </a:lnSpc>
              <a:spcBef>
                <a:spcPts val="1000"/>
              </a:spcBef>
              <a:spcAft>
                <a:spcPts val="0"/>
              </a:spcAft>
              <a:buClr>
                <a:srgbClr val="8ACFD6"/>
              </a:buClr>
              <a:buSzPct val="80000"/>
              <a:buFont typeface="Wingdings 3" pitchFamily="0" charset="2"/>
              <a:buChar char=""/>
            </a:pPr>
            <a:r>
              <a:rPr lang="en-US" altLang="zh-CN" sz="1700" b="0" i="0" u="none" strike="noStrike" kern="1200" cap="none" spc="0" baseline="0">
                <a:solidFill>
                  <a:schemeClr val="tx1"/>
                </a:solidFill>
                <a:latin typeface="Century Gothic" pitchFamily="0" charset="0"/>
                <a:ea typeface="宋体" pitchFamily="0" charset="0"/>
                <a:cs typeface="Lucida Sans"/>
              </a:rPr>
              <a:t>.Model Training : Train your chosen model on the training dataset using the selected features . The model learns the relationships between the features and sales figures.</a:t>
            </a:r>
            <a:endParaRPr lang="en-US" altLang="zh-CN" sz="17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80000"/>
              </a:lnSpc>
              <a:spcBef>
                <a:spcPts val="1000"/>
              </a:spcBef>
              <a:spcAft>
                <a:spcPts val="0"/>
              </a:spcAft>
              <a:buClr>
                <a:srgbClr val="8ACFD6"/>
              </a:buClr>
              <a:buSzPct val="80000"/>
              <a:buFont typeface="Wingdings 3" pitchFamily="0" charset="2"/>
              <a:buChar char=""/>
            </a:pPr>
            <a:endParaRPr lang="zh-CN" altLang="en-US" sz="17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10771209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200" b="0" i="0" u="none" strike="noStrike" kern="1200" cap="none" spc="0" baseline="0">
                <a:solidFill>
                  <a:schemeClr val="tx2"/>
                </a:solidFill>
                <a:latin typeface="Century Gothic" pitchFamily="0" charset="0"/>
                <a:ea typeface="宋体" pitchFamily="0" charset="0"/>
                <a:cs typeface="Lucida Sans"/>
              </a:rPr>
              <a:t>REST OF EXPLANATION</a:t>
            </a:r>
            <a:endParaRPr lang="zh-CN" altLang="en-US" sz="4200" b="0" i="0" u="none" strike="noStrike" kern="1200" cap="none" spc="0" baseline="0">
              <a:solidFill>
                <a:schemeClr val="tx2"/>
              </a:solidFill>
              <a:latin typeface="Century Gothic" pitchFamily="0" charset="0"/>
              <a:ea typeface="宋体" pitchFamily="0" charset="0"/>
              <a:cs typeface="Lucida Sans"/>
            </a:endParaRPr>
          </a:p>
        </p:txBody>
      </p:sp>
      <p:sp>
        <p:nvSpPr>
          <p:cNvPr id="61" name="文本框"/>
          <p:cNvSpPr>
            <a:spLocks noGrp="1"/>
          </p:cNvSpPr>
          <p:nvPr>
            <p:ph type="body" idx="1"/>
          </p:nvPr>
        </p:nvSpPr>
        <p:spPr>
          <a:xfrm rot="0">
            <a:off x="550844" y="1476259"/>
            <a:ext cx="10146534" cy="5100810"/>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To make an accurate prediction, you need to consider several factors:</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Historical Data: Start by analyzing past sales data. This will provide insights into seasonal trends, cyclical patterns, and any growth or decline trends.     </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Market Trends: Examine the overall market conditions and industry trends. Changes in the economy, consumer preferences, and technology can all impact sales.</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Demographics: Understand your target audience. Demographic data can help tailor your sales predictions to specific customer segments.</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Marketing Efforts: Assess the effectiveness of your marketing campaigns. Different promotions and advertising can lead to fluctuations in sales.</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Competitive Analysis: Keep an eye on your competitors. Their strategies can influence your sales performance.</a:t>
            </a:r>
            <a:endParaRPr lang="zh-CN" altLang="en-US" sz="20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33503501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646111" y="452718"/>
            <a:ext cx="9404723" cy="140053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tx2"/>
                </a:solidFill>
                <a:latin typeface="Century Gothic" pitchFamily="0" charset="0"/>
                <a:ea typeface="宋体" pitchFamily="0" charset="0"/>
                <a:cs typeface="Lucida Sans"/>
              </a:rPr>
              <a:t>METRICS USED FOR ACCURACY CHECK</a:t>
            </a:r>
            <a:endParaRPr lang="zh-CN" altLang="en-US" sz="3600" b="0" i="0" u="none" strike="noStrike" kern="1200" cap="none" spc="0" baseline="0">
              <a:solidFill>
                <a:schemeClr val="tx2"/>
              </a:solidFill>
              <a:latin typeface="Century Gothic" pitchFamily="0" charset="0"/>
              <a:ea typeface="宋体" pitchFamily="0" charset="0"/>
              <a:cs typeface="Lucida Sans"/>
            </a:endParaRPr>
          </a:p>
        </p:txBody>
      </p:sp>
      <p:sp>
        <p:nvSpPr>
          <p:cNvPr id="63" name="文本框"/>
          <p:cNvSpPr>
            <a:spLocks noGrp="1"/>
          </p:cNvSpPr>
          <p:nvPr>
            <p:ph type="body" idx="1"/>
          </p:nvPr>
        </p:nvSpPr>
        <p:spPr>
          <a:xfrm rot="0">
            <a:off x="646110" y="1454226"/>
            <a:ext cx="9797879" cy="512284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rgbClr val="8ACFD6"/>
              </a:buClr>
              <a:buSzPct val="80000"/>
              <a:buFont typeface="Wingdings 3" pitchFamily="0" charset="2"/>
              <a:buChar char=""/>
            </a:pPr>
            <a:r>
              <a:rPr lang="en-US" altLang="zh-CN" sz="2000" b="0" i="0" u="none" strike="noStrike" kern="1200" cap="none" spc="0" baseline="0">
                <a:solidFill>
                  <a:schemeClr val="tx1"/>
                </a:solidFill>
                <a:latin typeface="Century Gothic" pitchFamily="0" charset="0"/>
                <a:ea typeface="宋体" pitchFamily="0" charset="0"/>
                <a:cs typeface="Lucida Sans"/>
              </a:rPr>
              <a:t>Accuracy checks for future sales predictions typically involve various metrics to assess the quality of the forecasting model. Some common metrics include:</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1.Mean absolute error</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2.Mean squared error</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3.Root mean squared error</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4.Mean absolute percentage error</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5.Forecast bias</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6.Percentage of accuracy</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7.R-square(R2)</a:t>
            </a:r>
            <a:endParaRPr lang="en-US" altLang="zh-CN" sz="2000" b="0" i="0" u="none" strike="noStrike" kern="1200" cap="none" spc="0" baseline="0">
              <a:solidFill>
                <a:schemeClr val="tx1"/>
              </a:solidFill>
              <a:latin typeface="Century Gothic" pitchFamily="0" charset="0"/>
              <a:ea typeface="宋体" pitchFamily="0" charset="0"/>
              <a:cs typeface="Lucida Sans"/>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8.Theil’s U statistic</a:t>
            </a:r>
            <a:endParaRPr lang="zh-CN" altLang="en-US" sz="20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208841147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duotone>
              <a:srgbClr val="072C3F"/>
              <a:srgbClr val="4C8E7E"/>
            </a:duotone>
          </a:blip>
          <a:stretch/>
        </a:blipFill>
      </p:bgPr>
    </p:bg>
    <p:spTree>
      <p:nvGrpSpPr>
        <p:cNvPr id="1" name=""/>
        <p:cNvGrpSpPr/>
        <p:nvPr/>
      </p:nvGrpSpPr>
      <p:grpSpPr>
        <a:xfrm>
          <a:off x="0" y="0"/>
          <a:ext cx="0" cy="0"/>
          <a:chOff x="0" y="0"/>
          <a:chExt cx="0" cy="0"/>
        </a:xfrm>
      </p:grpSpPr>
      <p:sp>
        <p:nvSpPr>
          <p:cNvPr id="64" name="文本框"/>
          <p:cNvSpPr>
            <a:spLocks noGrp="1"/>
          </p:cNvSpPr>
          <p:nvPr>
            <p:ph type="body" idx="1"/>
          </p:nvPr>
        </p:nvSpPr>
        <p:spPr>
          <a:xfrm rot="0">
            <a:off x="2000249" y="2240280"/>
            <a:ext cx="9391192" cy="43918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a:rPr>
              <a:t>       </a:t>
            </a:r>
            <a:r>
              <a:rPr lang="en-US" altLang="zh-CN" sz="9600" b="0" i="0" u="none" strike="noStrike" kern="1200" cap="none" spc="0" baseline="0">
                <a:solidFill>
                  <a:schemeClr val="tx1"/>
                </a:solidFill>
                <a:latin typeface="Century Gothic" pitchFamily="0" charset="0"/>
                <a:ea typeface="宋体" pitchFamily="0" charset="0"/>
                <a:cs typeface="Lucida Sans"/>
              </a:rPr>
              <a:t>THANK YOU                                                                                                                     </a:t>
            </a:r>
            <a:endParaRPr lang="zh-CN" altLang="en-US" sz="9600" b="0" i="0" u="none" strike="noStrike" kern="1200" cap="none" spc="0" baseline="0">
              <a:solidFill>
                <a:schemeClr val="tx1"/>
              </a:solidFill>
              <a:latin typeface="Century Gothic" pitchFamily="0" charset="0"/>
              <a:ea typeface="宋体" pitchFamily="0" charset="0"/>
              <a:cs typeface="Lucida Sans"/>
            </a:endParaRPr>
          </a:p>
        </p:txBody>
      </p:sp>
    </p:spTree>
    <p:extLst>
      <p:ext uri="{BB962C8B-B14F-4D97-AF65-F5344CB8AC3E}">
        <p14:creationId xmlns:p14="http://schemas.microsoft.com/office/powerpoint/2010/main" val="211704218"/>
      </p:ext>
    </p:extLst>
  </p:cSld>
  <p:clrMapOvr>
    <a:masterClrMapping/>
  </p:clrMapOvr>
</p:sld>
</file>

<file path=ppt/theme/theme1.xml><?xml version="1.0" encoding="utf-8"?>
<a:theme xmlns:a="http://schemas.openxmlformats.org/drawingml/2006/main" name="Ion">
  <a:themeElements>
    <a:clrScheme name="Ion">
      <a:dk1>
        <a:srgbClr val="FFFFFF"/>
      </a:dk1>
      <a:lt1>
        <a:srgbClr val="000000"/>
      </a:lt1>
      <a:dk2>
        <a:srgbClr val="EBEBEB"/>
      </a:dk2>
      <a:lt2>
        <a:srgbClr val="1E5155"/>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
        <a:ea typeface=""/>
        <a:cs typeface=""/>
      </a:majorFont>
      <a:minorFont>
        <a:latin typeface=""/>
        <a:ea typeface=""/>
        <a:cs typeface=""/>
      </a:minorFont>
    </a:fontScheme>
    <a:fmtScheme name="Io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handoutMaster1">
  <a:themeElements>
    <a:clrScheme name="handout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handoutMaster1">
      <a:majorFont>
        <a:latin typeface=""/>
        <a:ea typeface=""/>
        <a:cs typeface=""/>
      </a:majorFont>
      <a:minorFont>
        <a:latin typeface=""/>
        <a:ea typeface=""/>
        <a:cs typeface=""/>
      </a:minorFont>
    </a:fontScheme>
    <a:fmtScheme name="handout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Event Design</dc:title>
  <dc:creator>gayathri reddy</dc:creator>
  <cp:lastModifiedBy>root</cp:lastModifiedBy>
  <cp:revision>0</cp:revision>
  <dcterms:created xsi:type="dcterms:W3CDTF">2023-10-10T19:30:39Z</dcterms:created>
  <dcterms:modified xsi:type="dcterms:W3CDTF">2023-10-11T07:53:34Z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y fmtid="{D5CDD505-2E9C-101B-9397-08002B2CF9AE}" pid="3" name="ICV">
    <vt:lpwstr>6bff3c08cd444e939a9b8c1492975451</vt:lpwstr>
  </property>
</Properties>
</file>