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4211300" cy="20104100"/>
  <p:notesSz cx="142113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jp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Relationship Id="rId7" Type="http://schemas.openxmlformats.org/officeDocument/2006/relationships/image" Target="../media/image31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7489" y="1720136"/>
            <a:ext cx="8007350" cy="549910"/>
            <a:chOff x="3107489" y="1720136"/>
            <a:chExt cx="8007350" cy="5499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9693" y="1720136"/>
              <a:ext cx="7967578" cy="54948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139021" y="1866899"/>
              <a:ext cx="210185" cy="271780"/>
            </a:xfrm>
            <a:custGeom>
              <a:avLst/>
              <a:gdLst/>
              <a:ahLst/>
              <a:cxnLst/>
              <a:rect l="l" t="t" r="r" b="b"/>
              <a:pathLst>
                <a:path w="210185" h="271780">
                  <a:moveTo>
                    <a:pt x="209981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87160" y="29210"/>
                  </a:lnTo>
                  <a:lnTo>
                    <a:pt x="87160" y="271780"/>
                  </a:lnTo>
                  <a:lnTo>
                    <a:pt x="122631" y="271780"/>
                  </a:lnTo>
                  <a:lnTo>
                    <a:pt x="122631" y="29210"/>
                  </a:lnTo>
                  <a:lnTo>
                    <a:pt x="209981" y="29210"/>
                  </a:lnTo>
                  <a:lnTo>
                    <a:pt x="209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39025" y="1866467"/>
              <a:ext cx="210185" cy="271780"/>
            </a:xfrm>
            <a:custGeom>
              <a:avLst/>
              <a:gdLst/>
              <a:ahLst/>
              <a:cxnLst/>
              <a:rect l="l" t="t" r="r" b="b"/>
              <a:pathLst>
                <a:path w="210185" h="271780">
                  <a:moveTo>
                    <a:pt x="0" y="29490"/>
                  </a:moveTo>
                  <a:lnTo>
                    <a:pt x="0" y="0"/>
                  </a:lnTo>
                  <a:lnTo>
                    <a:pt x="209977" y="0"/>
                  </a:lnTo>
                  <a:lnTo>
                    <a:pt x="209977" y="29490"/>
                  </a:lnTo>
                  <a:lnTo>
                    <a:pt x="122627" y="29490"/>
                  </a:lnTo>
                  <a:lnTo>
                    <a:pt x="122627" y="271757"/>
                  </a:lnTo>
                  <a:lnTo>
                    <a:pt x="87164" y="271757"/>
                  </a:lnTo>
                  <a:lnTo>
                    <a:pt x="87164" y="29490"/>
                  </a:lnTo>
                  <a:lnTo>
                    <a:pt x="0" y="2949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50123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50123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27107" y="1866467"/>
              <a:ext cx="270510" cy="271780"/>
            </a:xfrm>
            <a:custGeom>
              <a:avLst/>
              <a:gdLst/>
              <a:ahLst/>
              <a:cxnLst/>
              <a:rect l="l" t="t" r="r" b="b"/>
              <a:pathLst>
                <a:path w="270510" h="271780">
                  <a:moveTo>
                    <a:pt x="270451" y="271757"/>
                  </a:moveTo>
                  <a:lnTo>
                    <a:pt x="234614" y="271757"/>
                  </a:lnTo>
                  <a:lnTo>
                    <a:pt x="234614" y="165742"/>
                  </a:lnTo>
                  <a:lnTo>
                    <a:pt x="238161" y="52074"/>
                  </a:lnTo>
                  <a:lnTo>
                    <a:pt x="148757" y="271757"/>
                  </a:lnTo>
                  <a:lnTo>
                    <a:pt x="121507" y="271757"/>
                  </a:lnTo>
                  <a:lnTo>
                    <a:pt x="32289" y="51701"/>
                  </a:lnTo>
                  <a:lnTo>
                    <a:pt x="35836" y="165742"/>
                  </a:lnTo>
                  <a:lnTo>
                    <a:pt x="35836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46288" y="0"/>
                  </a:lnTo>
                  <a:lnTo>
                    <a:pt x="135318" y="221549"/>
                  </a:lnTo>
                  <a:lnTo>
                    <a:pt x="224162" y="0"/>
                  </a:lnTo>
                  <a:lnTo>
                    <a:pt x="270451" y="0"/>
                  </a:lnTo>
                  <a:lnTo>
                    <a:pt x="270451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27107" y="1866467"/>
              <a:ext cx="361315" cy="271780"/>
            </a:xfrm>
            <a:custGeom>
              <a:avLst/>
              <a:gdLst/>
              <a:ahLst/>
              <a:cxnLst/>
              <a:rect l="l" t="t" r="r" b="b"/>
              <a:pathLst>
                <a:path w="361314" h="271780">
                  <a:moveTo>
                    <a:pt x="135318" y="221549"/>
                  </a:moveTo>
                  <a:lnTo>
                    <a:pt x="224162" y="0"/>
                  </a:lnTo>
                  <a:lnTo>
                    <a:pt x="270451" y="0"/>
                  </a:lnTo>
                  <a:lnTo>
                    <a:pt x="270451" y="271757"/>
                  </a:lnTo>
                  <a:lnTo>
                    <a:pt x="234614" y="271757"/>
                  </a:lnTo>
                  <a:lnTo>
                    <a:pt x="234614" y="165742"/>
                  </a:lnTo>
                  <a:lnTo>
                    <a:pt x="238161" y="52074"/>
                  </a:lnTo>
                  <a:lnTo>
                    <a:pt x="148757" y="271757"/>
                  </a:lnTo>
                  <a:lnTo>
                    <a:pt x="121507" y="271757"/>
                  </a:lnTo>
                  <a:lnTo>
                    <a:pt x="32289" y="51701"/>
                  </a:lnTo>
                  <a:lnTo>
                    <a:pt x="35836" y="165742"/>
                  </a:lnTo>
                  <a:lnTo>
                    <a:pt x="35836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46288" y="0"/>
                  </a:lnTo>
                  <a:lnTo>
                    <a:pt x="135318" y="221549"/>
                  </a:lnTo>
                  <a:close/>
                </a:path>
                <a:path w="361314" h="271780">
                  <a:moveTo>
                    <a:pt x="325138" y="0"/>
                  </a:moveTo>
                  <a:lnTo>
                    <a:pt x="361161" y="0"/>
                  </a:lnTo>
                  <a:lnTo>
                    <a:pt x="361161" y="271757"/>
                  </a:lnTo>
                  <a:lnTo>
                    <a:pt x="325138" y="271757"/>
                  </a:lnTo>
                  <a:lnTo>
                    <a:pt x="325138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57129" y="1866899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20" y="242570"/>
                  </a:moveTo>
                  <a:lnTo>
                    <a:pt x="36029" y="242570"/>
                  </a:lnTo>
                  <a:lnTo>
                    <a:pt x="36029" y="0"/>
                  </a:lnTo>
                  <a:lnTo>
                    <a:pt x="0" y="0"/>
                  </a:lnTo>
                  <a:lnTo>
                    <a:pt x="0" y="242570"/>
                  </a:lnTo>
                  <a:lnTo>
                    <a:pt x="0" y="271780"/>
                  </a:lnTo>
                  <a:lnTo>
                    <a:pt x="164820" y="271780"/>
                  </a:lnTo>
                  <a:lnTo>
                    <a:pt x="164820" y="242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57141" y="1866467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09" y="242454"/>
                  </a:moveTo>
                  <a:lnTo>
                    <a:pt x="164809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36022" y="242454"/>
                  </a:lnTo>
                  <a:lnTo>
                    <a:pt x="164809" y="24245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8267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271757"/>
                  </a:move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lnTo>
                    <a:pt x="20904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48267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0"/>
                  </a:moveTo>
                  <a:lnTo>
                    <a:pt x="209044" y="271757"/>
                  </a:ln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496881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96881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61919" y="1866468"/>
              <a:ext cx="196850" cy="271780"/>
            </a:xfrm>
            <a:custGeom>
              <a:avLst/>
              <a:gdLst/>
              <a:ahLst/>
              <a:cxnLst/>
              <a:rect l="l" t="t" r="r" b="b"/>
              <a:pathLst>
                <a:path w="196850" h="271780">
                  <a:moveTo>
                    <a:pt x="73538" y="271757"/>
                  </a:moveTo>
                  <a:lnTo>
                    <a:pt x="0" y="271757"/>
                  </a:lnTo>
                  <a:lnTo>
                    <a:pt x="0" y="0"/>
                  </a:lnTo>
                  <a:lnTo>
                    <a:pt x="76898" y="0"/>
                  </a:lnTo>
                  <a:lnTo>
                    <a:pt x="102404" y="2152"/>
                  </a:lnTo>
                  <a:lnTo>
                    <a:pt x="125356" y="8609"/>
                  </a:lnTo>
                  <a:lnTo>
                    <a:pt x="145753" y="19370"/>
                  </a:lnTo>
                  <a:lnTo>
                    <a:pt x="157738" y="29490"/>
                  </a:lnTo>
                  <a:lnTo>
                    <a:pt x="36022" y="29490"/>
                  </a:lnTo>
                  <a:lnTo>
                    <a:pt x="36022" y="242454"/>
                  </a:lnTo>
                  <a:lnTo>
                    <a:pt x="157334" y="242454"/>
                  </a:lnTo>
                  <a:lnTo>
                    <a:pt x="145298" y="252439"/>
                  </a:lnTo>
                  <a:lnTo>
                    <a:pt x="124283" y="263172"/>
                  </a:lnTo>
                  <a:lnTo>
                    <a:pt x="100363" y="269611"/>
                  </a:lnTo>
                  <a:lnTo>
                    <a:pt x="73538" y="271757"/>
                  </a:lnTo>
                  <a:close/>
                </a:path>
                <a:path w="196850" h="271780">
                  <a:moveTo>
                    <a:pt x="157334" y="242454"/>
                  </a:moveTo>
                  <a:lnTo>
                    <a:pt x="73538" y="242454"/>
                  </a:lnTo>
                  <a:lnTo>
                    <a:pt x="93941" y="240774"/>
                  </a:lnTo>
                  <a:lnTo>
                    <a:pt x="111661" y="235734"/>
                  </a:lnTo>
                  <a:lnTo>
                    <a:pt x="148687" y="201030"/>
                  </a:lnTo>
                  <a:lnTo>
                    <a:pt x="161076" y="144091"/>
                  </a:lnTo>
                  <a:lnTo>
                    <a:pt x="161076" y="127479"/>
                  </a:lnTo>
                  <a:lnTo>
                    <a:pt x="155570" y="85950"/>
                  </a:lnTo>
                  <a:lnTo>
                    <a:pt x="126908" y="43873"/>
                  </a:lnTo>
                  <a:lnTo>
                    <a:pt x="76898" y="29490"/>
                  </a:lnTo>
                  <a:lnTo>
                    <a:pt x="157738" y="29490"/>
                  </a:lnTo>
                  <a:lnTo>
                    <a:pt x="188443" y="75008"/>
                  </a:lnTo>
                  <a:lnTo>
                    <a:pt x="196698" y="127479"/>
                  </a:lnTo>
                  <a:lnTo>
                    <a:pt x="196725" y="144091"/>
                  </a:lnTo>
                  <a:lnTo>
                    <a:pt x="194643" y="172041"/>
                  </a:lnTo>
                  <a:lnTo>
                    <a:pt x="188396" y="196912"/>
                  </a:lnTo>
                  <a:lnTo>
                    <a:pt x="177985" y="218703"/>
                  </a:lnTo>
                  <a:lnTo>
                    <a:pt x="163409" y="237414"/>
                  </a:lnTo>
                  <a:lnTo>
                    <a:pt x="157334" y="242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61919" y="1866467"/>
              <a:ext cx="196850" cy="271780"/>
            </a:xfrm>
            <a:custGeom>
              <a:avLst/>
              <a:gdLst/>
              <a:ahLst/>
              <a:cxnLst/>
              <a:rect l="l" t="t" r="r" b="b"/>
              <a:pathLst>
                <a:path w="196850" h="271780">
                  <a:moveTo>
                    <a:pt x="0" y="271757"/>
                  </a:moveTo>
                  <a:lnTo>
                    <a:pt x="0" y="0"/>
                  </a:lnTo>
                  <a:lnTo>
                    <a:pt x="76898" y="0"/>
                  </a:lnTo>
                  <a:lnTo>
                    <a:pt x="125356" y="8609"/>
                  </a:lnTo>
                  <a:lnTo>
                    <a:pt x="163595" y="34436"/>
                  </a:lnTo>
                  <a:lnTo>
                    <a:pt x="188443" y="75008"/>
                  </a:lnTo>
                  <a:lnTo>
                    <a:pt x="196725" y="127853"/>
                  </a:lnTo>
                  <a:lnTo>
                    <a:pt x="196725" y="144091"/>
                  </a:lnTo>
                  <a:lnTo>
                    <a:pt x="188396" y="196912"/>
                  </a:lnTo>
                  <a:lnTo>
                    <a:pt x="163409" y="237414"/>
                  </a:lnTo>
                  <a:lnTo>
                    <a:pt x="124283" y="263171"/>
                  </a:lnTo>
                  <a:lnTo>
                    <a:pt x="73538" y="271757"/>
                  </a:lnTo>
                  <a:lnTo>
                    <a:pt x="0" y="271757"/>
                  </a:lnTo>
                  <a:close/>
                </a:path>
                <a:path w="196850" h="271780">
                  <a:moveTo>
                    <a:pt x="36022" y="29490"/>
                  </a:moveTo>
                  <a:lnTo>
                    <a:pt x="36022" y="242454"/>
                  </a:lnTo>
                  <a:lnTo>
                    <a:pt x="73538" y="242454"/>
                  </a:lnTo>
                  <a:lnTo>
                    <a:pt x="111661" y="235734"/>
                  </a:lnTo>
                  <a:lnTo>
                    <a:pt x="148687" y="201030"/>
                  </a:lnTo>
                  <a:lnTo>
                    <a:pt x="161076" y="144091"/>
                  </a:lnTo>
                  <a:lnTo>
                    <a:pt x="161076" y="127479"/>
                  </a:lnTo>
                  <a:lnTo>
                    <a:pt x="155570" y="85950"/>
                  </a:lnTo>
                  <a:lnTo>
                    <a:pt x="126908" y="43873"/>
                  </a:lnTo>
                  <a:lnTo>
                    <a:pt x="76898" y="29490"/>
                  </a:lnTo>
                  <a:lnTo>
                    <a:pt x="36022" y="2949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07360" y="1866467"/>
              <a:ext cx="196850" cy="275590"/>
            </a:xfrm>
            <a:custGeom>
              <a:avLst/>
              <a:gdLst/>
              <a:ahLst/>
              <a:cxnLst/>
              <a:rect l="l" t="t" r="r" b="b"/>
              <a:pathLst>
                <a:path w="196850" h="275589">
                  <a:moveTo>
                    <a:pt x="98176" y="275490"/>
                  </a:moveTo>
                  <a:lnTo>
                    <a:pt x="59890" y="269774"/>
                  </a:lnTo>
                  <a:lnTo>
                    <a:pt x="15905" y="239753"/>
                  </a:lnTo>
                  <a:lnTo>
                    <a:pt x="0" y="183847"/>
                  </a:lnTo>
                  <a:lnTo>
                    <a:pt x="0" y="0"/>
                  </a:lnTo>
                  <a:lnTo>
                    <a:pt x="35649" y="0"/>
                  </a:lnTo>
                  <a:lnTo>
                    <a:pt x="35649" y="183847"/>
                  </a:lnTo>
                  <a:lnTo>
                    <a:pt x="36728" y="198761"/>
                  </a:lnTo>
                  <a:lnTo>
                    <a:pt x="62217" y="237630"/>
                  </a:lnTo>
                  <a:lnTo>
                    <a:pt x="98176" y="246187"/>
                  </a:lnTo>
                  <a:lnTo>
                    <a:pt x="111661" y="245236"/>
                  </a:lnTo>
                  <a:lnTo>
                    <a:pt x="151230" y="222325"/>
                  </a:lnTo>
                  <a:lnTo>
                    <a:pt x="160889" y="183847"/>
                  </a:lnTo>
                  <a:lnTo>
                    <a:pt x="160889" y="0"/>
                  </a:lnTo>
                  <a:lnTo>
                    <a:pt x="196725" y="0"/>
                  </a:lnTo>
                  <a:lnTo>
                    <a:pt x="196725" y="183847"/>
                  </a:lnTo>
                  <a:lnTo>
                    <a:pt x="194882" y="205364"/>
                  </a:lnTo>
                  <a:lnTo>
                    <a:pt x="167235" y="252626"/>
                  </a:lnTo>
                  <a:lnTo>
                    <a:pt x="117330" y="274061"/>
                  </a:lnTo>
                  <a:lnTo>
                    <a:pt x="98176" y="275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07360" y="1866467"/>
              <a:ext cx="196850" cy="275590"/>
            </a:xfrm>
            <a:custGeom>
              <a:avLst/>
              <a:gdLst/>
              <a:ahLst/>
              <a:cxnLst/>
              <a:rect l="l" t="t" r="r" b="b"/>
              <a:pathLst>
                <a:path w="196850" h="275589">
                  <a:moveTo>
                    <a:pt x="160889" y="0"/>
                  </a:moveTo>
                  <a:lnTo>
                    <a:pt x="196725" y="0"/>
                  </a:lnTo>
                  <a:lnTo>
                    <a:pt x="196725" y="183847"/>
                  </a:lnTo>
                  <a:lnTo>
                    <a:pt x="189353" y="223999"/>
                  </a:lnTo>
                  <a:lnTo>
                    <a:pt x="151860" y="262629"/>
                  </a:lnTo>
                  <a:lnTo>
                    <a:pt x="98176" y="275490"/>
                  </a:lnTo>
                  <a:lnTo>
                    <a:pt x="78199" y="274061"/>
                  </a:lnTo>
                  <a:lnTo>
                    <a:pt x="28277" y="252626"/>
                  </a:lnTo>
                  <a:lnTo>
                    <a:pt x="1767" y="205364"/>
                  </a:lnTo>
                  <a:lnTo>
                    <a:pt x="0" y="183847"/>
                  </a:lnTo>
                  <a:lnTo>
                    <a:pt x="0" y="0"/>
                  </a:lnTo>
                  <a:lnTo>
                    <a:pt x="35649" y="0"/>
                  </a:lnTo>
                  <a:lnTo>
                    <a:pt x="35649" y="183847"/>
                  </a:lnTo>
                  <a:lnTo>
                    <a:pt x="36728" y="198761"/>
                  </a:lnTo>
                  <a:lnTo>
                    <a:pt x="62217" y="237630"/>
                  </a:lnTo>
                  <a:lnTo>
                    <a:pt x="98176" y="246187"/>
                  </a:lnTo>
                  <a:lnTo>
                    <a:pt x="111661" y="245236"/>
                  </a:lnTo>
                  <a:lnTo>
                    <a:pt x="151230" y="222325"/>
                  </a:lnTo>
                  <a:lnTo>
                    <a:pt x="160889" y="183847"/>
                  </a:lnTo>
                  <a:lnTo>
                    <a:pt x="160889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51680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271757"/>
                  </a:move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lnTo>
                    <a:pt x="20904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51680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0"/>
                  </a:moveTo>
                  <a:lnTo>
                    <a:pt x="209044" y="271757"/>
                  </a:ln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10042" y="1866467"/>
              <a:ext cx="270510" cy="271780"/>
            </a:xfrm>
            <a:custGeom>
              <a:avLst/>
              <a:gdLst/>
              <a:ahLst/>
              <a:cxnLst/>
              <a:rect l="l" t="t" r="r" b="b"/>
              <a:pathLst>
                <a:path w="270510" h="271780">
                  <a:moveTo>
                    <a:pt x="270451" y="271757"/>
                  </a:moveTo>
                  <a:lnTo>
                    <a:pt x="234614" y="271757"/>
                  </a:lnTo>
                  <a:lnTo>
                    <a:pt x="234614" y="165742"/>
                  </a:lnTo>
                  <a:lnTo>
                    <a:pt x="238161" y="52074"/>
                  </a:lnTo>
                  <a:lnTo>
                    <a:pt x="148757" y="271757"/>
                  </a:lnTo>
                  <a:lnTo>
                    <a:pt x="121507" y="271757"/>
                  </a:lnTo>
                  <a:lnTo>
                    <a:pt x="32289" y="51701"/>
                  </a:lnTo>
                  <a:lnTo>
                    <a:pt x="35836" y="165742"/>
                  </a:lnTo>
                  <a:lnTo>
                    <a:pt x="35836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46288" y="0"/>
                  </a:lnTo>
                  <a:lnTo>
                    <a:pt x="135318" y="221549"/>
                  </a:lnTo>
                  <a:lnTo>
                    <a:pt x="224162" y="0"/>
                  </a:lnTo>
                  <a:lnTo>
                    <a:pt x="270451" y="0"/>
                  </a:lnTo>
                  <a:lnTo>
                    <a:pt x="270451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10042" y="1866467"/>
              <a:ext cx="270510" cy="271780"/>
            </a:xfrm>
            <a:custGeom>
              <a:avLst/>
              <a:gdLst/>
              <a:ahLst/>
              <a:cxnLst/>
              <a:rect l="l" t="t" r="r" b="b"/>
              <a:pathLst>
                <a:path w="270510" h="271780">
                  <a:moveTo>
                    <a:pt x="135318" y="221549"/>
                  </a:moveTo>
                  <a:lnTo>
                    <a:pt x="224162" y="0"/>
                  </a:lnTo>
                  <a:lnTo>
                    <a:pt x="270451" y="0"/>
                  </a:lnTo>
                  <a:lnTo>
                    <a:pt x="270451" y="271757"/>
                  </a:lnTo>
                  <a:lnTo>
                    <a:pt x="234614" y="271757"/>
                  </a:lnTo>
                  <a:lnTo>
                    <a:pt x="234614" y="165742"/>
                  </a:lnTo>
                  <a:lnTo>
                    <a:pt x="238161" y="52074"/>
                  </a:lnTo>
                  <a:lnTo>
                    <a:pt x="148757" y="271757"/>
                  </a:lnTo>
                  <a:lnTo>
                    <a:pt x="121507" y="271757"/>
                  </a:lnTo>
                  <a:lnTo>
                    <a:pt x="32289" y="51701"/>
                  </a:lnTo>
                  <a:lnTo>
                    <a:pt x="35836" y="165742"/>
                  </a:lnTo>
                  <a:lnTo>
                    <a:pt x="35836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46288" y="0"/>
                  </a:lnTo>
                  <a:lnTo>
                    <a:pt x="135318" y="221549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918383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918383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83421" y="1866468"/>
              <a:ext cx="197485" cy="271780"/>
            </a:xfrm>
            <a:custGeom>
              <a:avLst/>
              <a:gdLst/>
              <a:ahLst/>
              <a:cxnLst/>
              <a:rect l="l" t="t" r="r" b="b"/>
              <a:pathLst>
                <a:path w="197485" h="271780">
                  <a:moveTo>
                    <a:pt x="36022" y="271757"/>
                  </a:moveTo>
                  <a:lnTo>
                    <a:pt x="0" y="271757"/>
                  </a:lnTo>
                  <a:lnTo>
                    <a:pt x="0" y="0"/>
                  </a:lnTo>
                  <a:lnTo>
                    <a:pt x="89963" y="0"/>
                  </a:lnTo>
                  <a:lnTo>
                    <a:pt x="111515" y="1306"/>
                  </a:lnTo>
                  <a:lnTo>
                    <a:pt x="130442" y="5226"/>
                  </a:lnTo>
                  <a:lnTo>
                    <a:pt x="146745" y="11758"/>
                  </a:lnTo>
                  <a:lnTo>
                    <a:pt x="160422" y="20904"/>
                  </a:lnTo>
                  <a:lnTo>
                    <a:pt x="168410" y="29490"/>
                  </a:lnTo>
                  <a:lnTo>
                    <a:pt x="36022" y="29490"/>
                  </a:lnTo>
                  <a:lnTo>
                    <a:pt x="36022" y="132332"/>
                  </a:lnTo>
                  <a:lnTo>
                    <a:pt x="165977" y="132332"/>
                  </a:lnTo>
                  <a:lnTo>
                    <a:pt x="163916" y="134764"/>
                  </a:lnTo>
                  <a:lnTo>
                    <a:pt x="155080" y="142434"/>
                  </a:lnTo>
                  <a:lnTo>
                    <a:pt x="144925" y="148903"/>
                  </a:lnTo>
                  <a:lnTo>
                    <a:pt x="133452" y="154170"/>
                  </a:lnTo>
                  <a:lnTo>
                    <a:pt x="137584" y="161636"/>
                  </a:lnTo>
                  <a:lnTo>
                    <a:pt x="36022" y="161636"/>
                  </a:lnTo>
                  <a:lnTo>
                    <a:pt x="36022" y="271757"/>
                  </a:lnTo>
                  <a:close/>
                </a:path>
                <a:path w="197485" h="271780">
                  <a:moveTo>
                    <a:pt x="165977" y="132332"/>
                  </a:moveTo>
                  <a:lnTo>
                    <a:pt x="91083" y="132332"/>
                  </a:lnTo>
                  <a:lnTo>
                    <a:pt x="104656" y="131405"/>
                  </a:lnTo>
                  <a:lnTo>
                    <a:pt x="116444" y="128622"/>
                  </a:lnTo>
                  <a:lnTo>
                    <a:pt x="145654" y="101092"/>
                  </a:lnTo>
                  <a:lnTo>
                    <a:pt x="149317" y="81564"/>
                  </a:lnTo>
                  <a:lnTo>
                    <a:pt x="148436" y="70383"/>
                  </a:lnTo>
                  <a:lnTo>
                    <a:pt x="127112" y="37521"/>
                  </a:lnTo>
                  <a:lnTo>
                    <a:pt x="89963" y="29490"/>
                  </a:lnTo>
                  <a:lnTo>
                    <a:pt x="168410" y="29490"/>
                  </a:lnTo>
                  <a:lnTo>
                    <a:pt x="171242" y="32534"/>
                  </a:lnTo>
                  <a:lnTo>
                    <a:pt x="178970" y="46521"/>
                  </a:lnTo>
                  <a:lnTo>
                    <a:pt x="183607" y="62864"/>
                  </a:lnTo>
                  <a:lnTo>
                    <a:pt x="185153" y="81564"/>
                  </a:lnTo>
                  <a:lnTo>
                    <a:pt x="184296" y="93854"/>
                  </a:lnTo>
                  <a:lnTo>
                    <a:pt x="181723" y="105338"/>
                  </a:lnTo>
                  <a:lnTo>
                    <a:pt x="177436" y="116018"/>
                  </a:lnTo>
                  <a:lnTo>
                    <a:pt x="171435" y="125893"/>
                  </a:lnTo>
                  <a:lnTo>
                    <a:pt x="165977" y="132332"/>
                  </a:lnTo>
                  <a:close/>
                </a:path>
                <a:path w="197485" h="271780">
                  <a:moveTo>
                    <a:pt x="197285" y="271757"/>
                  </a:moveTo>
                  <a:lnTo>
                    <a:pt x="158836" y="271757"/>
                  </a:lnTo>
                  <a:lnTo>
                    <a:pt x="99855" y="161636"/>
                  </a:lnTo>
                  <a:lnTo>
                    <a:pt x="137584" y="161636"/>
                  </a:lnTo>
                  <a:lnTo>
                    <a:pt x="197285" y="269517"/>
                  </a:lnTo>
                  <a:lnTo>
                    <a:pt x="197285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83421" y="1866467"/>
              <a:ext cx="197485" cy="271780"/>
            </a:xfrm>
            <a:custGeom>
              <a:avLst/>
              <a:gdLst/>
              <a:ahLst/>
              <a:cxnLst/>
              <a:rect l="l" t="t" r="r" b="b"/>
              <a:pathLst>
                <a:path w="197485" h="271780">
                  <a:moveTo>
                    <a:pt x="158836" y="271757"/>
                  </a:moveTo>
                  <a:lnTo>
                    <a:pt x="99855" y="161636"/>
                  </a:lnTo>
                  <a:lnTo>
                    <a:pt x="36022" y="161636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89963" y="0"/>
                  </a:lnTo>
                  <a:lnTo>
                    <a:pt x="130442" y="5226"/>
                  </a:lnTo>
                  <a:lnTo>
                    <a:pt x="171242" y="32534"/>
                  </a:lnTo>
                  <a:lnTo>
                    <a:pt x="185153" y="81564"/>
                  </a:lnTo>
                  <a:lnTo>
                    <a:pt x="184296" y="93854"/>
                  </a:lnTo>
                  <a:lnTo>
                    <a:pt x="163916" y="134764"/>
                  </a:lnTo>
                  <a:lnTo>
                    <a:pt x="133452" y="154170"/>
                  </a:lnTo>
                  <a:lnTo>
                    <a:pt x="197285" y="269517"/>
                  </a:lnTo>
                  <a:lnTo>
                    <a:pt x="197285" y="271757"/>
                  </a:lnTo>
                  <a:lnTo>
                    <a:pt x="158836" y="271757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7908" y="1864422"/>
              <a:ext cx="176366" cy="16591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413557" y="1862735"/>
              <a:ext cx="210185" cy="279400"/>
            </a:xfrm>
            <a:custGeom>
              <a:avLst/>
              <a:gdLst/>
              <a:ahLst/>
              <a:cxnLst/>
              <a:rect l="l" t="t" r="r" b="b"/>
              <a:pathLst>
                <a:path w="210184" h="279400">
                  <a:moveTo>
                    <a:pt x="113481" y="279223"/>
                  </a:moveTo>
                  <a:lnTo>
                    <a:pt x="68266" y="270707"/>
                  </a:lnTo>
                  <a:lnTo>
                    <a:pt x="31916" y="245160"/>
                  </a:lnTo>
                  <a:lnTo>
                    <a:pt x="7979" y="204354"/>
                  </a:lnTo>
                  <a:lnTo>
                    <a:pt x="0" y="150064"/>
                  </a:lnTo>
                  <a:lnTo>
                    <a:pt x="0" y="128972"/>
                  </a:lnTo>
                  <a:lnTo>
                    <a:pt x="7092" y="74938"/>
                  </a:lnTo>
                  <a:lnTo>
                    <a:pt x="28370" y="34156"/>
                  </a:lnTo>
                  <a:lnTo>
                    <a:pt x="62806" y="8539"/>
                  </a:lnTo>
                  <a:lnTo>
                    <a:pt x="109375" y="0"/>
                  </a:lnTo>
                  <a:lnTo>
                    <a:pt x="131300" y="1469"/>
                  </a:lnTo>
                  <a:lnTo>
                    <a:pt x="180207" y="23517"/>
                  </a:lnTo>
                  <a:lnTo>
                    <a:pt x="205807" y="65933"/>
                  </a:lnTo>
                  <a:lnTo>
                    <a:pt x="209604" y="83244"/>
                  </a:lnTo>
                  <a:lnTo>
                    <a:pt x="173581" y="83244"/>
                  </a:lnTo>
                  <a:lnTo>
                    <a:pt x="171032" y="72617"/>
                  </a:lnTo>
                  <a:lnTo>
                    <a:pt x="167118" y="62759"/>
                  </a:lnTo>
                  <a:lnTo>
                    <a:pt x="136415" y="33456"/>
                  </a:lnTo>
                  <a:lnTo>
                    <a:pt x="109375" y="29490"/>
                  </a:lnTo>
                  <a:lnTo>
                    <a:pt x="91853" y="31140"/>
                  </a:lnTo>
                  <a:lnTo>
                    <a:pt x="54127" y="55900"/>
                  </a:lnTo>
                  <a:lnTo>
                    <a:pt x="37399" y="106172"/>
                  </a:lnTo>
                  <a:lnTo>
                    <a:pt x="36209" y="127666"/>
                  </a:lnTo>
                  <a:lnTo>
                    <a:pt x="36209" y="150064"/>
                  </a:lnTo>
                  <a:lnTo>
                    <a:pt x="41528" y="191942"/>
                  </a:lnTo>
                  <a:lnTo>
                    <a:pt x="68977" y="235064"/>
                  </a:lnTo>
                  <a:lnTo>
                    <a:pt x="113667" y="249920"/>
                  </a:lnTo>
                  <a:lnTo>
                    <a:pt x="127129" y="249494"/>
                  </a:lnTo>
                  <a:lnTo>
                    <a:pt x="164062" y="238565"/>
                  </a:lnTo>
                  <a:lnTo>
                    <a:pt x="173768" y="230135"/>
                  </a:lnTo>
                  <a:lnTo>
                    <a:pt x="173768" y="169288"/>
                  </a:lnTo>
                  <a:lnTo>
                    <a:pt x="110868" y="169288"/>
                  </a:lnTo>
                  <a:lnTo>
                    <a:pt x="110868" y="140171"/>
                  </a:lnTo>
                  <a:lnTo>
                    <a:pt x="209604" y="140171"/>
                  </a:lnTo>
                  <a:lnTo>
                    <a:pt x="209604" y="239654"/>
                  </a:lnTo>
                  <a:lnTo>
                    <a:pt x="180487" y="265038"/>
                  </a:lnTo>
                  <a:lnTo>
                    <a:pt x="134747" y="278337"/>
                  </a:lnTo>
                  <a:lnTo>
                    <a:pt x="113481" y="27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13557" y="1862735"/>
              <a:ext cx="298450" cy="279400"/>
            </a:xfrm>
            <a:custGeom>
              <a:avLst/>
              <a:gdLst/>
              <a:ahLst/>
              <a:cxnLst/>
              <a:rect l="l" t="t" r="r" b="b"/>
              <a:pathLst>
                <a:path w="298450" h="279400">
                  <a:moveTo>
                    <a:pt x="209604" y="140171"/>
                  </a:moveTo>
                  <a:lnTo>
                    <a:pt x="209604" y="239654"/>
                  </a:lnTo>
                  <a:lnTo>
                    <a:pt x="204914" y="245440"/>
                  </a:lnTo>
                  <a:lnTo>
                    <a:pt x="168250" y="271244"/>
                  </a:lnTo>
                  <a:lnTo>
                    <a:pt x="113481" y="279223"/>
                  </a:lnTo>
                  <a:lnTo>
                    <a:pt x="89765" y="277094"/>
                  </a:lnTo>
                  <a:lnTo>
                    <a:pt x="48983" y="260063"/>
                  </a:lnTo>
                  <a:lnTo>
                    <a:pt x="17953" y="226443"/>
                  </a:lnTo>
                  <a:lnTo>
                    <a:pt x="1994" y="178895"/>
                  </a:lnTo>
                  <a:lnTo>
                    <a:pt x="0" y="150064"/>
                  </a:lnTo>
                  <a:lnTo>
                    <a:pt x="0" y="128972"/>
                  </a:lnTo>
                  <a:lnTo>
                    <a:pt x="7092" y="74938"/>
                  </a:lnTo>
                  <a:lnTo>
                    <a:pt x="28370" y="34156"/>
                  </a:lnTo>
                  <a:lnTo>
                    <a:pt x="62806" y="8539"/>
                  </a:lnTo>
                  <a:lnTo>
                    <a:pt x="109375" y="0"/>
                  </a:lnTo>
                  <a:lnTo>
                    <a:pt x="131300" y="1469"/>
                  </a:lnTo>
                  <a:lnTo>
                    <a:pt x="180207" y="23517"/>
                  </a:lnTo>
                  <a:lnTo>
                    <a:pt x="205807" y="65933"/>
                  </a:lnTo>
                  <a:lnTo>
                    <a:pt x="209604" y="83244"/>
                  </a:lnTo>
                  <a:lnTo>
                    <a:pt x="173581" y="83244"/>
                  </a:lnTo>
                  <a:lnTo>
                    <a:pt x="171032" y="72617"/>
                  </a:lnTo>
                  <a:lnTo>
                    <a:pt x="167118" y="62759"/>
                  </a:lnTo>
                  <a:lnTo>
                    <a:pt x="136415" y="33456"/>
                  </a:lnTo>
                  <a:lnTo>
                    <a:pt x="109375" y="29490"/>
                  </a:lnTo>
                  <a:lnTo>
                    <a:pt x="91853" y="31140"/>
                  </a:lnTo>
                  <a:lnTo>
                    <a:pt x="54127" y="55900"/>
                  </a:lnTo>
                  <a:lnTo>
                    <a:pt x="37399" y="106172"/>
                  </a:lnTo>
                  <a:lnTo>
                    <a:pt x="36209" y="127666"/>
                  </a:lnTo>
                  <a:lnTo>
                    <a:pt x="36209" y="150064"/>
                  </a:lnTo>
                  <a:lnTo>
                    <a:pt x="41528" y="191942"/>
                  </a:lnTo>
                  <a:lnTo>
                    <a:pt x="68977" y="235064"/>
                  </a:lnTo>
                  <a:lnTo>
                    <a:pt x="113667" y="249920"/>
                  </a:lnTo>
                  <a:lnTo>
                    <a:pt x="127129" y="249494"/>
                  </a:lnTo>
                  <a:lnTo>
                    <a:pt x="164062" y="238565"/>
                  </a:lnTo>
                  <a:lnTo>
                    <a:pt x="173768" y="230135"/>
                  </a:lnTo>
                  <a:lnTo>
                    <a:pt x="173768" y="169288"/>
                  </a:lnTo>
                  <a:lnTo>
                    <a:pt x="110868" y="169288"/>
                  </a:lnTo>
                  <a:lnTo>
                    <a:pt x="110868" y="140171"/>
                  </a:lnTo>
                  <a:lnTo>
                    <a:pt x="209604" y="140171"/>
                  </a:lnTo>
                  <a:close/>
                </a:path>
                <a:path w="298450" h="279400">
                  <a:moveTo>
                    <a:pt x="262238" y="3732"/>
                  </a:moveTo>
                  <a:lnTo>
                    <a:pt x="298261" y="3732"/>
                  </a:lnTo>
                  <a:lnTo>
                    <a:pt x="298261" y="275490"/>
                  </a:lnTo>
                  <a:lnTo>
                    <a:pt x="262238" y="275490"/>
                  </a:lnTo>
                  <a:lnTo>
                    <a:pt x="262238" y="3732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780691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271757"/>
                  </a:move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lnTo>
                    <a:pt x="20904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80691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0"/>
                  </a:moveTo>
                  <a:lnTo>
                    <a:pt x="209044" y="271757"/>
                  </a:ln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017359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017359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82396" y="1866899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07" y="242570"/>
                  </a:moveTo>
                  <a:lnTo>
                    <a:pt x="36017" y="242570"/>
                  </a:lnTo>
                  <a:lnTo>
                    <a:pt x="36017" y="0"/>
                  </a:lnTo>
                  <a:lnTo>
                    <a:pt x="0" y="0"/>
                  </a:lnTo>
                  <a:lnTo>
                    <a:pt x="0" y="242570"/>
                  </a:lnTo>
                  <a:lnTo>
                    <a:pt x="0" y="271780"/>
                  </a:lnTo>
                  <a:lnTo>
                    <a:pt x="164807" y="271780"/>
                  </a:lnTo>
                  <a:lnTo>
                    <a:pt x="164807" y="242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282397" y="1866467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09" y="242454"/>
                  </a:moveTo>
                  <a:lnTo>
                    <a:pt x="164809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36022" y="242454"/>
                  </a:lnTo>
                  <a:lnTo>
                    <a:pt x="164809" y="24245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9339" y="1831199"/>
              <a:ext cx="1769396" cy="34229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9370603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370602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647586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271757"/>
                  </a:move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lnTo>
                    <a:pt x="20904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647586" y="1866467"/>
              <a:ext cx="209550" cy="271780"/>
            </a:xfrm>
            <a:custGeom>
              <a:avLst/>
              <a:gdLst/>
              <a:ahLst/>
              <a:cxnLst/>
              <a:rect l="l" t="t" r="r" b="b"/>
              <a:pathLst>
                <a:path w="209550" h="271780">
                  <a:moveTo>
                    <a:pt x="209044" y="0"/>
                  </a:moveTo>
                  <a:lnTo>
                    <a:pt x="209044" y="271757"/>
                  </a:lnTo>
                  <a:lnTo>
                    <a:pt x="172834" y="271757"/>
                  </a:lnTo>
                  <a:lnTo>
                    <a:pt x="36022" y="62153"/>
                  </a:ln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173394" y="210164"/>
                  </a:lnTo>
                  <a:lnTo>
                    <a:pt x="173394" y="0"/>
                  </a:lnTo>
                  <a:lnTo>
                    <a:pt x="209044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884254" y="1866468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36769" y="271757"/>
                  </a:moveTo>
                  <a:lnTo>
                    <a:pt x="0" y="271757"/>
                  </a:lnTo>
                  <a:lnTo>
                    <a:pt x="103588" y="0"/>
                  </a:lnTo>
                  <a:lnTo>
                    <a:pt x="135132" y="0"/>
                  </a:lnTo>
                  <a:lnTo>
                    <a:pt x="152126" y="44421"/>
                  </a:lnTo>
                  <a:lnTo>
                    <a:pt x="119453" y="44421"/>
                  </a:lnTo>
                  <a:lnTo>
                    <a:pt x="73352" y="171155"/>
                  </a:lnTo>
                  <a:lnTo>
                    <a:pt x="200608" y="171155"/>
                  </a:lnTo>
                  <a:lnTo>
                    <a:pt x="211890" y="200645"/>
                  </a:lnTo>
                  <a:lnTo>
                    <a:pt x="62526" y="200645"/>
                  </a:lnTo>
                  <a:lnTo>
                    <a:pt x="36769" y="271757"/>
                  </a:lnTo>
                  <a:close/>
                </a:path>
                <a:path w="239395" h="271780">
                  <a:moveTo>
                    <a:pt x="200608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152126" y="44421"/>
                  </a:lnTo>
                  <a:lnTo>
                    <a:pt x="200608" y="171155"/>
                  </a:lnTo>
                  <a:close/>
                </a:path>
                <a:path w="239395" h="271780">
                  <a:moveTo>
                    <a:pt x="239094" y="271757"/>
                  </a:moveTo>
                  <a:lnTo>
                    <a:pt x="202138" y="271757"/>
                  </a:lnTo>
                  <a:lnTo>
                    <a:pt x="176194" y="200645"/>
                  </a:lnTo>
                  <a:lnTo>
                    <a:pt x="211890" y="200645"/>
                  </a:lnTo>
                  <a:lnTo>
                    <a:pt x="239094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884254" y="1866467"/>
              <a:ext cx="239395" cy="271780"/>
            </a:xfrm>
            <a:custGeom>
              <a:avLst/>
              <a:gdLst/>
              <a:ahLst/>
              <a:cxnLst/>
              <a:rect l="l" t="t" r="r" b="b"/>
              <a:pathLst>
                <a:path w="239395" h="271780">
                  <a:moveTo>
                    <a:pt x="0" y="271757"/>
                  </a:moveTo>
                  <a:lnTo>
                    <a:pt x="103588" y="0"/>
                  </a:lnTo>
                  <a:lnTo>
                    <a:pt x="135132" y="0"/>
                  </a:lnTo>
                  <a:lnTo>
                    <a:pt x="239094" y="271757"/>
                  </a:lnTo>
                  <a:lnTo>
                    <a:pt x="202138" y="271757"/>
                  </a:lnTo>
                  <a:lnTo>
                    <a:pt x="176194" y="200645"/>
                  </a:lnTo>
                  <a:lnTo>
                    <a:pt x="62526" y="200645"/>
                  </a:lnTo>
                  <a:lnTo>
                    <a:pt x="36769" y="271757"/>
                  </a:lnTo>
                  <a:lnTo>
                    <a:pt x="0" y="271757"/>
                  </a:lnTo>
                  <a:close/>
                </a:path>
                <a:path w="239395" h="271780">
                  <a:moveTo>
                    <a:pt x="73352" y="171155"/>
                  </a:moveTo>
                  <a:lnTo>
                    <a:pt x="165555" y="171155"/>
                  </a:lnTo>
                  <a:lnTo>
                    <a:pt x="119453" y="44421"/>
                  </a:lnTo>
                  <a:lnTo>
                    <a:pt x="73352" y="171155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149281" y="1866899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20" y="242570"/>
                  </a:moveTo>
                  <a:lnTo>
                    <a:pt x="36029" y="242570"/>
                  </a:lnTo>
                  <a:lnTo>
                    <a:pt x="36029" y="0"/>
                  </a:lnTo>
                  <a:lnTo>
                    <a:pt x="0" y="0"/>
                  </a:lnTo>
                  <a:lnTo>
                    <a:pt x="0" y="242570"/>
                  </a:lnTo>
                  <a:lnTo>
                    <a:pt x="0" y="271780"/>
                  </a:lnTo>
                  <a:lnTo>
                    <a:pt x="164820" y="271780"/>
                  </a:lnTo>
                  <a:lnTo>
                    <a:pt x="164820" y="242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149292" y="1866467"/>
              <a:ext cx="165100" cy="271780"/>
            </a:xfrm>
            <a:custGeom>
              <a:avLst/>
              <a:gdLst/>
              <a:ahLst/>
              <a:cxnLst/>
              <a:rect l="l" t="t" r="r" b="b"/>
              <a:pathLst>
                <a:path w="165100" h="271780">
                  <a:moveTo>
                    <a:pt x="164809" y="242454"/>
                  </a:moveTo>
                  <a:lnTo>
                    <a:pt x="164809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36022" y="0"/>
                  </a:lnTo>
                  <a:lnTo>
                    <a:pt x="36022" y="242454"/>
                  </a:lnTo>
                  <a:lnTo>
                    <a:pt x="164809" y="24245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323620" y="1866467"/>
              <a:ext cx="223520" cy="271780"/>
            </a:xfrm>
            <a:custGeom>
              <a:avLst/>
              <a:gdLst/>
              <a:ahLst/>
              <a:cxnLst/>
              <a:rect l="l" t="t" r="r" b="b"/>
              <a:pathLst>
                <a:path w="223520" h="271780">
                  <a:moveTo>
                    <a:pt x="129719" y="271757"/>
                  </a:moveTo>
                  <a:lnTo>
                    <a:pt x="93696" y="271757"/>
                  </a:lnTo>
                  <a:lnTo>
                    <a:pt x="93696" y="170221"/>
                  </a:lnTo>
                  <a:lnTo>
                    <a:pt x="0" y="0"/>
                  </a:lnTo>
                  <a:lnTo>
                    <a:pt x="41248" y="0"/>
                  </a:lnTo>
                  <a:lnTo>
                    <a:pt x="111801" y="136438"/>
                  </a:lnTo>
                  <a:lnTo>
                    <a:pt x="182540" y="0"/>
                  </a:lnTo>
                  <a:lnTo>
                    <a:pt x="223416" y="0"/>
                  </a:lnTo>
                  <a:lnTo>
                    <a:pt x="129719" y="170221"/>
                  </a:lnTo>
                  <a:lnTo>
                    <a:pt x="129719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323620" y="1866467"/>
              <a:ext cx="223520" cy="271780"/>
            </a:xfrm>
            <a:custGeom>
              <a:avLst/>
              <a:gdLst/>
              <a:ahLst/>
              <a:cxnLst/>
              <a:rect l="l" t="t" r="r" b="b"/>
              <a:pathLst>
                <a:path w="223520" h="271780">
                  <a:moveTo>
                    <a:pt x="41248" y="0"/>
                  </a:moveTo>
                  <a:lnTo>
                    <a:pt x="111801" y="136438"/>
                  </a:lnTo>
                  <a:lnTo>
                    <a:pt x="182540" y="0"/>
                  </a:lnTo>
                  <a:lnTo>
                    <a:pt x="223416" y="0"/>
                  </a:lnTo>
                  <a:lnTo>
                    <a:pt x="129719" y="170221"/>
                  </a:lnTo>
                  <a:lnTo>
                    <a:pt x="129719" y="271757"/>
                  </a:lnTo>
                  <a:lnTo>
                    <a:pt x="93696" y="271757"/>
                  </a:lnTo>
                  <a:lnTo>
                    <a:pt x="93696" y="170221"/>
                  </a:lnTo>
                  <a:lnTo>
                    <a:pt x="0" y="0"/>
                  </a:lnTo>
                  <a:lnTo>
                    <a:pt x="41248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562902" y="1862735"/>
              <a:ext cx="197485" cy="279400"/>
            </a:xfrm>
            <a:custGeom>
              <a:avLst/>
              <a:gdLst/>
              <a:ahLst/>
              <a:cxnLst/>
              <a:rect l="l" t="t" r="r" b="b"/>
              <a:pathLst>
                <a:path w="197484" h="279400">
                  <a:moveTo>
                    <a:pt x="102655" y="279223"/>
                  </a:moveTo>
                  <a:lnTo>
                    <a:pt x="54034" y="269891"/>
                  </a:lnTo>
                  <a:lnTo>
                    <a:pt x="15211" y="242174"/>
                  </a:lnTo>
                  <a:lnTo>
                    <a:pt x="0" y="196725"/>
                  </a:lnTo>
                  <a:lnTo>
                    <a:pt x="35836" y="196725"/>
                  </a:lnTo>
                  <a:lnTo>
                    <a:pt x="37107" y="209686"/>
                  </a:lnTo>
                  <a:lnTo>
                    <a:pt x="40922" y="220756"/>
                  </a:lnTo>
                  <a:lnTo>
                    <a:pt x="77971" y="246747"/>
                  </a:lnTo>
                  <a:lnTo>
                    <a:pt x="102655" y="249920"/>
                  </a:lnTo>
                  <a:lnTo>
                    <a:pt x="115936" y="249191"/>
                  </a:lnTo>
                  <a:lnTo>
                    <a:pt x="152706" y="231914"/>
                  </a:lnTo>
                  <a:lnTo>
                    <a:pt x="161262" y="206804"/>
                  </a:lnTo>
                  <a:lnTo>
                    <a:pt x="160475" y="197938"/>
                  </a:lnTo>
                  <a:lnTo>
                    <a:pt x="129136" y="165579"/>
                  </a:lnTo>
                  <a:lnTo>
                    <a:pt x="76647" y="147555"/>
                  </a:lnTo>
                  <a:lnTo>
                    <a:pt x="59656" y="140405"/>
                  </a:lnTo>
                  <a:lnTo>
                    <a:pt x="21761" y="113650"/>
                  </a:lnTo>
                  <a:lnTo>
                    <a:pt x="8585" y="73912"/>
                  </a:lnTo>
                  <a:lnTo>
                    <a:pt x="10166" y="58712"/>
                  </a:lnTo>
                  <a:lnTo>
                    <a:pt x="33876" y="21091"/>
                  </a:lnTo>
                  <a:lnTo>
                    <a:pt x="81103" y="1318"/>
                  </a:lnTo>
                  <a:lnTo>
                    <a:pt x="100975" y="0"/>
                  </a:lnTo>
                  <a:lnTo>
                    <a:pt x="122621" y="1574"/>
                  </a:lnTo>
                  <a:lnTo>
                    <a:pt x="171808" y="25197"/>
                  </a:lnTo>
                  <a:lnTo>
                    <a:pt x="195168" y="66667"/>
                  </a:lnTo>
                  <a:lnTo>
                    <a:pt x="196725" y="82124"/>
                  </a:lnTo>
                  <a:lnTo>
                    <a:pt x="160889" y="82124"/>
                  </a:lnTo>
                  <a:lnTo>
                    <a:pt x="159967" y="71229"/>
                  </a:lnTo>
                  <a:lnTo>
                    <a:pt x="157203" y="61313"/>
                  </a:lnTo>
                  <a:lnTo>
                    <a:pt x="127479" y="33223"/>
                  </a:lnTo>
                  <a:lnTo>
                    <a:pt x="100975" y="29490"/>
                  </a:lnTo>
                  <a:lnTo>
                    <a:pt x="87537" y="30277"/>
                  </a:lnTo>
                  <a:lnTo>
                    <a:pt x="52377" y="48778"/>
                  </a:lnTo>
                  <a:lnTo>
                    <a:pt x="44608" y="73538"/>
                  </a:lnTo>
                  <a:lnTo>
                    <a:pt x="45524" y="81675"/>
                  </a:lnTo>
                  <a:lnTo>
                    <a:pt x="78508" y="112618"/>
                  </a:lnTo>
                  <a:lnTo>
                    <a:pt x="128961" y="129457"/>
                  </a:lnTo>
                  <a:lnTo>
                    <a:pt x="147777" y="137255"/>
                  </a:lnTo>
                  <a:lnTo>
                    <a:pt x="185293" y="165713"/>
                  </a:lnTo>
                  <a:lnTo>
                    <a:pt x="197472" y="206431"/>
                  </a:lnTo>
                  <a:lnTo>
                    <a:pt x="195850" y="222203"/>
                  </a:lnTo>
                  <a:lnTo>
                    <a:pt x="171528" y="259439"/>
                  </a:lnTo>
                  <a:lnTo>
                    <a:pt x="123058" y="277987"/>
                  </a:lnTo>
                  <a:lnTo>
                    <a:pt x="102655" y="27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562902" y="1862735"/>
              <a:ext cx="282575" cy="279400"/>
            </a:xfrm>
            <a:custGeom>
              <a:avLst/>
              <a:gdLst/>
              <a:ahLst/>
              <a:cxnLst/>
              <a:rect l="l" t="t" r="r" b="b"/>
              <a:pathLst>
                <a:path w="282575" h="279400">
                  <a:moveTo>
                    <a:pt x="161262" y="206804"/>
                  </a:moveTo>
                  <a:lnTo>
                    <a:pt x="140632" y="171300"/>
                  </a:lnTo>
                  <a:lnTo>
                    <a:pt x="95749" y="153890"/>
                  </a:lnTo>
                  <a:lnTo>
                    <a:pt x="76647" y="147555"/>
                  </a:lnTo>
                  <a:lnTo>
                    <a:pt x="32009" y="123653"/>
                  </a:lnTo>
                  <a:lnTo>
                    <a:pt x="10049" y="88779"/>
                  </a:lnTo>
                  <a:lnTo>
                    <a:pt x="8585" y="73912"/>
                  </a:lnTo>
                  <a:lnTo>
                    <a:pt x="10166" y="58712"/>
                  </a:lnTo>
                  <a:lnTo>
                    <a:pt x="33876" y="21091"/>
                  </a:lnTo>
                  <a:lnTo>
                    <a:pt x="81103" y="1318"/>
                  </a:lnTo>
                  <a:lnTo>
                    <a:pt x="100975" y="0"/>
                  </a:lnTo>
                  <a:lnTo>
                    <a:pt x="122621" y="1574"/>
                  </a:lnTo>
                  <a:lnTo>
                    <a:pt x="171808" y="25197"/>
                  </a:lnTo>
                  <a:lnTo>
                    <a:pt x="195168" y="66667"/>
                  </a:lnTo>
                  <a:lnTo>
                    <a:pt x="196725" y="82124"/>
                  </a:lnTo>
                  <a:lnTo>
                    <a:pt x="160889" y="82124"/>
                  </a:lnTo>
                  <a:lnTo>
                    <a:pt x="159967" y="71229"/>
                  </a:lnTo>
                  <a:lnTo>
                    <a:pt x="157203" y="61313"/>
                  </a:lnTo>
                  <a:lnTo>
                    <a:pt x="127479" y="33223"/>
                  </a:lnTo>
                  <a:lnTo>
                    <a:pt x="100975" y="29490"/>
                  </a:lnTo>
                  <a:lnTo>
                    <a:pt x="87537" y="30277"/>
                  </a:lnTo>
                  <a:lnTo>
                    <a:pt x="52377" y="48778"/>
                  </a:lnTo>
                  <a:lnTo>
                    <a:pt x="44608" y="73538"/>
                  </a:lnTo>
                  <a:lnTo>
                    <a:pt x="45524" y="81675"/>
                  </a:lnTo>
                  <a:lnTo>
                    <a:pt x="78508" y="112618"/>
                  </a:lnTo>
                  <a:lnTo>
                    <a:pt x="106948" y="122440"/>
                  </a:lnTo>
                  <a:lnTo>
                    <a:pt x="128961" y="129457"/>
                  </a:lnTo>
                  <a:lnTo>
                    <a:pt x="163397" y="145835"/>
                  </a:lnTo>
                  <a:lnTo>
                    <a:pt x="192059" y="177757"/>
                  </a:lnTo>
                  <a:lnTo>
                    <a:pt x="197472" y="206431"/>
                  </a:lnTo>
                  <a:lnTo>
                    <a:pt x="195850" y="222203"/>
                  </a:lnTo>
                  <a:lnTo>
                    <a:pt x="171528" y="259439"/>
                  </a:lnTo>
                  <a:lnTo>
                    <a:pt x="123058" y="277987"/>
                  </a:lnTo>
                  <a:lnTo>
                    <a:pt x="102655" y="279223"/>
                  </a:lnTo>
                  <a:lnTo>
                    <a:pt x="90237" y="278640"/>
                  </a:lnTo>
                  <a:lnTo>
                    <a:pt x="42753" y="264659"/>
                  </a:lnTo>
                  <a:lnTo>
                    <a:pt x="8556" y="232439"/>
                  </a:lnTo>
                  <a:lnTo>
                    <a:pt x="0" y="196725"/>
                  </a:lnTo>
                  <a:lnTo>
                    <a:pt x="35836" y="196725"/>
                  </a:lnTo>
                  <a:lnTo>
                    <a:pt x="37107" y="209686"/>
                  </a:lnTo>
                  <a:lnTo>
                    <a:pt x="40922" y="220756"/>
                  </a:lnTo>
                  <a:lnTo>
                    <a:pt x="77971" y="246747"/>
                  </a:lnTo>
                  <a:lnTo>
                    <a:pt x="102655" y="249920"/>
                  </a:lnTo>
                  <a:lnTo>
                    <a:pt x="115936" y="249191"/>
                  </a:lnTo>
                  <a:lnTo>
                    <a:pt x="152706" y="231914"/>
                  </a:lnTo>
                  <a:lnTo>
                    <a:pt x="160312" y="216189"/>
                  </a:lnTo>
                  <a:lnTo>
                    <a:pt x="161262" y="206804"/>
                  </a:lnTo>
                  <a:close/>
                </a:path>
                <a:path w="282575" h="279400">
                  <a:moveTo>
                    <a:pt x="246000" y="3732"/>
                  </a:moveTo>
                  <a:lnTo>
                    <a:pt x="282023" y="3732"/>
                  </a:lnTo>
                  <a:lnTo>
                    <a:pt x="282023" y="275490"/>
                  </a:lnTo>
                  <a:lnTo>
                    <a:pt x="246000" y="275490"/>
                  </a:lnTo>
                  <a:lnTo>
                    <a:pt x="246000" y="3732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885427" y="1862735"/>
              <a:ext cx="197485" cy="279400"/>
            </a:xfrm>
            <a:custGeom>
              <a:avLst/>
              <a:gdLst/>
              <a:ahLst/>
              <a:cxnLst/>
              <a:rect l="l" t="t" r="r" b="b"/>
              <a:pathLst>
                <a:path w="197484" h="279400">
                  <a:moveTo>
                    <a:pt x="102655" y="279223"/>
                  </a:moveTo>
                  <a:lnTo>
                    <a:pt x="54034" y="269891"/>
                  </a:lnTo>
                  <a:lnTo>
                    <a:pt x="15211" y="242174"/>
                  </a:lnTo>
                  <a:lnTo>
                    <a:pt x="0" y="196725"/>
                  </a:lnTo>
                  <a:lnTo>
                    <a:pt x="35836" y="196725"/>
                  </a:lnTo>
                  <a:lnTo>
                    <a:pt x="37107" y="209686"/>
                  </a:lnTo>
                  <a:lnTo>
                    <a:pt x="40922" y="220756"/>
                  </a:lnTo>
                  <a:lnTo>
                    <a:pt x="77971" y="246747"/>
                  </a:lnTo>
                  <a:lnTo>
                    <a:pt x="102655" y="249920"/>
                  </a:lnTo>
                  <a:lnTo>
                    <a:pt x="115936" y="249191"/>
                  </a:lnTo>
                  <a:lnTo>
                    <a:pt x="152706" y="231914"/>
                  </a:lnTo>
                  <a:lnTo>
                    <a:pt x="161262" y="206804"/>
                  </a:lnTo>
                  <a:lnTo>
                    <a:pt x="160475" y="197938"/>
                  </a:lnTo>
                  <a:lnTo>
                    <a:pt x="129136" y="165579"/>
                  </a:lnTo>
                  <a:lnTo>
                    <a:pt x="76647" y="147555"/>
                  </a:lnTo>
                  <a:lnTo>
                    <a:pt x="59656" y="140405"/>
                  </a:lnTo>
                  <a:lnTo>
                    <a:pt x="21761" y="113650"/>
                  </a:lnTo>
                  <a:lnTo>
                    <a:pt x="8585" y="73912"/>
                  </a:lnTo>
                  <a:lnTo>
                    <a:pt x="10166" y="58712"/>
                  </a:lnTo>
                  <a:lnTo>
                    <a:pt x="33876" y="21091"/>
                  </a:lnTo>
                  <a:lnTo>
                    <a:pt x="81103" y="1318"/>
                  </a:lnTo>
                  <a:lnTo>
                    <a:pt x="100975" y="0"/>
                  </a:lnTo>
                  <a:lnTo>
                    <a:pt x="122621" y="1574"/>
                  </a:lnTo>
                  <a:lnTo>
                    <a:pt x="171808" y="25197"/>
                  </a:lnTo>
                  <a:lnTo>
                    <a:pt x="195168" y="66667"/>
                  </a:lnTo>
                  <a:lnTo>
                    <a:pt x="196725" y="82124"/>
                  </a:lnTo>
                  <a:lnTo>
                    <a:pt x="160889" y="82124"/>
                  </a:lnTo>
                  <a:lnTo>
                    <a:pt x="159967" y="71229"/>
                  </a:lnTo>
                  <a:lnTo>
                    <a:pt x="157203" y="61313"/>
                  </a:lnTo>
                  <a:lnTo>
                    <a:pt x="127479" y="33223"/>
                  </a:lnTo>
                  <a:lnTo>
                    <a:pt x="100975" y="29490"/>
                  </a:lnTo>
                  <a:lnTo>
                    <a:pt x="87537" y="30277"/>
                  </a:lnTo>
                  <a:lnTo>
                    <a:pt x="52377" y="48778"/>
                  </a:lnTo>
                  <a:lnTo>
                    <a:pt x="44608" y="73538"/>
                  </a:lnTo>
                  <a:lnTo>
                    <a:pt x="45524" y="81675"/>
                  </a:lnTo>
                  <a:lnTo>
                    <a:pt x="78508" y="112618"/>
                  </a:lnTo>
                  <a:lnTo>
                    <a:pt x="128961" y="129457"/>
                  </a:lnTo>
                  <a:lnTo>
                    <a:pt x="147777" y="137255"/>
                  </a:lnTo>
                  <a:lnTo>
                    <a:pt x="185293" y="165713"/>
                  </a:lnTo>
                  <a:lnTo>
                    <a:pt x="197472" y="206431"/>
                  </a:lnTo>
                  <a:lnTo>
                    <a:pt x="195850" y="222203"/>
                  </a:lnTo>
                  <a:lnTo>
                    <a:pt x="171528" y="259439"/>
                  </a:lnTo>
                  <a:lnTo>
                    <a:pt x="123058" y="277987"/>
                  </a:lnTo>
                  <a:lnTo>
                    <a:pt x="102655" y="27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885427" y="1862735"/>
              <a:ext cx="197485" cy="279400"/>
            </a:xfrm>
            <a:custGeom>
              <a:avLst/>
              <a:gdLst/>
              <a:ahLst/>
              <a:cxnLst/>
              <a:rect l="l" t="t" r="r" b="b"/>
              <a:pathLst>
                <a:path w="197484" h="279400">
                  <a:moveTo>
                    <a:pt x="161262" y="206804"/>
                  </a:moveTo>
                  <a:lnTo>
                    <a:pt x="140632" y="171300"/>
                  </a:lnTo>
                  <a:lnTo>
                    <a:pt x="95749" y="153890"/>
                  </a:lnTo>
                  <a:lnTo>
                    <a:pt x="76647" y="147555"/>
                  </a:lnTo>
                  <a:lnTo>
                    <a:pt x="32009" y="123653"/>
                  </a:lnTo>
                  <a:lnTo>
                    <a:pt x="10049" y="88779"/>
                  </a:lnTo>
                  <a:lnTo>
                    <a:pt x="8585" y="73912"/>
                  </a:lnTo>
                  <a:lnTo>
                    <a:pt x="10166" y="58712"/>
                  </a:lnTo>
                  <a:lnTo>
                    <a:pt x="33876" y="21091"/>
                  </a:lnTo>
                  <a:lnTo>
                    <a:pt x="81103" y="1318"/>
                  </a:lnTo>
                  <a:lnTo>
                    <a:pt x="100975" y="0"/>
                  </a:lnTo>
                  <a:lnTo>
                    <a:pt x="122621" y="1574"/>
                  </a:lnTo>
                  <a:lnTo>
                    <a:pt x="171808" y="25197"/>
                  </a:lnTo>
                  <a:lnTo>
                    <a:pt x="195168" y="66667"/>
                  </a:lnTo>
                  <a:lnTo>
                    <a:pt x="196725" y="82124"/>
                  </a:lnTo>
                  <a:lnTo>
                    <a:pt x="160889" y="82124"/>
                  </a:lnTo>
                  <a:lnTo>
                    <a:pt x="159967" y="71229"/>
                  </a:lnTo>
                  <a:lnTo>
                    <a:pt x="157203" y="61313"/>
                  </a:lnTo>
                  <a:lnTo>
                    <a:pt x="127479" y="33223"/>
                  </a:lnTo>
                  <a:lnTo>
                    <a:pt x="100975" y="29490"/>
                  </a:lnTo>
                  <a:lnTo>
                    <a:pt x="87537" y="30277"/>
                  </a:lnTo>
                  <a:lnTo>
                    <a:pt x="52377" y="48778"/>
                  </a:lnTo>
                  <a:lnTo>
                    <a:pt x="44608" y="73538"/>
                  </a:lnTo>
                  <a:lnTo>
                    <a:pt x="45524" y="81675"/>
                  </a:lnTo>
                  <a:lnTo>
                    <a:pt x="78508" y="112618"/>
                  </a:lnTo>
                  <a:lnTo>
                    <a:pt x="106948" y="122440"/>
                  </a:lnTo>
                  <a:lnTo>
                    <a:pt x="128961" y="129457"/>
                  </a:lnTo>
                  <a:lnTo>
                    <a:pt x="163397" y="145835"/>
                  </a:lnTo>
                  <a:lnTo>
                    <a:pt x="192059" y="177757"/>
                  </a:lnTo>
                  <a:lnTo>
                    <a:pt x="197472" y="206431"/>
                  </a:lnTo>
                  <a:lnTo>
                    <a:pt x="195850" y="222203"/>
                  </a:lnTo>
                  <a:lnTo>
                    <a:pt x="171528" y="259439"/>
                  </a:lnTo>
                  <a:lnTo>
                    <a:pt x="123058" y="277987"/>
                  </a:lnTo>
                  <a:lnTo>
                    <a:pt x="102655" y="279223"/>
                  </a:lnTo>
                  <a:lnTo>
                    <a:pt x="90237" y="278640"/>
                  </a:lnTo>
                  <a:lnTo>
                    <a:pt x="42753" y="264659"/>
                  </a:lnTo>
                  <a:lnTo>
                    <a:pt x="8556" y="232439"/>
                  </a:lnTo>
                  <a:lnTo>
                    <a:pt x="0" y="196725"/>
                  </a:lnTo>
                  <a:lnTo>
                    <a:pt x="35836" y="196725"/>
                  </a:lnTo>
                  <a:lnTo>
                    <a:pt x="37107" y="209686"/>
                  </a:lnTo>
                  <a:lnTo>
                    <a:pt x="40922" y="220756"/>
                  </a:lnTo>
                  <a:lnTo>
                    <a:pt x="77971" y="246747"/>
                  </a:lnTo>
                  <a:lnTo>
                    <a:pt x="102655" y="249920"/>
                  </a:lnTo>
                  <a:lnTo>
                    <a:pt x="115936" y="249191"/>
                  </a:lnTo>
                  <a:lnTo>
                    <a:pt x="152706" y="231914"/>
                  </a:lnTo>
                  <a:lnTo>
                    <a:pt x="160312" y="216189"/>
                  </a:lnTo>
                  <a:lnTo>
                    <a:pt x="161262" y="20680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5475291" y="2496587"/>
            <a:ext cx="3274060" cy="537845"/>
            <a:chOff x="5475291" y="2496587"/>
            <a:chExt cx="3274060" cy="537845"/>
          </a:xfrm>
        </p:grpSpPr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4881" y="2496587"/>
              <a:ext cx="3225256" cy="53754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5291" y="2585065"/>
              <a:ext cx="2372825" cy="438791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7951340" y="2642918"/>
              <a:ext cx="196215" cy="271780"/>
            </a:xfrm>
            <a:custGeom>
              <a:avLst/>
              <a:gdLst/>
              <a:ahLst/>
              <a:cxnLst/>
              <a:rect l="l" t="t" r="r" b="b"/>
              <a:pathLst>
                <a:path w="196215" h="271780">
                  <a:moveTo>
                    <a:pt x="36022" y="271757"/>
                  </a:moveTo>
                  <a:lnTo>
                    <a:pt x="0" y="271757"/>
                  </a:lnTo>
                  <a:lnTo>
                    <a:pt x="0" y="0"/>
                  </a:lnTo>
                  <a:lnTo>
                    <a:pt x="100229" y="0"/>
                  </a:lnTo>
                  <a:lnTo>
                    <a:pt x="122014" y="1458"/>
                  </a:lnTo>
                  <a:lnTo>
                    <a:pt x="141081" y="5832"/>
                  </a:lnTo>
                  <a:lnTo>
                    <a:pt x="157430" y="13123"/>
                  </a:lnTo>
                  <a:lnTo>
                    <a:pt x="171061" y="23330"/>
                  </a:lnTo>
                  <a:lnTo>
                    <a:pt x="176365" y="29490"/>
                  </a:lnTo>
                  <a:lnTo>
                    <a:pt x="36022" y="29490"/>
                  </a:lnTo>
                  <a:lnTo>
                    <a:pt x="36022" y="135878"/>
                  </a:lnTo>
                  <a:lnTo>
                    <a:pt x="178164" y="135878"/>
                  </a:lnTo>
                  <a:lnTo>
                    <a:pt x="171061" y="143718"/>
                  </a:lnTo>
                  <a:lnTo>
                    <a:pt x="157430" y="153108"/>
                  </a:lnTo>
                  <a:lnTo>
                    <a:pt x="141081" y="159816"/>
                  </a:lnTo>
                  <a:lnTo>
                    <a:pt x="122014" y="163840"/>
                  </a:lnTo>
                  <a:lnTo>
                    <a:pt x="100229" y="165182"/>
                  </a:lnTo>
                  <a:lnTo>
                    <a:pt x="36022" y="165182"/>
                  </a:lnTo>
                  <a:lnTo>
                    <a:pt x="36022" y="271757"/>
                  </a:lnTo>
                  <a:close/>
                </a:path>
                <a:path w="196215" h="271780">
                  <a:moveTo>
                    <a:pt x="178164" y="135878"/>
                  </a:moveTo>
                  <a:lnTo>
                    <a:pt x="100229" y="135878"/>
                  </a:lnTo>
                  <a:lnTo>
                    <a:pt x="114974" y="134957"/>
                  </a:lnTo>
                  <a:lnTo>
                    <a:pt x="127479" y="132192"/>
                  </a:lnTo>
                  <a:lnTo>
                    <a:pt x="156129" y="104288"/>
                  </a:lnTo>
                  <a:lnTo>
                    <a:pt x="159582" y="83244"/>
                  </a:lnTo>
                  <a:lnTo>
                    <a:pt x="158719" y="73072"/>
                  </a:lnTo>
                  <a:lnTo>
                    <a:pt x="137745" y="38729"/>
                  </a:lnTo>
                  <a:lnTo>
                    <a:pt x="100229" y="29490"/>
                  </a:lnTo>
                  <a:lnTo>
                    <a:pt x="176365" y="29490"/>
                  </a:lnTo>
                  <a:lnTo>
                    <a:pt x="181799" y="35801"/>
                  </a:lnTo>
                  <a:lnTo>
                    <a:pt x="189469" y="49881"/>
                  </a:lnTo>
                  <a:lnTo>
                    <a:pt x="194071" y="65571"/>
                  </a:lnTo>
                  <a:lnTo>
                    <a:pt x="195605" y="82871"/>
                  </a:lnTo>
                  <a:lnTo>
                    <a:pt x="194071" y="101442"/>
                  </a:lnTo>
                  <a:lnTo>
                    <a:pt x="189469" y="117774"/>
                  </a:lnTo>
                  <a:lnTo>
                    <a:pt x="181799" y="131865"/>
                  </a:lnTo>
                  <a:lnTo>
                    <a:pt x="178164" y="135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951340" y="2642918"/>
              <a:ext cx="196215" cy="271780"/>
            </a:xfrm>
            <a:custGeom>
              <a:avLst/>
              <a:gdLst/>
              <a:ahLst/>
              <a:cxnLst/>
              <a:rect l="l" t="t" r="r" b="b"/>
              <a:pathLst>
                <a:path w="196215" h="271780">
                  <a:moveTo>
                    <a:pt x="36022" y="165182"/>
                  </a:moveTo>
                  <a:lnTo>
                    <a:pt x="36022" y="271757"/>
                  </a:lnTo>
                  <a:lnTo>
                    <a:pt x="0" y="271757"/>
                  </a:lnTo>
                  <a:lnTo>
                    <a:pt x="0" y="0"/>
                  </a:lnTo>
                  <a:lnTo>
                    <a:pt x="100229" y="0"/>
                  </a:lnTo>
                  <a:lnTo>
                    <a:pt x="141081" y="5832"/>
                  </a:lnTo>
                  <a:lnTo>
                    <a:pt x="181799" y="35801"/>
                  </a:lnTo>
                  <a:lnTo>
                    <a:pt x="195605" y="82871"/>
                  </a:lnTo>
                  <a:lnTo>
                    <a:pt x="194071" y="101442"/>
                  </a:lnTo>
                  <a:lnTo>
                    <a:pt x="171061" y="143718"/>
                  </a:lnTo>
                  <a:lnTo>
                    <a:pt x="122014" y="163840"/>
                  </a:lnTo>
                  <a:lnTo>
                    <a:pt x="36022" y="165182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5827" y="2640872"/>
              <a:ext cx="186631" cy="16946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7104" y="2708991"/>
              <a:ext cx="166675" cy="209417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8167104" y="2708991"/>
              <a:ext cx="167005" cy="209550"/>
            </a:xfrm>
            <a:custGeom>
              <a:avLst/>
              <a:gdLst/>
              <a:ahLst/>
              <a:cxnLst/>
              <a:rect l="l" t="t" r="r" b="b"/>
              <a:pathLst>
                <a:path w="167004" h="209550">
                  <a:moveTo>
                    <a:pt x="130652" y="205684"/>
                  </a:moveTo>
                  <a:lnTo>
                    <a:pt x="128412" y="200831"/>
                  </a:lnTo>
                  <a:lnTo>
                    <a:pt x="126795" y="193739"/>
                  </a:lnTo>
                  <a:lnTo>
                    <a:pt x="125799" y="184407"/>
                  </a:lnTo>
                  <a:lnTo>
                    <a:pt x="120643" y="189359"/>
                  </a:lnTo>
                  <a:lnTo>
                    <a:pt x="85950" y="207574"/>
                  </a:lnTo>
                  <a:lnTo>
                    <a:pt x="68312" y="209417"/>
                  </a:lnTo>
                  <a:lnTo>
                    <a:pt x="53590" y="208332"/>
                  </a:lnTo>
                  <a:lnTo>
                    <a:pt x="18664" y="192059"/>
                  </a:lnTo>
                  <a:lnTo>
                    <a:pt x="0" y="149504"/>
                  </a:lnTo>
                  <a:lnTo>
                    <a:pt x="1539" y="134239"/>
                  </a:lnTo>
                  <a:lnTo>
                    <a:pt x="24637" y="100135"/>
                  </a:lnTo>
                  <a:lnTo>
                    <a:pt x="71147" y="84300"/>
                  </a:lnTo>
                  <a:lnTo>
                    <a:pt x="90896" y="83244"/>
                  </a:lnTo>
                  <a:lnTo>
                    <a:pt x="125053" y="83244"/>
                  </a:lnTo>
                  <a:lnTo>
                    <a:pt x="125053" y="67192"/>
                  </a:lnTo>
                  <a:lnTo>
                    <a:pt x="100999" y="30493"/>
                  </a:lnTo>
                  <a:lnTo>
                    <a:pt x="82497" y="27810"/>
                  </a:lnTo>
                  <a:lnTo>
                    <a:pt x="73171" y="28411"/>
                  </a:lnTo>
                  <a:lnTo>
                    <a:pt x="38822" y="51265"/>
                  </a:lnTo>
                  <a:lnTo>
                    <a:pt x="38822" y="59726"/>
                  </a:lnTo>
                  <a:lnTo>
                    <a:pt x="4292" y="59726"/>
                  </a:lnTo>
                  <a:lnTo>
                    <a:pt x="26130" y="19037"/>
                  </a:lnTo>
                  <a:lnTo>
                    <a:pt x="67181" y="1189"/>
                  </a:lnTo>
                  <a:lnTo>
                    <a:pt x="84550" y="0"/>
                  </a:lnTo>
                  <a:lnTo>
                    <a:pt x="100240" y="1049"/>
                  </a:lnTo>
                  <a:lnTo>
                    <a:pt x="138491" y="16798"/>
                  </a:lnTo>
                  <a:lnTo>
                    <a:pt x="158264" y="51654"/>
                  </a:lnTo>
                  <a:lnTo>
                    <a:pt x="159582" y="67566"/>
                  </a:lnTo>
                  <a:lnTo>
                    <a:pt x="159582" y="158276"/>
                  </a:lnTo>
                  <a:lnTo>
                    <a:pt x="160026" y="171551"/>
                  </a:lnTo>
                  <a:lnTo>
                    <a:pt x="161356" y="183380"/>
                  </a:lnTo>
                  <a:lnTo>
                    <a:pt x="163572" y="193762"/>
                  </a:lnTo>
                  <a:lnTo>
                    <a:pt x="166675" y="202698"/>
                  </a:lnTo>
                  <a:lnTo>
                    <a:pt x="166675" y="205684"/>
                  </a:lnTo>
                  <a:lnTo>
                    <a:pt x="130652" y="20568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0284" y="2784964"/>
              <a:ext cx="153408" cy="13474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8093" y="2708991"/>
              <a:ext cx="97616" cy="20568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8388093" y="2708991"/>
              <a:ext cx="97790" cy="205740"/>
            </a:xfrm>
            <a:custGeom>
              <a:avLst/>
              <a:gdLst/>
              <a:ahLst/>
              <a:cxnLst/>
              <a:rect l="l" t="t" r="r" b="b"/>
              <a:pathLst>
                <a:path w="97790" h="205739">
                  <a:moveTo>
                    <a:pt x="80631" y="33223"/>
                  </a:moveTo>
                  <a:lnTo>
                    <a:pt x="65081" y="35042"/>
                  </a:lnTo>
                  <a:lnTo>
                    <a:pt x="52214" y="40502"/>
                  </a:lnTo>
                  <a:lnTo>
                    <a:pt x="42030" y="49601"/>
                  </a:lnTo>
                  <a:lnTo>
                    <a:pt x="34529" y="62340"/>
                  </a:lnTo>
                  <a:lnTo>
                    <a:pt x="34529" y="205684"/>
                  </a:lnTo>
                  <a:lnTo>
                    <a:pt x="0" y="205684"/>
                  </a:lnTo>
                  <a:lnTo>
                    <a:pt x="0" y="3732"/>
                  </a:lnTo>
                  <a:lnTo>
                    <a:pt x="33596" y="3732"/>
                  </a:lnTo>
                  <a:lnTo>
                    <a:pt x="34343" y="26877"/>
                  </a:lnTo>
                  <a:lnTo>
                    <a:pt x="43570" y="15118"/>
                  </a:lnTo>
                  <a:lnTo>
                    <a:pt x="54640" y="6719"/>
                  </a:lnTo>
                  <a:lnTo>
                    <a:pt x="67554" y="1679"/>
                  </a:lnTo>
                  <a:lnTo>
                    <a:pt x="82311" y="0"/>
                  </a:lnTo>
                  <a:lnTo>
                    <a:pt x="88781" y="0"/>
                  </a:lnTo>
                  <a:lnTo>
                    <a:pt x="93883" y="871"/>
                  </a:lnTo>
                  <a:lnTo>
                    <a:pt x="97616" y="2613"/>
                  </a:lnTo>
                  <a:lnTo>
                    <a:pt x="97429" y="34716"/>
                  </a:lnTo>
                  <a:lnTo>
                    <a:pt x="92328" y="33720"/>
                  </a:lnTo>
                  <a:lnTo>
                    <a:pt x="86728" y="33223"/>
                  </a:lnTo>
                  <a:lnTo>
                    <a:pt x="80631" y="33223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482910" y="2663636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90" h="255269">
                  <a:moveTo>
                    <a:pt x="83431" y="254772"/>
                  </a:moveTo>
                  <a:lnTo>
                    <a:pt x="44620" y="235968"/>
                  </a:lnTo>
                  <a:lnTo>
                    <a:pt x="36956" y="200831"/>
                  </a:lnTo>
                  <a:lnTo>
                    <a:pt x="36956" y="75591"/>
                  </a:lnTo>
                  <a:lnTo>
                    <a:pt x="0" y="75591"/>
                  </a:lnTo>
                  <a:lnTo>
                    <a:pt x="0" y="49088"/>
                  </a:lnTo>
                  <a:lnTo>
                    <a:pt x="36956" y="49088"/>
                  </a:lnTo>
                  <a:lnTo>
                    <a:pt x="36956" y="0"/>
                  </a:lnTo>
                  <a:lnTo>
                    <a:pt x="71485" y="0"/>
                  </a:lnTo>
                  <a:lnTo>
                    <a:pt x="71485" y="49088"/>
                  </a:lnTo>
                  <a:lnTo>
                    <a:pt x="109188" y="49088"/>
                  </a:lnTo>
                  <a:lnTo>
                    <a:pt x="109188" y="75591"/>
                  </a:lnTo>
                  <a:lnTo>
                    <a:pt x="71485" y="75591"/>
                  </a:lnTo>
                  <a:lnTo>
                    <a:pt x="71485" y="211346"/>
                  </a:lnTo>
                  <a:lnTo>
                    <a:pt x="73725" y="217941"/>
                  </a:lnTo>
                  <a:lnTo>
                    <a:pt x="82684" y="223664"/>
                  </a:lnTo>
                  <a:lnTo>
                    <a:pt x="87848" y="225096"/>
                  </a:lnTo>
                  <a:lnTo>
                    <a:pt x="98051" y="225096"/>
                  </a:lnTo>
                  <a:lnTo>
                    <a:pt x="103464" y="224349"/>
                  </a:lnTo>
                  <a:lnTo>
                    <a:pt x="109934" y="222856"/>
                  </a:lnTo>
                  <a:lnTo>
                    <a:pt x="110121" y="251039"/>
                  </a:lnTo>
                  <a:lnTo>
                    <a:pt x="104043" y="252673"/>
                  </a:lnTo>
                  <a:lnTo>
                    <a:pt x="97569" y="253839"/>
                  </a:lnTo>
                  <a:lnTo>
                    <a:pt x="90698" y="254539"/>
                  </a:lnTo>
                  <a:lnTo>
                    <a:pt x="83431" y="254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482910" y="2663636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90" h="255269">
                  <a:moveTo>
                    <a:pt x="110121" y="251039"/>
                  </a:moveTo>
                  <a:lnTo>
                    <a:pt x="104043" y="252673"/>
                  </a:lnTo>
                  <a:lnTo>
                    <a:pt x="97569" y="253839"/>
                  </a:lnTo>
                  <a:lnTo>
                    <a:pt x="90698" y="254539"/>
                  </a:lnTo>
                  <a:lnTo>
                    <a:pt x="83431" y="254772"/>
                  </a:lnTo>
                  <a:lnTo>
                    <a:pt x="74168" y="254037"/>
                  </a:lnTo>
                  <a:lnTo>
                    <a:pt x="40362" y="226589"/>
                  </a:lnTo>
                  <a:lnTo>
                    <a:pt x="36956" y="200831"/>
                  </a:lnTo>
                  <a:lnTo>
                    <a:pt x="36956" y="75591"/>
                  </a:lnTo>
                  <a:lnTo>
                    <a:pt x="0" y="75591"/>
                  </a:lnTo>
                  <a:lnTo>
                    <a:pt x="0" y="49088"/>
                  </a:lnTo>
                  <a:lnTo>
                    <a:pt x="36956" y="49088"/>
                  </a:lnTo>
                  <a:lnTo>
                    <a:pt x="36956" y="0"/>
                  </a:lnTo>
                  <a:lnTo>
                    <a:pt x="71485" y="0"/>
                  </a:lnTo>
                  <a:lnTo>
                    <a:pt x="71485" y="49088"/>
                  </a:lnTo>
                  <a:lnTo>
                    <a:pt x="109188" y="49088"/>
                  </a:lnTo>
                  <a:lnTo>
                    <a:pt x="109188" y="75591"/>
                  </a:lnTo>
                  <a:lnTo>
                    <a:pt x="71485" y="75591"/>
                  </a:lnTo>
                  <a:lnTo>
                    <a:pt x="71485" y="201018"/>
                  </a:lnTo>
                  <a:lnTo>
                    <a:pt x="71485" y="211346"/>
                  </a:lnTo>
                  <a:lnTo>
                    <a:pt x="73725" y="217941"/>
                  </a:lnTo>
                  <a:lnTo>
                    <a:pt x="78204" y="220803"/>
                  </a:lnTo>
                  <a:lnTo>
                    <a:pt x="82684" y="223664"/>
                  </a:lnTo>
                  <a:lnTo>
                    <a:pt x="87848" y="225096"/>
                  </a:lnTo>
                  <a:lnTo>
                    <a:pt x="93696" y="225096"/>
                  </a:lnTo>
                  <a:lnTo>
                    <a:pt x="98051" y="225096"/>
                  </a:lnTo>
                  <a:lnTo>
                    <a:pt x="103464" y="224349"/>
                  </a:lnTo>
                  <a:lnTo>
                    <a:pt x="109934" y="222856"/>
                  </a:lnTo>
                  <a:lnTo>
                    <a:pt x="110121" y="251039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604417" y="2616601"/>
              <a:ext cx="113664" cy="366395"/>
            </a:xfrm>
            <a:custGeom>
              <a:avLst/>
              <a:gdLst/>
              <a:ahLst/>
              <a:cxnLst/>
              <a:rect l="l" t="t" r="r" b="b"/>
              <a:pathLst>
                <a:path w="113665" h="366394">
                  <a:moveTo>
                    <a:pt x="7279" y="366387"/>
                  </a:moveTo>
                  <a:lnTo>
                    <a:pt x="0" y="344923"/>
                  </a:lnTo>
                  <a:lnTo>
                    <a:pt x="10166" y="340793"/>
                  </a:lnTo>
                  <a:lnTo>
                    <a:pt x="18641" y="335310"/>
                  </a:lnTo>
                  <a:lnTo>
                    <a:pt x="36886" y="301247"/>
                  </a:lnTo>
                  <a:lnTo>
                    <a:pt x="39009" y="279596"/>
                  </a:lnTo>
                  <a:lnTo>
                    <a:pt x="39009" y="242454"/>
                  </a:lnTo>
                  <a:lnTo>
                    <a:pt x="41132" y="222307"/>
                  </a:lnTo>
                  <a:lnTo>
                    <a:pt x="47501" y="205731"/>
                  </a:lnTo>
                  <a:lnTo>
                    <a:pt x="58117" y="192724"/>
                  </a:lnTo>
                  <a:lnTo>
                    <a:pt x="72978" y="183287"/>
                  </a:lnTo>
                  <a:lnTo>
                    <a:pt x="58117" y="173838"/>
                  </a:lnTo>
                  <a:lnTo>
                    <a:pt x="47501" y="160796"/>
                  </a:lnTo>
                  <a:lnTo>
                    <a:pt x="41132" y="144161"/>
                  </a:lnTo>
                  <a:lnTo>
                    <a:pt x="39009" y="123933"/>
                  </a:lnTo>
                  <a:lnTo>
                    <a:pt x="39009" y="86790"/>
                  </a:lnTo>
                  <a:lnTo>
                    <a:pt x="38484" y="75632"/>
                  </a:lnTo>
                  <a:lnTo>
                    <a:pt x="25547" y="37778"/>
                  </a:lnTo>
                  <a:lnTo>
                    <a:pt x="0" y="21277"/>
                  </a:lnTo>
                  <a:lnTo>
                    <a:pt x="7279" y="0"/>
                  </a:lnTo>
                  <a:lnTo>
                    <a:pt x="51077" y="23219"/>
                  </a:lnTo>
                  <a:lnTo>
                    <a:pt x="70202" y="58863"/>
                  </a:lnTo>
                  <a:lnTo>
                    <a:pt x="73725" y="86790"/>
                  </a:lnTo>
                  <a:lnTo>
                    <a:pt x="73725" y="124866"/>
                  </a:lnTo>
                  <a:lnTo>
                    <a:pt x="76198" y="144464"/>
                  </a:lnTo>
                  <a:lnTo>
                    <a:pt x="83617" y="158463"/>
                  </a:lnTo>
                  <a:lnTo>
                    <a:pt x="95983" y="166862"/>
                  </a:lnTo>
                  <a:lnTo>
                    <a:pt x="113294" y="169661"/>
                  </a:lnTo>
                  <a:lnTo>
                    <a:pt x="113294" y="196725"/>
                  </a:lnTo>
                  <a:lnTo>
                    <a:pt x="95983" y="199548"/>
                  </a:lnTo>
                  <a:lnTo>
                    <a:pt x="83617" y="208017"/>
                  </a:lnTo>
                  <a:lnTo>
                    <a:pt x="76198" y="222133"/>
                  </a:lnTo>
                  <a:lnTo>
                    <a:pt x="73725" y="241894"/>
                  </a:lnTo>
                  <a:lnTo>
                    <a:pt x="73725" y="279596"/>
                  </a:lnTo>
                  <a:lnTo>
                    <a:pt x="72844" y="293875"/>
                  </a:lnTo>
                  <a:lnTo>
                    <a:pt x="59633" y="332231"/>
                  </a:lnTo>
                  <a:lnTo>
                    <a:pt x="24900" y="360193"/>
                  </a:lnTo>
                  <a:lnTo>
                    <a:pt x="7279" y="36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604417" y="2616601"/>
              <a:ext cx="113664" cy="366395"/>
            </a:xfrm>
            <a:custGeom>
              <a:avLst/>
              <a:gdLst/>
              <a:ahLst/>
              <a:cxnLst/>
              <a:rect l="l" t="t" r="r" b="b"/>
              <a:pathLst>
                <a:path w="113665" h="366394">
                  <a:moveTo>
                    <a:pt x="113294" y="169661"/>
                  </a:moveTo>
                  <a:lnTo>
                    <a:pt x="113294" y="196725"/>
                  </a:lnTo>
                  <a:lnTo>
                    <a:pt x="95983" y="199548"/>
                  </a:lnTo>
                  <a:lnTo>
                    <a:pt x="83617" y="208017"/>
                  </a:lnTo>
                  <a:lnTo>
                    <a:pt x="76198" y="222133"/>
                  </a:lnTo>
                  <a:lnTo>
                    <a:pt x="73725" y="241894"/>
                  </a:lnTo>
                  <a:lnTo>
                    <a:pt x="73725" y="279596"/>
                  </a:lnTo>
                  <a:lnTo>
                    <a:pt x="72844" y="293875"/>
                  </a:lnTo>
                  <a:lnTo>
                    <a:pt x="59633" y="332231"/>
                  </a:lnTo>
                  <a:lnTo>
                    <a:pt x="24900" y="360193"/>
                  </a:lnTo>
                  <a:lnTo>
                    <a:pt x="7279" y="366387"/>
                  </a:lnTo>
                  <a:lnTo>
                    <a:pt x="0" y="344923"/>
                  </a:lnTo>
                  <a:lnTo>
                    <a:pt x="10166" y="340793"/>
                  </a:lnTo>
                  <a:lnTo>
                    <a:pt x="18641" y="335310"/>
                  </a:lnTo>
                  <a:lnTo>
                    <a:pt x="36886" y="301247"/>
                  </a:lnTo>
                  <a:lnTo>
                    <a:pt x="39009" y="279596"/>
                  </a:lnTo>
                  <a:lnTo>
                    <a:pt x="39009" y="242454"/>
                  </a:lnTo>
                  <a:lnTo>
                    <a:pt x="41132" y="222307"/>
                  </a:lnTo>
                  <a:lnTo>
                    <a:pt x="47501" y="205731"/>
                  </a:lnTo>
                  <a:lnTo>
                    <a:pt x="58117" y="192724"/>
                  </a:lnTo>
                  <a:lnTo>
                    <a:pt x="72978" y="183287"/>
                  </a:lnTo>
                  <a:lnTo>
                    <a:pt x="58117" y="173838"/>
                  </a:lnTo>
                  <a:lnTo>
                    <a:pt x="47501" y="160796"/>
                  </a:lnTo>
                  <a:lnTo>
                    <a:pt x="41132" y="144161"/>
                  </a:lnTo>
                  <a:lnTo>
                    <a:pt x="39009" y="123933"/>
                  </a:lnTo>
                  <a:lnTo>
                    <a:pt x="39009" y="86790"/>
                  </a:lnTo>
                  <a:lnTo>
                    <a:pt x="38484" y="75632"/>
                  </a:lnTo>
                  <a:lnTo>
                    <a:pt x="25547" y="37778"/>
                  </a:lnTo>
                  <a:lnTo>
                    <a:pt x="0" y="21277"/>
                  </a:lnTo>
                  <a:lnTo>
                    <a:pt x="7279" y="0"/>
                  </a:lnTo>
                  <a:lnTo>
                    <a:pt x="51077" y="23219"/>
                  </a:lnTo>
                  <a:lnTo>
                    <a:pt x="70202" y="58863"/>
                  </a:lnTo>
                  <a:lnTo>
                    <a:pt x="73725" y="86790"/>
                  </a:lnTo>
                  <a:lnTo>
                    <a:pt x="73725" y="124866"/>
                  </a:lnTo>
                  <a:lnTo>
                    <a:pt x="76198" y="144464"/>
                  </a:lnTo>
                  <a:lnTo>
                    <a:pt x="83617" y="158463"/>
                  </a:lnTo>
                  <a:lnTo>
                    <a:pt x="95983" y="166862"/>
                  </a:lnTo>
                  <a:lnTo>
                    <a:pt x="113294" y="169661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3999474" y="3273038"/>
            <a:ext cx="6208395" cy="537845"/>
            <a:chOff x="3999474" y="3273038"/>
            <a:chExt cx="6208395" cy="537845"/>
          </a:xfrm>
        </p:grpSpPr>
        <p:pic>
          <p:nvPicPr>
            <p:cNvPr id="68" name="object 6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5597" y="3273038"/>
              <a:ext cx="6175769" cy="537542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4031010" y="3419369"/>
              <a:ext cx="233045" cy="271780"/>
            </a:xfrm>
            <a:custGeom>
              <a:avLst/>
              <a:gdLst/>
              <a:ahLst/>
              <a:cxnLst/>
              <a:rect l="l" t="t" r="r" b="b"/>
              <a:pathLst>
                <a:path w="233045" h="271779">
                  <a:moveTo>
                    <a:pt x="132332" y="271757"/>
                  </a:moveTo>
                  <a:lnTo>
                    <a:pt x="100415" y="271757"/>
                  </a:lnTo>
                  <a:lnTo>
                    <a:pt x="0" y="0"/>
                  </a:lnTo>
                  <a:lnTo>
                    <a:pt x="39009" y="0"/>
                  </a:lnTo>
                  <a:lnTo>
                    <a:pt x="116094" y="223976"/>
                  </a:lnTo>
                  <a:lnTo>
                    <a:pt x="193925" y="0"/>
                  </a:lnTo>
                  <a:lnTo>
                    <a:pt x="232935" y="0"/>
                  </a:lnTo>
                  <a:lnTo>
                    <a:pt x="132332" y="27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031010" y="3419369"/>
              <a:ext cx="233045" cy="271780"/>
            </a:xfrm>
            <a:custGeom>
              <a:avLst/>
              <a:gdLst/>
              <a:ahLst/>
              <a:cxnLst/>
              <a:rect l="l" t="t" r="r" b="b"/>
              <a:pathLst>
                <a:path w="233045" h="271779">
                  <a:moveTo>
                    <a:pt x="232935" y="0"/>
                  </a:moveTo>
                  <a:lnTo>
                    <a:pt x="132332" y="271757"/>
                  </a:lnTo>
                  <a:lnTo>
                    <a:pt x="100415" y="271757"/>
                  </a:lnTo>
                  <a:lnTo>
                    <a:pt x="0" y="0"/>
                  </a:lnTo>
                  <a:lnTo>
                    <a:pt x="39009" y="0"/>
                  </a:lnTo>
                  <a:lnTo>
                    <a:pt x="116094" y="223976"/>
                  </a:lnTo>
                  <a:lnTo>
                    <a:pt x="193925" y="0"/>
                  </a:lnTo>
                  <a:lnTo>
                    <a:pt x="232935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4850" y="3485442"/>
              <a:ext cx="166675" cy="209417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4284850" y="3485442"/>
              <a:ext cx="167005" cy="209550"/>
            </a:xfrm>
            <a:custGeom>
              <a:avLst/>
              <a:gdLst/>
              <a:ahLst/>
              <a:cxnLst/>
              <a:rect l="l" t="t" r="r" b="b"/>
              <a:pathLst>
                <a:path w="167004" h="209550">
                  <a:moveTo>
                    <a:pt x="130652" y="205684"/>
                  </a:moveTo>
                  <a:lnTo>
                    <a:pt x="128412" y="200831"/>
                  </a:lnTo>
                  <a:lnTo>
                    <a:pt x="126795" y="193739"/>
                  </a:lnTo>
                  <a:lnTo>
                    <a:pt x="125799" y="184407"/>
                  </a:lnTo>
                  <a:lnTo>
                    <a:pt x="120643" y="189358"/>
                  </a:lnTo>
                  <a:lnTo>
                    <a:pt x="85950" y="207574"/>
                  </a:lnTo>
                  <a:lnTo>
                    <a:pt x="68312" y="209417"/>
                  </a:lnTo>
                  <a:lnTo>
                    <a:pt x="53590" y="208332"/>
                  </a:lnTo>
                  <a:lnTo>
                    <a:pt x="18664" y="192059"/>
                  </a:lnTo>
                  <a:lnTo>
                    <a:pt x="0" y="149504"/>
                  </a:lnTo>
                  <a:lnTo>
                    <a:pt x="1539" y="134239"/>
                  </a:lnTo>
                  <a:lnTo>
                    <a:pt x="24637" y="100135"/>
                  </a:lnTo>
                  <a:lnTo>
                    <a:pt x="71147" y="84300"/>
                  </a:lnTo>
                  <a:lnTo>
                    <a:pt x="90896" y="83244"/>
                  </a:lnTo>
                  <a:lnTo>
                    <a:pt x="125053" y="83244"/>
                  </a:lnTo>
                  <a:lnTo>
                    <a:pt x="125053" y="67192"/>
                  </a:lnTo>
                  <a:lnTo>
                    <a:pt x="100999" y="30493"/>
                  </a:lnTo>
                  <a:lnTo>
                    <a:pt x="82497" y="27810"/>
                  </a:lnTo>
                  <a:lnTo>
                    <a:pt x="73171" y="28411"/>
                  </a:lnTo>
                  <a:lnTo>
                    <a:pt x="38822" y="51265"/>
                  </a:lnTo>
                  <a:lnTo>
                    <a:pt x="38822" y="59726"/>
                  </a:lnTo>
                  <a:lnTo>
                    <a:pt x="4292" y="59726"/>
                  </a:lnTo>
                  <a:lnTo>
                    <a:pt x="26130" y="19037"/>
                  </a:lnTo>
                  <a:lnTo>
                    <a:pt x="67181" y="1189"/>
                  </a:lnTo>
                  <a:lnTo>
                    <a:pt x="84550" y="0"/>
                  </a:lnTo>
                  <a:lnTo>
                    <a:pt x="100240" y="1049"/>
                  </a:lnTo>
                  <a:lnTo>
                    <a:pt x="138491" y="16798"/>
                  </a:lnTo>
                  <a:lnTo>
                    <a:pt x="158264" y="51654"/>
                  </a:lnTo>
                  <a:lnTo>
                    <a:pt x="159582" y="67566"/>
                  </a:lnTo>
                  <a:lnTo>
                    <a:pt x="159582" y="158276"/>
                  </a:lnTo>
                  <a:lnTo>
                    <a:pt x="160026" y="171551"/>
                  </a:lnTo>
                  <a:lnTo>
                    <a:pt x="161356" y="183380"/>
                  </a:lnTo>
                  <a:lnTo>
                    <a:pt x="163572" y="193762"/>
                  </a:lnTo>
                  <a:lnTo>
                    <a:pt x="166675" y="202698"/>
                  </a:lnTo>
                  <a:lnTo>
                    <a:pt x="166675" y="205684"/>
                  </a:lnTo>
                  <a:lnTo>
                    <a:pt x="130652" y="205684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8030" y="3561414"/>
              <a:ext cx="153408" cy="134744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4485309" y="3404437"/>
              <a:ext cx="170815" cy="290830"/>
            </a:xfrm>
            <a:custGeom>
              <a:avLst/>
              <a:gdLst/>
              <a:ahLst/>
              <a:cxnLst/>
              <a:rect l="l" t="t" r="r" b="b"/>
              <a:pathLst>
                <a:path w="170814" h="290829">
                  <a:moveTo>
                    <a:pt x="170595" y="104895"/>
                  </a:moveTo>
                  <a:lnTo>
                    <a:pt x="135878" y="104895"/>
                  </a:lnTo>
                  <a:lnTo>
                    <a:pt x="135878" y="0"/>
                  </a:lnTo>
                  <a:lnTo>
                    <a:pt x="170595" y="0"/>
                  </a:lnTo>
                  <a:lnTo>
                    <a:pt x="170595" y="104895"/>
                  </a:lnTo>
                  <a:close/>
                </a:path>
                <a:path w="170814" h="290829">
                  <a:moveTo>
                    <a:pt x="79511" y="290422"/>
                  </a:moveTo>
                  <a:lnTo>
                    <a:pt x="33981" y="274254"/>
                  </a:lnTo>
                  <a:lnTo>
                    <a:pt x="5739" y="229249"/>
                  </a:lnTo>
                  <a:lnTo>
                    <a:pt x="0" y="189446"/>
                  </a:lnTo>
                  <a:lnTo>
                    <a:pt x="0" y="184033"/>
                  </a:lnTo>
                  <a:lnTo>
                    <a:pt x="5482" y="142224"/>
                  </a:lnTo>
                  <a:lnTo>
                    <a:pt x="33777" y="96962"/>
                  </a:lnTo>
                  <a:lnTo>
                    <a:pt x="79884" y="81004"/>
                  </a:lnTo>
                  <a:lnTo>
                    <a:pt x="96753" y="82497"/>
                  </a:lnTo>
                  <a:lnTo>
                    <a:pt x="111708" y="86977"/>
                  </a:lnTo>
                  <a:lnTo>
                    <a:pt x="124750" y="94443"/>
                  </a:lnTo>
                  <a:lnTo>
                    <a:pt x="135878" y="104895"/>
                  </a:lnTo>
                  <a:lnTo>
                    <a:pt x="170595" y="104895"/>
                  </a:lnTo>
                  <a:lnTo>
                    <a:pt x="170595" y="110121"/>
                  </a:lnTo>
                  <a:lnTo>
                    <a:pt x="88470" y="110121"/>
                  </a:lnTo>
                  <a:lnTo>
                    <a:pt x="75341" y="111492"/>
                  </a:lnTo>
                  <a:lnTo>
                    <a:pt x="41908" y="143525"/>
                  </a:lnTo>
                  <a:lnTo>
                    <a:pt x="34716" y="184033"/>
                  </a:lnTo>
                  <a:lnTo>
                    <a:pt x="34798" y="189446"/>
                  </a:lnTo>
                  <a:lnTo>
                    <a:pt x="41855" y="228251"/>
                  </a:lnTo>
                  <a:lnTo>
                    <a:pt x="75055" y="259771"/>
                  </a:lnTo>
                  <a:lnTo>
                    <a:pt x="88097" y="261118"/>
                  </a:lnTo>
                  <a:lnTo>
                    <a:pt x="170595" y="261118"/>
                  </a:lnTo>
                  <a:lnTo>
                    <a:pt x="170595" y="265038"/>
                  </a:lnTo>
                  <a:lnTo>
                    <a:pt x="137185" y="265038"/>
                  </a:lnTo>
                  <a:lnTo>
                    <a:pt x="125811" y="276143"/>
                  </a:lnTo>
                  <a:lnTo>
                    <a:pt x="112408" y="284076"/>
                  </a:lnTo>
                  <a:lnTo>
                    <a:pt x="96974" y="288835"/>
                  </a:lnTo>
                  <a:lnTo>
                    <a:pt x="79511" y="290422"/>
                  </a:lnTo>
                  <a:close/>
                </a:path>
                <a:path w="170814" h="290829">
                  <a:moveTo>
                    <a:pt x="170595" y="261118"/>
                  </a:moveTo>
                  <a:lnTo>
                    <a:pt x="88097" y="261118"/>
                  </a:lnTo>
                  <a:lnTo>
                    <a:pt x="103122" y="259287"/>
                  </a:lnTo>
                  <a:lnTo>
                    <a:pt x="116094" y="253792"/>
                  </a:lnTo>
                  <a:lnTo>
                    <a:pt x="127013" y="244635"/>
                  </a:lnTo>
                  <a:lnTo>
                    <a:pt x="135878" y="231815"/>
                  </a:lnTo>
                  <a:lnTo>
                    <a:pt x="135878" y="138865"/>
                  </a:lnTo>
                  <a:lnTo>
                    <a:pt x="127106" y="126289"/>
                  </a:lnTo>
                  <a:lnTo>
                    <a:pt x="116280" y="117307"/>
                  </a:lnTo>
                  <a:lnTo>
                    <a:pt x="103402" y="111918"/>
                  </a:lnTo>
                  <a:lnTo>
                    <a:pt x="88470" y="110121"/>
                  </a:lnTo>
                  <a:lnTo>
                    <a:pt x="170595" y="110121"/>
                  </a:lnTo>
                  <a:lnTo>
                    <a:pt x="170595" y="261118"/>
                  </a:lnTo>
                  <a:close/>
                </a:path>
                <a:path w="170814" h="290829">
                  <a:moveTo>
                    <a:pt x="170595" y="286689"/>
                  </a:moveTo>
                  <a:lnTo>
                    <a:pt x="138865" y="286689"/>
                  </a:lnTo>
                  <a:lnTo>
                    <a:pt x="137185" y="265038"/>
                  </a:lnTo>
                  <a:lnTo>
                    <a:pt x="170595" y="265038"/>
                  </a:lnTo>
                  <a:lnTo>
                    <a:pt x="170595" y="286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485309" y="3404437"/>
              <a:ext cx="170815" cy="290830"/>
            </a:xfrm>
            <a:custGeom>
              <a:avLst/>
              <a:gdLst/>
              <a:ahLst/>
              <a:cxnLst/>
              <a:rect l="l" t="t" r="r" b="b"/>
              <a:pathLst>
                <a:path w="170814" h="290829">
                  <a:moveTo>
                    <a:pt x="138865" y="286689"/>
                  </a:moveTo>
                  <a:lnTo>
                    <a:pt x="137185" y="265038"/>
                  </a:lnTo>
                  <a:lnTo>
                    <a:pt x="125811" y="276143"/>
                  </a:lnTo>
                  <a:lnTo>
                    <a:pt x="112408" y="284076"/>
                  </a:lnTo>
                  <a:lnTo>
                    <a:pt x="96974" y="288835"/>
                  </a:lnTo>
                  <a:lnTo>
                    <a:pt x="79511" y="290422"/>
                  </a:lnTo>
                  <a:lnTo>
                    <a:pt x="62631" y="288625"/>
                  </a:lnTo>
                  <a:lnTo>
                    <a:pt x="22210" y="261678"/>
                  </a:lnTo>
                  <a:lnTo>
                    <a:pt x="1528" y="210269"/>
                  </a:lnTo>
                  <a:lnTo>
                    <a:pt x="0" y="189446"/>
                  </a:lnTo>
                  <a:lnTo>
                    <a:pt x="0" y="184033"/>
                  </a:lnTo>
                  <a:lnTo>
                    <a:pt x="5482" y="142224"/>
                  </a:lnTo>
                  <a:lnTo>
                    <a:pt x="33777" y="96962"/>
                  </a:lnTo>
                  <a:lnTo>
                    <a:pt x="79884" y="81004"/>
                  </a:lnTo>
                  <a:lnTo>
                    <a:pt x="96753" y="82497"/>
                  </a:lnTo>
                  <a:lnTo>
                    <a:pt x="111708" y="86977"/>
                  </a:lnTo>
                  <a:lnTo>
                    <a:pt x="124750" y="94443"/>
                  </a:lnTo>
                  <a:lnTo>
                    <a:pt x="135878" y="104895"/>
                  </a:lnTo>
                  <a:lnTo>
                    <a:pt x="135878" y="0"/>
                  </a:lnTo>
                  <a:lnTo>
                    <a:pt x="170595" y="0"/>
                  </a:lnTo>
                  <a:lnTo>
                    <a:pt x="170595" y="286689"/>
                  </a:lnTo>
                  <a:lnTo>
                    <a:pt x="138865" y="286689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8489" y="3483023"/>
              <a:ext cx="164234" cy="214069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4700326" y="3404437"/>
              <a:ext cx="170815" cy="290830"/>
            </a:xfrm>
            <a:custGeom>
              <a:avLst/>
              <a:gdLst/>
              <a:ahLst/>
              <a:cxnLst/>
              <a:rect l="l" t="t" r="r" b="b"/>
              <a:pathLst>
                <a:path w="170814" h="290829">
                  <a:moveTo>
                    <a:pt x="170595" y="104895"/>
                  </a:moveTo>
                  <a:lnTo>
                    <a:pt x="135878" y="104895"/>
                  </a:lnTo>
                  <a:lnTo>
                    <a:pt x="135878" y="0"/>
                  </a:lnTo>
                  <a:lnTo>
                    <a:pt x="170595" y="0"/>
                  </a:lnTo>
                  <a:lnTo>
                    <a:pt x="170595" y="104895"/>
                  </a:lnTo>
                  <a:close/>
                </a:path>
                <a:path w="170814" h="290829">
                  <a:moveTo>
                    <a:pt x="79511" y="290422"/>
                  </a:moveTo>
                  <a:lnTo>
                    <a:pt x="33981" y="274254"/>
                  </a:lnTo>
                  <a:lnTo>
                    <a:pt x="5739" y="229249"/>
                  </a:lnTo>
                  <a:lnTo>
                    <a:pt x="0" y="189446"/>
                  </a:lnTo>
                  <a:lnTo>
                    <a:pt x="0" y="184033"/>
                  </a:lnTo>
                  <a:lnTo>
                    <a:pt x="5482" y="142224"/>
                  </a:lnTo>
                  <a:lnTo>
                    <a:pt x="33777" y="96962"/>
                  </a:lnTo>
                  <a:lnTo>
                    <a:pt x="79884" y="81004"/>
                  </a:lnTo>
                  <a:lnTo>
                    <a:pt x="96753" y="82497"/>
                  </a:lnTo>
                  <a:lnTo>
                    <a:pt x="111708" y="86977"/>
                  </a:lnTo>
                  <a:lnTo>
                    <a:pt x="124750" y="94443"/>
                  </a:lnTo>
                  <a:lnTo>
                    <a:pt x="135878" y="104895"/>
                  </a:lnTo>
                  <a:lnTo>
                    <a:pt x="170595" y="104895"/>
                  </a:lnTo>
                  <a:lnTo>
                    <a:pt x="170595" y="110121"/>
                  </a:lnTo>
                  <a:lnTo>
                    <a:pt x="88470" y="110121"/>
                  </a:lnTo>
                  <a:lnTo>
                    <a:pt x="75341" y="111492"/>
                  </a:lnTo>
                  <a:lnTo>
                    <a:pt x="41908" y="143525"/>
                  </a:lnTo>
                  <a:lnTo>
                    <a:pt x="34716" y="184033"/>
                  </a:lnTo>
                  <a:lnTo>
                    <a:pt x="34798" y="189446"/>
                  </a:lnTo>
                  <a:lnTo>
                    <a:pt x="41855" y="228251"/>
                  </a:lnTo>
                  <a:lnTo>
                    <a:pt x="75055" y="259771"/>
                  </a:lnTo>
                  <a:lnTo>
                    <a:pt x="88097" y="261118"/>
                  </a:lnTo>
                  <a:lnTo>
                    <a:pt x="170595" y="261118"/>
                  </a:lnTo>
                  <a:lnTo>
                    <a:pt x="170595" y="265038"/>
                  </a:lnTo>
                  <a:lnTo>
                    <a:pt x="137185" y="265038"/>
                  </a:lnTo>
                  <a:lnTo>
                    <a:pt x="125811" y="276143"/>
                  </a:lnTo>
                  <a:lnTo>
                    <a:pt x="112408" y="284076"/>
                  </a:lnTo>
                  <a:lnTo>
                    <a:pt x="96974" y="288835"/>
                  </a:lnTo>
                  <a:lnTo>
                    <a:pt x="79511" y="290422"/>
                  </a:lnTo>
                  <a:close/>
                </a:path>
                <a:path w="170814" h="290829">
                  <a:moveTo>
                    <a:pt x="170595" y="261118"/>
                  </a:moveTo>
                  <a:lnTo>
                    <a:pt x="88097" y="261118"/>
                  </a:lnTo>
                  <a:lnTo>
                    <a:pt x="103122" y="259287"/>
                  </a:lnTo>
                  <a:lnTo>
                    <a:pt x="116094" y="253792"/>
                  </a:lnTo>
                  <a:lnTo>
                    <a:pt x="127013" y="244635"/>
                  </a:lnTo>
                  <a:lnTo>
                    <a:pt x="135878" y="231815"/>
                  </a:lnTo>
                  <a:lnTo>
                    <a:pt x="135878" y="138865"/>
                  </a:lnTo>
                  <a:lnTo>
                    <a:pt x="127106" y="126289"/>
                  </a:lnTo>
                  <a:lnTo>
                    <a:pt x="116280" y="117307"/>
                  </a:lnTo>
                  <a:lnTo>
                    <a:pt x="103402" y="111918"/>
                  </a:lnTo>
                  <a:lnTo>
                    <a:pt x="88470" y="110121"/>
                  </a:lnTo>
                  <a:lnTo>
                    <a:pt x="170595" y="110121"/>
                  </a:lnTo>
                  <a:lnTo>
                    <a:pt x="170595" y="261118"/>
                  </a:lnTo>
                  <a:close/>
                </a:path>
                <a:path w="170814" h="290829">
                  <a:moveTo>
                    <a:pt x="170595" y="286689"/>
                  </a:moveTo>
                  <a:lnTo>
                    <a:pt x="138865" y="286689"/>
                  </a:lnTo>
                  <a:lnTo>
                    <a:pt x="137185" y="265038"/>
                  </a:lnTo>
                  <a:lnTo>
                    <a:pt x="170595" y="265038"/>
                  </a:lnTo>
                  <a:lnTo>
                    <a:pt x="170595" y="286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700326" y="3404437"/>
              <a:ext cx="170815" cy="290830"/>
            </a:xfrm>
            <a:custGeom>
              <a:avLst/>
              <a:gdLst/>
              <a:ahLst/>
              <a:cxnLst/>
              <a:rect l="l" t="t" r="r" b="b"/>
              <a:pathLst>
                <a:path w="170814" h="290829">
                  <a:moveTo>
                    <a:pt x="138865" y="286689"/>
                  </a:moveTo>
                  <a:lnTo>
                    <a:pt x="137185" y="265038"/>
                  </a:lnTo>
                  <a:lnTo>
                    <a:pt x="125811" y="276143"/>
                  </a:lnTo>
                  <a:lnTo>
                    <a:pt x="112408" y="284076"/>
                  </a:lnTo>
                  <a:lnTo>
                    <a:pt x="96974" y="288835"/>
                  </a:lnTo>
                  <a:lnTo>
                    <a:pt x="79511" y="290422"/>
                  </a:lnTo>
                  <a:lnTo>
                    <a:pt x="62631" y="288625"/>
                  </a:lnTo>
                  <a:lnTo>
                    <a:pt x="22210" y="261678"/>
                  </a:lnTo>
                  <a:lnTo>
                    <a:pt x="1528" y="210269"/>
                  </a:lnTo>
                  <a:lnTo>
                    <a:pt x="0" y="189446"/>
                  </a:lnTo>
                  <a:lnTo>
                    <a:pt x="0" y="184033"/>
                  </a:lnTo>
                  <a:lnTo>
                    <a:pt x="5482" y="142224"/>
                  </a:lnTo>
                  <a:lnTo>
                    <a:pt x="33777" y="96962"/>
                  </a:lnTo>
                  <a:lnTo>
                    <a:pt x="79884" y="81004"/>
                  </a:lnTo>
                  <a:lnTo>
                    <a:pt x="96753" y="82497"/>
                  </a:lnTo>
                  <a:lnTo>
                    <a:pt x="111708" y="86977"/>
                  </a:lnTo>
                  <a:lnTo>
                    <a:pt x="124750" y="94443"/>
                  </a:lnTo>
                  <a:lnTo>
                    <a:pt x="135878" y="104895"/>
                  </a:lnTo>
                  <a:lnTo>
                    <a:pt x="135878" y="0"/>
                  </a:lnTo>
                  <a:lnTo>
                    <a:pt x="170595" y="0"/>
                  </a:lnTo>
                  <a:lnTo>
                    <a:pt x="170595" y="286689"/>
                  </a:lnTo>
                  <a:lnTo>
                    <a:pt x="138865" y="286689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3506" y="3483023"/>
              <a:ext cx="164234" cy="214069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924115" y="3415636"/>
              <a:ext cx="41275" cy="275590"/>
            </a:xfrm>
            <a:custGeom>
              <a:avLst/>
              <a:gdLst/>
              <a:ahLst/>
              <a:cxnLst/>
              <a:rect l="l" t="t" r="r" b="b"/>
              <a:pathLst>
                <a:path w="41275" h="275589">
                  <a:moveTo>
                    <a:pt x="26939" y="39382"/>
                  </a:moveTo>
                  <a:lnTo>
                    <a:pt x="13625" y="39382"/>
                  </a:lnTo>
                  <a:lnTo>
                    <a:pt x="8554" y="37485"/>
                  </a:lnTo>
                  <a:lnTo>
                    <a:pt x="1710" y="29894"/>
                  </a:lnTo>
                  <a:lnTo>
                    <a:pt x="0" y="25321"/>
                  </a:lnTo>
                  <a:lnTo>
                    <a:pt x="0" y="14371"/>
                  </a:lnTo>
                  <a:lnTo>
                    <a:pt x="1710" y="9643"/>
                  </a:lnTo>
                  <a:lnTo>
                    <a:pt x="8554" y="1928"/>
                  </a:lnTo>
                  <a:lnTo>
                    <a:pt x="13625" y="0"/>
                  </a:lnTo>
                  <a:lnTo>
                    <a:pt x="26939" y="0"/>
                  </a:lnTo>
                  <a:lnTo>
                    <a:pt x="32009" y="1928"/>
                  </a:lnTo>
                  <a:lnTo>
                    <a:pt x="39102" y="9643"/>
                  </a:lnTo>
                  <a:lnTo>
                    <a:pt x="40875" y="14371"/>
                  </a:lnTo>
                  <a:lnTo>
                    <a:pt x="40875" y="25321"/>
                  </a:lnTo>
                  <a:lnTo>
                    <a:pt x="39102" y="29894"/>
                  </a:lnTo>
                  <a:lnTo>
                    <a:pt x="32009" y="37485"/>
                  </a:lnTo>
                  <a:lnTo>
                    <a:pt x="26939" y="39382"/>
                  </a:lnTo>
                  <a:close/>
                </a:path>
                <a:path w="41275" h="275589">
                  <a:moveTo>
                    <a:pt x="37329" y="275490"/>
                  </a:moveTo>
                  <a:lnTo>
                    <a:pt x="2613" y="275490"/>
                  </a:lnTo>
                  <a:lnTo>
                    <a:pt x="2613" y="73538"/>
                  </a:lnTo>
                  <a:lnTo>
                    <a:pt x="37329" y="73538"/>
                  </a:lnTo>
                  <a:lnTo>
                    <a:pt x="37329" y="275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2579" y="3384100"/>
              <a:ext cx="103947" cy="102454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4926728" y="3489175"/>
              <a:ext cx="34925" cy="202565"/>
            </a:xfrm>
            <a:custGeom>
              <a:avLst/>
              <a:gdLst/>
              <a:ahLst/>
              <a:cxnLst/>
              <a:rect l="l" t="t" r="r" b="b"/>
              <a:pathLst>
                <a:path w="34925" h="202564">
                  <a:moveTo>
                    <a:pt x="34716" y="0"/>
                  </a:moveTo>
                  <a:lnTo>
                    <a:pt x="34716" y="201951"/>
                  </a:lnTo>
                  <a:lnTo>
                    <a:pt x="0" y="201951"/>
                  </a:lnTo>
                  <a:lnTo>
                    <a:pt x="0" y="0"/>
                  </a:lnTo>
                  <a:lnTo>
                    <a:pt x="34716" y="0"/>
                  </a:lnTo>
                  <a:close/>
                </a:path>
              </a:pathLst>
            </a:custGeom>
            <a:ln w="63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6800" y="3372901"/>
              <a:ext cx="1210016" cy="353494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0772" y="3372901"/>
              <a:ext cx="1437351" cy="353494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53544" y="3352930"/>
              <a:ext cx="1099894" cy="457456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40244" y="3352930"/>
              <a:ext cx="1167087" cy="457456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1715301" y="4026244"/>
            <a:ext cx="3667125" cy="346075"/>
            <a:chOff x="1715301" y="4026244"/>
            <a:chExt cx="3667125" cy="346075"/>
          </a:xfrm>
        </p:grpSpPr>
        <p:pic>
          <p:nvPicPr>
            <p:cNvPr id="88" name="object 8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20136" y="4037543"/>
              <a:ext cx="3643345" cy="334471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15301" y="4037111"/>
              <a:ext cx="1137292" cy="314063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82327" y="4026244"/>
              <a:ext cx="2499644" cy="270329"/>
            </a:xfrm>
            <a:prstGeom prst="rect">
              <a:avLst/>
            </a:prstGeom>
          </p:spPr>
        </p:pic>
      </p:grpSp>
      <p:grpSp>
        <p:nvGrpSpPr>
          <p:cNvPr id="91" name="object 91" descr=""/>
          <p:cNvGrpSpPr/>
          <p:nvPr/>
        </p:nvGrpSpPr>
        <p:grpSpPr>
          <a:xfrm>
            <a:off x="1703093" y="4575086"/>
            <a:ext cx="10729595" cy="979805"/>
            <a:chOff x="1703093" y="4575086"/>
            <a:chExt cx="10729595" cy="979805"/>
          </a:xfrm>
        </p:grpSpPr>
        <p:pic>
          <p:nvPicPr>
            <p:cNvPr id="92" name="object 9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76792" y="4575086"/>
              <a:ext cx="6976110" cy="322525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9532" y="4575086"/>
              <a:ext cx="930399" cy="322525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3802205" y="4644425"/>
              <a:ext cx="1096645" cy="219710"/>
            </a:xfrm>
            <a:custGeom>
              <a:avLst/>
              <a:gdLst/>
              <a:ahLst/>
              <a:cxnLst/>
              <a:rect l="l" t="t" r="r" b="b"/>
              <a:pathLst>
                <a:path w="1096645" h="219710">
                  <a:moveTo>
                    <a:pt x="112338" y="121553"/>
                  </a:moveTo>
                  <a:lnTo>
                    <a:pt x="22047" y="121553"/>
                  </a:lnTo>
                  <a:lnTo>
                    <a:pt x="24905" y="140692"/>
                  </a:lnTo>
                  <a:lnTo>
                    <a:pt x="32546" y="154362"/>
                  </a:lnTo>
                  <a:lnTo>
                    <a:pt x="44970" y="162564"/>
                  </a:lnTo>
                  <a:lnTo>
                    <a:pt x="62176" y="165299"/>
                  </a:lnTo>
                  <a:lnTo>
                    <a:pt x="73404" y="164744"/>
                  </a:lnTo>
                  <a:lnTo>
                    <a:pt x="84341" y="163082"/>
                  </a:lnTo>
                  <a:lnTo>
                    <a:pt x="94985" y="160312"/>
                  </a:lnTo>
                  <a:lnTo>
                    <a:pt x="105338" y="156433"/>
                  </a:lnTo>
                  <a:lnTo>
                    <a:pt x="105338" y="175097"/>
                  </a:lnTo>
                  <a:lnTo>
                    <a:pt x="95423" y="178925"/>
                  </a:lnTo>
                  <a:lnTo>
                    <a:pt x="85040" y="181659"/>
                  </a:lnTo>
                  <a:lnTo>
                    <a:pt x="74192" y="183300"/>
                  </a:lnTo>
                  <a:lnTo>
                    <a:pt x="62876" y="183847"/>
                  </a:lnTo>
                  <a:lnTo>
                    <a:pt x="49300" y="182757"/>
                  </a:lnTo>
                  <a:lnTo>
                    <a:pt x="9645" y="156867"/>
                  </a:lnTo>
                  <a:lnTo>
                    <a:pt x="0" y="118404"/>
                  </a:lnTo>
                  <a:lnTo>
                    <a:pt x="987" y="103694"/>
                  </a:lnTo>
                  <a:lnTo>
                    <a:pt x="24377" y="61298"/>
                  </a:lnTo>
                  <a:lnTo>
                    <a:pt x="58093" y="51094"/>
                  </a:lnTo>
                  <a:lnTo>
                    <a:pt x="69835" y="52071"/>
                  </a:lnTo>
                  <a:lnTo>
                    <a:pt x="104037" y="75191"/>
                  </a:lnTo>
                  <a:lnTo>
                    <a:pt x="112338" y="108371"/>
                  </a:lnTo>
                  <a:lnTo>
                    <a:pt x="112338" y="121553"/>
                  </a:lnTo>
                  <a:close/>
                </a:path>
                <a:path w="1096645" h="219710">
                  <a:moveTo>
                    <a:pt x="22514" y="104288"/>
                  </a:moveTo>
                  <a:lnTo>
                    <a:pt x="89357" y="104288"/>
                  </a:lnTo>
                  <a:lnTo>
                    <a:pt x="87374" y="88722"/>
                  </a:lnTo>
                  <a:lnTo>
                    <a:pt x="81424" y="77604"/>
                  </a:lnTo>
                  <a:lnTo>
                    <a:pt x="71509" y="70933"/>
                  </a:lnTo>
                  <a:lnTo>
                    <a:pt x="57627" y="68709"/>
                  </a:lnTo>
                  <a:lnTo>
                    <a:pt x="43402" y="70933"/>
                  </a:lnTo>
                  <a:lnTo>
                    <a:pt x="32808" y="77604"/>
                  </a:lnTo>
                  <a:lnTo>
                    <a:pt x="25846" y="88722"/>
                  </a:lnTo>
                  <a:lnTo>
                    <a:pt x="22514" y="104288"/>
                  </a:lnTo>
                  <a:close/>
                </a:path>
                <a:path w="1096645" h="219710">
                  <a:moveTo>
                    <a:pt x="232235" y="181513"/>
                  </a:moveTo>
                  <a:lnTo>
                    <a:pt x="227919" y="163782"/>
                  </a:lnTo>
                  <a:lnTo>
                    <a:pt x="226985" y="163782"/>
                  </a:lnTo>
                  <a:lnTo>
                    <a:pt x="220997" y="171326"/>
                  </a:lnTo>
                  <a:lnTo>
                    <a:pt x="214853" y="176556"/>
                  </a:lnTo>
                  <a:lnTo>
                    <a:pt x="208554" y="179472"/>
                  </a:lnTo>
                  <a:lnTo>
                    <a:pt x="202255" y="182388"/>
                  </a:lnTo>
                  <a:lnTo>
                    <a:pt x="194128" y="183847"/>
                  </a:lnTo>
                  <a:lnTo>
                    <a:pt x="184173" y="183847"/>
                  </a:lnTo>
                  <a:lnTo>
                    <a:pt x="175180" y="183220"/>
                  </a:lnTo>
                  <a:lnTo>
                    <a:pt x="144252" y="154238"/>
                  </a:lnTo>
                  <a:lnTo>
                    <a:pt x="143578" y="145701"/>
                  </a:lnTo>
                  <a:lnTo>
                    <a:pt x="147296" y="128640"/>
                  </a:lnTo>
                  <a:lnTo>
                    <a:pt x="158451" y="116187"/>
                  </a:lnTo>
                  <a:lnTo>
                    <a:pt x="177043" y="108342"/>
                  </a:lnTo>
                  <a:lnTo>
                    <a:pt x="203071" y="105105"/>
                  </a:lnTo>
                  <a:lnTo>
                    <a:pt x="226752" y="104288"/>
                  </a:lnTo>
                  <a:lnTo>
                    <a:pt x="226752" y="96239"/>
                  </a:lnTo>
                  <a:lnTo>
                    <a:pt x="224973" y="84195"/>
                  </a:lnTo>
                  <a:lnTo>
                    <a:pt x="219636" y="75591"/>
                  </a:lnTo>
                  <a:lnTo>
                    <a:pt x="210741" y="70429"/>
                  </a:lnTo>
                  <a:lnTo>
                    <a:pt x="198288" y="68709"/>
                  </a:lnTo>
                  <a:lnTo>
                    <a:pt x="189466" y="69307"/>
                  </a:lnTo>
                  <a:lnTo>
                    <a:pt x="180149" y="71100"/>
                  </a:lnTo>
                  <a:lnTo>
                    <a:pt x="170335" y="74090"/>
                  </a:lnTo>
                  <a:lnTo>
                    <a:pt x="160026" y="78274"/>
                  </a:lnTo>
                  <a:lnTo>
                    <a:pt x="152677" y="62293"/>
                  </a:lnTo>
                  <a:lnTo>
                    <a:pt x="164043" y="57393"/>
                  </a:lnTo>
                  <a:lnTo>
                    <a:pt x="175278" y="53894"/>
                  </a:lnTo>
                  <a:lnTo>
                    <a:pt x="186382" y="51794"/>
                  </a:lnTo>
                  <a:lnTo>
                    <a:pt x="197355" y="51094"/>
                  </a:lnTo>
                  <a:lnTo>
                    <a:pt x="209680" y="51728"/>
                  </a:lnTo>
                  <a:lnTo>
                    <a:pt x="244556" y="74454"/>
                  </a:lnTo>
                  <a:lnTo>
                    <a:pt x="247516" y="93789"/>
                  </a:lnTo>
                  <a:lnTo>
                    <a:pt x="247516" y="181513"/>
                  </a:lnTo>
                  <a:lnTo>
                    <a:pt x="232235" y="181513"/>
                  </a:lnTo>
                  <a:close/>
                </a:path>
                <a:path w="1096645" h="219710">
                  <a:moveTo>
                    <a:pt x="226519" y="118870"/>
                  </a:moveTo>
                  <a:lnTo>
                    <a:pt x="188081" y="121947"/>
                  </a:lnTo>
                  <a:lnTo>
                    <a:pt x="165625" y="137379"/>
                  </a:lnTo>
                  <a:lnTo>
                    <a:pt x="165625" y="145934"/>
                  </a:lnTo>
                  <a:lnTo>
                    <a:pt x="167083" y="155018"/>
                  </a:lnTo>
                  <a:lnTo>
                    <a:pt x="171458" y="161507"/>
                  </a:lnTo>
                  <a:lnTo>
                    <a:pt x="178749" y="165401"/>
                  </a:lnTo>
                  <a:lnTo>
                    <a:pt x="188956" y="166698"/>
                  </a:lnTo>
                  <a:lnTo>
                    <a:pt x="197096" y="166104"/>
                  </a:lnTo>
                  <a:lnTo>
                    <a:pt x="225881" y="138566"/>
                  </a:lnTo>
                  <a:lnTo>
                    <a:pt x="226519" y="130419"/>
                  </a:lnTo>
                  <a:lnTo>
                    <a:pt x="226519" y="118870"/>
                  </a:lnTo>
                  <a:close/>
                </a:path>
                <a:path w="1096645" h="219710">
                  <a:moveTo>
                    <a:pt x="375813" y="164365"/>
                  </a:moveTo>
                  <a:lnTo>
                    <a:pt x="374880" y="164365"/>
                  </a:lnTo>
                  <a:lnTo>
                    <a:pt x="367589" y="172888"/>
                  </a:lnTo>
                  <a:lnTo>
                    <a:pt x="358898" y="178976"/>
                  </a:lnTo>
                  <a:lnTo>
                    <a:pt x="348807" y="182629"/>
                  </a:lnTo>
                  <a:lnTo>
                    <a:pt x="337317" y="183847"/>
                  </a:lnTo>
                  <a:lnTo>
                    <a:pt x="326224" y="182757"/>
                  </a:lnTo>
                  <a:lnTo>
                    <a:pt x="294669" y="156823"/>
                  </a:lnTo>
                  <a:lnTo>
                    <a:pt x="287156" y="117704"/>
                  </a:lnTo>
                  <a:lnTo>
                    <a:pt x="287994" y="102827"/>
                  </a:lnTo>
                  <a:lnTo>
                    <a:pt x="307898" y="60969"/>
                  </a:lnTo>
                  <a:lnTo>
                    <a:pt x="337317" y="51094"/>
                  </a:lnTo>
                  <a:lnTo>
                    <a:pt x="348676" y="52261"/>
                  </a:lnTo>
                  <a:lnTo>
                    <a:pt x="358723" y="55760"/>
                  </a:lnTo>
                  <a:lnTo>
                    <a:pt x="367457" y="61593"/>
                  </a:lnTo>
                  <a:lnTo>
                    <a:pt x="374880" y="69759"/>
                  </a:lnTo>
                  <a:lnTo>
                    <a:pt x="376279" y="69759"/>
                  </a:lnTo>
                  <a:lnTo>
                    <a:pt x="375346" y="59726"/>
                  </a:lnTo>
                  <a:lnTo>
                    <a:pt x="374880" y="53427"/>
                  </a:lnTo>
                  <a:lnTo>
                    <a:pt x="374880" y="50861"/>
                  </a:lnTo>
                  <a:lnTo>
                    <a:pt x="374880" y="0"/>
                  </a:lnTo>
                  <a:lnTo>
                    <a:pt x="396111" y="0"/>
                  </a:lnTo>
                  <a:lnTo>
                    <a:pt x="396111" y="181513"/>
                  </a:lnTo>
                  <a:lnTo>
                    <a:pt x="378962" y="181513"/>
                  </a:lnTo>
                  <a:lnTo>
                    <a:pt x="375813" y="164365"/>
                  </a:lnTo>
                  <a:close/>
                </a:path>
                <a:path w="1096645" h="219710">
                  <a:moveTo>
                    <a:pt x="374880" y="122486"/>
                  </a:moveTo>
                  <a:lnTo>
                    <a:pt x="374880" y="117704"/>
                  </a:lnTo>
                  <a:lnTo>
                    <a:pt x="374373" y="105415"/>
                  </a:lnTo>
                  <a:lnTo>
                    <a:pt x="356259" y="71523"/>
                  </a:lnTo>
                  <a:lnTo>
                    <a:pt x="340933" y="68709"/>
                  </a:lnTo>
                  <a:lnTo>
                    <a:pt x="327051" y="71786"/>
                  </a:lnTo>
                  <a:lnTo>
                    <a:pt x="317136" y="81016"/>
                  </a:lnTo>
                  <a:lnTo>
                    <a:pt x="311186" y="96400"/>
                  </a:lnTo>
                  <a:lnTo>
                    <a:pt x="309203" y="117937"/>
                  </a:lnTo>
                  <a:lnTo>
                    <a:pt x="311201" y="139066"/>
                  </a:lnTo>
                  <a:lnTo>
                    <a:pt x="317194" y="154158"/>
                  </a:lnTo>
                  <a:lnTo>
                    <a:pt x="327183" y="163213"/>
                  </a:lnTo>
                  <a:lnTo>
                    <a:pt x="341167" y="166232"/>
                  </a:lnTo>
                  <a:lnTo>
                    <a:pt x="349409" y="165587"/>
                  </a:lnTo>
                  <a:lnTo>
                    <a:pt x="374191" y="133237"/>
                  </a:lnTo>
                  <a:lnTo>
                    <a:pt x="374880" y="122486"/>
                  </a:lnTo>
                  <a:close/>
                </a:path>
                <a:path w="1096645" h="219710">
                  <a:moveTo>
                    <a:pt x="412652" y="202978"/>
                  </a:moveTo>
                  <a:lnTo>
                    <a:pt x="559520" y="202978"/>
                  </a:lnTo>
                  <a:lnTo>
                    <a:pt x="559520" y="219310"/>
                  </a:lnTo>
                  <a:lnTo>
                    <a:pt x="412652" y="219310"/>
                  </a:lnTo>
                  <a:lnTo>
                    <a:pt x="412652" y="202978"/>
                  </a:lnTo>
                  <a:close/>
                </a:path>
                <a:path w="1096645" h="219710">
                  <a:moveTo>
                    <a:pt x="681634" y="57977"/>
                  </a:moveTo>
                  <a:lnTo>
                    <a:pt x="674401" y="76408"/>
                  </a:lnTo>
                  <a:lnTo>
                    <a:pt x="665885" y="73499"/>
                  </a:lnTo>
                  <a:lnTo>
                    <a:pt x="657836" y="71421"/>
                  </a:lnTo>
                  <a:lnTo>
                    <a:pt x="650254" y="70174"/>
                  </a:lnTo>
                  <a:lnTo>
                    <a:pt x="643138" y="69759"/>
                  </a:lnTo>
                  <a:lnTo>
                    <a:pt x="624203" y="72770"/>
                  </a:lnTo>
                  <a:lnTo>
                    <a:pt x="610679" y="81803"/>
                  </a:lnTo>
                  <a:lnTo>
                    <a:pt x="602564" y="96859"/>
                  </a:lnTo>
                  <a:lnTo>
                    <a:pt x="599859" y="117937"/>
                  </a:lnTo>
                  <a:lnTo>
                    <a:pt x="602491" y="138658"/>
                  </a:lnTo>
                  <a:lnTo>
                    <a:pt x="610387" y="153458"/>
                  </a:lnTo>
                  <a:lnTo>
                    <a:pt x="623547" y="162338"/>
                  </a:lnTo>
                  <a:lnTo>
                    <a:pt x="641971" y="165299"/>
                  </a:lnTo>
                  <a:lnTo>
                    <a:pt x="651179" y="164847"/>
                  </a:lnTo>
                  <a:lnTo>
                    <a:pt x="660490" y="163490"/>
                  </a:lnTo>
                  <a:lnTo>
                    <a:pt x="669902" y="161230"/>
                  </a:lnTo>
                  <a:lnTo>
                    <a:pt x="679417" y="158066"/>
                  </a:lnTo>
                  <a:lnTo>
                    <a:pt x="679417" y="176731"/>
                  </a:lnTo>
                  <a:lnTo>
                    <a:pt x="671157" y="179844"/>
                  </a:lnTo>
                  <a:lnTo>
                    <a:pt x="662006" y="182068"/>
                  </a:lnTo>
                  <a:lnTo>
                    <a:pt x="651967" y="183402"/>
                  </a:lnTo>
                  <a:lnTo>
                    <a:pt x="641038" y="183847"/>
                  </a:lnTo>
                  <a:lnTo>
                    <a:pt x="626886" y="182786"/>
                  </a:lnTo>
                  <a:lnTo>
                    <a:pt x="587246" y="157464"/>
                  </a:lnTo>
                  <a:lnTo>
                    <a:pt x="577928" y="118170"/>
                  </a:lnTo>
                  <a:lnTo>
                    <a:pt x="578985" y="102757"/>
                  </a:lnTo>
                  <a:lnTo>
                    <a:pt x="604160" y="60740"/>
                  </a:lnTo>
                  <a:lnTo>
                    <a:pt x="642438" y="51094"/>
                  </a:lnTo>
                  <a:lnTo>
                    <a:pt x="652674" y="51524"/>
                  </a:lnTo>
                  <a:lnTo>
                    <a:pt x="662619" y="52815"/>
                  </a:lnTo>
                  <a:lnTo>
                    <a:pt x="672272" y="54965"/>
                  </a:lnTo>
                  <a:lnTo>
                    <a:pt x="681634" y="57977"/>
                  </a:lnTo>
                  <a:close/>
                </a:path>
                <a:path w="1096645" h="219710">
                  <a:moveTo>
                    <a:pt x="724889" y="175797"/>
                  </a:moveTo>
                  <a:lnTo>
                    <a:pt x="724889" y="156433"/>
                  </a:lnTo>
                  <a:lnTo>
                    <a:pt x="736029" y="160822"/>
                  </a:lnTo>
                  <a:lnTo>
                    <a:pt x="746937" y="163957"/>
                  </a:lnTo>
                  <a:lnTo>
                    <a:pt x="757610" y="165838"/>
                  </a:lnTo>
                  <a:lnTo>
                    <a:pt x="768051" y="166465"/>
                  </a:lnTo>
                  <a:lnTo>
                    <a:pt x="782086" y="165284"/>
                  </a:lnTo>
                  <a:lnTo>
                    <a:pt x="792111" y="161741"/>
                  </a:lnTo>
                  <a:lnTo>
                    <a:pt x="798126" y="155835"/>
                  </a:lnTo>
                  <a:lnTo>
                    <a:pt x="800131" y="147567"/>
                  </a:lnTo>
                  <a:lnTo>
                    <a:pt x="800131" y="143134"/>
                  </a:lnTo>
                  <a:lnTo>
                    <a:pt x="768051" y="123653"/>
                  </a:lnTo>
                  <a:lnTo>
                    <a:pt x="755718" y="118684"/>
                  </a:lnTo>
                  <a:lnTo>
                    <a:pt x="726755" y="92740"/>
                  </a:lnTo>
                  <a:lnTo>
                    <a:pt x="726755" y="85040"/>
                  </a:lnTo>
                  <a:lnTo>
                    <a:pt x="755263" y="53354"/>
                  </a:lnTo>
                  <a:lnTo>
                    <a:pt x="775750" y="51094"/>
                  </a:lnTo>
                  <a:lnTo>
                    <a:pt x="787102" y="51634"/>
                  </a:lnTo>
                  <a:lnTo>
                    <a:pt x="798060" y="53252"/>
                  </a:lnTo>
                  <a:lnTo>
                    <a:pt x="808625" y="55950"/>
                  </a:lnTo>
                  <a:lnTo>
                    <a:pt x="818796" y="59726"/>
                  </a:lnTo>
                  <a:lnTo>
                    <a:pt x="811796" y="77108"/>
                  </a:lnTo>
                  <a:lnTo>
                    <a:pt x="801509" y="73433"/>
                  </a:lnTo>
                  <a:lnTo>
                    <a:pt x="791878" y="70809"/>
                  </a:lnTo>
                  <a:lnTo>
                    <a:pt x="782903" y="69234"/>
                  </a:lnTo>
                  <a:lnTo>
                    <a:pt x="774584" y="68709"/>
                  </a:lnTo>
                  <a:lnTo>
                    <a:pt x="762539" y="69679"/>
                  </a:lnTo>
                  <a:lnTo>
                    <a:pt x="753936" y="72588"/>
                  </a:lnTo>
                  <a:lnTo>
                    <a:pt x="748774" y="77436"/>
                  </a:lnTo>
                  <a:lnTo>
                    <a:pt x="747053" y="84224"/>
                  </a:lnTo>
                  <a:lnTo>
                    <a:pt x="747053" y="88968"/>
                  </a:lnTo>
                  <a:lnTo>
                    <a:pt x="780066" y="107438"/>
                  </a:lnTo>
                  <a:lnTo>
                    <a:pt x="791342" y="111911"/>
                  </a:lnTo>
                  <a:lnTo>
                    <a:pt x="820895" y="138001"/>
                  </a:lnTo>
                  <a:lnTo>
                    <a:pt x="820895" y="146401"/>
                  </a:lnTo>
                  <a:lnTo>
                    <a:pt x="799715" y="178236"/>
                  </a:lnTo>
                  <a:lnTo>
                    <a:pt x="768634" y="183847"/>
                  </a:lnTo>
                  <a:lnTo>
                    <a:pt x="755051" y="183343"/>
                  </a:lnTo>
                  <a:lnTo>
                    <a:pt x="743233" y="181834"/>
                  </a:lnTo>
                  <a:lnTo>
                    <a:pt x="733179" y="179319"/>
                  </a:lnTo>
                  <a:lnTo>
                    <a:pt x="724889" y="175797"/>
                  </a:lnTo>
                  <a:close/>
                </a:path>
                <a:path w="1096645" h="219710">
                  <a:moveTo>
                    <a:pt x="902647" y="181513"/>
                  </a:moveTo>
                  <a:lnTo>
                    <a:pt x="854119" y="53427"/>
                  </a:lnTo>
                  <a:lnTo>
                    <a:pt x="876050" y="53427"/>
                  </a:lnTo>
                  <a:lnTo>
                    <a:pt x="904047" y="129486"/>
                  </a:lnTo>
                  <a:lnTo>
                    <a:pt x="915712" y="167398"/>
                  </a:lnTo>
                  <a:lnTo>
                    <a:pt x="916412" y="167398"/>
                  </a:lnTo>
                  <a:lnTo>
                    <a:pt x="928194" y="129486"/>
                  </a:lnTo>
                  <a:lnTo>
                    <a:pt x="956074" y="53427"/>
                  </a:lnTo>
                  <a:lnTo>
                    <a:pt x="978122" y="53427"/>
                  </a:lnTo>
                  <a:lnTo>
                    <a:pt x="929594" y="181513"/>
                  </a:lnTo>
                  <a:lnTo>
                    <a:pt x="902647" y="181513"/>
                  </a:lnTo>
                  <a:close/>
                </a:path>
                <a:path w="1096645" h="219710">
                  <a:moveTo>
                    <a:pt x="1074105" y="10965"/>
                  </a:moveTo>
                  <a:lnTo>
                    <a:pt x="1096619" y="10965"/>
                  </a:lnTo>
                  <a:lnTo>
                    <a:pt x="1073704" y="33924"/>
                  </a:lnTo>
                  <a:lnTo>
                    <a:pt x="1057336" y="58939"/>
                  </a:lnTo>
                  <a:lnTo>
                    <a:pt x="1047515" y="86010"/>
                  </a:lnTo>
                  <a:lnTo>
                    <a:pt x="1044242" y="115137"/>
                  </a:lnTo>
                  <a:lnTo>
                    <a:pt x="1047501" y="144439"/>
                  </a:lnTo>
                  <a:lnTo>
                    <a:pt x="1057278" y="171569"/>
                  </a:lnTo>
                  <a:lnTo>
                    <a:pt x="1073573" y="196525"/>
                  </a:lnTo>
                  <a:lnTo>
                    <a:pt x="1096386" y="219309"/>
                  </a:lnTo>
                  <a:lnTo>
                    <a:pt x="1074105" y="219309"/>
                  </a:lnTo>
                  <a:lnTo>
                    <a:pt x="1051445" y="197371"/>
                  </a:lnTo>
                  <a:lnTo>
                    <a:pt x="1035259" y="172735"/>
                  </a:lnTo>
                  <a:lnTo>
                    <a:pt x="1025548" y="145402"/>
                  </a:lnTo>
                  <a:lnTo>
                    <a:pt x="1022311" y="115371"/>
                  </a:lnTo>
                  <a:lnTo>
                    <a:pt x="1025548" y="85573"/>
                  </a:lnTo>
                  <a:lnTo>
                    <a:pt x="1035259" y="58239"/>
                  </a:lnTo>
                  <a:lnTo>
                    <a:pt x="1051445" y="33370"/>
                  </a:lnTo>
                  <a:lnTo>
                    <a:pt x="1074105" y="10965"/>
                  </a:lnTo>
                  <a:close/>
                </a:path>
              </a:pathLst>
            </a:custGeom>
            <a:ln w="573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27262" y="4587678"/>
              <a:ext cx="1282101" cy="270329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42055" y="4590495"/>
              <a:ext cx="4555594" cy="267512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026812" y="4590495"/>
              <a:ext cx="1046552" cy="267512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03495" y="4921502"/>
              <a:ext cx="10729170" cy="326918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03093" y="5244028"/>
              <a:ext cx="3429367" cy="310580"/>
            </a:xfrm>
            <a:prstGeom prst="rect">
              <a:avLst/>
            </a:prstGeom>
          </p:spPr>
        </p:pic>
      </p:grpSp>
      <p:sp>
        <p:nvSpPr>
          <p:cNvPr id="100" name="object 100" descr=""/>
          <p:cNvSpPr/>
          <p:nvPr/>
        </p:nvSpPr>
        <p:spPr>
          <a:xfrm>
            <a:off x="2799025" y="4644425"/>
            <a:ext cx="534035" cy="184150"/>
          </a:xfrm>
          <a:custGeom>
            <a:avLst/>
            <a:gdLst/>
            <a:ahLst/>
            <a:cxnLst/>
            <a:rect l="l" t="t" r="r" b="b"/>
            <a:pathLst>
              <a:path w="534035" h="184150">
                <a:moveTo>
                  <a:pt x="88657" y="181513"/>
                </a:moveTo>
                <a:lnTo>
                  <a:pt x="84341" y="163782"/>
                </a:lnTo>
                <a:lnTo>
                  <a:pt x="83407" y="163782"/>
                </a:lnTo>
                <a:lnTo>
                  <a:pt x="77419" y="171326"/>
                </a:lnTo>
                <a:lnTo>
                  <a:pt x="71275" y="176556"/>
                </a:lnTo>
                <a:lnTo>
                  <a:pt x="64976" y="179472"/>
                </a:lnTo>
                <a:lnTo>
                  <a:pt x="58677" y="182388"/>
                </a:lnTo>
                <a:lnTo>
                  <a:pt x="50550" y="183847"/>
                </a:lnTo>
                <a:lnTo>
                  <a:pt x="40595" y="183847"/>
                </a:lnTo>
                <a:lnTo>
                  <a:pt x="31602" y="183220"/>
                </a:lnTo>
                <a:lnTo>
                  <a:pt x="674" y="154238"/>
                </a:lnTo>
                <a:lnTo>
                  <a:pt x="0" y="145701"/>
                </a:lnTo>
                <a:lnTo>
                  <a:pt x="3718" y="128640"/>
                </a:lnTo>
                <a:lnTo>
                  <a:pt x="14873" y="116187"/>
                </a:lnTo>
                <a:lnTo>
                  <a:pt x="33465" y="108342"/>
                </a:lnTo>
                <a:lnTo>
                  <a:pt x="59493" y="105105"/>
                </a:lnTo>
                <a:lnTo>
                  <a:pt x="83174" y="104288"/>
                </a:lnTo>
                <a:lnTo>
                  <a:pt x="83174" y="96239"/>
                </a:lnTo>
                <a:lnTo>
                  <a:pt x="81395" y="84195"/>
                </a:lnTo>
                <a:lnTo>
                  <a:pt x="76058" y="75591"/>
                </a:lnTo>
                <a:lnTo>
                  <a:pt x="67163" y="70429"/>
                </a:lnTo>
                <a:lnTo>
                  <a:pt x="54710" y="68709"/>
                </a:lnTo>
                <a:lnTo>
                  <a:pt x="45888" y="69307"/>
                </a:lnTo>
                <a:lnTo>
                  <a:pt x="36571" y="71100"/>
                </a:lnTo>
                <a:lnTo>
                  <a:pt x="26757" y="74090"/>
                </a:lnTo>
                <a:lnTo>
                  <a:pt x="16448" y="78274"/>
                </a:lnTo>
                <a:lnTo>
                  <a:pt x="9099" y="62293"/>
                </a:lnTo>
                <a:lnTo>
                  <a:pt x="20465" y="57393"/>
                </a:lnTo>
                <a:lnTo>
                  <a:pt x="31700" y="53894"/>
                </a:lnTo>
                <a:lnTo>
                  <a:pt x="42804" y="51794"/>
                </a:lnTo>
                <a:lnTo>
                  <a:pt x="53777" y="51094"/>
                </a:lnTo>
                <a:lnTo>
                  <a:pt x="66102" y="51728"/>
                </a:lnTo>
                <a:lnTo>
                  <a:pt x="100978" y="74454"/>
                </a:lnTo>
                <a:lnTo>
                  <a:pt x="103938" y="93789"/>
                </a:lnTo>
                <a:lnTo>
                  <a:pt x="103938" y="181513"/>
                </a:lnTo>
                <a:lnTo>
                  <a:pt x="88657" y="181513"/>
                </a:lnTo>
                <a:close/>
              </a:path>
              <a:path w="534035" h="184150">
                <a:moveTo>
                  <a:pt x="82941" y="118870"/>
                </a:moveTo>
                <a:lnTo>
                  <a:pt x="44503" y="121947"/>
                </a:lnTo>
                <a:lnTo>
                  <a:pt x="22047" y="137379"/>
                </a:lnTo>
                <a:lnTo>
                  <a:pt x="22047" y="145934"/>
                </a:lnTo>
                <a:lnTo>
                  <a:pt x="23505" y="155018"/>
                </a:lnTo>
                <a:lnTo>
                  <a:pt x="27880" y="161507"/>
                </a:lnTo>
                <a:lnTo>
                  <a:pt x="35171" y="165401"/>
                </a:lnTo>
                <a:lnTo>
                  <a:pt x="45378" y="166698"/>
                </a:lnTo>
                <a:lnTo>
                  <a:pt x="53518" y="166104"/>
                </a:lnTo>
                <a:lnTo>
                  <a:pt x="82303" y="138566"/>
                </a:lnTo>
                <a:lnTo>
                  <a:pt x="82941" y="130419"/>
                </a:lnTo>
                <a:lnTo>
                  <a:pt x="82941" y="118870"/>
                </a:lnTo>
                <a:close/>
              </a:path>
              <a:path w="534035" h="184150">
                <a:moveTo>
                  <a:pt x="231068" y="181513"/>
                </a:moveTo>
                <a:lnTo>
                  <a:pt x="231068" y="99039"/>
                </a:lnTo>
                <a:lnTo>
                  <a:pt x="229333" y="85769"/>
                </a:lnTo>
                <a:lnTo>
                  <a:pt x="224127" y="76291"/>
                </a:lnTo>
                <a:lnTo>
                  <a:pt x="215451" y="70604"/>
                </a:lnTo>
                <a:lnTo>
                  <a:pt x="203305" y="68709"/>
                </a:lnTo>
                <a:lnTo>
                  <a:pt x="187636" y="71611"/>
                </a:lnTo>
                <a:lnTo>
                  <a:pt x="176445" y="80316"/>
                </a:lnTo>
                <a:lnTo>
                  <a:pt x="169730" y="94825"/>
                </a:lnTo>
                <a:lnTo>
                  <a:pt x="167492" y="115137"/>
                </a:lnTo>
                <a:lnTo>
                  <a:pt x="167492" y="181513"/>
                </a:lnTo>
                <a:lnTo>
                  <a:pt x="146261" y="181513"/>
                </a:lnTo>
                <a:lnTo>
                  <a:pt x="146261" y="53427"/>
                </a:lnTo>
                <a:lnTo>
                  <a:pt x="163409" y="53427"/>
                </a:lnTo>
                <a:lnTo>
                  <a:pt x="166558" y="70692"/>
                </a:lnTo>
                <a:lnTo>
                  <a:pt x="167725" y="70692"/>
                </a:lnTo>
                <a:lnTo>
                  <a:pt x="174681" y="62118"/>
                </a:lnTo>
                <a:lnTo>
                  <a:pt x="183532" y="55994"/>
                </a:lnTo>
                <a:lnTo>
                  <a:pt x="194278" y="52319"/>
                </a:lnTo>
                <a:lnTo>
                  <a:pt x="206921" y="51094"/>
                </a:lnTo>
                <a:lnTo>
                  <a:pt x="226774" y="54018"/>
                </a:lnTo>
                <a:lnTo>
                  <a:pt x="240955" y="62789"/>
                </a:lnTo>
                <a:lnTo>
                  <a:pt x="249463" y="77407"/>
                </a:lnTo>
                <a:lnTo>
                  <a:pt x="252299" y="97872"/>
                </a:lnTo>
                <a:lnTo>
                  <a:pt x="252299" y="181513"/>
                </a:lnTo>
                <a:lnTo>
                  <a:pt x="231068" y="181513"/>
                </a:lnTo>
                <a:close/>
              </a:path>
              <a:path w="534035" h="184150">
                <a:moveTo>
                  <a:pt x="375580" y="164365"/>
                </a:moveTo>
                <a:lnTo>
                  <a:pt x="374646" y="164365"/>
                </a:lnTo>
                <a:lnTo>
                  <a:pt x="367355" y="172888"/>
                </a:lnTo>
                <a:lnTo>
                  <a:pt x="358665" y="178976"/>
                </a:lnTo>
                <a:lnTo>
                  <a:pt x="348574" y="182629"/>
                </a:lnTo>
                <a:lnTo>
                  <a:pt x="337084" y="183847"/>
                </a:lnTo>
                <a:lnTo>
                  <a:pt x="325991" y="182757"/>
                </a:lnTo>
                <a:lnTo>
                  <a:pt x="294435" y="156823"/>
                </a:lnTo>
                <a:lnTo>
                  <a:pt x="286922" y="117704"/>
                </a:lnTo>
                <a:lnTo>
                  <a:pt x="287761" y="102827"/>
                </a:lnTo>
                <a:lnTo>
                  <a:pt x="307665" y="60969"/>
                </a:lnTo>
                <a:lnTo>
                  <a:pt x="337084" y="51094"/>
                </a:lnTo>
                <a:lnTo>
                  <a:pt x="348443" y="52261"/>
                </a:lnTo>
                <a:lnTo>
                  <a:pt x="358490" y="55760"/>
                </a:lnTo>
                <a:lnTo>
                  <a:pt x="367224" y="61593"/>
                </a:lnTo>
                <a:lnTo>
                  <a:pt x="374646" y="69759"/>
                </a:lnTo>
                <a:lnTo>
                  <a:pt x="376046" y="69759"/>
                </a:lnTo>
                <a:lnTo>
                  <a:pt x="375113" y="59726"/>
                </a:lnTo>
                <a:lnTo>
                  <a:pt x="374646" y="53427"/>
                </a:lnTo>
                <a:lnTo>
                  <a:pt x="374646" y="50861"/>
                </a:lnTo>
                <a:lnTo>
                  <a:pt x="374646" y="0"/>
                </a:lnTo>
                <a:lnTo>
                  <a:pt x="395877" y="0"/>
                </a:lnTo>
                <a:lnTo>
                  <a:pt x="395877" y="181513"/>
                </a:lnTo>
                <a:lnTo>
                  <a:pt x="378729" y="181513"/>
                </a:lnTo>
                <a:lnTo>
                  <a:pt x="375580" y="164365"/>
                </a:lnTo>
                <a:close/>
              </a:path>
              <a:path w="534035" h="184150">
                <a:moveTo>
                  <a:pt x="374646" y="122486"/>
                </a:moveTo>
                <a:lnTo>
                  <a:pt x="374646" y="117704"/>
                </a:lnTo>
                <a:lnTo>
                  <a:pt x="374140" y="105415"/>
                </a:lnTo>
                <a:lnTo>
                  <a:pt x="356025" y="71523"/>
                </a:lnTo>
                <a:lnTo>
                  <a:pt x="340700" y="68709"/>
                </a:lnTo>
                <a:lnTo>
                  <a:pt x="326818" y="71786"/>
                </a:lnTo>
                <a:lnTo>
                  <a:pt x="316902" y="81016"/>
                </a:lnTo>
                <a:lnTo>
                  <a:pt x="310953" y="96400"/>
                </a:lnTo>
                <a:lnTo>
                  <a:pt x="308970" y="117937"/>
                </a:lnTo>
                <a:lnTo>
                  <a:pt x="310968" y="139066"/>
                </a:lnTo>
                <a:lnTo>
                  <a:pt x="316961" y="154158"/>
                </a:lnTo>
                <a:lnTo>
                  <a:pt x="326949" y="163213"/>
                </a:lnTo>
                <a:lnTo>
                  <a:pt x="340933" y="166232"/>
                </a:lnTo>
                <a:lnTo>
                  <a:pt x="349176" y="165587"/>
                </a:lnTo>
                <a:lnTo>
                  <a:pt x="373957" y="133237"/>
                </a:lnTo>
                <a:lnTo>
                  <a:pt x="374646" y="122486"/>
                </a:lnTo>
                <a:close/>
              </a:path>
              <a:path w="534035" h="184150">
                <a:moveTo>
                  <a:pt x="518691" y="181513"/>
                </a:moveTo>
                <a:lnTo>
                  <a:pt x="514375" y="163782"/>
                </a:lnTo>
                <a:lnTo>
                  <a:pt x="513441" y="163782"/>
                </a:lnTo>
                <a:lnTo>
                  <a:pt x="507453" y="171326"/>
                </a:lnTo>
                <a:lnTo>
                  <a:pt x="501309" y="176556"/>
                </a:lnTo>
                <a:lnTo>
                  <a:pt x="495010" y="179472"/>
                </a:lnTo>
                <a:lnTo>
                  <a:pt x="488711" y="182388"/>
                </a:lnTo>
                <a:lnTo>
                  <a:pt x="480584" y="183847"/>
                </a:lnTo>
                <a:lnTo>
                  <a:pt x="470629" y="183847"/>
                </a:lnTo>
                <a:lnTo>
                  <a:pt x="461636" y="183220"/>
                </a:lnTo>
                <a:lnTo>
                  <a:pt x="430708" y="154238"/>
                </a:lnTo>
                <a:lnTo>
                  <a:pt x="430034" y="145701"/>
                </a:lnTo>
                <a:lnTo>
                  <a:pt x="433752" y="128640"/>
                </a:lnTo>
                <a:lnTo>
                  <a:pt x="444907" y="116187"/>
                </a:lnTo>
                <a:lnTo>
                  <a:pt x="463499" y="108342"/>
                </a:lnTo>
                <a:lnTo>
                  <a:pt x="489527" y="105105"/>
                </a:lnTo>
                <a:lnTo>
                  <a:pt x="513208" y="104288"/>
                </a:lnTo>
                <a:lnTo>
                  <a:pt x="513208" y="96239"/>
                </a:lnTo>
                <a:lnTo>
                  <a:pt x="511429" y="84195"/>
                </a:lnTo>
                <a:lnTo>
                  <a:pt x="506092" y="75591"/>
                </a:lnTo>
                <a:lnTo>
                  <a:pt x="497197" y="70429"/>
                </a:lnTo>
                <a:lnTo>
                  <a:pt x="484745" y="68709"/>
                </a:lnTo>
                <a:lnTo>
                  <a:pt x="475923" y="69307"/>
                </a:lnTo>
                <a:lnTo>
                  <a:pt x="466605" y="71100"/>
                </a:lnTo>
                <a:lnTo>
                  <a:pt x="456791" y="74090"/>
                </a:lnTo>
                <a:lnTo>
                  <a:pt x="446482" y="78274"/>
                </a:lnTo>
                <a:lnTo>
                  <a:pt x="439133" y="62293"/>
                </a:lnTo>
                <a:lnTo>
                  <a:pt x="450499" y="57393"/>
                </a:lnTo>
                <a:lnTo>
                  <a:pt x="461734" y="53894"/>
                </a:lnTo>
                <a:lnTo>
                  <a:pt x="472839" y="51794"/>
                </a:lnTo>
                <a:lnTo>
                  <a:pt x="483811" y="51094"/>
                </a:lnTo>
                <a:lnTo>
                  <a:pt x="496137" y="51728"/>
                </a:lnTo>
                <a:lnTo>
                  <a:pt x="531012" y="74454"/>
                </a:lnTo>
                <a:lnTo>
                  <a:pt x="533973" y="93789"/>
                </a:lnTo>
                <a:lnTo>
                  <a:pt x="533973" y="181513"/>
                </a:lnTo>
                <a:lnTo>
                  <a:pt x="518691" y="181513"/>
                </a:lnTo>
                <a:close/>
              </a:path>
              <a:path w="534035" h="184150">
                <a:moveTo>
                  <a:pt x="512975" y="118870"/>
                </a:moveTo>
                <a:lnTo>
                  <a:pt x="474537" y="121947"/>
                </a:lnTo>
                <a:lnTo>
                  <a:pt x="452081" y="137379"/>
                </a:lnTo>
                <a:lnTo>
                  <a:pt x="452081" y="145934"/>
                </a:lnTo>
                <a:lnTo>
                  <a:pt x="453539" y="155018"/>
                </a:lnTo>
                <a:lnTo>
                  <a:pt x="457914" y="161507"/>
                </a:lnTo>
                <a:lnTo>
                  <a:pt x="465205" y="165401"/>
                </a:lnTo>
                <a:lnTo>
                  <a:pt x="475412" y="166698"/>
                </a:lnTo>
                <a:lnTo>
                  <a:pt x="483552" y="166104"/>
                </a:lnTo>
                <a:lnTo>
                  <a:pt x="512337" y="138566"/>
                </a:lnTo>
                <a:lnTo>
                  <a:pt x="512975" y="130419"/>
                </a:lnTo>
                <a:lnTo>
                  <a:pt x="512975" y="118870"/>
                </a:lnTo>
                <a:close/>
              </a:path>
            </a:pathLst>
          </a:custGeom>
          <a:ln w="57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 txBox="1"/>
          <p:nvPr/>
        </p:nvSpPr>
        <p:spPr>
          <a:xfrm>
            <a:off x="1707436" y="1743273"/>
            <a:ext cx="10728325" cy="3807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83820">
              <a:lnSpc>
                <a:spcPct val="100000"/>
              </a:lnSpc>
              <a:spcBef>
                <a:spcPts val="110"/>
              </a:spcBef>
            </a:pPr>
            <a:r>
              <a:rPr dirty="0" sz="3000" spc="110">
                <a:latin typeface="Trebuchet MS"/>
                <a:cs typeface="Trebuchet MS"/>
              </a:rPr>
              <a:t>TAMILNADUN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MARGINAL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WORKERS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130">
                <a:latin typeface="Trebuchet MS"/>
                <a:cs typeface="Trebuchet MS"/>
              </a:rPr>
              <a:t>ANALYSIS</a:t>
            </a:r>
            <a:endParaRPr sz="3000">
              <a:latin typeface="Trebuchet MS"/>
              <a:cs typeface="Trebuchet MS"/>
            </a:endParaRPr>
          </a:p>
          <a:p>
            <a:pPr algn="ctr" marL="81280">
              <a:lnSpc>
                <a:spcPct val="100000"/>
              </a:lnSpc>
              <a:spcBef>
                <a:spcPts val="2510"/>
              </a:spcBef>
            </a:pPr>
            <a:r>
              <a:rPr dirty="0" sz="3000" spc="-50">
                <a:latin typeface="Trebuchet MS"/>
                <a:cs typeface="Trebuchet MS"/>
              </a:rPr>
              <a:t>{Development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Part}</a:t>
            </a:r>
            <a:endParaRPr sz="3000">
              <a:latin typeface="Trebuchet MS"/>
              <a:cs typeface="Trebuchet MS"/>
            </a:endParaRPr>
          </a:p>
          <a:p>
            <a:pPr algn="ctr" marL="85090">
              <a:lnSpc>
                <a:spcPct val="100000"/>
              </a:lnSpc>
              <a:spcBef>
                <a:spcPts val="2515"/>
              </a:spcBef>
            </a:pPr>
            <a:r>
              <a:rPr dirty="0" sz="3000">
                <a:latin typeface="Trebuchet MS"/>
                <a:cs typeface="Trebuchet MS"/>
              </a:rPr>
              <a:t>Vaddi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Harsha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Vardhan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(Team</a:t>
            </a:r>
            <a:r>
              <a:rPr dirty="0" sz="3000" spc="-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leader)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2150" spc="-65">
                <a:latin typeface="Trebuchet MS"/>
                <a:cs typeface="Trebuchet MS"/>
              </a:rPr>
              <a:t>Importing</a:t>
            </a:r>
            <a:r>
              <a:rPr dirty="0" sz="2150" spc="-22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libraries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and</a:t>
            </a:r>
            <a:r>
              <a:rPr dirty="0" sz="2150" spc="-229">
                <a:latin typeface="Trebuchet MS"/>
                <a:cs typeface="Trebuchet MS"/>
              </a:rPr>
              <a:t> </a:t>
            </a:r>
            <a:r>
              <a:rPr dirty="0" sz="2150" spc="65">
                <a:latin typeface="Trebuchet MS"/>
                <a:cs typeface="Trebuchet MS"/>
              </a:rPr>
              <a:t>csv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files: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00299"/>
              </a:lnSpc>
              <a:spcBef>
                <a:spcPts val="1835"/>
              </a:spcBef>
            </a:pPr>
            <a:r>
              <a:rPr dirty="0" sz="2150">
                <a:latin typeface="Trebuchet MS"/>
                <a:cs typeface="Trebuchet MS"/>
              </a:rPr>
              <a:t>Use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the</a:t>
            </a:r>
            <a:r>
              <a:rPr dirty="0" sz="2150" spc="-250">
                <a:latin typeface="Trebuchet MS"/>
                <a:cs typeface="Trebuchet MS"/>
              </a:rPr>
              <a:t> </a:t>
            </a:r>
            <a:r>
              <a:rPr dirty="0" sz="1850">
                <a:latin typeface="Courier New"/>
                <a:cs typeface="Courier New"/>
              </a:rPr>
              <a:t>pandas.read_csv()</a:t>
            </a:r>
            <a:r>
              <a:rPr dirty="0" sz="1850" spc="-495">
                <a:latin typeface="Courier New"/>
                <a:cs typeface="Courier New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function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to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load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the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data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into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Pandas</a:t>
            </a:r>
            <a:r>
              <a:rPr dirty="0" sz="2150" spc="-21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DataFrame.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The</a:t>
            </a:r>
            <a:r>
              <a:rPr dirty="0" sz="2150" spc="-150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data </a:t>
            </a:r>
            <a:r>
              <a:rPr dirty="0" sz="2150" spc="-30">
                <a:latin typeface="Trebuchet MS"/>
                <a:cs typeface="Trebuchet MS"/>
              </a:rPr>
              <a:t>should</a:t>
            </a:r>
            <a:r>
              <a:rPr dirty="0" sz="2150" spc="-114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contain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information </a:t>
            </a:r>
            <a:r>
              <a:rPr dirty="0" sz="2150" spc="-70">
                <a:latin typeface="Trebuchet MS"/>
                <a:cs typeface="Trebuchet MS"/>
              </a:rPr>
              <a:t>about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the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workers,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such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114">
                <a:latin typeface="Trebuchet MS"/>
                <a:cs typeface="Trebuchet MS"/>
              </a:rPr>
              <a:t>as</a:t>
            </a:r>
            <a:r>
              <a:rPr dirty="0" sz="2150" spc="-210">
                <a:latin typeface="Trebuchet MS"/>
                <a:cs typeface="Trebuchet MS"/>
              </a:rPr>
              <a:t> </a:t>
            </a:r>
            <a:r>
              <a:rPr dirty="0" sz="2150" spc="-120">
                <a:latin typeface="Trebuchet MS"/>
                <a:cs typeface="Trebuchet MS"/>
              </a:rPr>
              <a:t>their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employment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status,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earnings,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and </a:t>
            </a:r>
            <a:r>
              <a:rPr dirty="0" sz="2150" spc="-95">
                <a:latin typeface="Trebuchet MS"/>
                <a:cs typeface="Trebuchet MS"/>
              </a:rPr>
              <a:t>other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relevant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characteristics.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102" name="object 10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20136" y="5757680"/>
            <a:ext cx="10786691" cy="5303755"/>
          </a:xfrm>
          <a:prstGeom prst="rect">
            <a:avLst/>
          </a:prstGeom>
        </p:spPr>
      </p:pic>
      <p:grpSp>
        <p:nvGrpSpPr>
          <p:cNvPr id="103" name="object 103" descr=""/>
          <p:cNvGrpSpPr/>
          <p:nvPr/>
        </p:nvGrpSpPr>
        <p:grpSpPr>
          <a:xfrm>
            <a:off x="1692611" y="12088739"/>
            <a:ext cx="10814685" cy="3583940"/>
            <a:chOff x="1692611" y="12088739"/>
            <a:chExt cx="10814685" cy="3583940"/>
          </a:xfrm>
        </p:grpSpPr>
        <p:pic>
          <p:nvPicPr>
            <p:cNvPr id="104" name="object 10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20136" y="12088739"/>
              <a:ext cx="10786691" cy="776450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14169" y="12092011"/>
              <a:ext cx="5079721" cy="336979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20136" y="12865190"/>
              <a:ext cx="10786691" cy="1421501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2611" y="12892353"/>
              <a:ext cx="10560324" cy="995376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50171" y="14286692"/>
              <a:ext cx="10356657" cy="513651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74238" y="14304849"/>
              <a:ext cx="4787759" cy="335439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50171" y="14800344"/>
              <a:ext cx="10356657" cy="513651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74238" y="14815561"/>
              <a:ext cx="7511309" cy="335439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50171" y="15313996"/>
              <a:ext cx="10356657" cy="322525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57579" y="15317174"/>
              <a:ext cx="7059950" cy="355037"/>
            </a:xfrm>
            <a:prstGeom prst="rect">
              <a:avLst/>
            </a:prstGeom>
          </p:spPr>
        </p:pic>
      </p:grpSp>
      <p:sp>
        <p:nvSpPr>
          <p:cNvPr id="114" name="object 114" descr=""/>
          <p:cNvSpPr txBox="1"/>
          <p:nvPr/>
        </p:nvSpPr>
        <p:spPr>
          <a:xfrm>
            <a:off x="1707436" y="12040203"/>
            <a:ext cx="10547350" cy="3606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25">
                <a:latin typeface="Trebuchet MS"/>
                <a:cs typeface="Trebuchet MS"/>
              </a:rPr>
              <a:t>Fetching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data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from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50">
                <a:latin typeface="Trebuchet MS"/>
                <a:cs typeface="Trebuchet MS"/>
              </a:rPr>
              <a:t>imported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100">
                <a:latin typeface="Trebuchet MS"/>
                <a:cs typeface="Trebuchet MS"/>
              </a:rPr>
              <a:t>csv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file: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ct val="95800"/>
              </a:lnSpc>
            </a:pPr>
            <a:r>
              <a:rPr dirty="0" sz="2250" spc="-65">
                <a:latin typeface="Trebuchet MS"/>
                <a:cs typeface="Trebuchet MS"/>
              </a:rPr>
              <a:t>There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85">
                <a:latin typeface="Trebuchet MS"/>
                <a:cs typeface="Trebuchet MS"/>
              </a:rPr>
              <a:t>is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no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single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definition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of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marginal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114">
                <a:latin typeface="Trebuchet MS"/>
                <a:cs typeface="Trebuchet MS"/>
              </a:rPr>
              <a:t>worker,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but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they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are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typically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defined</a:t>
            </a:r>
            <a:r>
              <a:rPr dirty="0" sz="2250" spc="-114">
                <a:latin typeface="Trebuchet MS"/>
                <a:cs typeface="Trebuchet MS"/>
              </a:rPr>
              <a:t> </a:t>
            </a:r>
            <a:r>
              <a:rPr dirty="0" sz="2250" spc="110">
                <a:latin typeface="Trebuchet MS"/>
                <a:cs typeface="Trebuchet MS"/>
              </a:rPr>
              <a:t>as </a:t>
            </a:r>
            <a:r>
              <a:rPr dirty="0" sz="2250" spc="-20">
                <a:latin typeface="Trebuchet MS"/>
                <a:cs typeface="Trebuchet MS"/>
              </a:rPr>
              <a:t>workers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who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are</a:t>
            </a:r>
            <a:r>
              <a:rPr dirty="0" sz="2250" spc="-5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employed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in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low-</a:t>
            </a:r>
            <a:r>
              <a:rPr dirty="0" sz="2250" spc="-10">
                <a:latin typeface="Trebuchet MS"/>
                <a:cs typeface="Trebuchet MS"/>
              </a:rPr>
              <a:t>paying</a:t>
            </a:r>
            <a:r>
              <a:rPr dirty="0" sz="2250" spc="-13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jobs</a:t>
            </a:r>
            <a:r>
              <a:rPr dirty="0" sz="2250" spc="-114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with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 spc="-75">
                <a:latin typeface="Trebuchet MS"/>
                <a:cs typeface="Trebuchet MS"/>
              </a:rPr>
              <a:t>limited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benefits</a:t>
            </a:r>
            <a:r>
              <a:rPr dirty="0" sz="2250" spc="-114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and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job</a:t>
            </a:r>
            <a:r>
              <a:rPr dirty="0" sz="2250" spc="-12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security. </a:t>
            </a:r>
            <a:r>
              <a:rPr dirty="0" sz="2250">
                <a:latin typeface="Trebuchet MS"/>
                <a:cs typeface="Trebuchet MS"/>
              </a:rPr>
              <a:t>You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can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identify</a:t>
            </a:r>
            <a:r>
              <a:rPr dirty="0" sz="2250" spc="-110">
                <a:latin typeface="Trebuchet MS"/>
                <a:cs typeface="Trebuchet MS"/>
              </a:rPr>
              <a:t> </a:t>
            </a:r>
            <a:r>
              <a:rPr dirty="0" sz="2250" spc="-100">
                <a:latin typeface="Trebuchet MS"/>
                <a:cs typeface="Trebuchet MS"/>
              </a:rPr>
              <a:t>the</a:t>
            </a:r>
            <a:r>
              <a:rPr dirty="0" sz="2250" spc="-50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marginal</a:t>
            </a:r>
            <a:r>
              <a:rPr dirty="0" sz="2250" spc="-5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workers</a:t>
            </a:r>
            <a:r>
              <a:rPr dirty="0" sz="2250" spc="-21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in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your</a:t>
            </a:r>
            <a:r>
              <a:rPr dirty="0" sz="2250" spc="-90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data</a:t>
            </a:r>
            <a:r>
              <a:rPr dirty="0" sz="2250" spc="-8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using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80">
                <a:latin typeface="Trebuchet MS"/>
                <a:cs typeface="Trebuchet MS"/>
              </a:rPr>
              <a:t> variety</a:t>
            </a:r>
            <a:r>
              <a:rPr dirty="0" sz="2250" spc="-11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of</a:t>
            </a:r>
            <a:r>
              <a:rPr dirty="0" sz="2250" spc="-110">
                <a:latin typeface="Trebuchet MS"/>
                <a:cs typeface="Trebuchet MS"/>
              </a:rPr>
              <a:t> </a:t>
            </a:r>
            <a:r>
              <a:rPr dirty="0" sz="2250" spc="-120">
                <a:latin typeface="Trebuchet MS"/>
                <a:cs typeface="Trebuchet MS"/>
              </a:rPr>
              <a:t>criteria,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50">
                <a:latin typeface="Trebuchet MS"/>
                <a:cs typeface="Trebuchet MS"/>
              </a:rPr>
              <a:t>such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as: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250">
              <a:latin typeface="Trebuchet MS"/>
              <a:cs typeface="Trebuchet MS"/>
            </a:endParaRPr>
          </a:p>
          <a:p>
            <a:pPr marL="872490">
              <a:lnSpc>
                <a:spcPct val="100000"/>
              </a:lnSpc>
            </a:pPr>
            <a:r>
              <a:rPr dirty="0" sz="2250" spc="-35">
                <a:latin typeface="Trebuchet MS"/>
                <a:cs typeface="Trebuchet MS"/>
              </a:rPr>
              <a:t>Hourly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wage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below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50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certain</a:t>
            </a:r>
            <a:r>
              <a:rPr dirty="0" sz="2250" spc="-7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threshold</a:t>
            </a:r>
            <a:endParaRPr sz="2250">
              <a:latin typeface="Trebuchet MS"/>
              <a:cs typeface="Trebuchet MS"/>
            </a:endParaRPr>
          </a:p>
          <a:p>
            <a:pPr marL="872490" marR="2170430">
              <a:lnSpc>
                <a:spcPct val="149800"/>
              </a:lnSpc>
            </a:pPr>
            <a:r>
              <a:rPr dirty="0" sz="2250">
                <a:latin typeface="Trebuchet MS"/>
                <a:cs typeface="Trebuchet MS"/>
              </a:rPr>
              <a:t>Number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of</a:t>
            </a:r>
            <a:r>
              <a:rPr dirty="0" sz="2250" spc="-114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hours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worked</a:t>
            </a:r>
            <a:r>
              <a:rPr dirty="0" sz="2250" spc="-130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per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week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below</a:t>
            </a:r>
            <a:r>
              <a:rPr dirty="0" sz="2250" spc="-8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85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certain</a:t>
            </a:r>
            <a:r>
              <a:rPr dirty="0" sz="2250" spc="-21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threshold </a:t>
            </a:r>
            <a:r>
              <a:rPr dirty="0" sz="2250" spc="-35">
                <a:latin typeface="Trebuchet MS"/>
                <a:cs typeface="Trebuchet MS"/>
              </a:rPr>
              <a:t>Type</a:t>
            </a:r>
            <a:r>
              <a:rPr dirty="0" sz="2250" spc="-6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of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employment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145">
                <a:latin typeface="Trebuchet MS"/>
                <a:cs typeface="Trebuchet MS"/>
              </a:rPr>
              <a:t>(e.g.,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part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time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,temporary,contract)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4169" y="1725507"/>
            <a:ext cx="11652885" cy="4527550"/>
            <a:chOff x="1714169" y="1725507"/>
            <a:chExt cx="11652885" cy="4527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0171" y="1725507"/>
              <a:ext cx="10356657" cy="40255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0205" y="1725507"/>
              <a:ext cx="10786691" cy="38464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0136" y="5751105"/>
              <a:ext cx="10786691" cy="50170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4169" y="5909667"/>
              <a:ext cx="6632622" cy="33837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707436" y="5857859"/>
            <a:ext cx="664146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55">
                <a:latin typeface="Trebuchet MS"/>
                <a:cs typeface="Trebuchet MS"/>
              </a:rPr>
              <a:t>Retrieving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analysed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data</a:t>
            </a:r>
            <a:r>
              <a:rPr dirty="0" sz="2250" spc="-9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of</a:t>
            </a:r>
            <a:r>
              <a:rPr dirty="0" sz="2250" spc="-114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marginal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workers: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0136" y="6431993"/>
            <a:ext cx="10786691" cy="5482936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692611" y="12945505"/>
            <a:ext cx="10814685" cy="2893695"/>
            <a:chOff x="1692611" y="12945505"/>
            <a:chExt cx="10814685" cy="2893695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0136" y="12954178"/>
              <a:ext cx="10786691" cy="7764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7310" y="12945505"/>
              <a:ext cx="5564396" cy="33697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0136" y="13730629"/>
              <a:ext cx="10786691" cy="108703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7511" y="13745846"/>
              <a:ext cx="10416326" cy="66991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0136" y="14817660"/>
              <a:ext cx="10786691" cy="100341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2611" y="14835817"/>
              <a:ext cx="10746458" cy="100298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707436" y="12893697"/>
            <a:ext cx="10725785" cy="2926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40">
                <a:latin typeface="Trebuchet MS"/>
                <a:cs typeface="Trebuchet MS"/>
              </a:rPr>
              <a:t>Creating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pie</a:t>
            </a:r>
            <a:r>
              <a:rPr dirty="0" sz="2250" spc="-65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chart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code</a:t>
            </a:r>
            <a:r>
              <a:rPr dirty="0" sz="2250" spc="-60">
                <a:latin typeface="Trebuchet MS"/>
                <a:cs typeface="Trebuchet MS"/>
              </a:rPr>
              <a:t> </a:t>
            </a:r>
            <a:r>
              <a:rPr dirty="0" sz="2250" spc="-75">
                <a:latin typeface="Trebuchet MS"/>
                <a:cs typeface="Trebuchet MS"/>
              </a:rPr>
              <a:t>for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-100">
                <a:latin typeface="Trebuchet MS"/>
                <a:cs typeface="Trebuchet MS"/>
              </a:rPr>
              <a:t>the</a:t>
            </a:r>
            <a:r>
              <a:rPr dirty="0" sz="2250" spc="-60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given</a:t>
            </a:r>
            <a:r>
              <a:rPr dirty="0" sz="2250" spc="-215">
                <a:latin typeface="Trebuchet MS"/>
                <a:cs typeface="Trebuchet MS"/>
              </a:rPr>
              <a:t> </a:t>
            </a:r>
            <a:r>
              <a:rPr dirty="0" sz="2250" spc="100">
                <a:latin typeface="Trebuchet MS"/>
                <a:cs typeface="Trebuchet MS"/>
              </a:rPr>
              <a:t>csv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file: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327025">
              <a:lnSpc>
                <a:spcPts val="2630"/>
              </a:lnSpc>
            </a:pPr>
            <a:r>
              <a:rPr dirty="0" sz="2250">
                <a:latin typeface="Trebuchet MS"/>
                <a:cs typeface="Trebuchet MS"/>
              </a:rPr>
              <a:t>This</a:t>
            </a:r>
            <a:r>
              <a:rPr dirty="0" sz="2250" spc="-21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code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105">
                <a:latin typeface="Trebuchet MS"/>
                <a:cs typeface="Trebuchet MS"/>
              </a:rPr>
              <a:t>will</a:t>
            </a:r>
            <a:r>
              <a:rPr dirty="0" sz="2250" spc="-4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read</a:t>
            </a:r>
            <a:r>
              <a:rPr dirty="0" sz="2250" spc="-12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125">
                <a:latin typeface="Trebuchet MS"/>
                <a:cs typeface="Trebuchet MS"/>
              </a:rPr>
              <a:t>CSV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file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into</a:t>
            </a:r>
            <a:r>
              <a:rPr dirty="0" sz="2250" spc="-13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70">
                <a:latin typeface="Trebuchet MS"/>
                <a:cs typeface="Trebuchet MS"/>
              </a:rPr>
              <a:t> </a:t>
            </a:r>
            <a:r>
              <a:rPr dirty="0" sz="2250" spc="65">
                <a:latin typeface="Trebuchet MS"/>
                <a:cs typeface="Trebuchet MS"/>
              </a:rPr>
              <a:t>Pandas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DataFrame,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extract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pie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chart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data, </a:t>
            </a:r>
            <a:r>
              <a:rPr dirty="0" sz="2250">
                <a:latin typeface="Trebuchet MS"/>
                <a:cs typeface="Trebuchet MS"/>
              </a:rPr>
              <a:t>and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create</a:t>
            </a:r>
            <a:r>
              <a:rPr dirty="0" sz="2250" spc="-7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pie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chart.</a:t>
            </a:r>
            <a:r>
              <a:rPr dirty="0" sz="2250" spc="-125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The</a:t>
            </a:r>
            <a:r>
              <a:rPr dirty="0" sz="2250" spc="-7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pie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chart</a:t>
            </a:r>
            <a:r>
              <a:rPr dirty="0" sz="2250" spc="-75">
                <a:latin typeface="Trebuchet MS"/>
                <a:cs typeface="Trebuchet MS"/>
              </a:rPr>
              <a:t> </a:t>
            </a:r>
            <a:r>
              <a:rPr dirty="0" sz="2250" spc="-105">
                <a:latin typeface="Trebuchet MS"/>
                <a:cs typeface="Trebuchet MS"/>
              </a:rPr>
              <a:t>will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have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specified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125">
                <a:latin typeface="Trebuchet MS"/>
                <a:cs typeface="Trebuchet MS"/>
              </a:rPr>
              <a:t>title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and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labels.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ts val="2630"/>
              </a:lnSpc>
              <a:spcBef>
                <a:spcPts val="5"/>
              </a:spcBef>
            </a:pPr>
            <a:r>
              <a:rPr dirty="0" sz="2250">
                <a:latin typeface="Trebuchet MS"/>
                <a:cs typeface="Trebuchet MS"/>
              </a:rPr>
              <a:t>You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can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customize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pie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chart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by</a:t>
            </a:r>
            <a:r>
              <a:rPr dirty="0" sz="2250" spc="-110">
                <a:latin typeface="Trebuchet MS"/>
                <a:cs typeface="Trebuchet MS"/>
              </a:rPr>
              <a:t> </a:t>
            </a:r>
            <a:r>
              <a:rPr dirty="0" sz="2250" spc="60">
                <a:latin typeface="Trebuchet MS"/>
                <a:cs typeface="Trebuchet MS"/>
              </a:rPr>
              <a:t>passing</a:t>
            </a:r>
            <a:r>
              <a:rPr dirty="0" sz="2250" spc="-120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additional</a:t>
            </a:r>
            <a:r>
              <a:rPr dirty="0" sz="2250" spc="-55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parameters</a:t>
            </a:r>
            <a:r>
              <a:rPr dirty="0" sz="2250" spc="-110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to</a:t>
            </a:r>
            <a:r>
              <a:rPr dirty="0" sz="2250" spc="-14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the </a:t>
            </a:r>
            <a:r>
              <a:rPr dirty="0" sz="1850">
                <a:latin typeface="Courier New"/>
                <a:cs typeface="Courier New"/>
              </a:rPr>
              <a:t>matplotlib.pyplot.pie()</a:t>
            </a:r>
            <a:r>
              <a:rPr dirty="0" sz="1850" spc="-495">
                <a:latin typeface="Courier New"/>
                <a:cs typeface="Courier New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function.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For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example,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you</a:t>
            </a:r>
            <a:r>
              <a:rPr dirty="0" sz="2250" spc="-8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can</a:t>
            </a:r>
            <a:r>
              <a:rPr dirty="0" sz="2250" spc="-8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specify</a:t>
            </a:r>
            <a:r>
              <a:rPr dirty="0" sz="2250" spc="-100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the</a:t>
            </a:r>
            <a:r>
              <a:rPr dirty="0" sz="2250" spc="-3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colors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of</a:t>
            </a:r>
            <a:r>
              <a:rPr dirty="0" sz="2250" spc="-100">
                <a:latin typeface="Trebuchet MS"/>
                <a:cs typeface="Trebuchet MS"/>
              </a:rPr>
              <a:t> the</a:t>
            </a:r>
            <a:r>
              <a:rPr dirty="0" sz="2250" spc="-30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pie </a:t>
            </a:r>
            <a:r>
              <a:rPr dirty="0" sz="2250" spc="-55">
                <a:latin typeface="Trebuchet MS"/>
                <a:cs typeface="Trebuchet MS"/>
              </a:rPr>
              <a:t>chart</a:t>
            </a:r>
            <a:r>
              <a:rPr dirty="0" sz="2250" spc="-65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slices,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explode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values,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and</a:t>
            </a:r>
            <a:r>
              <a:rPr dirty="0" sz="2250" spc="-13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the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start </a:t>
            </a:r>
            <a:r>
              <a:rPr dirty="0" sz="2250" spc="-10">
                <a:latin typeface="Trebuchet MS"/>
                <a:cs typeface="Trebuchet MS"/>
              </a:rPr>
              <a:t>angle.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136" y="1718932"/>
            <a:ext cx="10786691" cy="5482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2023-10-18T13:49:06Z</dcterms:created>
  <dcterms:modified xsi:type="dcterms:W3CDTF">2023-10-18T13:49:06Z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