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olution" value="1000" units="1/cm"/>
          <inkml:channelProperty channel="Y" name="reolution" value="1000" units="1/cm"/>
          <inkml:channelProperty channel="F" name="reolution" value="1" units="1/dev"/>
        </inkml:channelProperties>
      </inkml:inkSource>
      <inkml:timestamp xml:id="ts0" timeString="2023-10-04T09:38:28"/>
    </inkml:context>
    <inkml:brush xml:id="br0">
      <inkml:brushProperty name="width" value="0.052902635" units="cm"/>
      <inkml:brushProperty name="height" value="0.052902635" units="cm"/>
      <inkml:brushProperty name="fitToCurve" value="1"/>
      <inkml:brushProperty name="color" value="#333333"/>
    </inkml:brush>
  </inkml:definitions>
  <inkml:trace contextRef="#ctx0" brushRef="#br0"> 1 2 1023, 2 0 397,</inkml:trace>
  <inkml:annotation type="path"> 0 74 1, 14 29 1, 29 0 1</inkml:annotation>
  <inkml:annotation type="data">ADEcA4CABAAAAAAAHQIWHAMJRLPmzAFFNEgRBQE4EXCo00EKDgOCQIL18sCCfw3F/F44
</inkml:annotation>
  <inkml:annotation type="types">AAEB
</inkml:annotation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olution" value="1000" units="1/cm"/>
          <inkml:channelProperty channel="Y" name="reolution" value="1000" units="1/cm"/>
          <inkml:channelProperty channel="F" name="reolution" value="1" units="1/dev"/>
        </inkml:channelProperties>
      </inkml:inkSource>
      <inkml:timestamp xml:id="ts0" timeString="2023-10-04T09:38:28"/>
    </inkml:context>
    <inkml:brush xml:id="br0">
      <inkml:brushProperty name="width" value="0.052902635" units="cm"/>
      <inkml:brushProperty name="height" value="0.052902635" units="cm"/>
      <inkml:brushProperty name="fitToCurve" value="1"/>
      <inkml:brushProperty name="color" value="#333333"/>
    </inkml:brush>
  </inkml:definitions>
  <inkml:trace contextRef="#ctx0" brushRef="#br0"> 0 6 257, 1 3 654, 2 0 472, 0 0 0</inkml:trace>
  <inkml:annotation type="path"> 0 164 1, 0 89 1, 14 44 1, 29 0 1, 0 0 1</inkml:annotation>
  <inkml:annotation type="data">ADkcA4CABAAAAAAAHQIWKAMJRLPmzAFFNEgRBQE4EXCo00EKFgWCI6CC+r8C44CCfwHN+/P4Nr/g
SkA=
</inkml:annotation>
  <inkml:annotation type="types">AAEBAQE=
</inkml:annotation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olution" value="1000" units="1/cm"/>
          <inkml:channelProperty channel="Y" name="reolution" value="1000" units="1/cm"/>
          <inkml:channelProperty channel="F" name="reolution" value="1" units="1/dev"/>
        </inkml:channelProperties>
      </inkml:inkSource>
      <inkml:timestamp xml:id="ts0" timeString="2023-10-04T09:38:28"/>
    </inkml:context>
    <inkml:brush xml:id="br0">
      <inkml:brushProperty name="width" value="0.052909248" units="cm"/>
      <inkml:brushProperty name="height" value="0.052909248" units="cm"/>
      <inkml:brushProperty name="fitToCurve" value="1"/>
      <inkml:brushProperty name="color" value="#333333"/>
    </inkml:brush>
  </inkml:definitions>
  <inkml:annotation type="path"> 59 164 1, 14 29 1, 0 0 1</inkml:annotation>
  <inkml:annotation type="data">ADUcA4CABAAAAAAAHQIaKAMJRLPmzAFFNEgRBQE4EXCo00EKEgOC8fHggvq/BvxAgn8DvfwmyA==
</inkml:annotation>
  <inkml:annotation type="types">AAEB
</inkml:annotation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olution" value="1000" units="1/cm"/>
          <inkml:channelProperty channel="Y" name="reolution" value="1000" units="1/cm"/>
          <inkml:channelProperty channel="F" name="reolution" value="1" units="1/dev"/>
        </inkml:channelProperties>
      </inkml:inkSource>
      <inkml:timestamp xml:id="ts0" timeString="2023-10-04T09:38:28"/>
    </inkml:context>
    <inkml:brush xml:id="br0">
      <inkml:brushProperty name="width" value="0.052902635" units="cm"/>
      <inkml:brushProperty name="height" value="0.052902635" units="cm"/>
      <inkml:brushProperty name="fitToCurve" value="1"/>
      <inkml:brushProperty name="color" value="#333333"/>
    </inkml:brush>
  </inkml:definitions>
  <inkml:trace contextRef="#ctx0" brushRef="#br0"> 16 7 409, 19 10 1023, 21 11 903, 23 9 568, 17 7 490, 12 7 723, 8 9 758, 4 10 670, 2 13 479, 0 11 491, 0 14 430, 1 17 356,</inkml:trace>
  <inkml:annotation type="path"> 89 0 1, 239 104 1, 284 149 1, 314 164 1, 344 134 1, 254 104 1, 179 104 1, 119 134 1, 59 149 1, 29 194 1, 0 164 1, 0 209 1, 14 254 1</inkml:annotation>
  <inkml:annotation type="data">AFQcA4CABAAAAAAAHQJANAMJRLPmzAFFNEgRBQE4EXCo00EKMQ2C+Dx8dfLIxkCCfF53rMue/QCC
fwQt/AP38JQ/wEn/Ac38CpfwDj+2/1n/APX53+8=
</inkml:annotation>
  <inkml:annotation type="types">AAEBAQEBAQEBAQEBAQ==
</inkml:annotation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10/4/2023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938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1064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6044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831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44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7990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1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830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920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738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3574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5097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3770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1756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4891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156962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226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2346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1658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1127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85644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678907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2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等线 Light" pitchFamily="0" charset="0"/>
          <a:cs typeface="Calibri Light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hyperlink" Target="https://www.slidemake.com" TargetMode="External"/><Relationship Id="rId3" Type="http://schemas.openxmlformats.org/officeDocument/2006/relationships/customXml" Target="../ink/ink1.xml"/><Relationship Id="rId4" Type="http://schemas.openxmlformats.org/officeDocument/2006/relationships/customXml" Target="../ink/ink2.xml"/><Relationship Id="rId5" Type="http://schemas.openxmlformats.org/officeDocument/2006/relationships/customXml" Target="../ink/ink3.xml"/><Relationship Id="rId6" Type="http://schemas.openxmlformats.org/officeDocument/2006/relationships/customXml" Target="../ink/ink4.xml"/><Relationship Id="rId7" Type="http://schemas.openxmlformats.org/officeDocument/2006/relationships/slideLayout" Target="../slideLayouts/slideLayout12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hlinkClick r:id="rId1"/>
          </p:cNvPr>
          <p:cNvSpPr>
            <a:spLocks/>
          </p:cNvSpPr>
          <p:nvPr/>
        </p:nvSpPr>
        <p:spPr>
          <a:xfrm rot="0">
            <a:off x="7315200" y="4572000"/>
            <a:ext cx="1828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sng" strike="noStrike" kern="1200" cap="none" spc="0" baseline="0">
                <a:solidFill>
                  <a:srgbClr val="357EC7"/>
                </a:solidFill>
                <a:latin typeface="Optima" pitchFamily="34" charset="0"/>
                <a:ea typeface="Optima" pitchFamily="34" charset="0"/>
                <a:cs typeface="Optima" pitchFamily="34" charset="0"/>
                <a:hlinkClick r:id="rId2"/>
              </a:rPr>
              <a:t>SlideMake.com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r:id="rId3">
            <p14:nvContentPartPr>
              <p14:cNvPr id="9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6330235" y="2277499"/>
              <a:ext cx="49764" cy="48925"/>
            </p14:xfrm>
          </p:contentPart>
        </mc:Choice>
        <mc:Fallback/>
      </mc:AlternateContent>
      <mc:AlternateContent xmlns:mc="http://schemas.openxmlformats.org/markup-compatibility/2006">
        <mc:Choice xmlns:p14="http://schemas.microsoft.com/office/powerpoint/2010/main" Requires="p14">
          <p:contentPart r:id="rId4">
            <p14:nvContentPartPr>
              <p14:cNvPr id="10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2402036" y="2505667"/>
              <a:ext cx="34752" cy="107345"/>
            </p14:xfrm>
          </p:contentPart>
        </mc:Choice>
        <mc:Fallback/>
      </mc:AlternateContent>
      <mc:AlternateContent xmlns:mc="http://schemas.openxmlformats.org/markup-compatibility/2006">
        <mc:Choice xmlns:p14="http://schemas.microsoft.com/office/powerpoint/2010/main" Requires="p14">
          <p:contentPart r:id="rId5">
            <p14:nvContentPartPr>
              <p14:cNvPr id="11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4779285" y="2478148"/>
              <a:ext cx="42145" cy="109577"/>
            </p14:xfrm>
          </p:contentPart>
        </mc:Choice>
        <mc:Fallback/>
      </mc:AlternateContent>
      <mc:AlternateContent xmlns:mc="http://schemas.openxmlformats.org/markup-compatibility/2006">
        <mc:Choice xmlns:p14="http://schemas.microsoft.com/office/powerpoint/2010/main" Requires="p14">
          <p:contentPart r:id="rId6">
            <p14:nvContentPartPr>
              <p14:cNvPr id="12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5092112" y="2916459"/>
              <a:ext cx="237787" cy="178916"/>
            </p14:xfrm>
          </p:contentPart>
        </mc:Choice>
        <mc:Fallback/>
      </mc:AlternateContent>
      <p:sp>
        <p:nvSpPr>
          <p:cNvPr id="45" name="文本框"/>
          <p:cNvSpPr txBox="1">
            <a:spLocks/>
          </p:cNvSpPr>
          <p:nvPr/>
        </p:nvSpPr>
        <p:spPr>
          <a:xfrm rot="0">
            <a:off x="2190716" y="1619225"/>
            <a:ext cx="4762427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TITLE:7214/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Assessment of marginal workers in tamilnadu.a socioeconomic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---------------------------------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vaddi harsha vardhan(team leader)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            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1436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9355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Introduction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This project involves defining objectives, designing the analysis approach, and selecting appropriate visualization techniques.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By following these steps, we can ensure a clear and effective project plan.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 objective is to provide actionable insights from the data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09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Defining Objectives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Clearly define the goals and objectives of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Identify the specific questions or problems that need to be addressed.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Ensure that the objectives are measurable and achievable.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4867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Designing the Analysis Approach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Determine the data sources and collection methods required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Identify the appropriate data analysis techniques, such as statistical analysis or machine learning algorithms.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Consider any limitations or constraints that may affect the analysis approach.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801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Selecting Appropriate Visualization Techniques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Choose the appropriate visualization techniques to present the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Consider the type of data and the objectives of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Select visuals that effectively communicate the insights and support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490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Importance of Defining Objectives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Defining objectives provides a clear direction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helps prioritize the analysis and focus on the most relevant aspects.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Objectives serve as benchmarks to measure the success of the project.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312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Benefits of Designing the Analysis Approach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Designing the analysis approach ensures a systematic and structured approach to data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helps identify the necessary resources and tools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 well-designed approach increases the accuracy and reliability of the results.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297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457200" y="228600"/>
            <a:ext cx="8229600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Advantages of Selecting Appropriate Visualization Techniques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457200" y="1143000"/>
            <a:ext cx="8229600" cy="320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Appropriate visualization techniques enhance understanding and interpretation of the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Visuals make complex information more accessible and engaging.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facilitates effective communication of insights to stakeholders.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Remember to use appropriate visuals, such as relevant images or graphs, to support your presentation.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9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13</TotalTime>
  <Application>Yozo_Office</Application>
  <Company>SlideMake.com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This Project Includes Defining Objectives, Designing The Analysis Approach, Selecting Appropriate Vi</dc:title>
  <dc:subject>This Project Includes Defining Objectives, Designing The Analysis Approach, Selecting Appropriate Vi</dc:subject>
  <dc:creator>SlideMake.com</dc:creator>
  <cp:lastModifiedBy>root</cp:lastModifiedBy>
  <cp:revision>1</cp:revision>
  <dcterms:created xsi:type="dcterms:W3CDTF">2023-10-04T03:50:04Z</dcterms:created>
  <dcterms:modified xsi:type="dcterms:W3CDTF">2023-10-04T01:38:28Z</dcterms:modified>
</cp:coreProperties>
</file>