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7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5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04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5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2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7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8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8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4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8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0472B3-2121-4026-8994-C12001040AE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FBB074-0F88-48F3-9357-708F7EDA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25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B670-7E04-D7A4-2B8F-80BE99164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ПОЕКТ : «</a:t>
            </a:r>
            <a:r>
              <a:rPr lang="en-US" b="1" dirty="0"/>
              <a:t>GOODTABLE</a:t>
            </a:r>
            <a:r>
              <a:rPr lang="ru-RU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E70E0E-0A5B-CB5E-7426-512A97A19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Сайт на основе «Конструктор сайтов»</a:t>
            </a:r>
          </a:p>
        </p:txBody>
      </p:sp>
    </p:spTree>
    <p:extLst>
      <p:ext uri="{BB962C8B-B14F-4D97-AF65-F5344CB8AC3E}">
        <p14:creationId xmlns:p14="http://schemas.microsoft.com/office/powerpoint/2010/main" val="25303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CD1B8-0D1C-506C-533A-D341A95D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744C8-2BE9-001A-641D-309E79E7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Сайт был создан в целях продажи дешёвой и качественной мебели, как довольно востребованного товара.</a:t>
            </a:r>
          </a:p>
        </p:txBody>
      </p:sp>
    </p:spTree>
    <p:extLst>
      <p:ext uri="{BB962C8B-B14F-4D97-AF65-F5344CB8AC3E}">
        <p14:creationId xmlns:p14="http://schemas.microsoft.com/office/powerpoint/2010/main" val="243031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ACE89-1697-AAB4-165E-0784BD5D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Почему именно мебель?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AF00A-EBFA-778F-B70A-542ACA4B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 время в российских городах создаётся много жилых комплексов, и переезжающие люди очень редко берут с собой свою мебель, данный сайт поможет с покупкой качественной мебели многим людям!</a:t>
            </a:r>
          </a:p>
        </p:txBody>
      </p:sp>
    </p:spTree>
    <p:extLst>
      <p:ext uri="{BB962C8B-B14F-4D97-AF65-F5344CB8AC3E}">
        <p14:creationId xmlns:p14="http://schemas.microsoft.com/office/powerpoint/2010/main" val="54545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6228F-9AD5-0501-BCBB-C19F4792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сайта: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792BFF-D797-0C97-2CBE-4C7A97E5B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3" y="3530600"/>
            <a:ext cx="4035700" cy="31242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8D82F-3908-ADCD-CEB4-DBD04FA0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36" y="3530600"/>
            <a:ext cx="40357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47AAD-49E1-3E0C-8C14-EB537EB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сайт создавался?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9DA35-FEA7-B7AC-A3B8-7AA9A7EF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Изначально сайт был создан и отредактирован на базе </a:t>
            </a:r>
            <a:r>
              <a:rPr lang="en-US" dirty="0"/>
              <a:t>HTML Academy</a:t>
            </a:r>
            <a:r>
              <a:rPr lang="ru-RU" dirty="0"/>
              <a:t>, впоследствии были проведены дизайнерские и прочие работы в Конструкторе Сайтов, после чего сайт был готов.</a:t>
            </a:r>
          </a:p>
        </p:txBody>
      </p:sp>
    </p:spTree>
    <p:extLst>
      <p:ext uri="{BB962C8B-B14F-4D97-AF65-F5344CB8AC3E}">
        <p14:creationId xmlns:p14="http://schemas.microsoft.com/office/powerpoint/2010/main" val="2158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C9772-52C8-E79E-6D2D-3AB2FA19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ЗАЧЕМ </a:t>
            </a:r>
            <a:r>
              <a:rPr lang="en-US" b="1" dirty="0"/>
              <a:t>HTML Academy</a:t>
            </a:r>
            <a:r>
              <a:rPr lang="ru-RU" b="1" dirty="0"/>
              <a:t>? НЕ мог написать </a:t>
            </a:r>
            <a:r>
              <a:rPr lang="ru-RU" b="1" dirty="0" err="1"/>
              <a:t>прогу</a:t>
            </a:r>
            <a:r>
              <a:rPr lang="ru-RU" b="1" dirty="0"/>
              <a:t> сам?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FB4B-FA08-2AFE-AC3F-9144324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Я лишь начинающий  программист, и написание даже лёгкого сайта является для меня той ещё задачкой. А </a:t>
            </a:r>
            <a:r>
              <a:rPr lang="en-US" dirty="0"/>
              <a:t>HTML Academy</a:t>
            </a:r>
            <a:r>
              <a:rPr lang="ru-RU" dirty="0"/>
              <a:t> позволяет научиться востребованным языкам программирования, при этом со спецзаданиями от именитых программистов!</a:t>
            </a:r>
          </a:p>
        </p:txBody>
      </p:sp>
    </p:spTree>
    <p:extLst>
      <p:ext uri="{BB962C8B-B14F-4D97-AF65-F5344CB8AC3E}">
        <p14:creationId xmlns:p14="http://schemas.microsoft.com/office/powerpoint/2010/main" val="22774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4735-7185-7946-FC20-679F42D9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хочу сказать под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A9B3F-745F-D4EA-9B21-6783AA30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Товарищи! Развивайтесь, учитесь – мой проект для меня лишь самое малое, что я мог создать, и в будущем я постараюсь совершенствоваться в этом деле!</a:t>
            </a:r>
          </a:p>
          <a:p>
            <a:pPr marL="0" indent="0" algn="ctr">
              <a:buNone/>
            </a:pPr>
            <a:r>
              <a:rPr lang="ru-RU" sz="3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63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44</TotalTime>
  <Words>185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ПОЕКТ : «GOODTABLE»</vt:lpstr>
      <vt:lpstr>Цель Создания</vt:lpstr>
      <vt:lpstr>Почему именно мебель?</vt:lpstr>
      <vt:lpstr>Внешний вид сайта:</vt:lpstr>
      <vt:lpstr>Как сайт создавался?</vt:lpstr>
      <vt:lpstr>ЗАЧЕМ HTML Academy? НЕ мог написать прогу сам?</vt:lpstr>
      <vt:lpstr>ЧТО хочу сказать под 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ПОЕКТ : «GOODTABLE»</dc:title>
  <dc:creator>Сергей Рассказов</dc:creator>
  <cp:lastModifiedBy>PRO2023-U6</cp:lastModifiedBy>
  <cp:revision>2</cp:revision>
  <dcterms:created xsi:type="dcterms:W3CDTF">2023-03-25T14:26:36Z</dcterms:created>
  <dcterms:modified xsi:type="dcterms:W3CDTF">2023-04-15T16:42:55Z</dcterms:modified>
</cp:coreProperties>
</file>