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Тема: </a:t>
            </a:r>
            <a:r>
              <a:rPr lang="ru-RU" dirty="0" err="1" smtClean="0"/>
              <a:t>Скиллбокс</a:t>
            </a:r>
            <a:r>
              <a:rPr lang="ru-RU" dirty="0" smtClean="0"/>
              <a:t> часть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Антонюк Вадим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2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Оптимизируем </a:t>
            </a:r>
            <a:r>
              <a:rPr lang="ru-RU" b="1" dirty="0" smtClean="0"/>
              <a:t>бизнес-процессы (блок1)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виды анализа бизнес-процессов</a:t>
            </a:r>
          </a:p>
          <a:p>
            <a:r>
              <a:rPr lang="ru-RU" dirty="0" smtClean="0"/>
              <a:t>Визуальный анализ процесса</a:t>
            </a:r>
          </a:p>
          <a:p>
            <a:r>
              <a:rPr lang="ru-RU" dirty="0" smtClean="0"/>
              <a:t>Статистический анализ процесса</a:t>
            </a:r>
          </a:p>
          <a:p>
            <a:r>
              <a:rPr lang="ru-RU" dirty="0" smtClean="0"/>
              <a:t>Функционально-стоимостной анализ процесса</a:t>
            </a:r>
          </a:p>
          <a:p>
            <a:r>
              <a:rPr lang="ru-RU" dirty="0" smtClean="0"/>
              <a:t>Стратегии по улучшению процесса: </a:t>
            </a:r>
            <a:r>
              <a:rPr lang="ru-RU" dirty="0" err="1" smtClean="0"/>
              <a:t>кайдзен</a:t>
            </a:r>
            <a:r>
              <a:rPr lang="ru-RU" dirty="0" smtClean="0"/>
              <a:t> и </a:t>
            </a:r>
            <a:r>
              <a:rPr lang="ru-RU" dirty="0" err="1" smtClean="0"/>
              <a:t>реинженеринг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80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Визуальный (навести порядок)</a:t>
            </a:r>
          </a:p>
          <a:p>
            <a:r>
              <a:rPr lang="ru-RU" dirty="0" smtClean="0"/>
              <a:t>Статистический (стабилизировать результаты)</a:t>
            </a:r>
          </a:p>
          <a:p>
            <a:r>
              <a:rPr lang="ru-RU" dirty="0" smtClean="0"/>
              <a:t>Функционально стоимостной (достичь совершенства)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визуальном анализе исследование процесса происходит с помощью диаграммы.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Статический анализ помогает исследовать процесс с помощью цифр 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7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Функционально-стоимостной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Имитационное моделирование — метод исследования, где изучаемая система заменяется имитирующей. С имитирующей системой проводят эксперименты и получают информацию об изучаемой системе. Эксперименты на реальном объекте не проводят.</a:t>
            </a:r>
          </a:p>
          <a:p>
            <a:r>
              <a:rPr lang="ru-RU" dirty="0"/>
              <a:t>Функционально-стоимостный анализ — метод операционно-ориентированного расчёта себестоимости продукта или услуги. Процесс - это действие. Стоимость процесса равна сумме расходов на выполнение каждого действия.</a:t>
            </a:r>
          </a:p>
          <a:p>
            <a:r>
              <a:rPr lang="ru-RU" dirty="0"/>
              <a:t>Алгоритм проведения анализа:</a:t>
            </a:r>
          </a:p>
          <a:p>
            <a:r>
              <a:rPr lang="ru-RU" dirty="0"/>
              <a:t>﻿﻿﻿Построить модель процесса с помощью набора диаграмм.</a:t>
            </a:r>
          </a:p>
          <a:p>
            <a:r>
              <a:rPr lang="ru-RU" dirty="0"/>
              <a:t>﻿﻿﻿Задать параметры запуска процесса через стартовые события.</a:t>
            </a:r>
          </a:p>
          <a:p>
            <a:r>
              <a:rPr lang="ru-RU" dirty="0"/>
              <a:t>﻿﻿﻿Указать время выполнения и ожидания для каждой операции.</a:t>
            </a:r>
          </a:p>
          <a:p>
            <a:r>
              <a:rPr lang="ru-RU" dirty="0"/>
              <a:t>﻿﻿﻿Отметить, как будет идти процесс в альтернативных ветках.</a:t>
            </a:r>
          </a:p>
          <a:p>
            <a:r>
              <a:rPr lang="ru-RU" dirty="0"/>
              <a:t>﻿﻿﻿Задать режим работы и количество временных ресурсов.</a:t>
            </a:r>
          </a:p>
          <a:p>
            <a:r>
              <a:rPr lang="ru-RU" dirty="0"/>
              <a:t>﻿﻿﻿Определить количество материальных ресурсов.</a:t>
            </a:r>
          </a:p>
          <a:p>
            <a:r>
              <a:rPr lang="ru-RU" dirty="0"/>
              <a:t>﻿﻿﻿Указать стоимость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7061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 улучшению процесса: </a:t>
            </a:r>
            <a:r>
              <a:rPr lang="ru-RU" dirty="0" err="1" smtClean="0"/>
              <a:t>Кайдзен</a:t>
            </a:r>
            <a:r>
              <a:rPr lang="ru-RU" dirty="0" smtClean="0"/>
              <a:t> и реинжиниринг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Реинжиниринг – революционные улучшения процесса требуют существенных вложений в его изменения. Основные характеристики изменений: быстро и дорого.</a:t>
            </a:r>
          </a:p>
          <a:p>
            <a:endParaRPr lang="ru-RU" dirty="0" smtClean="0"/>
          </a:p>
          <a:p>
            <a:r>
              <a:rPr lang="ru-RU" dirty="0" err="1" smtClean="0"/>
              <a:t>Кайдзен</a:t>
            </a:r>
            <a:r>
              <a:rPr lang="ru-RU" dirty="0"/>
              <a:t> </a:t>
            </a:r>
            <a:r>
              <a:rPr lang="ru-RU" dirty="0" smtClean="0"/>
              <a:t>– эволюционные улучшения процесса не требуют существенных вложений в его изменения. Основные характеристики изменений: долго и дешево.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2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264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Тема: Скиллбокс часть 2</vt:lpstr>
      <vt:lpstr>Оптимизируем бизнес-процессы (блок1) </vt:lpstr>
      <vt:lpstr>Анализ бизнес-процессов</vt:lpstr>
      <vt:lpstr>Визуальный анализ</vt:lpstr>
      <vt:lpstr>Статический анализ</vt:lpstr>
      <vt:lpstr>Функционально-стоимостной анализ</vt:lpstr>
      <vt:lpstr>Стратегии по улучшению процесса: Кайдзен и реинжиниринг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</dc:creator>
  <cp:lastModifiedBy>Vadim</cp:lastModifiedBy>
  <cp:revision>4</cp:revision>
  <dcterms:created xsi:type="dcterms:W3CDTF">2024-02-07T18:14:24Z</dcterms:created>
  <dcterms:modified xsi:type="dcterms:W3CDTF">2024-02-07T21:16:18Z</dcterms:modified>
</cp:coreProperties>
</file>