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815ECFE-F10D-4AF1-8C65-025C022E26E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7262CB9-2942-481C-8FF4-5E77F70017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8458200" cy="1222375"/>
          </a:xfrm>
        </p:spPr>
        <p:txBody>
          <a:bodyPr/>
          <a:lstStyle/>
          <a:p>
            <a:pPr algn="ctr"/>
            <a:r>
              <a:rPr lang="en-US" dirty="0" smtClean="0"/>
              <a:t>Plants </a:t>
            </a:r>
            <a:r>
              <a:rPr lang="en-US" sz="3200" dirty="0" smtClean="0"/>
              <a:t>vs </a:t>
            </a:r>
            <a:r>
              <a:rPr lang="en-US" dirty="0" smtClean="0"/>
              <a:t>Animals</a:t>
            </a:r>
            <a:endParaRPr lang="ru-R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 Выполнил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Беспалов Вадим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40826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 smtClean="0"/>
              <a:t>	</a:t>
            </a:r>
            <a:r>
              <a:rPr lang="ru-RU" sz="3000" dirty="0" smtClean="0"/>
              <a:t>Я хотел создать ремейк игры: «</a:t>
            </a:r>
            <a:r>
              <a:rPr lang="en-US" sz="3000" dirty="0" smtClean="0"/>
              <a:t>plants vs zombies</a:t>
            </a:r>
            <a:r>
              <a:rPr lang="ru-RU" sz="3000" dirty="0" smtClean="0"/>
              <a:t>»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algn="just"/>
            <a:r>
              <a:rPr lang="en-US" sz="3000" dirty="0" smtClean="0"/>
              <a:t>1. </a:t>
            </a:r>
            <a:r>
              <a:rPr lang="ru-RU" sz="3000" dirty="0" smtClean="0"/>
              <a:t>Создание клеточного поля и размещение на нём объектов - растений.</a:t>
            </a:r>
          </a:p>
          <a:p>
            <a:pPr algn="just"/>
            <a:r>
              <a:rPr lang="ru-RU" sz="3000" dirty="0" smtClean="0"/>
              <a:t>2. Создание экрана приветствия и окончиния.</a:t>
            </a:r>
          </a:p>
          <a:p>
            <a:pPr algn="just"/>
            <a:r>
              <a:rPr lang="ru-RU" sz="3000" dirty="0" smtClean="0"/>
              <a:t>3. Реализация этого с помощью </a:t>
            </a:r>
            <a:r>
              <a:rPr lang="en-US" sz="3000" dirty="0" err="1" smtClean="0"/>
              <a:t>pygame</a:t>
            </a:r>
            <a:r>
              <a:rPr lang="en-US" sz="3000" dirty="0" smtClean="0"/>
              <a:t>.</a:t>
            </a:r>
            <a:r>
              <a:rPr lang="ru-RU" sz="3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68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525963"/>
          </a:xfrm>
        </p:spPr>
        <p:txBody>
          <a:bodyPr/>
          <a:lstStyle/>
          <a:p>
            <a:pPr algn="just"/>
            <a:r>
              <a:rPr lang="ru-RU" dirty="0" smtClean="0"/>
              <a:t>Использовались классы: </a:t>
            </a:r>
            <a:r>
              <a:rPr lang="en-US" dirty="0" smtClean="0"/>
              <a:t>Board</a:t>
            </a:r>
            <a:r>
              <a:rPr lang="ru-RU" dirty="0" smtClean="0"/>
              <a:t>(класс игрового поля)</a:t>
            </a:r>
            <a:r>
              <a:rPr lang="en-US" dirty="0" smtClean="0"/>
              <a:t>, Animals</a:t>
            </a:r>
            <a:r>
              <a:rPr lang="ru-RU" dirty="0" smtClean="0"/>
              <a:t>(класс врагов)</a:t>
            </a:r>
            <a:r>
              <a:rPr lang="en-US" dirty="0" smtClean="0"/>
              <a:t>, Choice Plant</a:t>
            </a:r>
            <a:r>
              <a:rPr lang="ru-RU" dirty="0" smtClean="0"/>
              <a:t>(класс выбора растения)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В проекте использованы: работа со временем и с изображениями.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1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данном проекте получилось реализовать главное из задуманного функционала. </a:t>
            </a:r>
          </a:p>
          <a:p>
            <a:pPr algn="just"/>
            <a:r>
              <a:rPr lang="ru-RU" dirty="0"/>
              <a:t>Программу можно доработать, например</a:t>
            </a:r>
            <a:r>
              <a:rPr lang="ru-RU" dirty="0" smtClean="0"/>
              <a:t>, добавить несколько видов врагов, анимацию, звуки.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406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65</TotalTime>
  <Words>70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Plants vs Animals</vt:lpstr>
      <vt:lpstr>Введение</vt:lpstr>
      <vt:lpstr>Описание реализации</vt:lpstr>
      <vt:lpstr>Заключение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 vs Animals</dc:title>
  <dc:creator>Вадим</dc:creator>
  <cp:lastModifiedBy>Вадим</cp:lastModifiedBy>
  <cp:revision>7</cp:revision>
  <dcterms:created xsi:type="dcterms:W3CDTF">2021-02-28T19:43:45Z</dcterms:created>
  <dcterms:modified xsi:type="dcterms:W3CDTF">2021-03-01T15:26:36Z</dcterms:modified>
</cp:coreProperties>
</file>