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ACC3-34DC-49D7-96C0-A4440CD1A149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4965C377-B6BF-4DEC-9F37-E0542A0600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ACC3-34DC-49D7-96C0-A4440CD1A149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C377-B6BF-4DEC-9F37-E0542A0600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ACC3-34DC-49D7-96C0-A4440CD1A149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C377-B6BF-4DEC-9F37-E0542A0600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ACC3-34DC-49D7-96C0-A4440CD1A149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4965C377-B6BF-4DEC-9F37-E0542A0600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ACC3-34DC-49D7-96C0-A4440CD1A149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C377-B6BF-4DEC-9F37-E0542A06002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ACC3-34DC-49D7-96C0-A4440CD1A149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C377-B6BF-4DEC-9F37-E0542A0600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ACC3-34DC-49D7-96C0-A4440CD1A149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4965C377-B6BF-4DEC-9F37-E0542A06002A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ACC3-34DC-49D7-96C0-A4440CD1A149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C377-B6BF-4DEC-9F37-E0542A0600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ACC3-34DC-49D7-96C0-A4440CD1A149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C377-B6BF-4DEC-9F37-E0542A0600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ACC3-34DC-49D7-96C0-A4440CD1A149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C377-B6BF-4DEC-9F37-E0542A0600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ACC3-34DC-49D7-96C0-A4440CD1A149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C377-B6BF-4DEC-9F37-E0542A06002A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FE1ACC3-34DC-49D7-96C0-A4440CD1A149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965C377-B6BF-4DEC-9F37-E0542A06002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844824"/>
            <a:ext cx="8458200" cy="1222375"/>
          </a:xfrm>
        </p:spPr>
        <p:txBody>
          <a:bodyPr/>
          <a:lstStyle/>
          <a:p>
            <a:pPr algn="ctr"/>
            <a:r>
              <a:rPr lang="ru-RU" dirty="0"/>
              <a:t>Проект</a:t>
            </a:r>
            <a:r>
              <a:rPr lang="en-US" dirty="0"/>
              <a:t>:</a:t>
            </a:r>
            <a:br>
              <a:rPr lang="en-US" dirty="0"/>
            </a:br>
            <a:r>
              <a:rPr lang="ru-RU" dirty="0" smtClean="0"/>
              <a:t>«Чат-Бот </a:t>
            </a:r>
            <a:r>
              <a:rPr lang="en-US" dirty="0" smtClean="0"/>
              <a:t>discord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4005064"/>
            <a:ext cx="8458200" cy="1443608"/>
          </a:xfrm>
        </p:spPr>
        <p:txBody>
          <a:bodyPr/>
          <a:lstStyle/>
          <a:p>
            <a:pPr algn="r"/>
            <a:r>
              <a:rPr lang="ru-RU" dirty="0" smtClean="0"/>
              <a:t>Выполнил</a:t>
            </a:r>
            <a:endParaRPr lang="en-US" dirty="0" smtClean="0"/>
          </a:p>
          <a:p>
            <a:pPr algn="r"/>
            <a:r>
              <a:rPr lang="ru-RU" dirty="0" smtClean="0"/>
              <a:t>Ученик 2-го года обучения Яндекс Лицея</a:t>
            </a:r>
            <a:endParaRPr lang="en-US" dirty="0"/>
          </a:p>
          <a:p>
            <a:pPr algn="r"/>
            <a:r>
              <a:rPr lang="ru-RU" dirty="0"/>
              <a:t>Беспалов </a:t>
            </a:r>
            <a:r>
              <a:rPr lang="ru-RU" dirty="0" smtClean="0"/>
              <a:t>Вадим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4073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686800" cy="838200"/>
          </a:xfrm>
        </p:spPr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Чат бот умеет</a:t>
            </a:r>
            <a:r>
              <a:rPr lang="en-US" dirty="0" smtClean="0"/>
              <a:t>:</a:t>
            </a:r>
          </a:p>
          <a:p>
            <a:pPr marL="514350" indent="-514350">
              <a:buAutoNum type="arabicPeriod"/>
            </a:pPr>
            <a:r>
              <a:rPr lang="ru-RU" dirty="0" smtClean="0"/>
              <a:t>Играть в «Города»</a:t>
            </a:r>
          </a:p>
          <a:p>
            <a:pPr marL="514350" indent="-514350">
              <a:buAutoNum type="arabicPeriod"/>
            </a:pPr>
            <a:r>
              <a:rPr lang="ru-RU" dirty="0" smtClean="0"/>
              <a:t>Говорить температуру, давление, скорость ветра, погоду.</a:t>
            </a:r>
          </a:p>
          <a:p>
            <a:pPr marL="514350" indent="-514350">
              <a:buAutoNum type="arabicPeriod"/>
            </a:pPr>
            <a:r>
              <a:rPr lang="ru-RU" dirty="0" smtClean="0"/>
              <a:t>Показывать снимок карты области</a:t>
            </a:r>
          </a:p>
          <a:p>
            <a:pPr marL="514350" indent="-51435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148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Библиотеки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err="1" smtClean="0"/>
              <a:t>datetime</a:t>
            </a:r>
            <a:r>
              <a:rPr lang="en-US" dirty="0" smtClean="0"/>
              <a:t>, requests, </a:t>
            </a:r>
            <a:r>
              <a:rPr lang="en-US" dirty="0" err="1" smtClean="0"/>
              <a:t>diskord</a:t>
            </a:r>
            <a:r>
              <a:rPr lang="en-US" dirty="0" smtClean="0"/>
              <a:t>.</a:t>
            </a:r>
          </a:p>
          <a:p>
            <a:r>
              <a:rPr lang="ru-RU" dirty="0" smtClean="0"/>
              <a:t>Функции</a:t>
            </a:r>
            <a:r>
              <a:rPr lang="en-US" dirty="0" smtClean="0"/>
              <a:t>: </a:t>
            </a:r>
            <a:r>
              <a:rPr lang="en-US" dirty="0" err="1" smtClean="0"/>
              <a:t>find_city</a:t>
            </a:r>
            <a:r>
              <a:rPr lang="en-US" dirty="0" smtClean="0"/>
              <a:t>, </a:t>
            </a:r>
            <a:r>
              <a:rPr lang="en-US" dirty="0" err="1" smtClean="0"/>
              <a:t>get_image</a:t>
            </a:r>
            <a:r>
              <a:rPr lang="en-US" dirty="0" smtClean="0"/>
              <a:t>, </a:t>
            </a:r>
            <a:r>
              <a:rPr lang="en-US" dirty="0" err="1" smtClean="0"/>
              <a:t>get_weather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3889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Также в программу можно добавить полное описание города, достопримечательности, проезд.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5956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287</TotalTime>
  <Words>66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Trek</vt:lpstr>
      <vt:lpstr>Проект: «Чат-Бот discord»</vt:lpstr>
      <vt:lpstr>Введение</vt:lpstr>
      <vt:lpstr>Структура</vt:lpstr>
      <vt:lpstr>Заключение</vt:lpstr>
    </vt:vector>
  </TitlesOfParts>
  <Company>EPAM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Вадим</dc:creator>
  <cp:lastModifiedBy>Вадим</cp:lastModifiedBy>
  <cp:revision>8</cp:revision>
  <dcterms:created xsi:type="dcterms:W3CDTF">2021-04-26T08:26:55Z</dcterms:created>
  <dcterms:modified xsi:type="dcterms:W3CDTF">2021-04-26T13:14:23Z</dcterms:modified>
</cp:coreProperties>
</file>