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034B8-7480-43CD-AC88-BDF3DF36A6DF}" v="661" dt="2021-01-27T21:11:12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27.01.2021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27.01.2021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27.01.2021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27.01.2021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27.01.2021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27.01.2021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27.01.2021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27.01.2021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27.01.2021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27.01.2021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27.01.2021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27.01.2021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>
                <a:cs typeface="Arial"/>
              </a:rPr>
              <a:t>Проект: Платформер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>
                <a:cs typeface="Arial"/>
              </a:rPr>
              <a:t>Вадим Бойцов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72971-F64F-425F-B6F9-408B3912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Arial"/>
              </a:rPr>
              <a:t>Цель проекта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650B4E-6041-4B23-9C7B-99A85298F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ru-RU">
                <a:cs typeface="Arial"/>
              </a:rPr>
              <a:t>Цели моего проекта</a:t>
            </a:r>
          </a:p>
          <a:p>
            <a:pPr marL="344170" indent="-344170"/>
            <a:r>
              <a:rPr lang="ru-RU">
                <a:cs typeface="Arial"/>
              </a:rPr>
              <a:t>Показать чему я научился в pygame</a:t>
            </a:r>
            <a:endParaRPr lang="ru-RU" dirty="0">
              <a:cs typeface="Arial"/>
            </a:endParaRPr>
          </a:p>
          <a:p>
            <a:pPr marL="344170" indent="-344170"/>
            <a:r>
              <a:rPr lang="ru-RU">
                <a:cs typeface="Arial"/>
              </a:rPr>
              <a:t>Получение баллов</a:t>
            </a:r>
            <a:endParaRPr lang="ru-RU" dirty="0">
              <a:cs typeface="Arial"/>
            </a:endParaRPr>
          </a:p>
          <a:p>
            <a:pPr marL="344170" indent="-344170"/>
            <a:endParaRPr lang="ru-RU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510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2A3DB-55BD-4DB0-8D85-2CCB9460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Arial"/>
              </a:rPr>
              <a:t>Библиотеки котороые я использрвал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D3F2C7-222C-442B-852C-06F26E463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>
                <a:cs typeface="Arial"/>
              </a:rPr>
              <a:t>Pygame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8F0D15-229D-4D39-B617-A36E84C4F6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44170" indent="-344170"/>
            <a:r>
              <a:rPr lang="ru-RU">
                <a:ea typeface="+mn-lt"/>
                <a:cs typeface="+mn-lt"/>
              </a:rPr>
              <a:t>Что такое </a:t>
            </a:r>
            <a:r>
              <a:rPr lang="ru-RU" b="1">
                <a:ea typeface="+mn-lt"/>
                <a:cs typeface="+mn-lt"/>
              </a:rPr>
              <a:t>Pygame</a:t>
            </a:r>
            <a:r>
              <a:rPr lang="ru-RU">
                <a:ea typeface="+mn-lt"/>
                <a:cs typeface="+mn-lt"/>
              </a:rPr>
              <a:t>? </a:t>
            </a:r>
            <a:r>
              <a:rPr lang="ru-RU" b="1">
                <a:ea typeface="+mn-lt"/>
                <a:cs typeface="+mn-lt"/>
              </a:rPr>
              <a:t>Pygame</a:t>
            </a:r>
            <a:r>
              <a:rPr lang="ru-RU">
                <a:ea typeface="+mn-lt"/>
                <a:cs typeface="+mn-lt"/>
              </a:rPr>
              <a:t> — это «игровая </a:t>
            </a:r>
            <a:r>
              <a:rPr lang="ru-RU" b="1">
                <a:ea typeface="+mn-lt"/>
                <a:cs typeface="+mn-lt"/>
              </a:rPr>
              <a:t>библиотека</a:t>
            </a:r>
            <a:r>
              <a:rPr lang="ru-RU">
                <a:ea typeface="+mn-lt"/>
                <a:cs typeface="+mn-lt"/>
              </a:rPr>
              <a:t>», набор инструментов, помогающих программистам создавать игры. К ним относятся: Графика и анимация. Звук (включая музыку). Управление (мышь, клавиатура, геймпад и так далее).</a:t>
            </a:r>
            <a:endParaRPr lang="ru-RU">
              <a:cs typeface="Arial" panose="020B0604020202020204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EC5880-4890-4267-9F96-8E24AB2A5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>
                <a:cs typeface="Arial"/>
              </a:rPr>
              <a:t>Pyganim</a:t>
            </a:r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6B4E85-D666-4495-9DF1-AAE04805FF2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>
                <a:cs typeface="Arial"/>
              </a:rPr>
              <a:t>Pyganim это библиотека для создания анимации в которая </a:t>
            </a:r>
            <a:r>
              <a:rPr lang="ru-RU">
                <a:cs typeface="Arial"/>
              </a:rPr>
              <a:t>учавствовала в движении игрока</a:t>
            </a:r>
          </a:p>
        </p:txBody>
      </p:sp>
    </p:spTree>
    <p:extLst>
      <p:ext uri="{BB962C8B-B14F-4D97-AF65-F5344CB8AC3E}">
        <p14:creationId xmlns:p14="http://schemas.microsoft.com/office/powerpoint/2010/main" val="218355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022C7-BBAC-4FFE-B87A-CC6D1C97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Arial"/>
              </a:rPr>
              <a:t>Заключение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252364-BB97-4CC2-91A6-053140BB8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cs typeface="Arial"/>
              </a:rPr>
              <a:t>Это было хорошим опытом в создание игр в pygame и я </a:t>
            </a:r>
            <a:r>
              <a:rPr lang="ru-RU">
                <a:cs typeface="Arial"/>
              </a:rPr>
              <a:t>надеюсь что в будущем может еще раз создам игру</a:t>
            </a:r>
            <a:endParaRPr lang="ru-RU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5784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Madison</vt:lpstr>
      <vt:lpstr>Проект: Платформер</vt:lpstr>
      <vt:lpstr>Цель проекта</vt:lpstr>
      <vt:lpstr>Библиотеки котороые я использрвал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41</cp:revision>
  <dcterms:created xsi:type="dcterms:W3CDTF">2021-01-27T20:41:20Z</dcterms:created>
  <dcterms:modified xsi:type="dcterms:W3CDTF">2021-01-27T21:12:04Z</dcterms:modified>
</cp:coreProperties>
</file>