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673"/>
  </p:normalViewPr>
  <p:slideViewPr>
    <p:cSldViewPr snapToGrid="0" snapToObjects="1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B50E-1AA8-D045-BBCE-E8BDD21D6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656E-09D4-1345-B9B3-F07B03D35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0317-F28B-9E4A-A677-1AE7D186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2918-6EA6-6D40-AF19-6808D901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5C01-568D-1148-9D1E-FF34962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773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7D20-8718-F746-A484-B805532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869B8-25E5-7240-862E-43B1C0C90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7CBA-D43E-DA43-ACCE-4151C54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8703-B87F-EB45-B625-F3AD2482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BB1F-875B-7541-8390-417B5C09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872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89445-61D4-6342-90D9-785D140EE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9A5D8-92C0-3846-863C-F6D5E30D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024F-EDE6-5843-BF6E-D872760C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C5A5-32B4-C44F-82AA-494E2073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C4F2-98C6-5C44-A1A6-50AA769F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463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3CA4-5506-0D42-82BC-08C19192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8D1E-014E-E542-A31E-217FDF1D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9F88-3E71-9E4B-A761-F5656472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C492-4155-1F46-841F-05DD20C1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EB6D-8BDB-3A45-9DF1-ECBB2FD5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57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888-F138-8D47-9E3D-31E9C713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6376-1342-AD49-9438-8F69100F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575D-AC5F-C247-9151-0AB4A4B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B227-7370-1343-BEEE-2EC9D22E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1567-5595-6248-AF2F-D9F525C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550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C68-C426-AB49-8A54-0A3BC8CA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9F29-3E8B-6A41-A95A-7462F0D44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8DC0-1B0B-EC48-9232-6E7263F6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80BA1-88F4-1742-881B-711E2D4C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0C00-309E-6147-A710-4AA54F47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491C2-58CE-A84A-968C-B18047D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719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D752-CED1-C74F-90D1-BF10B781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2540-0108-244B-A1E2-4C4981B0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C150-1106-194D-8A4B-F34BA6E2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0FF0-AACC-314A-9B34-56DB1EA4B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A7646-4F49-9647-B42D-7530D75A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61BB8-CBBA-E441-A4BD-B35ABB99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7F525-435C-EC45-BD6A-B8BF3772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97AC5-7851-2447-9F46-9A5CCC8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15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DB8C-4A63-634F-A817-F577FB16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903C6-E393-7547-B137-2BC51162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9FF7D-B30C-7C43-B5D4-B468629C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0B9A-2FE2-504F-9121-8B02A1D5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14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8705-C130-884A-A0E6-735CC5E1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F922-6199-1C4A-B85D-72A7CEB0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59DC-1FDB-2247-821D-C5DBDFAB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05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D218-0C5A-1649-ADD4-7AE58BA7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B608-33CA-AC45-AC6A-6E640A41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ACAC-BFC1-8547-831A-36C89320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5731F-69FA-C946-8E9C-CE3EF005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F5F5-9BF6-6A46-BA98-CCE8FC20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E4F3-5718-7B4C-BA48-465DAC5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85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EF9E-6F60-3346-B2F6-8F65E1DD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9460-021E-EA44-B500-9836A4518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BB961-9C94-904E-833E-AF37C698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2B6C0-C75C-7343-9AE9-E7072D38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848E-FC10-C042-85BB-B41ACE4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D393-F616-5444-B22B-77331E72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97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0068B-1B38-2040-9E3E-577AA5F1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6AFC-7696-B548-8E0C-2466834C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6524-7E94-954E-B88B-0313C2DA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5C0D-4819-094C-B0C2-281C2C9CC9C7}" type="datetimeFigureOut">
              <a:rPr lang="en-RU" smtClean="0"/>
              <a:t>29.10.2020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0500-B5CB-954E-84F6-FF54E3301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9DE1-887F-3843-9A36-A91799213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5C02-8432-164C-AC39-66BB845E10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4071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C46-5BC6-3540-9ED8-3D7A9DE8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Странная война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144C-6A2B-B94A-8C90-1F810B7CB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 сентября 1939 – 10 мая 1940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42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ректива Верховного главнокомандования вермахта № 1 по ведению войны. 31 августа 1939 г. ГА РФ. На немецком языке.">
            <a:extLst>
              <a:ext uri="{FF2B5EF4-FFF2-40B4-BE49-F238E27FC236}">
                <a16:creationId xmlns:a16="http://schemas.microsoft.com/office/drawing/2014/main" id="{95D2951A-59C2-6E4D-8B9B-C9F9A2B5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96" y="394077"/>
            <a:ext cx="3455035" cy="60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иректива Верховного главнокомандования вермахта № 1 по ведению войны. 31 августа 1939 г. ГА РФ. На немецком языке.">
            <a:extLst>
              <a:ext uri="{FF2B5EF4-FFF2-40B4-BE49-F238E27FC236}">
                <a16:creationId xmlns:a16="http://schemas.microsoft.com/office/drawing/2014/main" id="{E3292A64-5F81-F04E-92FA-DD4655A5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43" y="394077"/>
            <a:ext cx="3490161" cy="60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7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ольская пехота на марше">
            <a:extLst>
              <a:ext uri="{FF2B5EF4-FFF2-40B4-BE49-F238E27FC236}">
                <a16:creationId xmlns:a16="http://schemas.microsoft.com/office/drawing/2014/main" id="{080665D9-0E15-2B45-9846-2B70BD24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2" y="952500"/>
            <a:ext cx="3810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5467BE-A41F-9247-9826-FA0B025F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74" y="462248"/>
            <a:ext cx="7795964" cy="59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A7F4-4AB2-9B48-9741-7ADDF67D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пассивности Франции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3EA3-CB0D-584A-BB39-0A8603DB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56" cy="4351338"/>
          </a:xfrm>
        </p:spPr>
        <p:txBody>
          <a:bodyPr/>
          <a:lstStyle/>
          <a:p>
            <a:r>
              <a:rPr lang="ru-RU" dirty="0"/>
              <a:t>Нехватка призывников после мировой войны</a:t>
            </a:r>
          </a:p>
          <a:p>
            <a:r>
              <a:rPr lang="ru-RU" dirty="0"/>
              <a:t>Чрезмерная уверенность лидеров в мощи своей страны</a:t>
            </a:r>
          </a:p>
          <a:p>
            <a:r>
              <a:rPr lang="ru-RU" dirty="0"/>
              <a:t>Неумение поставить себя на место немецких планировщиков</a:t>
            </a:r>
          </a:p>
          <a:p>
            <a:r>
              <a:rPr lang="ru-RU" dirty="0"/>
              <a:t>Влияние внутреннего военно-политического курса</a:t>
            </a:r>
          </a:p>
          <a:p>
            <a:r>
              <a:rPr lang="ru-RU" dirty="0"/>
              <a:t>Засидевшиеся руководители с архаичными взглядами и методами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3023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1CBC964-CF77-BE4A-8F18-7793868F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88" y="521461"/>
            <a:ext cx="4338424" cy="58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Линия Мажино: истории из жизни, советы, новости, юмор и картинки — Горячее  | Пикабу">
            <a:extLst>
              <a:ext uri="{FF2B5EF4-FFF2-40B4-BE49-F238E27FC236}">
                <a16:creationId xmlns:a16="http://schemas.microsoft.com/office/drawing/2014/main" id="{0DC90B66-BB3F-5B46-A5FD-AE027751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8" y="1093023"/>
            <a:ext cx="6229271" cy="46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FF2D-B4D9-7745-9089-F69433789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7537B-5CE8-7A4E-B17D-44FD8450C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230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Романов Артём, </a:t>
            </a:r>
            <a:r>
              <a:rPr lang="en-US" dirty="0"/>
              <a:t>P3110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267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Странная война</vt:lpstr>
      <vt:lpstr>PowerPoint Presentation</vt:lpstr>
      <vt:lpstr>PowerPoint Presentation</vt:lpstr>
      <vt:lpstr>Причины пассивности Франции</vt:lpstr>
      <vt:lpstr>PowerPoint Presentation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Странная война</dc:title>
  <dc:creator>Артём Романов</dc:creator>
  <cp:lastModifiedBy>Артём Романов</cp:lastModifiedBy>
  <cp:revision>7</cp:revision>
  <dcterms:created xsi:type="dcterms:W3CDTF">2020-10-29T19:31:23Z</dcterms:created>
  <dcterms:modified xsi:type="dcterms:W3CDTF">2020-10-30T06:13:31Z</dcterms:modified>
</cp:coreProperties>
</file>