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36"/>
  </p:notesMasterIdLst>
  <p:handoutMasterIdLst>
    <p:handoutMasterId r:id="rId37"/>
  </p:handoutMasterIdLst>
  <p:sldIdLst>
    <p:sldId id="265" r:id="rId3"/>
    <p:sldId id="269" r:id="rId4"/>
    <p:sldId id="270" r:id="rId5"/>
    <p:sldId id="276" r:id="rId6"/>
    <p:sldId id="275" r:id="rId7"/>
    <p:sldId id="274" r:id="rId8"/>
    <p:sldId id="272" r:id="rId9"/>
    <p:sldId id="273" r:id="rId10"/>
    <p:sldId id="271" r:id="rId11"/>
    <p:sldId id="277" r:id="rId12"/>
    <p:sldId id="278" r:id="rId13"/>
    <p:sldId id="279" r:id="rId14"/>
    <p:sldId id="280" r:id="rId15"/>
    <p:sldId id="281" r:id="rId16"/>
    <p:sldId id="282" r:id="rId17"/>
    <p:sldId id="286" r:id="rId18"/>
    <p:sldId id="285" r:id="rId19"/>
    <p:sldId id="284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263" r:id="rId3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91" d="100"/>
          <a:sy n="91" d="100"/>
        </p:scale>
        <p:origin x="132" y="9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293742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Версальско-Вашингтонская система и ее значение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Бавыкин Роман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Американская (Вашингтонская)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934200" cy="2848490"/>
          </a:xfrm>
        </p:spPr>
        <p:txBody>
          <a:bodyPr>
            <a:normAutofit/>
          </a:bodyPr>
          <a:lstStyle/>
          <a:p>
            <a:pPr marL="0" indent="0">
              <a:buClr>
                <a:srgbClr val="1946BA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96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Американская (Вашингтонская)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934200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Противоречия: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3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Американская (Вашингтонская)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934200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Противоречия:</a:t>
            </a:r>
            <a:endParaRPr lang="en-US" dirty="0"/>
          </a:p>
          <a:p>
            <a:pPr lvl="1">
              <a:buClr>
                <a:srgbClr val="1946BA"/>
              </a:buClr>
            </a:pPr>
            <a:r>
              <a:rPr lang="ru-RU" dirty="0"/>
              <a:t>Неопределенность политического развития Китая</a:t>
            </a:r>
          </a:p>
        </p:txBody>
      </p:sp>
    </p:spTree>
    <p:extLst>
      <p:ext uri="{BB962C8B-B14F-4D97-AF65-F5344CB8AC3E}">
        <p14:creationId xmlns:p14="http://schemas.microsoft.com/office/powerpoint/2010/main" val="399267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Американская (Вашингтонская)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934200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Противоречия:</a:t>
            </a:r>
            <a:endParaRPr lang="en-US" dirty="0"/>
          </a:p>
          <a:p>
            <a:pPr lvl="1">
              <a:buClr>
                <a:srgbClr val="1946BA"/>
              </a:buClr>
            </a:pPr>
            <a:r>
              <a:rPr lang="ru-RU" dirty="0"/>
              <a:t>Неопределенность политического развития Китая</a:t>
            </a:r>
          </a:p>
          <a:p>
            <a:pPr lvl="1">
              <a:buClr>
                <a:srgbClr val="1946BA"/>
              </a:buClr>
            </a:pPr>
            <a:r>
              <a:rPr lang="ru-RU" dirty="0"/>
              <a:t>Милитаристский внешнеполитический курс Японии</a:t>
            </a:r>
          </a:p>
        </p:txBody>
      </p:sp>
    </p:spTree>
    <p:extLst>
      <p:ext uri="{BB962C8B-B14F-4D97-AF65-F5344CB8AC3E}">
        <p14:creationId xmlns:p14="http://schemas.microsoft.com/office/powerpoint/2010/main" val="389396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Американская (Вашингтонская)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934200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Противоречия:</a:t>
            </a:r>
            <a:endParaRPr lang="en-US" dirty="0"/>
          </a:p>
          <a:p>
            <a:pPr lvl="1">
              <a:buClr>
                <a:srgbClr val="1946BA"/>
              </a:buClr>
            </a:pPr>
            <a:r>
              <a:rPr lang="ru-RU" dirty="0"/>
              <a:t>Неопределенность политического развития Китая</a:t>
            </a:r>
          </a:p>
          <a:p>
            <a:pPr lvl="1">
              <a:buClr>
                <a:srgbClr val="1946BA"/>
              </a:buClr>
            </a:pPr>
            <a:r>
              <a:rPr lang="ru-RU" dirty="0"/>
              <a:t>Милитаристский внешнеполитический курс Японии</a:t>
            </a:r>
          </a:p>
          <a:p>
            <a:pPr lvl="1">
              <a:buClr>
                <a:srgbClr val="1946BA"/>
              </a:buClr>
            </a:pPr>
            <a:r>
              <a:rPr lang="ru-RU" dirty="0"/>
              <a:t>Изоляционизм США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13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Американская (Вашингтонская)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8033657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200" dirty="0"/>
              <a:t>Договоры:</a:t>
            </a:r>
          </a:p>
        </p:txBody>
      </p:sp>
    </p:spTree>
    <p:extLst>
      <p:ext uri="{BB962C8B-B14F-4D97-AF65-F5344CB8AC3E}">
        <p14:creationId xmlns:p14="http://schemas.microsoft.com/office/powerpoint/2010/main" val="1450816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Американская (Вашингтонская)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8033657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200" dirty="0"/>
              <a:t>Договоры:</a:t>
            </a:r>
            <a:endParaRPr lang="en-US" sz="2200" dirty="0"/>
          </a:p>
          <a:p>
            <a:pPr lvl="1">
              <a:buClr>
                <a:srgbClr val="1946BA"/>
              </a:buClr>
            </a:pPr>
            <a:r>
              <a:rPr lang="ru-RU" sz="2200" dirty="0"/>
              <a:t>Договор четырех государств (Англия, США, Франция и Япония)</a:t>
            </a:r>
          </a:p>
        </p:txBody>
      </p:sp>
    </p:spTree>
    <p:extLst>
      <p:ext uri="{BB962C8B-B14F-4D97-AF65-F5344CB8AC3E}">
        <p14:creationId xmlns:p14="http://schemas.microsoft.com/office/powerpoint/2010/main" val="312011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Американская (Вашингтонская)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8033657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sz="2200" dirty="0"/>
              <a:t>Договоры:</a:t>
            </a:r>
            <a:endParaRPr lang="en-US" sz="2200" dirty="0"/>
          </a:p>
          <a:p>
            <a:pPr lvl="1">
              <a:buClr>
                <a:srgbClr val="1946BA"/>
              </a:buClr>
            </a:pPr>
            <a:r>
              <a:rPr lang="ru-RU" sz="2200" dirty="0"/>
              <a:t>Договор четырех государств (Англия, США, Франция и Япония)</a:t>
            </a:r>
          </a:p>
          <a:p>
            <a:pPr lvl="1">
              <a:buClr>
                <a:srgbClr val="1946BA"/>
              </a:buClr>
            </a:pPr>
            <a:r>
              <a:rPr lang="ru-RU" sz="2200" dirty="0"/>
              <a:t>Договор пяти государств (Англия, США, Япония, Франция и Италия)</a:t>
            </a:r>
          </a:p>
        </p:txBody>
      </p:sp>
    </p:spTree>
    <p:extLst>
      <p:ext uri="{BB962C8B-B14F-4D97-AF65-F5344CB8AC3E}">
        <p14:creationId xmlns:p14="http://schemas.microsoft.com/office/powerpoint/2010/main" val="310899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Американская (Вашингтонская)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8033657" cy="2848490"/>
          </a:xfrm>
        </p:spPr>
        <p:txBody>
          <a:bodyPr>
            <a:normAutofit fontScale="92500"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Договоры:</a:t>
            </a:r>
            <a:endParaRPr lang="en-US" dirty="0"/>
          </a:p>
          <a:p>
            <a:pPr lvl="1">
              <a:buClr>
                <a:srgbClr val="1946BA"/>
              </a:buClr>
            </a:pPr>
            <a:r>
              <a:rPr lang="ru-RU" dirty="0"/>
              <a:t>Договор четырех государств (Англия, США, Франция и Япония)</a:t>
            </a:r>
          </a:p>
          <a:p>
            <a:pPr lvl="1">
              <a:buClr>
                <a:srgbClr val="1946BA"/>
              </a:buClr>
            </a:pPr>
            <a:r>
              <a:rPr lang="ru-RU" dirty="0"/>
              <a:t>Договор пяти государств (Англия, США, Япония, Франция и Италия)</a:t>
            </a:r>
          </a:p>
          <a:p>
            <a:pPr lvl="1">
              <a:buClr>
                <a:srgbClr val="1946BA"/>
              </a:buClr>
            </a:pPr>
            <a:r>
              <a:rPr lang="ru-RU" dirty="0"/>
              <a:t>Договор девяти государств (Англия, США, Япония, Франция, Италия, Бельгия, Голландия, Португалия и Китай)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228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великих держав в Версальско-Вашингтонской системе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77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44319"/>
            <a:ext cx="5018388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Версальский мирный договор</a:t>
            </a:r>
            <a:endParaRPr lang="en-US" dirty="0"/>
          </a:p>
        </p:txBody>
      </p:sp>
      <p:pic>
        <p:nvPicPr>
          <p:cNvPr id="8" name="Рисунок 7" descr="Изображение выглядит как текст, внутренний, окно, алтарь&#10;&#10;Автоматически созданное описание">
            <a:extLst>
              <a:ext uri="{FF2B5EF4-FFF2-40B4-BE49-F238E27FC236}">
                <a16:creationId xmlns:a16="http://schemas.microsoft.com/office/drawing/2014/main" id="{D38BC4E5-31C1-478B-B0B1-7A9AA6F4C9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8495" b="8495"/>
          <a:stretch>
            <a:fillRect/>
          </a:stretch>
        </p:blipFill>
        <p:spPr>
          <a:xfrm>
            <a:off x="5659438" y="1487488"/>
            <a:ext cx="3027362" cy="1414462"/>
          </a:xfrm>
        </p:spPr>
      </p:pic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84199464-14CB-4195-982D-2D9B6EE69C2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359306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великих держав в Версальско-Вашингтонской системе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Великобритания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6A7B8E-F55C-4C16-86D2-E227CCEE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1679121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2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великих держав в Версальско-Вашингтонской системе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Великобритания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Франция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6A7B8E-F55C-4C16-86D2-E227CCEE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1679121"/>
            <a:ext cx="304800" cy="304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5680DF-868F-4282-867A-E530A5300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57" y="212543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96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великих держав в Версальско-Вашингтонской системе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Великобритания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Франция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Италия 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6A7B8E-F55C-4C16-86D2-E227CCEE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1679121"/>
            <a:ext cx="304800" cy="304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5680DF-868F-4282-867A-E530A5300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57" y="2125436"/>
            <a:ext cx="304800" cy="304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5C9D7B-43A1-42FE-B8EF-F64B06286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457" y="2560864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6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великих держав в Версальско-Вашингтонской системе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Великобритания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Франция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Италия</a:t>
            </a: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Германия  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6A7B8E-F55C-4C16-86D2-E227CCEE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1679121"/>
            <a:ext cx="304800" cy="304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5680DF-868F-4282-867A-E530A5300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57" y="2125436"/>
            <a:ext cx="304800" cy="304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5C9D7B-43A1-42FE-B8EF-F64B06286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457" y="2560864"/>
            <a:ext cx="304800" cy="304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8247DD-15D6-405F-9E03-FAB5C4FD6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143" y="3007096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5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великих держав в Версальско-Вашингтонской системе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Великобритания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Франция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Италия</a:t>
            </a: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Германия</a:t>
            </a: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США   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6A7B8E-F55C-4C16-86D2-E227CCEE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1679121"/>
            <a:ext cx="304800" cy="304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5680DF-868F-4282-867A-E530A5300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57" y="2125436"/>
            <a:ext cx="304800" cy="304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5C9D7B-43A1-42FE-B8EF-F64B06286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457" y="2560864"/>
            <a:ext cx="304800" cy="304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8247DD-15D6-405F-9E03-FAB5C4FD6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143" y="3007096"/>
            <a:ext cx="304800" cy="304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30742F-C9AD-47B7-AF8C-93D889390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657" y="3403575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62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Цели великих держав в Версальско-Вашингтонской системе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Великобритания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Франция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Италия</a:t>
            </a: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Германия</a:t>
            </a: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США</a:t>
            </a: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Япония    </a:t>
            </a:r>
            <a:endParaRPr lang="en-US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6A7B8E-F55C-4C16-86D2-E227CCEEA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543" y="1679121"/>
            <a:ext cx="304800" cy="304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5680DF-868F-4282-867A-E530A5300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057" y="2125436"/>
            <a:ext cx="304800" cy="3048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5C9D7B-43A1-42FE-B8EF-F64B06286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457" y="2560864"/>
            <a:ext cx="304800" cy="304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8247DD-15D6-405F-9E03-FAB5C4FD6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143" y="3007096"/>
            <a:ext cx="304800" cy="3048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30742F-C9AD-47B7-AF8C-93D889390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657" y="3403575"/>
            <a:ext cx="304800" cy="3048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D170E93-5DFE-4442-AE7E-15A66DB41D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114" y="386817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66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5921829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Итоги Версальско-Вашингтонской 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627393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837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5921829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Итоги Версальско-Вашингтонской 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63105"/>
            <a:ext cx="8175171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Дискриминация побежденных стран и Советской России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49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5921829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Итоги Версальско-Вашингтонской 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63105"/>
            <a:ext cx="8251371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Дискриминация побежденных стран и Советской России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Закрепление лидерства США, Великобритании и Франции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53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5921829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Итоги Версальско-Вашингтонской 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63105"/>
            <a:ext cx="8436429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Дискриминация побежденных стран и Советской России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Закрепление лидерства США, Великобритании и Франции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Политическая изоляция США от Европы</a:t>
            </a:r>
          </a:p>
        </p:txBody>
      </p:sp>
    </p:spTree>
    <p:extLst>
      <p:ext uri="{BB962C8B-B14F-4D97-AF65-F5344CB8AC3E}">
        <p14:creationId xmlns:p14="http://schemas.microsoft.com/office/powerpoint/2010/main" val="248301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44319"/>
            <a:ext cx="5018388" cy="2943032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Версальский мирный договор</a:t>
            </a: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ru-RU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ru-RU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Вашингтонская конференция</a:t>
            </a:r>
            <a:endParaRPr lang="en-US" dirty="0"/>
          </a:p>
        </p:txBody>
      </p:sp>
      <p:pic>
        <p:nvPicPr>
          <p:cNvPr id="8" name="Рисунок 7" descr="Изображение выглядит как текст, внутренний, окно, алтарь&#10;&#10;Автоматически созданное описание">
            <a:extLst>
              <a:ext uri="{FF2B5EF4-FFF2-40B4-BE49-F238E27FC236}">
                <a16:creationId xmlns:a16="http://schemas.microsoft.com/office/drawing/2014/main" id="{D38BC4E5-31C1-478B-B0B1-7A9AA6F4C91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8495" b="8495"/>
          <a:stretch>
            <a:fillRect/>
          </a:stretch>
        </p:blipFill>
        <p:spPr>
          <a:xfrm>
            <a:off x="5659438" y="1487488"/>
            <a:ext cx="3027362" cy="1414462"/>
          </a:xfrm>
        </p:spPr>
      </p:pic>
      <p:pic>
        <p:nvPicPr>
          <p:cNvPr id="11" name="Рисунок 10" descr="Изображение выглядит как белый, столовая, толпа&#10;&#10;Автоматически созданное описание">
            <a:extLst>
              <a:ext uri="{FF2B5EF4-FFF2-40B4-BE49-F238E27FC236}">
                <a16:creationId xmlns:a16="http://schemas.microsoft.com/office/drawing/2014/main" id="{252BF021-2682-435D-A6F8-36492B8FE5A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4612" b="14612"/>
          <a:stretch>
            <a:fillRect/>
          </a:stretch>
        </p:blipFill>
        <p:spPr>
          <a:xfrm>
            <a:off x="5659438" y="3016250"/>
            <a:ext cx="3027362" cy="1414463"/>
          </a:xfrm>
        </p:spPr>
      </p:pic>
    </p:spTree>
    <p:extLst>
      <p:ext uri="{BB962C8B-B14F-4D97-AF65-F5344CB8AC3E}">
        <p14:creationId xmlns:p14="http://schemas.microsoft.com/office/powerpoint/2010/main" val="1898780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5921829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Итоги Версальско-Вашингтонской 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63105"/>
            <a:ext cx="8436430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Дискриминация побежденных стран и Советской России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Закрепление лидерства США, Великобритании и Франции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Политическая изоляция США от Европы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Образование новых суверенных субъектов международных отношений в Европе</a:t>
            </a:r>
          </a:p>
        </p:txBody>
      </p:sp>
    </p:spTree>
    <p:extLst>
      <p:ext uri="{BB962C8B-B14F-4D97-AF65-F5344CB8AC3E}">
        <p14:creationId xmlns:p14="http://schemas.microsoft.com/office/powerpoint/2010/main" val="1886984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5921829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Итоги Версальско-Вашингтонской 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63105"/>
            <a:ext cx="8458201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Дискриминация побежденных стран и Советской России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Закрепление лидерства США, Великобритании и Франции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Политическая изоляция США от Европы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Образование новых суверенных субъектов международных отношений в Европе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Создание Лиги Наций</a:t>
            </a:r>
          </a:p>
        </p:txBody>
      </p:sp>
    </p:spTree>
    <p:extLst>
      <p:ext uri="{BB962C8B-B14F-4D97-AF65-F5344CB8AC3E}">
        <p14:creationId xmlns:p14="http://schemas.microsoft.com/office/powerpoint/2010/main" val="3824379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5921829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Итоги Версальско-Вашингтонской системы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463105"/>
            <a:ext cx="8686801" cy="3119778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Дискриминация побежденных стран и Советской России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Закрепление лидерства США, Великобритании и Франции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Политическая изоляция США от Европы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Образование новых суверенных субъектов международных отношений в Европе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Создание Лиги Наций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Начало превращения международной системы в глобальную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0738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E7B6D10-D2F5-4FFF-8362-DDBA9CC83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Европейская (Версальская)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7239000" cy="2848490"/>
          </a:xfrm>
        </p:spPr>
        <p:txBody>
          <a:bodyPr>
            <a:normAutofit/>
          </a:bodyPr>
          <a:lstStyle/>
          <a:p>
            <a:pPr marL="0" indent="0">
              <a:buClr>
                <a:srgbClr val="1946BA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9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Европейская (Версальская)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7239000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Причины несбалансированности: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179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Европейская (Версальская)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7239000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Причины несбалансированности:</a:t>
            </a:r>
            <a:endParaRPr lang="en-US" dirty="0"/>
          </a:p>
          <a:p>
            <a:pPr lvl="1">
              <a:buClr>
                <a:srgbClr val="1946BA"/>
              </a:buClr>
            </a:pPr>
            <a:r>
              <a:rPr lang="ru-RU" dirty="0"/>
              <a:t>Несогласованность позиций Англии и Франции</a:t>
            </a:r>
          </a:p>
        </p:txBody>
      </p:sp>
    </p:spTree>
    <p:extLst>
      <p:ext uri="{BB962C8B-B14F-4D97-AF65-F5344CB8AC3E}">
        <p14:creationId xmlns:p14="http://schemas.microsoft.com/office/powerpoint/2010/main" val="322625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Европейская (Версальская)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7239000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Причины несбалансированности:</a:t>
            </a:r>
            <a:endParaRPr lang="en-US" dirty="0"/>
          </a:p>
          <a:p>
            <a:pPr lvl="1">
              <a:buClr>
                <a:srgbClr val="1946BA"/>
              </a:buClr>
            </a:pPr>
            <a:r>
              <a:rPr lang="ru-RU" dirty="0"/>
              <a:t>Несогласованность позиций Англии и Франции</a:t>
            </a:r>
          </a:p>
          <a:p>
            <a:pPr lvl="1">
              <a:buClr>
                <a:srgbClr val="1946BA"/>
              </a:buClr>
            </a:pPr>
            <a:r>
              <a:rPr lang="ru-RU" dirty="0"/>
              <a:t>Самоустранение США</a:t>
            </a:r>
          </a:p>
        </p:txBody>
      </p:sp>
    </p:spTree>
    <p:extLst>
      <p:ext uri="{BB962C8B-B14F-4D97-AF65-F5344CB8AC3E}">
        <p14:creationId xmlns:p14="http://schemas.microsoft.com/office/powerpoint/2010/main" val="54010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Европейская (Версальская)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7239000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Причины несбалансированности:</a:t>
            </a:r>
            <a:endParaRPr lang="en-US" dirty="0"/>
          </a:p>
          <a:p>
            <a:pPr lvl="1">
              <a:buClr>
                <a:srgbClr val="1946BA"/>
              </a:buClr>
            </a:pPr>
            <a:r>
              <a:rPr lang="ru-RU" dirty="0"/>
              <a:t>Несогласованность позиций Англии и Франции</a:t>
            </a:r>
          </a:p>
          <a:p>
            <a:pPr lvl="1">
              <a:buClr>
                <a:srgbClr val="1946BA"/>
              </a:buClr>
            </a:pPr>
            <a:r>
              <a:rPr lang="ru-RU" dirty="0"/>
              <a:t>Самоустранение США</a:t>
            </a:r>
          </a:p>
          <a:p>
            <a:pPr lvl="1">
              <a:buClr>
                <a:srgbClr val="1946BA"/>
              </a:buClr>
            </a:pPr>
            <a:r>
              <a:rPr lang="ru-RU" dirty="0"/>
              <a:t>Изоляций Советской России</a:t>
            </a:r>
          </a:p>
        </p:txBody>
      </p:sp>
    </p:spTree>
    <p:extLst>
      <p:ext uri="{BB962C8B-B14F-4D97-AF65-F5344CB8AC3E}">
        <p14:creationId xmlns:p14="http://schemas.microsoft.com/office/powerpoint/2010/main" val="4172017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Европейская (Версальская)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7239000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Причины несбалансированности:</a:t>
            </a:r>
            <a:endParaRPr lang="en-US" dirty="0"/>
          </a:p>
          <a:p>
            <a:pPr lvl="1">
              <a:buClr>
                <a:srgbClr val="1946BA"/>
              </a:buClr>
            </a:pPr>
            <a:r>
              <a:rPr lang="ru-RU" dirty="0"/>
              <a:t>Несогласованность позиций Англии и Франции</a:t>
            </a:r>
          </a:p>
          <a:p>
            <a:pPr lvl="1">
              <a:buClr>
                <a:srgbClr val="1946BA"/>
              </a:buClr>
            </a:pPr>
            <a:r>
              <a:rPr lang="ru-RU" dirty="0"/>
              <a:t>Самоустранение США</a:t>
            </a:r>
          </a:p>
          <a:p>
            <a:pPr lvl="1">
              <a:buClr>
                <a:srgbClr val="1946BA"/>
              </a:buClr>
            </a:pPr>
            <a:r>
              <a:rPr lang="ru-RU" dirty="0"/>
              <a:t>Изоляций Советской России</a:t>
            </a:r>
          </a:p>
          <a:p>
            <a:pPr lvl="1">
              <a:buClr>
                <a:srgbClr val="1946BA"/>
              </a:buClr>
            </a:pPr>
            <a:r>
              <a:rPr lang="ru-RU" dirty="0" err="1"/>
              <a:t>Антигерманская</a:t>
            </a:r>
            <a:r>
              <a:rPr lang="ru-RU" dirty="0"/>
              <a:t> направленность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1468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4737</TotalTime>
  <Words>463</Words>
  <Application>Microsoft Office PowerPoint</Application>
  <PresentationFormat>Экран (16:9)</PresentationFormat>
  <Paragraphs>114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Cover</vt:lpstr>
      <vt:lpstr>1_Cover</vt:lpstr>
      <vt:lpstr>Версальско-Вашингтонская система и ее значение</vt:lpstr>
      <vt:lpstr>Презентация PowerPoint</vt:lpstr>
      <vt:lpstr>Презентация PowerPoint</vt:lpstr>
      <vt:lpstr>Европейская (Версальская)</vt:lpstr>
      <vt:lpstr>Европейская (Версальская)</vt:lpstr>
      <vt:lpstr>Европейская (Версальская)</vt:lpstr>
      <vt:lpstr>Европейская (Версальская)</vt:lpstr>
      <vt:lpstr>Европейская (Версальская)</vt:lpstr>
      <vt:lpstr>Европейская (Версальская)</vt:lpstr>
      <vt:lpstr>Американская (Вашингтонская)</vt:lpstr>
      <vt:lpstr>Американская (Вашингтонская)</vt:lpstr>
      <vt:lpstr>Американская (Вашингтонская)</vt:lpstr>
      <vt:lpstr>Американская (Вашингтонская)</vt:lpstr>
      <vt:lpstr>Американская (Вашингтонская)</vt:lpstr>
      <vt:lpstr>Американская (Вашингтонская)</vt:lpstr>
      <vt:lpstr>Американская (Вашингтонская)</vt:lpstr>
      <vt:lpstr>Американская (Вашингтонская)</vt:lpstr>
      <vt:lpstr>Американская (Вашингтонская)</vt:lpstr>
      <vt:lpstr>Цели великих держав в Версальско-Вашингтонской системе</vt:lpstr>
      <vt:lpstr>Цели великих держав в Версальско-Вашингтонской системе</vt:lpstr>
      <vt:lpstr>Цели великих держав в Версальско-Вашингтонской системе</vt:lpstr>
      <vt:lpstr>Цели великих держав в Версальско-Вашингтонской системе</vt:lpstr>
      <vt:lpstr>Цели великих держав в Версальско-Вашингтонской системе</vt:lpstr>
      <vt:lpstr>Цели великих держав в Версальско-Вашингтонской системе</vt:lpstr>
      <vt:lpstr>Цели великих держав в Версальско-Вашингтонской системе</vt:lpstr>
      <vt:lpstr>Итоги Версальско-Вашингтонской системы</vt:lpstr>
      <vt:lpstr>Итоги Версальско-Вашингтонской системы</vt:lpstr>
      <vt:lpstr>Итоги Версальско-Вашингтонской системы</vt:lpstr>
      <vt:lpstr>Итоги Версальско-Вашингтонской системы</vt:lpstr>
      <vt:lpstr>Итоги Версальско-Вашингтонской системы</vt:lpstr>
      <vt:lpstr>Итоги Версальско-Вашингтонской системы</vt:lpstr>
      <vt:lpstr>Итоги Версальско-Вашингтонской системы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Бавыкин Роман Алексеевич</cp:lastModifiedBy>
  <cp:revision>53</cp:revision>
  <dcterms:created xsi:type="dcterms:W3CDTF">2014-06-27T12:30:22Z</dcterms:created>
  <dcterms:modified xsi:type="dcterms:W3CDTF">2020-12-18T16:42:50Z</dcterms:modified>
</cp:coreProperties>
</file>