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80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9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22A31A-D288-4D9C-B66C-C1C6D60E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BE1BA2-918A-4D49-BB19-3228815D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 по нечеткой логике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r>
              <a:rPr lang="ru-RU" sz="1400" dirty="0" smtClean="0"/>
              <a:t>Выполнил: Лебедев Вадим Антонович, </a:t>
            </a:r>
            <a:r>
              <a:rPr lang="en-US" sz="1400" dirty="0" smtClean="0"/>
              <a:t>P3110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955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49" y="3328332"/>
            <a:ext cx="5043967" cy="2015871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1227" y="694944"/>
            <a:ext cx="10353762" cy="44744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Модель зависимости цены игрока от его здоровья и профессиональных навыков.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3" y="1044521"/>
            <a:ext cx="9333663" cy="19904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" y="3328332"/>
            <a:ext cx="5070348" cy="19401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278" y="4534806"/>
            <a:ext cx="5138704" cy="19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6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8934" y="634482"/>
            <a:ext cx="10353762" cy="515671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Правила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График модели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19" y="1090517"/>
            <a:ext cx="8276793" cy="15309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2" y="3212841"/>
            <a:ext cx="5257508" cy="27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530352"/>
            <a:ext cx="10353762" cy="526084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Результаты при различных наборах входных значений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34" y="1063764"/>
            <a:ext cx="3445573" cy="20970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96" y="1063764"/>
            <a:ext cx="3541394" cy="21040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02" y="3701180"/>
            <a:ext cx="4721136" cy="28028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793" y="3694188"/>
            <a:ext cx="4895850" cy="2809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068" y="1063764"/>
            <a:ext cx="3495020" cy="20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5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100</TotalTime>
  <Words>32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Сланец</vt:lpstr>
      <vt:lpstr>Курсовая работа по нечеткой логике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нечеткой логике</dc:title>
  <dc:creator>Takumi F</dc:creator>
  <cp:lastModifiedBy>Takumi F</cp:lastModifiedBy>
  <cp:revision>8</cp:revision>
  <dcterms:created xsi:type="dcterms:W3CDTF">2021-06-14T10:40:47Z</dcterms:created>
  <dcterms:modified xsi:type="dcterms:W3CDTF">2021-06-14T12:21:17Z</dcterms:modified>
</cp:coreProperties>
</file>