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d9538bd2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d9538bd2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d9538bd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d9538bd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d9538bd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d9538bd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d9538bd2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d9538bd2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d9538bd2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d9538bd2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d9538bd2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d9538bd2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d9538bd2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d9538bd2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9538bd2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d9538bd2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d9538bd2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d9538bd2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Курсор в лабиринте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43650"/>
            <a:ext cx="73152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82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(презентация о работе с игрой)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конце игры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997" y="1017723"/>
            <a:ext cx="4660006" cy="3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проекта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017713"/>
            <a:ext cx="72009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850575"/>
            <a:ext cx="85206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игре предстоит управлять курсором с помощью Вашей компьютерной мыши, проходить уровни, избегая препятствий (в виде красных стен). За наименьшее время.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реализации. В проекте используются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776450"/>
            <a:ext cx="85206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watchdog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973700" y="1017725"/>
            <a:ext cx="71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Сторонние библиотеки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реализации. В проекте используются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776450"/>
            <a:ext cx="85206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GUIButton – для создания интерактивных кнопок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Image – для отображения изображений в игре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Cursor – сам игровой персонаж, контролируемый игроком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Wall – спрайт стены, через который нельзя пройти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RedWall – при столкновении с ним, курсор переносится на начальную позицию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AnimatedFinish – для создания анимированного финиша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Level – для загрузки и управления уровнем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Timer – для подсчета конечного времени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973700" y="1017725"/>
            <a:ext cx="71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реализации. В проекте используются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776450"/>
            <a:ext cx="85206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load_image – для загрузки своих изображений (из директории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correct_area_coords – корректирует координаты, для предотвращения ошибок при их неправильной постановке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start_window – стартовое окно игры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rules_window – окно с правилами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pause_screen – окно паузы, при нажатии на клавишу &lt;&lt;Пробел&gt;&gt;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end_screen – окно конца игры и подсчетом затраченного времени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main – основная функция игры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973700" y="1017725"/>
            <a:ext cx="71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окно игры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546" y="1017725"/>
            <a:ext cx="4638908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на кнопку “Правила”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63" y="1017725"/>
            <a:ext cx="4655873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на кнопку “Играть”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938" y="1017738"/>
            <a:ext cx="4670125" cy="3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на “Пробел”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423" y="1017723"/>
            <a:ext cx="4613153" cy="3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