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43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2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9635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89619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1052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0564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549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5490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5288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3288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666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9844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1372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413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80008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18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376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31BA835-12AC-4E8F-955A-EA3F4DE2791F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4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1E7D2-A30F-455C-BD7E-4A9BA69C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2775204"/>
            <a:ext cx="10691265" cy="130759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9600" b="1" dirty="0" err="1">
                <a:solidFill>
                  <a:schemeClr val="bg1"/>
                </a:solidFill>
              </a:rPr>
              <a:t>Соц</a:t>
            </a:r>
            <a:r>
              <a:rPr lang="ru-RU" sz="9600" b="1" dirty="0">
                <a:solidFill>
                  <a:schemeClr val="bg1"/>
                </a:solidFill>
              </a:rPr>
              <a:t>-сеть</a:t>
            </a:r>
          </a:p>
        </p:txBody>
      </p:sp>
    </p:spTree>
    <p:extLst>
      <p:ext uri="{BB962C8B-B14F-4D97-AF65-F5344CB8AC3E}">
        <p14:creationId xmlns:p14="http://schemas.microsoft.com/office/powerpoint/2010/main" val="1208456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73372D-E0DF-447A-9C48-968C1DD9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AA4B5-DDBE-4A3F-B2A3-AF4CDFD23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Проект «</a:t>
            </a:r>
            <a:r>
              <a:rPr lang="ru-RU" dirty="0" err="1"/>
              <a:t>Соц</a:t>
            </a:r>
            <a:r>
              <a:rPr lang="ru-RU" dirty="0"/>
              <a:t>-сеть» позволяет просматривать посты пользователей, создавать свои и редактировать, а также их комментировать!</a:t>
            </a:r>
          </a:p>
          <a:p>
            <a:r>
              <a:rPr lang="ru-RU" dirty="0"/>
              <a:t>Пост может содержать только как текстовую информацию, так и картинку.</a:t>
            </a:r>
          </a:p>
          <a:p>
            <a:r>
              <a:rPr lang="ru-RU" dirty="0"/>
              <a:t>Кастомизация профиля пользователя! Участник сообщества может изменить свое имя, добавить описание и </a:t>
            </a:r>
            <a:r>
              <a:rPr lang="ru-RU" dirty="0" err="1"/>
              <a:t>аватарку</a:t>
            </a:r>
            <a:r>
              <a:rPr lang="ru-RU" dirty="0"/>
              <a:t>!</a:t>
            </a:r>
          </a:p>
          <a:p>
            <a:r>
              <a:rPr lang="ru-RU" dirty="0"/>
              <a:t>Возможность редактирования своих постов, а также их удаление.</a:t>
            </a:r>
          </a:p>
          <a:p>
            <a:r>
              <a:rPr lang="ru-RU" dirty="0"/>
              <a:t>Разделение пользователей на обычных, а также администраторов.</a:t>
            </a:r>
          </a:p>
          <a:p>
            <a:r>
              <a:rPr lang="ru-RU" dirty="0"/>
              <a:t>Администраторы могут изменять любую информацию о пользователе, а также редактировать / удалять любые посты.</a:t>
            </a:r>
          </a:p>
        </p:txBody>
      </p:sp>
    </p:spTree>
    <p:extLst>
      <p:ext uri="{BB962C8B-B14F-4D97-AF65-F5344CB8AC3E}">
        <p14:creationId xmlns:p14="http://schemas.microsoft.com/office/powerpoint/2010/main" val="213275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577C93B-A7E0-4B42-8DBD-D4FCBD942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895014-D745-481A-A2E6-71758F3ED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817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C340D-4273-4F88-99A6-3CA6C7BF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37174"/>
            <a:ext cx="10353762" cy="970450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Главная страница (лента)</a:t>
            </a:r>
          </a:p>
        </p:txBody>
      </p:sp>
    </p:spTree>
    <p:extLst>
      <p:ext uri="{BB962C8B-B14F-4D97-AF65-F5344CB8AC3E}">
        <p14:creationId xmlns:p14="http://schemas.microsoft.com/office/powerpoint/2010/main" val="1495166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28E39-BBAC-4CD7-9FBC-59BF97B3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42000"/>
            <a:ext cx="10353762" cy="970450"/>
          </a:xfrm>
        </p:spPr>
        <p:txBody>
          <a:bodyPr/>
          <a:lstStyle/>
          <a:p>
            <a:r>
              <a:rPr lang="ru-RU" dirty="0"/>
              <a:t>Страница регистрации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D98E8-3130-4592-BE04-88E9A84B5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279131-DEF4-431D-8C7F-447DAF12A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7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28E39-BBAC-4CD7-9FBC-59BF97B3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42000"/>
            <a:ext cx="10353762" cy="970450"/>
          </a:xfrm>
        </p:spPr>
        <p:txBody>
          <a:bodyPr/>
          <a:lstStyle/>
          <a:p>
            <a:r>
              <a:rPr lang="ru-RU" dirty="0"/>
              <a:t>Страница авторизации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D98E8-3130-4592-BE04-88E9A84B5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6E1D68-316C-4143-99AC-45E6A925E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58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28E39-BBAC-4CD7-9FBC-59BF97B3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42000"/>
            <a:ext cx="10353762" cy="970450"/>
          </a:xfrm>
        </p:spPr>
        <p:txBody>
          <a:bodyPr/>
          <a:lstStyle/>
          <a:p>
            <a:r>
              <a:rPr lang="ru-RU" dirty="0"/>
              <a:t>Страница своего профиля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D98E8-3130-4592-BE04-88E9A84B5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C70915-6D63-477D-A126-09F1C2876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8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79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28E39-BBAC-4CD7-9FBC-59BF97B3F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842000"/>
            <a:ext cx="10353762" cy="970450"/>
          </a:xfrm>
        </p:spPr>
        <p:txBody>
          <a:bodyPr/>
          <a:lstStyle/>
          <a:p>
            <a:r>
              <a:rPr lang="ru-RU" dirty="0"/>
              <a:t>Страница создания нового поста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D98E8-3130-4592-BE04-88E9A84B5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F3051B-E067-4CAA-A1B7-07E8BCEDC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98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10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826F61"/>
      </a:accent1>
      <a:accent2>
        <a:srgbClr val="A19C7F"/>
      </a:accent2>
      <a:accent3>
        <a:srgbClr val="9AA489"/>
      </a:accent3>
      <a:accent4>
        <a:srgbClr val="7C938B"/>
      </a:accent4>
      <a:accent5>
        <a:srgbClr val="7C7D92"/>
      </a:accent5>
      <a:accent6>
        <a:srgbClr val="897376"/>
      </a:accent6>
      <a:hlink>
        <a:srgbClr val="D29B73"/>
      </a:hlink>
      <a:folHlink>
        <a:srgbClr val="F4C5A4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FF747C5C-A8E8-4833-9E55-3D08FE4E48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61</TotalTime>
  <Words>101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Calisto MT</vt:lpstr>
      <vt:lpstr>Wingdings 2</vt:lpstr>
      <vt:lpstr>Сланец</vt:lpstr>
      <vt:lpstr>Соц-сеть</vt:lpstr>
      <vt:lpstr>Описание проекта</vt:lpstr>
      <vt:lpstr>Главная страница (лента)</vt:lpstr>
      <vt:lpstr>Страница регистрации</vt:lpstr>
      <vt:lpstr>Страница авторизации</vt:lpstr>
      <vt:lpstr>Страница своего профиля</vt:lpstr>
      <vt:lpstr>Страница создания нового поста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Соц-сеть</dc:title>
  <dc:creator>User</dc:creator>
  <cp:lastModifiedBy>User</cp:lastModifiedBy>
  <cp:revision>1</cp:revision>
  <dcterms:created xsi:type="dcterms:W3CDTF">2025-05-16T10:30:43Z</dcterms:created>
  <dcterms:modified xsi:type="dcterms:W3CDTF">2025-05-16T11:31:58Z</dcterms:modified>
</cp:coreProperties>
</file>