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1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FBC13C3E-B096-4C94-8A9A-7C5E851DB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0"/>
            <a:ext cx="9144000" cy="3429000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образования, науки и молодежной политики Республики Коми</a:t>
            </a:r>
            <a:b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ГПОУ “Сыктывкарский политехнический техникум”</a:t>
            </a:r>
            <a:b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  <a:b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 База данных для инвентаризации товаров на предприятии</a:t>
            </a:r>
            <a:endParaRPr lang="ru-R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3B020B7-E897-42D4-BAE6-69052DA84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6215" y="6261470"/>
            <a:ext cx="4794504" cy="1193060"/>
          </a:xfrm>
        </p:spPr>
        <p:txBody>
          <a:bodyPr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Выполнил: </a:t>
            </a:r>
            <a:r>
              <a:rPr lang="ru-RU" sz="2400" b="1" spc="0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Чеглецов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В.</a:t>
            </a:r>
            <a:r>
              <a:rPr lang="ru-RU" sz="2400" b="1" cap="none" spc="0" dirty="0">
                <a:ln>
                  <a:noFill/>
                </a:ln>
                <a:solidFill>
                  <a:prstClr val="white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Е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b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Проверил: </a:t>
            </a:r>
            <a:r>
              <a:rPr kumimoji="0" lang="ru-RU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Пунгин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И.В.</a:t>
            </a:r>
            <a:b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b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054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44796A-49CA-4923-A3DA-853B4ABEF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212"/>
            <a:ext cx="2347163" cy="304826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ED4994-2AEF-43CC-9C35-BD157B3F0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619" y="138212"/>
            <a:ext cx="8550381" cy="602794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B2D7AC7-7CAB-4F03-93A4-862FE0E17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2667" y="1165782"/>
            <a:ext cx="1905165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29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D9EC22-3BC2-48DE-9AAB-A6FFFDFD6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9306" y="432067"/>
            <a:ext cx="6613388" cy="738378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36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A4D75D-8399-46A9-8B7C-76C64A705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331650"/>
            <a:ext cx="10131428" cy="4306131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реляционная база данных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десктоп-приложение (PySide6) для автоматизации учета товаров, поставок и продаж в торговой организации.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результаты: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БД: Таблицы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suppliers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inventory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др. с внешними ключами и триггерами для обновления остатков.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Ролевой доступ: Администратор, поставщик, клиент с разграничением прав (CRUD-операции, безопасность через хеширование паролей).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Интерфейс: Удобное управление данными, корзиной, историей заказов.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 требованиям: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процессов учета.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запросов через индексы.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Гибкая отчетность (остатки, продажи).</a:t>
            </a:r>
          </a:p>
        </p:txBody>
      </p:sp>
    </p:spTree>
    <p:extLst>
      <p:ext uri="{BB962C8B-B14F-4D97-AF65-F5344CB8AC3E}">
        <p14:creationId xmlns:p14="http://schemas.microsoft.com/office/powerpoint/2010/main" val="382713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7EF85-2C19-4ACD-BECD-085F30387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82" y="12457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6389D5-68AA-4727-A61C-BF235EBE3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8410" y="1935333"/>
            <a:ext cx="3790121" cy="36491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работы является разработка базы данных и приложения для автоматизации процессов инвентаризации товаров на предприятии, включая учёт остатков на складах, управление поставками, списанием брака, отслеживание перемещений и формирование аналитических отчётов.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7E7EF7-6F57-4527-9DC5-8A3559CA9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9221" y="1402595"/>
            <a:ext cx="7124369" cy="53308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 инвентаризации товаров, выявить требования к системе.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концептуальную модель базы данных, отражающую сущности: товары, поставщики, склады, события пользователи с ролевой моделью.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логическую структуру БД (таблицы, связи, ограничения целостности) и физическую модель для оптимизации производительности.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базу данных 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использованием SQL-скриптов, обеспечив автоматическое обновление остатков при операциях и защиту данных.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интерфейс на PySide6 для управления данными, включая функции добавления товаров, регистрации событий, формирования отчётов и фильтрации по складам/категориям.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Настроить ролевой доступ: администратор (полные права), поставщик (просмотр своих поставок), клиент (просмотр доступных товаров, оформление заказа и просмотр истории своих заказов).</a:t>
            </a:r>
          </a:p>
        </p:txBody>
      </p:sp>
    </p:spTree>
    <p:extLst>
      <p:ext uri="{BB962C8B-B14F-4D97-AF65-F5344CB8AC3E}">
        <p14:creationId xmlns:p14="http://schemas.microsoft.com/office/powerpoint/2010/main" val="294352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F1F2F-A095-4AC5-A63B-76B062DA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391182"/>
            <a:ext cx="10131427" cy="829037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C9AC03-A861-4262-8A00-7877046C4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926771"/>
            <a:ext cx="10131428" cy="371101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  <a:p>
            <a:pPr algn="l"/>
            <a:r>
              <a:rPr lang="ru-RU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предназначена для автоматизации управления товарными запасами, продажами, поставками и клиентскими заказами на предприятии.</a:t>
            </a:r>
          </a:p>
          <a:p>
            <a:pPr algn="l"/>
            <a:r>
              <a:rPr lang="ru-RU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объекты</a:t>
            </a:r>
            <a:r>
              <a:rPr lang="ru-RU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Товары (категории, артикулы, цены, сроки годности).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Поставщики (контакты, история поставок).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Склады (остатки, перемещения).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Клиенты (история покупок, корзина).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События (поступление, продажа, списание).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Отчёты (динамика продаж, остатки, эффективность поставщиков).</a:t>
            </a:r>
          </a:p>
        </p:txBody>
      </p:sp>
    </p:spTree>
    <p:extLst>
      <p:ext uri="{BB962C8B-B14F-4D97-AF65-F5344CB8AC3E}">
        <p14:creationId xmlns:p14="http://schemas.microsoft.com/office/powerpoint/2010/main" val="201874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F1F2F-A095-4AC5-A63B-76B062DA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38835"/>
            <a:ext cx="10131427" cy="58536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формулировка требований к системе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C9AC03-A861-4262-8A00-7877046C4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926771"/>
            <a:ext cx="10131428" cy="3711010"/>
          </a:xfrm>
        </p:spPr>
        <p:txBody>
          <a:bodyPr>
            <a:normAutofit/>
          </a:bodyPr>
          <a:lstStyle/>
          <a:p>
            <a:pPr algn="l"/>
            <a:r>
              <a:rPr lang="ru-RU" sz="24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  <a:endParaRPr lang="en-US" sz="2400" b="1" i="0" dirty="0">
              <a:solidFill>
                <a:srgbClr val="F8FA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ru-RU" sz="2400" i="0" dirty="0">
                <a:solidFill>
                  <a:srgbClr val="F8FAFF"/>
                </a:solidFill>
                <a:effectLst/>
                <a:latin typeface="Inter"/>
              </a:rPr>
              <a:t>Управление товарами</a:t>
            </a:r>
            <a:r>
              <a:rPr lang="en-US" sz="2400" i="0" dirty="0">
                <a:solidFill>
                  <a:srgbClr val="F8FAFF"/>
                </a:solidFill>
                <a:effectLst/>
                <a:latin typeface="Inter"/>
              </a:rPr>
              <a:t>(</a:t>
            </a:r>
            <a:r>
              <a:rPr lang="ru-RU" sz="2000" b="0" i="0" dirty="0">
                <a:solidFill>
                  <a:srgbClr val="F8FAFF"/>
                </a:solidFill>
                <a:effectLst/>
                <a:latin typeface="Inter"/>
              </a:rPr>
              <a:t>Добавление/редактирование товаров</a:t>
            </a:r>
            <a:r>
              <a:rPr lang="en-US" sz="2400" i="0" dirty="0">
                <a:solidFill>
                  <a:srgbClr val="F8FAFF"/>
                </a:solidFill>
                <a:effectLst/>
                <a:latin typeface="Inter"/>
              </a:rPr>
              <a:t>);</a:t>
            </a:r>
            <a:endParaRPr lang="ru-RU" sz="2400" i="0" dirty="0">
              <a:solidFill>
                <a:srgbClr val="F8FAFF"/>
              </a:solidFill>
              <a:effectLst/>
              <a:latin typeface="Inter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ru-RU" sz="2400" i="0" dirty="0">
                <a:solidFill>
                  <a:srgbClr val="F8FAFF"/>
                </a:solidFill>
                <a:effectLst/>
                <a:latin typeface="Inter"/>
              </a:rPr>
              <a:t>Работа с заказами и клиентами</a:t>
            </a:r>
            <a:r>
              <a:rPr lang="en-US" sz="2400" i="0" dirty="0">
                <a:solidFill>
                  <a:srgbClr val="F8FAFF"/>
                </a:solidFill>
                <a:effectLst/>
                <a:latin typeface="Inter"/>
              </a:rPr>
              <a:t>(</a:t>
            </a:r>
            <a:r>
              <a:rPr lang="ru-RU" sz="2000" b="0" i="0" dirty="0">
                <a:solidFill>
                  <a:srgbClr val="F8FAFF"/>
                </a:solidFill>
                <a:effectLst/>
                <a:latin typeface="Inter"/>
              </a:rPr>
              <a:t>Оформление заказов, формирование корзины</a:t>
            </a:r>
            <a:r>
              <a:rPr lang="en-US" sz="2400" i="0" dirty="0">
                <a:solidFill>
                  <a:srgbClr val="F8FAFF"/>
                </a:solidFill>
                <a:effectLst/>
                <a:latin typeface="Inter"/>
              </a:rPr>
              <a:t>);</a:t>
            </a:r>
            <a:endParaRPr lang="ru-RU" sz="2400" i="0" dirty="0">
              <a:solidFill>
                <a:srgbClr val="F8FAFF"/>
              </a:solidFill>
              <a:effectLst/>
              <a:latin typeface="Inter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ru-RU" sz="2400" i="0" dirty="0">
                <a:solidFill>
                  <a:srgbClr val="F8FAFF"/>
                </a:solidFill>
                <a:effectLst/>
                <a:latin typeface="Inter"/>
              </a:rPr>
              <a:t>Управление поставками</a:t>
            </a:r>
            <a:r>
              <a:rPr lang="en-US" sz="2400" i="0" dirty="0">
                <a:solidFill>
                  <a:srgbClr val="F8FAFF"/>
                </a:solidFill>
                <a:effectLst/>
                <a:latin typeface="Inter"/>
              </a:rPr>
              <a:t>(</a:t>
            </a:r>
            <a:r>
              <a:rPr lang="ru-RU" sz="2000" b="0" i="0" dirty="0">
                <a:solidFill>
                  <a:srgbClr val="F8FAFF"/>
                </a:solidFill>
                <a:effectLst/>
                <a:latin typeface="Inter"/>
              </a:rPr>
              <a:t>Регистрация поставок от поставщиков</a:t>
            </a:r>
            <a:r>
              <a:rPr lang="en-US" sz="2400" i="0" dirty="0">
                <a:solidFill>
                  <a:srgbClr val="F8FAFF"/>
                </a:solidFill>
                <a:effectLst/>
                <a:latin typeface="Inter"/>
              </a:rPr>
              <a:t>);</a:t>
            </a:r>
            <a:endParaRPr lang="ru-RU" sz="2400" i="0" dirty="0">
              <a:solidFill>
                <a:srgbClr val="F8FAFF"/>
              </a:solidFill>
              <a:effectLst/>
              <a:latin typeface="Inter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ru-RU" sz="2400" i="0" dirty="0">
                <a:solidFill>
                  <a:srgbClr val="F8FAFF"/>
                </a:solidFill>
                <a:effectLst/>
                <a:latin typeface="Inter"/>
              </a:rPr>
              <a:t>Отчётность</a:t>
            </a:r>
            <a:r>
              <a:rPr lang="en-US" sz="2400" i="0" dirty="0">
                <a:solidFill>
                  <a:srgbClr val="F8FAFF"/>
                </a:solidFill>
                <a:effectLst/>
                <a:latin typeface="Inter"/>
              </a:rPr>
              <a:t>(</a:t>
            </a:r>
            <a:r>
              <a:rPr lang="ru-RU" sz="2000" b="0" i="0" dirty="0">
                <a:solidFill>
                  <a:srgbClr val="F8FAFF"/>
                </a:solidFill>
                <a:effectLst/>
                <a:latin typeface="Inter"/>
              </a:rPr>
              <a:t>Остатки товаров по складам</a:t>
            </a:r>
            <a:r>
              <a:rPr lang="en-US" sz="2400" i="0" dirty="0">
                <a:solidFill>
                  <a:srgbClr val="F8FAFF"/>
                </a:solidFill>
                <a:effectLst/>
                <a:latin typeface="Inter"/>
              </a:rPr>
              <a:t>);</a:t>
            </a:r>
            <a:endParaRPr lang="ru-RU" sz="2400" i="0" dirty="0">
              <a:solidFill>
                <a:srgbClr val="F8FAFF"/>
              </a:solidFill>
              <a:effectLst/>
              <a:latin typeface="Inter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ru-RU" sz="2400" i="0" dirty="0">
                <a:solidFill>
                  <a:srgbClr val="F8FAFF"/>
                </a:solidFill>
                <a:effectLst/>
                <a:latin typeface="Inter"/>
              </a:rPr>
              <a:t>Безопасность</a:t>
            </a:r>
            <a:r>
              <a:rPr lang="en-US" sz="2400" i="0" dirty="0">
                <a:solidFill>
                  <a:srgbClr val="F8FAFF"/>
                </a:solidFill>
                <a:effectLst/>
                <a:latin typeface="Inter"/>
              </a:rPr>
              <a:t>(</a:t>
            </a:r>
            <a:r>
              <a:rPr lang="ru-RU" sz="2000" b="0" i="0" dirty="0">
                <a:solidFill>
                  <a:srgbClr val="F8FAFF"/>
                </a:solidFill>
                <a:effectLst/>
                <a:latin typeface="Inter"/>
              </a:rPr>
              <a:t>Хеширование паролей </a:t>
            </a:r>
            <a:r>
              <a:rPr lang="en-US" sz="2000" b="0" i="0" dirty="0">
                <a:solidFill>
                  <a:srgbClr val="F8FAFF"/>
                </a:solidFill>
                <a:effectLst/>
                <a:latin typeface="Inter"/>
              </a:rPr>
              <a:t>SHA-256</a:t>
            </a:r>
            <a:r>
              <a:rPr lang="en-US" sz="2400" i="0" dirty="0">
                <a:solidFill>
                  <a:srgbClr val="F8FAFF"/>
                </a:solidFill>
                <a:effectLst/>
                <a:latin typeface="Inter"/>
              </a:rPr>
              <a:t>).</a:t>
            </a:r>
            <a:endParaRPr lang="ru-RU" sz="2400" i="0" dirty="0">
              <a:solidFill>
                <a:srgbClr val="F8FAFF"/>
              </a:solidFill>
              <a:effectLst/>
              <a:latin typeface="Inter"/>
            </a:endParaRPr>
          </a:p>
          <a:p>
            <a:pPr algn="l"/>
            <a:endParaRPr lang="ru-RU" sz="2400" b="0" i="0" dirty="0">
              <a:solidFill>
                <a:srgbClr val="F8FA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62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92A3-F322-4DBE-83B8-8FCF78857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структура базы данных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2FB83DC7-87FE-4644-B8C6-2EF620CD28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51173" y="1192182"/>
            <a:ext cx="8600680" cy="1732127"/>
          </a:xfr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16A36E0-9947-4B5D-906F-2E796B3F1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172" y="2924309"/>
            <a:ext cx="8600680" cy="150889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596F72C-92E4-4237-94C2-1731490D9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754" y="4433200"/>
            <a:ext cx="9411516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0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92A3-F322-4DBE-83B8-8FCF78857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физическая структура базы данных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5CAD90C-6D4C-4021-84F4-2042588383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7140" y="1456267"/>
            <a:ext cx="8928744" cy="2320002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D9A8CA7-96AE-4524-8120-9D9450704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477" y="3776269"/>
            <a:ext cx="6287045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4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48024-732A-4834-8842-4DE4817C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2786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инфологическую (концептуальную) модель базы данных</a:t>
            </a:r>
            <a:endParaRPr lang="ru-RU" sz="28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546C2AC-4333-4C46-BA9C-10A621D51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520" y="1378058"/>
            <a:ext cx="8470960" cy="5359470"/>
          </a:xfrm>
        </p:spPr>
      </p:pic>
    </p:spTree>
    <p:extLst>
      <p:ext uri="{BB962C8B-B14F-4D97-AF65-F5344CB8AC3E}">
        <p14:creationId xmlns:p14="http://schemas.microsoft.com/office/powerpoint/2010/main" val="1968440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C70B60-6958-429F-BEDD-22A3E22FC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59" y="750258"/>
            <a:ext cx="2872989" cy="21069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495B7F4-5A33-4DD7-9067-630B8287F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767" y="750258"/>
            <a:ext cx="6732233" cy="535748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B8474DB-B5B9-4BFD-8A20-7F04669EF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3310" y="971336"/>
            <a:ext cx="1874682" cy="491532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A9B362C-9518-4049-B4D5-C7916E54B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59" y="2766080"/>
            <a:ext cx="2857748" cy="29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7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FFD43E-CE9C-494F-8F7D-4966D4FD4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06266" cy="305588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9B4847-31B5-4D6D-AAC7-439EB25E9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581" y="0"/>
            <a:ext cx="7605419" cy="60127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CE9330D-9C2C-4EAD-BF66-FFC170F5B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140" y="110361"/>
            <a:ext cx="1859441" cy="43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23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117</TotalTime>
  <Words>455</Words>
  <Application>Microsoft Office PowerPoint</Application>
  <PresentationFormat>Широкоэкранный</PresentationFormat>
  <Paragraphs>42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Inter</vt:lpstr>
      <vt:lpstr>Times New Roman</vt:lpstr>
      <vt:lpstr>Небесная</vt:lpstr>
      <vt:lpstr>Выполнил: Чеглецов В.Е. Проверил: Пунгин И.В.  </vt:lpstr>
      <vt:lpstr>Цели и задачи</vt:lpstr>
      <vt:lpstr>анализ предметной области</vt:lpstr>
      <vt:lpstr>формулировка требований к системе</vt:lpstr>
      <vt:lpstr>логическая структура базы данных</vt:lpstr>
      <vt:lpstr>физическая структура базы данных</vt:lpstr>
      <vt:lpstr>Разработать инфологическую (концептуальную) модель базы данных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Vadim4ig</dc:creator>
  <cp:lastModifiedBy>Vadim4ig</cp:lastModifiedBy>
  <cp:revision>10</cp:revision>
  <dcterms:created xsi:type="dcterms:W3CDTF">2025-03-14T20:04:00Z</dcterms:created>
  <dcterms:modified xsi:type="dcterms:W3CDTF">2025-03-14T22:01:56Z</dcterms:modified>
</cp:coreProperties>
</file>